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7"/>
  </p:notesMasterIdLst>
  <p:sldIdLst>
    <p:sldId id="492" r:id="rId2"/>
    <p:sldId id="495" r:id="rId3"/>
    <p:sldId id="494" r:id="rId4"/>
    <p:sldId id="474" r:id="rId5"/>
    <p:sldId id="475" r:id="rId6"/>
    <p:sldId id="476" r:id="rId7"/>
    <p:sldId id="477" r:id="rId8"/>
    <p:sldId id="496" r:id="rId9"/>
    <p:sldId id="478" r:id="rId10"/>
    <p:sldId id="491" r:id="rId11"/>
    <p:sldId id="479" r:id="rId12"/>
    <p:sldId id="480" r:id="rId13"/>
    <p:sldId id="481" r:id="rId14"/>
    <p:sldId id="498" r:id="rId15"/>
    <p:sldId id="490" r:id="rId16"/>
    <p:sldId id="482" r:id="rId17"/>
    <p:sldId id="483" r:id="rId18"/>
    <p:sldId id="484" r:id="rId19"/>
    <p:sldId id="485" r:id="rId20"/>
    <p:sldId id="497" r:id="rId21"/>
    <p:sldId id="486" r:id="rId22"/>
    <p:sldId id="487" r:id="rId23"/>
    <p:sldId id="488" r:id="rId24"/>
    <p:sldId id="489" r:id="rId25"/>
    <p:sldId id="499" r:id="rId26"/>
  </p:sldIdLst>
  <p:sldSz cx="12192000" cy="6858000"/>
  <p:notesSz cx="6858000" cy="9144000"/>
  <p:embeddedFontLst>
    <p:embeddedFont>
      <p:font typeface="张海山锐线体简" panose="02010600030101010101" charset="-122"/>
      <p:regular r:id="rId28"/>
    </p:embeddedFont>
    <p:embeddedFont>
      <p:font typeface="Agency FB" panose="020B0503020202020204" pitchFamily="34" charset="0"/>
      <p:regular r:id="rId29"/>
      <p:bold r:id="rId30"/>
    </p:embeddedFont>
    <p:embeddedFont>
      <p:font typeface="张海山锐线体2.0" panose="02010600030101010101" charset="-122"/>
      <p:regular r:id="rId31"/>
    </p:embeddedFont>
    <p:embeddedFont>
      <p:font typeface="Arkhip" panose="02010600030101010101" charset="-122"/>
      <p:regular r:id="rId32"/>
    </p:embeddedFont>
    <p:embeddedFont>
      <p:font typeface="微软雅黑" panose="020B0503020204020204" pitchFamily="34" charset="-122"/>
      <p:regular r:id="rId33"/>
      <p:bold r:id="rId34"/>
    </p:embeddedFont>
    <p:embeddedFont>
      <p:font typeface="等线" panose="02010600030101010101" charset="-122"/>
      <p:regular r:id="rId35"/>
      <p:bold r:id="rId36"/>
    </p:embeddedFont>
  </p:embeddedFontLst>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52">
          <p15:clr>
            <a:srgbClr val="A4A3A4"/>
          </p15:clr>
        </p15:guide>
        <p15:guide id="2" pos="383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F1F1"/>
    <a:srgbClr val="FDEDAA"/>
    <a:srgbClr val="FF3300"/>
    <a:srgbClr val="FF0000"/>
    <a:srgbClr val="FEFEE3"/>
    <a:srgbClr val="FEE4C9"/>
    <a:srgbClr val="FF6600"/>
    <a:srgbClr val="FFF8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68" autoAdjust="0"/>
    <p:restoredTop sz="95203" autoAdjust="0"/>
  </p:normalViewPr>
  <p:slideViewPr>
    <p:cSldViewPr snapToGrid="0">
      <p:cViewPr varScale="1">
        <p:scale>
          <a:sx n="67" d="100"/>
          <a:sy n="67" d="100"/>
        </p:scale>
        <p:origin x="-966" y="-108"/>
      </p:cViewPr>
      <p:guideLst>
        <p:guide orient="horz" pos="2152"/>
        <p:guide pos="3838"/>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font" Target="fonts/font7.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C25073-A3A6-4D2A-9359-E582FA0CE622}" type="datetimeFigureOut">
              <a:rPr lang="zh-CN" altLang="en-US" smtClean="0"/>
              <a:t>2018/5/30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EEF2C0-A6C1-40C5-BE79-F079FE5F2DC8}" type="slidenum">
              <a:rPr lang="zh-CN" altLang="en-US" smtClean="0"/>
              <a:t>‹#›</a:t>
            </a:fld>
            <a:endParaRPr lang="zh-CN" altLang="en-US"/>
          </a:p>
        </p:txBody>
      </p:sp>
    </p:spTree>
    <p:extLst>
      <p:ext uri="{BB962C8B-B14F-4D97-AF65-F5344CB8AC3E}">
        <p14:creationId xmlns:p14="http://schemas.microsoft.com/office/powerpoint/2010/main" val="26873264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16635144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10</a:t>
            </a:fld>
            <a:endParaRPr lang="zh-CN" altLang="en-US"/>
          </a:p>
        </p:txBody>
      </p:sp>
    </p:spTree>
    <p:extLst>
      <p:ext uri="{BB962C8B-B14F-4D97-AF65-F5344CB8AC3E}">
        <p14:creationId xmlns:p14="http://schemas.microsoft.com/office/powerpoint/2010/main" val="38620238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11</a:t>
            </a:fld>
            <a:endParaRPr lang="zh-CN" altLang="en-US"/>
          </a:p>
        </p:txBody>
      </p:sp>
    </p:spTree>
    <p:extLst>
      <p:ext uri="{BB962C8B-B14F-4D97-AF65-F5344CB8AC3E}">
        <p14:creationId xmlns:p14="http://schemas.microsoft.com/office/powerpoint/2010/main" val="20462126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12</a:t>
            </a:fld>
            <a:endParaRPr lang="zh-CN" altLang="en-US"/>
          </a:p>
        </p:txBody>
      </p:sp>
    </p:spTree>
    <p:extLst>
      <p:ext uri="{BB962C8B-B14F-4D97-AF65-F5344CB8AC3E}">
        <p14:creationId xmlns:p14="http://schemas.microsoft.com/office/powerpoint/2010/main" val="12366356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13</a:t>
            </a:fld>
            <a:endParaRPr lang="zh-CN" altLang="en-US"/>
          </a:p>
        </p:txBody>
      </p:sp>
    </p:spTree>
    <p:extLst>
      <p:ext uri="{BB962C8B-B14F-4D97-AF65-F5344CB8AC3E}">
        <p14:creationId xmlns:p14="http://schemas.microsoft.com/office/powerpoint/2010/main" val="4332322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22168153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15</a:t>
            </a:fld>
            <a:endParaRPr lang="zh-CN" altLang="en-US"/>
          </a:p>
        </p:txBody>
      </p:sp>
    </p:spTree>
    <p:extLst>
      <p:ext uri="{BB962C8B-B14F-4D97-AF65-F5344CB8AC3E}">
        <p14:creationId xmlns:p14="http://schemas.microsoft.com/office/powerpoint/2010/main" val="7202114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16</a:t>
            </a:fld>
            <a:endParaRPr lang="zh-CN" altLang="en-US"/>
          </a:p>
        </p:txBody>
      </p:sp>
    </p:spTree>
    <p:extLst>
      <p:ext uri="{BB962C8B-B14F-4D97-AF65-F5344CB8AC3E}">
        <p14:creationId xmlns:p14="http://schemas.microsoft.com/office/powerpoint/2010/main" val="22284629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17</a:t>
            </a:fld>
            <a:endParaRPr lang="zh-CN" altLang="en-US"/>
          </a:p>
        </p:txBody>
      </p:sp>
    </p:spTree>
    <p:extLst>
      <p:ext uri="{BB962C8B-B14F-4D97-AF65-F5344CB8AC3E}">
        <p14:creationId xmlns:p14="http://schemas.microsoft.com/office/powerpoint/2010/main" val="35922804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18</a:t>
            </a:fld>
            <a:endParaRPr lang="zh-CN" altLang="en-US"/>
          </a:p>
        </p:txBody>
      </p:sp>
    </p:spTree>
    <p:extLst>
      <p:ext uri="{BB962C8B-B14F-4D97-AF65-F5344CB8AC3E}">
        <p14:creationId xmlns:p14="http://schemas.microsoft.com/office/powerpoint/2010/main" val="29562677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19</a:t>
            </a:fld>
            <a:endParaRPr lang="zh-CN" altLang="en-US"/>
          </a:p>
        </p:txBody>
      </p:sp>
    </p:spTree>
    <p:extLst>
      <p:ext uri="{BB962C8B-B14F-4D97-AF65-F5344CB8AC3E}">
        <p14:creationId xmlns:p14="http://schemas.microsoft.com/office/powerpoint/2010/main" val="2386238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16821733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20</a:t>
            </a:fld>
            <a:endParaRPr lang="zh-CN" altLang="en-US"/>
          </a:p>
        </p:txBody>
      </p:sp>
    </p:spTree>
    <p:extLst>
      <p:ext uri="{BB962C8B-B14F-4D97-AF65-F5344CB8AC3E}">
        <p14:creationId xmlns:p14="http://schemas.microsoft.com/office/powerpoint/2010/main" val="21480127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21</a:t>
            </a:fld>
            <a:endParaRPr lang="zh-CN" altLang="en-US"/>
          </a:p>
        </p:txBody>
      </p:sp>
    </p:spTree>
    <p:extLst>
      <p:ext uri="{BB962C8B-B14F-4D97-AF65-F5344CB8AC3E}">
        <p14:creationId xmlns:p14="http://schemas.microsoft.com/office/powerpoint/2010/main" val="25001366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22</a:t>
            </a:fld>
            <a:endParaRPr lang="zh-CN" altLang="en-US"/>
          </a:p>
        </p:txBody>
      </p:sp>
    </p:spTree>
    <p:extLst>
      <p:ext uri="{BB962C8B-B14F-4D97-AF65-F5344CB8AC3E}">
        <p14:creationId xmlns:p14="http://schemas.microsoft.com/office/powerpoint/2010/main" val="4730447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23</a:t>
            </a:fld>
            <a:endParaRPr lang="zh-CN" altLang="en-US"/>
          </a:p>
        </p:txBody>
      </p:sp>
    </p:spTree>
    <p:extLst>
      <p:ext uri="{BB962C8B-B14F-4D97-AF65-F5344CB8AC3E}">
        <p14:creationId xmlns:p14="http://schemas.microsoft.com/office/powerpoint/2010/main" val="23370661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24</a:t>
            </a:fld>
            <a:endParaRPr lang="zh-CN" altLang="en-US"/>
          </a:p>
        </p:txBody>
      </p:sp>
    </p:spTree>
    <p:extLst>
      <p:ext uri="{BB962C8B-B14F-4D97-AF65-F5344CB8AC3E}">
        <p14:creationId xmlns:p14="http://schemas.microsoft.com/office/powerpoint/2010/main" val="32351556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dirty="0" smtClean="0"/>
              <a:t>（下拉可隐藏）</a:t>
            </a:r>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t>25</a:t>
            </a:fld>
            <a:endParaRPr lang="zh-CN" altLang="en-US"/>
          </a:p>
        </p:txBody>
      </p:sp>
    </p:spTree>
    <p:extLst>
      <p:ext uri="{BB962C8B-B14F-4D97-AF65-F5344CB8AC3E}">
        <p14:creationId xmlns:p14="http://schemas.microsoft.com/office/powerpoint/2010/main" val="30655730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41376780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4</a:t>
            </a:fld>
            <a:endParaRPr lang="zh-CN" altLang="en-US"/>
          </a:p>
        </p:txBody>
      </p:sp>
    </p:spTree>
    <p:extLst>
      <p:ext uri="{BB962C8B-B14F-4D97-AF65-F5344CB8AC3E}">
        <p14:creationId xmlns:p14="http://schemas.microsoft.com/office/powerpoint/2010/main" val="5900813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5</a:t>
            </a:fld>
            <a:endParaRPr lang="zh-CN" altLang="en-US"/>
          </a:p>
        </p:txBody>
      </p:sp>
    </p:spTree>
    <p:extLst>
      <p:ext uri="{BB962C8B-B14F-4D97-AF65-F5344CB8AC3E}">
        <p14:creationId xmlns:p14="http://schemas.microsoft.com/office/powerpoint/2010/main" val="3393455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6</a:t>
            </a:fld>
            <a:endParaRPr lang="zh-CN" altLang="en-US"/>
          </a:p>
        </p:txBody>
      </p:sp>
    </p:spTree>
    <p:extLst>
      <p:ext uri="{BB962C8B-B14F-4D97-AF65-F5344CB8AC3E}">
        <p14:creationId xmlns:p14="http://schemas.microsoft.com/office/powerpoint/2010/main" val="9144934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7</a:t>
            </a:fld>
            <a:endParaRPr lang="zh-CN" altLang="en-US"/>
          </a:p>
        </p:txBody>
      </p:sp>
    </p:spTree>
    <p:extLst>
      <p:ext uri="{BB962C8B-B14F-4D97-AF65-F5344CB8AC3E}">
        <p14:creationId xmlns:p14="http://schemas.microsoft.com/office/powerpoint/2010/main" val="33031496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18634211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9</a:t>
            </a:fld>
            <a:endParaRPr lang="zh-CN" altLang="en-US"/>
          </a:p>
        </p:txBody>
      </p:sp>
    </p:spTree>
    <p:extLst>
      <p:ext uri="{BB962C8B-B14F-4D97-AF65-F5344CB8AC3E}">
        <p14:creationId xmlns:p14="http://schemas.microsoft.com/office/powerpoint/2010/main" val="1548316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95ED916D-B7DB-439F-9E3B-0C1E1E4F0AF6}" type="datetimeFigureOut">
              <a:rPr lang="zh-CN" altLang="en-US" smtClean="0"/>
              <a:t>2018/5/30</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6610953-BA4E-49FE-B1A3-BF641379F469}"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 useBgFill="1">
        <p:nvSpPr>
          <p:cNvPr id="2" name="圆角矩形 1"/>
          <p:cNvSpPr/>
          <p:nvPr userDrawn="1"/>
        </p:nvSpPr>
        <p:spPr>
          <a:xfrm>
            <a:off x="0" y="76200"/>
            <a:ext cx="2138680" cy="584200"/>
          </a:xfrm>
          <a:custGeom>
            <a:avLst/>
            <a:gdLst/>
            <a:ahLst/>
            <a:cxnLst/>
            <a:rect l="l" t="t" r="r" b="b"/>
            <a:pathLst>
              <a:path w="1645920" h="461645">
                <a:moveTo>
                  <a:pt x="0" y="0"/>
                </a:moveTo>
                <a:lnTo>
                  <a:pt x="76942" y="0"/>
                </a:lnTo>
                <a:lnTo>
                  <a:pt x="920115" y="0"/>
                </a:lnTo>
                <a:lnTo>
                  <a:pt x="1568978" y="0"/>
                </a:lnTo>
                <a:cubicBezTo>
                  <a:pt x="1611472" y="0"/>
                  <a:pt x="1645920" y="34448"/>
                  <a:pt x="1645920" y="76942"/>
                </a:cubicBezTo>
                <a:lnTo>
                  <a:pt x="1645920" y="384703"/>
                </a:lnTo>
                <a:cubicBezTo>
                  <a:pt x="1645920" y="427197"/>
                  <a:pt x="1611472" y="461645"/>
                  <a:pt x="1568978" y="461645"/>
                </a:cubicBezTo>
                <a:lnTo>
                  <a:pt x="920115" y="461645"/>
                </a:lnTo>
                <a:lnTo>
                  <a:pt x="76942" y="461645"/>
                </a:lnTo>
                <a:lnTo>
                  <a:pt x="0" y="461645"/>
                </a:lnTo>
                <a:lnTo>
                  <a:pt x="0" y="384703"/>
                </a:lnTo>
                <a:lnTo>
                  <a:pt x="0" y="76942"/>
                </a:lnTo>
                <a:close/>
              </a:path>
            </a:pathLst>
          </a:custGeom>
          <a:ln>
            <a:noFill/>
          </a:ln>
          <a:effectLst>
            <a:innerShdw blurRad="76200" dist="25400" dir="13500000">
              <a:schemeClr val="accent6">
                <a:lumMod val="75000"/>
                <a:alpha val="3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useBgFill="1">
        <p:nvSpPr>
          <p:cNvPr id="36" name="圆角矩形 35"/>
          <p:cNvSpPr/>
          <p:nvPr userDrawn="1"/>
        </p:nvSpPr>
        <p:spPr>
          <a:xfrm>
            <a:off x="309330" y="149014"/>
            <a:ext cx="1766697" cy="434647"/>
          </a:xfrm>
          <a:custGeom>
            <a:avLst/>
            <a:gdLst/>
            <a:ahLst/>
            <a:cxnLst/>
            <a:rect l="l" t="t" r="r" b="b"/>
            <a:pathLst>
              <a:path w="1578801" h="416560">
                <a:moveTo>
                  <a:pt x="0" y="0"/>
                </a:moveTo>
                <a:lnTo>
                  <a:pt x="98702" y="0"/>
                </a:lnTo>
                <a:lnTo>
                  <a:pt x="490919" y="0"/>
                </a:lnTo>
                <a:lnTo>
                  <a:pt x="1509373" y="0"/>
                </a:lnTo>
                <a:cubicBezTo>
                  <a:pt x="1547717" y="0"/>
                  <a:pt x="1578801" y="31084"/>
                  <a:pt x="1578801" y="69428"/>
                </a:cubicBezTo>
                <a:lnTo>
                  <a:pt x="1578801" y="347132"/>
                </a:lnTo>
                <a:cubicBezTo>
                  <a:pt x="1578801" y="385476"/>
                  <a:pt x="1547717" y="416560"/>
                  <a:pt x="1509373" y="416560"/>
                </a:cubicBezTo>
                <a:lnTo>
                  <a:pt x="490919" y="416560"/>
                </a:lnTo>
                <a:lnTo>
                  <a:pt x="98702" y="416560"/>
                </a:lnTo>
                <a:lnTo>
                  <a:pt x="0" y="416560"/>
                </a:lnTo>
                <a:close/>
              </a:path>
            </a:pathLst>
          </a:custGeom>
          <a:ln w="19050">
            <a:noFill/>
          </a:ln>
          <a:effectLst>
            <a:outerShdw blurRad="63500" dist="25400" dir="2700000" algn="tl" rotWithShape="0">
              <a:schemeClr val="accent6">
                <a:lumMod val="75000"/>
                <a:alpha val="29000"/>
              </a:schemeClr>
            </a:outerShdw>
          </a:effectLst>
        </p:spPr>
        <p:txBody>
          <a:bodyPr vert="horz" wrap="square" lIns="121920" tIns="60960" rIns="121920" bIns="60960" numCol="1" anchor="ctr" anchorCtr="0" compatLnSpc="1">
            <a:prstTxWarp prst="textNoShape">
              <a:avLst/>
            </a:prstTxWarp>
          </a:bodyPr>
          <a:lstStyle/>
          <a:p>
            <a:pPr lvl="0" algn="ctr"/>
            <a:r>
              <a:rPr lang="zh-CN" altLang="en-US" sz="2133" b="0" dirty="0" smtClean="0">
                <a:solidFill>
                  <a:schemeClr val="tx2"/>
                </a:solidFill>
                <a:latin typeface="+mj-ea"/>
                <a:ea typeface="+mj-ea"/>
              </a:rPr>
              <a:t>凹凸微立体</a:t>
            </a:r>
            <a:endParaRPr lang="zh-CN" altLang="en-US" sz="2133" b="0" dirty="0">
              <a:solidFill>
                <a:schemeClr val="tx2"/>
              </a:solidFill>
              <a:latin typeface="+mj-ea"/>
              <a:ea typeface="+mj-ea"/>
            </a:endParaRPr>
          </a:p>
        </p:txBody>
      </p:sp>
      <p:sp useBgFill="1">
        <p:nvSpPr>
          <p:cNvPr id="37" name="圆角矩形 36"/>
          <p:cNvSpPr/>
          <p:nvPr userDrawn="1"/>
        </p:nvSpPr>
        <p:spPr>
          <a:xfrm>
            <a:off x="1" y="149014"/>
            <a:ext cx="208660" cy="434647"/>
          </a:xfrm>
          <a:prstGeom prst="roundRect">
            <a:avLst>
              <a:gd name="adj" fmla="val 0"/>
            </a:avLst>
          </a:prstGeom>
          <a:ln w="19050">
            <a:noFill/>
          </a:ln>
          <a:effectLst>
            <a:outerShdw blurRad="63500" dist="25400" dir="2700000" algn="tl" rotWithShape="0">
              <a:schemeClr val="accent6">
                <a:lumMod val="75000"/>
                <a:alpha val="29000"/>
              </a:schemeClr>
            </a:outerShdw>
          </a:effectLst>
        </p:spPr>
        <p:txBody>
          <a:bodyPr vert="horz" wrap="square" lIns="121920" tIns="60960" rIns="121920" bIns="60960" numCol="1" anchor="ctr" anchorCtr="0" compatLnSpc="1">
            <a:prstTxWarp prst="textNoShape">
              <a:avLst/>
            </a:prstTxWarp>
          </a:bodyPr>
          <a:lstStyle/>
          <a:p>
            <a:pPr lvl="0" algn="ctr"/>
            <a:endParaRPr lang="zh-CN" altLang="en-US" sz="2133" b="0" dirty="0">
              <a:solidFill>
                <a:schemeClr val="tx2"/>
              </a:solidFill>
              <a:latin typeface="+mj-ea"/>
              <a:ea typeface="+mj-ea"/>
            </a:endParaRPr>
          </a:p>
        </p:txBody>
      </p:sp>
      <p:sp useBgFill="1">
        <p:nvSpPr>
          <p:cNvPr id="12" name="圆角矩形 1"/>
          <p:cNvSpPr/>
          <p:nvPr userDrawn="1"/>
        </p:nvSpPr>
        <p:spPr>
          <a:xfrm flipH="1">
            <a:off x="10005568" y="6463964"/>
            <a:ext cx="2188617" cy="352849"/>
          </a:xfrm>
          <a:custGeom>
            <a:avLst/>
            <a:gdLst/>
            <a:ahLst/>
            <a:cxnLst/>
            <a:rect l="l" t="t" r="r" b="b"/>
            <a:pathLst>
              <a:path w="1645920" h="461645">
                <a:moveTo>
                  <a:pt x="0" y="0"/>
                </a:moveTo>
                <a:lnTo>
                  <a:pt x="76942" y="0"/>
                </a:lnTo>
                <a:lnTo>
                  <a:pt x="920115" y="0"/>
                </a:lnTo>
                <a:lnTo>
                  <a:pt x="1568978" y="0"/>
                </a:lnTo>
                <a:cubicBezTo>
                  <a:pt x="1611472" y="0"/>
                  <a:pt x="1645920" y="34448"/>
                  <a:pt x="1645920" y="76942"/>
                </a:cubicBezTo>
                <a:lnTo>
                  <a:pt x="1645920" y="384703"/>
                </a:lnTo>
                <a:cubicBezTo>
                  <a:pt x="1645920" y="427197"/>
                  <a:pt x="1611472" y="461645"/>
                  <a:pt x="1568978" y="461645"/>
                </a:cubicBezTo>
                <a:lnTo>
                  <a:pt x="920115" y="461645"/>
                </a:lnTo>
                <a:lnTo>
                  <a:pt x="76942" y="461645"/>
                </a:lnTo>
                <a:lnTo>
                  <a:pt x="0" y="461645"/>
                </a:lnTo>
                <a:lnTo>
                  <a:pt x="0" y="384703"/>
                </a:lnTo>
                <a:lnTo>
                  <a:pt x="0" y="76942"/>
                </a:lnTo>
                <a:close/>
              </a:path>
            </a:pathLst>
          </a:custGeom>
          <a:ln>
            <a:noFill/>
          </a:ln>
          <a:effectLst>
            <a:innerShdw blurRad="76200" dist="25400" dir="13500000">
              <a:schemeClr val="accent6">
                <a:lumMod val="75000"/>
                <a:alpha val="3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1" name="Oval 29"/>
          <p:cNvSpPr>
            <a:spLocks noChangeArrowheads="1"/>
          </p:cNvSpPr>
          <p:nvPr userDrawn="1"/>
        </p:nvSpPr>
        <p:spPr bwMode="auto">
          <a:xfrm>
            <a:off x="10607814" y="6521460"/>
            <a:ext cx="245057" cy="225496"/>
          </a:xfrm>
          <a:prstGeom prst="ellipse">
            <a:avLst/>
          </a:prstGeom>
          <a:solidFill>
            <a:schemeClr val="bg1"/>
          </a:solidFill>
          <a:ln w="19050">
            <a:noFill/>
          </a:ln>
          <a:effectLst>
            <a:outerShdw blurRad="63500" dist="25400" dir="2700000" algn="tl" rotWithShape="0">
              <a:schemeClr val="accent6">
                <a:lumMod val="75000"/>
                <a:alpha val="29000"/>
              </a:schemeClr>
            </a:outerShdw>
          </a:effectLst>
          <a:extLst/>
        </p:spPr>
        <p:txBody>
          <a:bodyPr vert="horz" wrap="square" lIns="121920" tIns="60960" rIns="121920" bIns="60960" numCol="1" anchor="ctr" anchorCtr="0" compatLnSpc="1">
            <a:prstTxWarp prst="textNoShape">
              <a:avLst/>
            </a:prstTxWarp>
          </a:bodyPr>
          <a:lstStyle/>
          <a:p>
            <a:pPr lvl="0" algn="ctr"/>
            <a:endParaRPr lang="zh-CN" altLang="en-US" sz="2133" b="0">
              <a:solidFill>
                <a:schemeClr val="tx2"/>
              </a:solidFill>
              <a:latin typeface="+mj-ea"/>
              <a:ea typeface="+mj-ea"/>
            </a:endParaRPr>
          </a:p>
        </p:txBody>
      </p:sp>
      <p:sp>
        <p:nvSpPr>
          <p:cNvPr id="13" name="Oval 30"/>
          <p:cNvSpPr>
            <a:spLocks noChangeArrowheads="1"/>
          </p:cNvSpPr>
          <p:nvPr userDrawn="1"/>
        </p:nvSpPr>
        <p:spPr bwMode="auto">
          <a:xfrm>
            <a:off x="10227181" y="6521462"/>
            <a:ext cx="242556" cy="225495"/>
          </a:xfrm>
          <a:prstGeom prst="ellipse">
            <a:avLst/>
          </a:prstGeom>
          <a:solidFill>
            <a:schemeClr val="bg1"/>
          </a:solidFill>
          <a:ln w="19050">
            <a:noFill/>
          </a:ln>
          <a:effectLst>
            <a:outerShdw blurRad="63500" dist="25400" dir="2700000" algn="tl" rotWithShape="0">
              <a:schemeClr val="accent6">
                <a:lumMod val="75000"/>
                <a:alpha val="29000"/>
              </a:schemeClr>
            </a:outerShdw>
          </a:effectLst>
          <a:extLst/>
        </p:spPr>
        <p:txBody>
          <a:bodyPr vert="horz" wrap="square" lIns="121920" tIns="60960" rIns="121920" bIns="60960" numCol="1" anchor="ctr" anchorCtr="0" compatLnSpc="1">
            <a:prstTxWarp prst="textNoShape">
              <a:avLst/>
            </a:prstTxWarp>
          </a:bodyPr>
          <a:lstStyle/>
          <a:p>
            <a:pPr lvl="0" algn="ctr"/>
            <a:endParaRPr lang="zh-CN" altLang="en-US" sz="2133" b="0">
              <a:solidFill>
                <a:schemeClr val="tx2"/>
              </a:solidFill>
              <a:latin typeface="+mj-ea"/>
              <a:ea typeface="+mj-ea"/>
            </a:endParaRPr>
          </a:p>
        </p:txBody>
      </p:sp>
      <p:sp>
        <p:nvSpPr>
          <p:cNvPr id="14" name="Oval 31"/>
          <p:cNvSpPr>
            <a:spLocks noChangeArrowheads="1"/>
          </p:cNvSpPr>
          <p:nvPr userDrawn="1"/>
        </p:nvSpPr>
        <p:spPr bwMode="auto">
          <a:xfrm>
            <a:off x="10990949" y="6523179"/>
            <a:ext cx="242556" cy="222060"/>
          </a:xfrm>
          <a:prstGeom prst="ellipse">
            <a:avLst/>
          </a:prstGeom>
          <a:solidFill>
            <a:schemeClr val="bg1"/>
          </a:solidFill>
          <a:ln w="19050">
            <a:noFill/>
          </a:ln>
          <a:effectLst>
            <a:outerShdw blurRad="63500" dist="25400" dir="2700000" algn="tl" rotWithShape="0">
              <a:schemeClr val="accent6">
                <a:lumMod val="75000"/>
                <a:alpha val="29000"/>
              </a:schemeClr>
            </a:outerShdw>
          </a:effectLst>
          <a:extLst/>
        </p:spPr>
        <p:txBody>
          <a:bodyPr vert="horz" wrap="square" lIns="121920" tIns="60960" rIns="121920" bIns="60960" numCol="1" anchor="ctr" anchorCtr="0" compatLnSpc="1">
            <a:prstTxWarp prst="textNoShape">
              <a:avLst/>
            </a:prstTxWarp>
          </a:bodyPr>
          <a:lstStyle/>
          <a:p>
            <a:pPr lvl="0" algn="ctr"/>
            <a:endParaRPr lang="zh-CN" altLang="en-US" sz="2133" b="0">
              <a:solidFill>
                <a:schemeClr val="tx2"/>
              </a:solidFill>
              <a:latin typeface="+mj-ea"/>
              <a:ea typeface="+mj-ea"/>
            </a:endParaRPr>
          </a:p>
        </p:txBody>
      </p:sp>
      <p:sp>
        <p:nvSpPr>
          <p:cNvPr id="15" name="Oval 32"/>
          <p:cNvSpPr>
            <a:spLocks noChangeArrowheads="1"/>
          </p:cNvSpPr>
          <p:nvPr userDrawn="1"/>
        </p:nvSpPr>
        <p:spPr bwMode="auto">
          <a:xfrm>
            <a:off x="11371582" y="6523179"/>
            <a:ext cx="242556" cy="222060"/>
          </a:xfrm>
          <a:prstGeom prst="ellipse">
            <a:avLst/>
          </a:prstGeom>
          <a:solidFill>
            <a:schemeClr val="bg1"/>
          </a:solidFill>
          <a:ln w="19050">
            <a:noFill/>
          </a:ln>
          <a:effectLst>
            <a:outerShdw blurRad="63500" dist="25400" dir="2700000" algn="tl" rotWithShape="0">
              <a:schemeClr val="accent6">
                <a:lumMod val="75000"/>
                <a:alpha val="29000"/>
              </a:schemeClr>
            </a:outerShdw>
          </a:effectLst>
          <a:extLst/>
        </p:spPr>
        <p:txBody>
          <a:bodyPr vert="horz" wrap="square" lIns="121920" tIns="60960" rIns="121920" bIns="60960" numCol="1" anchor="ctr" anchorCtr="0" compatLnSpc="1">
            <a:prstTxWarp prst="textNoShape">
              <a:avLst/>
            </a:prstTxWarp>
          </a:bodyPr>
          <a:lstStyle/>
          <a:p>
            <a:pPr lvl="0" algn="ctr"/>
            <a:endParaRPr lang="zh-CN" altLang="en-US" sz="2133" b="0">
              <a:solidFill>
                <a:schemeClr val="tx2"/>
              </a:solidFill>
              <a:latin typeface="+mj-ea"/>
              <a:ea typeface="+mj-ea"/>
            </a:endParaRPr>
          </a:p>
        </p:txBody>
      </p:sp>
      <p:sp>
        <p:nvSpPr>
          <p:cNvPr id="16" name="Oval 32"/>
          <p:cNvSpPr>
            <a:spLocks noChangeArrowheads="1"/>
          </p:cNvSpPr>
          <p:nvPr userDrawn="1"/>
        </p:nvSpPr>
        <p:spPr bwMode="auto">
          <a:xfrm>
            <a:off x="11752215" y="6523179"/>
            <a:ext cx="242556" cy="222060"/>
          </a:xfrm>
          <a:prstGeom prst="ellipse">
            <a:avLst/>
          </a:prstGeom>
          <a:solidFill>
            <a:schemeClr val="bg1"/>
          </a:solidFill>
          <a:ln w="19050">
            <a:noFill/>
          </a:ln>
          <a:effectLst>
            <a:outerShdw blurRad="63500" dist="25400" dir="2700000" algn="tl" rotWithShape="0">
              <a:schemeClr val="accent6">
                <a:lumMod val="75000"/>
                <a:alpha val="29000"/>
              </a:schemeClr>
            </a:outerShdw>
          </a:effectLst>
          <a:extLst/>
        </p:spPr>
        <p:txBody>
          <a:bodyPr vert="horz" wrap="square" lIns="121920" tIns="60960" rIns="121920" bIns="60960" numCol="1" anchor="ctr" anchorCtr="0" compatLnSpc="1">
            <a:prstTxWarp prst="textNoShape">
              <a:avLst/>
            </a:prstTxWarp>
          </a:bodyPr>
          <a:lstStyle/>
          <a:p>
            <a:pPr lvl="0" algn="ctr"/>
            <a:endParaRPr lang="zh-CN" altLang="en-US" sz="2133" b="0">
              <a:solidFill>
                <a:schemeClr val="tx2"/>
              </a:solidFill>
              <a:latin typeface="+mj-ea"/>
              <a:ea typeface="+mj-ea"/>
            </a:endParaRPr>
          </a:p>
        </p:txBody>
      </p:sp>
    </p:spTree>
    <p:extLst>
      <p:ext uri="{BB962C8B-B14F-4D97-AF65-F5344CB8AC3E}">
        <p14:creationId xmlns:p14="http://schemas.microsoft.com/office/powerpoint/2010/main" val="423957864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1_标题幻灯片">
    <p:bg>
      <p:bgPr>
        <a:solidFill>
          <a:srgbClr val="004F8A"/>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67"/>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
        <p:nvSpPr>
          <p:cNvPr id="7" name="矩形 6"/>
          <p:cNvSpPr/>
          <p:nvPr userDrawn="1"/>
        </p:nvSpPr>
        <p:spPr>
          <a:xfrm>
            <a:off x="335360" y="277896"/>
            <a:ext cx="11521280" cy="6302208"/>
          </a:xfrm>
          <a:prstGeom prst="rect">
            <a:avLst/>
          </a:prstGeom>
          <a:solidFill>
            <a:schemeClr val="bg1"/>
          </a:solidFill>
          <a:ln>
            <a:noFill/>
          </a:ln>
          <a:effectLst>
            <a:outerShdw blurRad="50800" dist="63500" dir="2700000" algn="tl"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extLst>
      <p:ext uri="{BB962C8B-B14F-4D97-AF65-F5344CB8AC3E}">
        <p14:creationId xmlns:p14="http://schemas.microsoft.com/office/powerpoint/2010/main" val="546919457"/>
      </p:ext>
    </p:extLst>
  </p:cSld>
  <p:clrMapOvr>
    <a:masterClrMapping/>
  </p:clrMapOvr>
  <p:transition spd="slow">
    <p:push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95ED916D-B7DB-439F-9E3B-0C1E1E4F0AF6}" type="datetimeFigureOut">
              <a:rPr lang="zh-CN" altLang="en-US" smtClean="0"/>
              <a:t>2018/5/30</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46610953-BA4E-49FE-B1A3-BF641379F46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矩形 4"/>
          <p:cNvSpPr/>
          <p:nvPr userDrawn="1"/>
        </p:nvSpPr>
        <p:spPr>
          <a:xfrm>
            <a:off x="171450" y="152400"/>
            <a:ext cx="11849100" cy="657225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95ED916D-B7DB-439F-9E3B-0C1E1E4F0AF6}" type="datetimeFigureOut">
              <a:rPr lang="zh-CN" altLang="en-US" smtClean="0"/>
              <a:t>2018/5/30</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6610953-BA4E-49FE-B1A3-BF641379F46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95ED916D-B7DB-439F-9E3B-0C1E1E4F0AF6}" type="datetimeFigureOut">
              <a:rPr lang="zh-CN" altLang="en-US" smtClean="0"/>
              <a:t>2018/5/30</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6610953-BA4E-49FE-B1A3-BF641379F46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95ED916D-B7DB-439F-9E3B-0C1E1E4F0AF6}" type="datetimeFigureOut">
              <a:rPr lang="zh-CN" altLang="en-US" smtClean="0"/>
              <a:t>2018/5/30</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6610953-BA4E-49FE-B1A3-BF641379F469}"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95ED916D-B7DB-439F-9E3B-0C1E1E4F0AF6}" type="datetimeFigureOut">
              <a:rPr lang="zh-CN" altLang="en-US" smtClean="0"/>
              <a:t>2018/5/30</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6610953-BA4E-49FE-B1A3-BF641379F469}"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4482154"/>
      </p:ext>
    </p:extLst>
  </p:cSld>
  <p:clrMapOvr>
    <a:masterClrMapping/>
  </p:clrMapOvr>
  <p:transition spd="slow" advClick="0" advTm="0">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6" r:id="rId9"/>
    <p:sldLayoutId id="2147483667" r:id="rId10"/>
    <p:sldLayoutId id="2147483668"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4605031" y="3440423"/>
            <a:ext cx="2987284" cy="451304"/>
          </a:xfrm>
          <a:prstGeom prst="rect">
            <a:avLst/>
          </a:prstGeom>
          <a:noFill/>
        </p:spPr>
        <p:txBody>
          <a:bodyPr wrap="none" lIns="121884" tIns="60941" rIns="121884" bIns="60941" rtlCol="0">
            <a:spAutoFit/>
          </a:bodyPr>
          <a:lstStyle/>
          <a:p>
            <a:r>
              <a:rPr lang="zh-CN" altLang="en-US" sz="2133" dirty="0">
                <a:solidFill>
                  <a:schemeClr val="tx1">
                    <a:lumMod val="75000"/>
                    <a:lumOff val="25000"/>
                  </a:schemeClr>
                </a:solidFill>
                <a:latin typeface="微软雅黑" pitchFamily="34" charset="-122"/>
                <a:ea typeface="微软雅黑" pitchFamily="34" charset="-122"/>
              </a:rPr>
              <a:t>在此输入您的学校名字</a:t>
            </a:r>
          </a:p>
        </p:txBody>
      </p:sp>
      <p:sp>
        <p:nvSpPr>
          <p:cNvPr id="29" name="TextBox 28"/>
          <p:cNvSpPr txBox="1"/>
          <p:nvPr/>
        </p:nvSpPr>
        <p:spPr>
          <a:xfrm>
            <a:off x="1487488" y="2783770"/>
            <a:ext cx="9217024" cy="1107957"/>
          </a:xfrm>
          <a:prstGeom prst="rect">
            <a:avLst/>
          </a:prstGeom>
          <a:noFill/>
        </p:spPr>
        <p:txBody>
          <a:bodyPr wrap="square" lIns="121884" tIns="60941" rIns="121884" bIns="60941" rtlCol="0">
            <a:spAutoFit/>
          </a:bodyPr>
          <a:lstStyle/>
          <a:p>
            <a:pPr algn="ctr"/>
            <a:r>
              <a:rPr lang="zh-CN" altLang="en-US" sz="6400" b="1" dirty="0" smtClean="0">
                <a:solidFill>
                  <a:srgbClr val="004F8A"/>
                </a:solidFill>
                <a:latin typeface="张海山锐线体简" panose="02000000000000000000" pitchFamily="2" charset="-122"/>
                <a:ea typeface="张海山锐线体简" panose="02000000000000000000" pitchFamily="2" charset="-122"/>
              </a:rPr>
              <a:t>清新简约教师说课</a:t>
            </a:r>
            <a:r>
              <a:rPr lang="en-US" altLang="zh-CN" sz="6400" b="1" dirty="0" smtClean="0">
                <a:solidFill>
                  <a:srgbClr val="004F8A"/>
                </a:solidFill>
                <a:latin typeface="张海山锐线体简" panose="02000000000000000000" pitchFamily="2" charset="-122"/>
                <a:ea typeface="张海山锐线体简" panose="02000000000000000000" pitchFamily="2" charset="-122"/>
              </a:rPr>
              <a:t>PPT</a:t>
            </a:r>
            <a:endParaRPr lang="zh-CN" altLang="en-US" sz="6400" b="1" dirty="0">
              <a:solidFill>
                <a:srgbClr val="004F8A"/>
              </a:solidFill>
              <a:latin typeface="张海山锐线体简" panose="02000000000000000000" pitchFamily="2" charset="-122"/>
              <a:ea typeface="张海山锐线体简" panose="02000000000000000000" pitchFamily="2" charset="-122"/>
            </a:endParaRPr>
          </a:p>
        </p:txBody>
      </p:sp>
      <p:cxnSp>
        <p:nvCxnSpPr>
          <p:cNvPr id="20" name="直接连接符 19"/>
          <p:cNvCxnSpPr/>
          <p:nvPr/>
        </p:nvCxnSpPr>
        <p:spPr>
          <a:xfrm flipH="1">
            <a:off x="2080595" y="3666107"/>
            <a:ext cx="2524436" cy="0"/>
          </a:xfrm>
          <a:prstGeom prst="line">
            <a:avLst/>
          </a:prstGeom>
          <a:ln>
            <a:solidFill>
              <a:schemeClr val="tx1">
                <a:lumMod val="75000"/>
                <a:lumOff val="25000"/>
              </a:schemeClr>
            </a:solidFill>
            <a:prstDash val="lgDash"/>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323794" y="2274719"/>
            <a:ext cx="606281" cy="1194843"/>
            <a:chOff x="231914" y="1863941"/>
            <a:chExt cx="305354" cy="601784"/>
          </a:xfrm>
        </p:grpSpPr>
        <p:sp>
          <p:nvSpPr>
            <p:cNvPr id="40" name="等腰三角形 39"/>
            <p:cNvSpPr/>
            <p:nvPr/>
          </p:nvSpPr>
          <p:spPr>
            <a:xfrm rot="5400000">
              <a:off x="124628" y="2053162"/>
              <a:ext cx="452027" cy="223342"/>
            </a:xfrm>
            <a:prstGeom prst="triangle">
              <a:avLst/>
            </a:pr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4F8A"/>
                </a:solidFill>
              </a:endParaRPr>
            </a:p>
          </p:txBody>
        </p:sp>
        <p:sp>
          <p:nvSpPr>
            <p:cNvPr id="41" name="任意多边形 40"/>
            <p:cNvSpPr/>
            <p:nvPr/>
          </p:nvSpPr>
          <p:spPr>
            <a:xfrm rot="10800000">
              <a:off x="231914" y="1863941"/>
              <a:ext cx="305354" cy="601784"/>
            </a:xfrm>
            <a:custGeom>
              <a:avLst/>
              <a:gdLst>
                <a:gd name="connsiteX0" fmla="*/ 285262 w 289169"/>
                <a:gd name="connsiteY0" fmla="*/ 0 h 601784"/>
                <a:gd name="connsiteX1" fmla="*/ 0 w 289169"/>
                <a:gd name="connsiteY1" fmla="*/ 300892 h 601784"/>
                <a:gd name="connsiteX2" fmla="*/ 289169 w 289169"/>
                <a:gd name="connsiteY2" fmla="*/ 601784 h 601784"/>
                <a:gd name="connsiteX3" fmla="*/ 289169 w 289169"/>
                <a:gd name="connsiteY3" fmla="*/ 601784 h 601784"/>
                <a:gd name="connsiteX4" fmla="*/ 289169 w 289169"/>
                <a:gd name="connsiteY4" fmla="*/ 601784 h 601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169" h="601784">
                  <a:moveTo>
                    <a:pt x="285262" y="0"/>
                  </a:moveTo>
                  <a:lnTo>
                    <a:pt x="0" y="300892"/>
                  </a:lnTo>
                  <a:lnTo>
                    <a:pt x="289169" y="601784"/>
                  </a:lnTo>
                  <a:lnTo>
                    <a:pt x="289169" y="601784"/>
                  </a:lnTo>
                  <a:lnTo>
                    <a:pt x="289169" y="601784"/>
                  </a:lnTo>
                </a:path>
              </a:pathLst>
            </a:custGeom>
            <a:ln w="9525">
              <a:solidFill>
                <a:srgbClr val="004F8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grpSp>
        <p:nvGrpSpPr>
          <p:cNvPr id="45" name="组合 44"/>
          <p:cNvGrpSpPr/>
          <p:nvPr/>
        </p:nvGrpSpPr>
        <p:grpSpPr>
          <a:xfrm rot="10800000">
            <a:off x="11268566" y="2274719"/>
            <a:ext cx="606281" cy="1194843"/>
            <a:chOff x="231914" y="1863941"/>
            <a:chExt cx="305354" cy="601784"/>
          </a:xfrm>
        </p:grpSpPr>
        <p:sp>
          <p:nvSpPr>
            <p:cNvPr id="46" name="等腰三角形 45"/>
            <p:cNvSpPr/>
            <p:nvPr/>
          </p:nvSpPr>
          <p:spPr>
            <a:xfrm rot="5400000">
              <a:off x="124628" y="2053162"/>
              <a:ext cx="452027" cy="223342"/>
            </a:xfrm>
            <a:prstGeom prst="triangle">
              <a:avLst/>
            </a:pr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4F8A"/>
                </a:solidFill>
              </a:endParaRPr>
            </a:p>
          </p:txBody>
        </p:sp>
        <p:sp>
          <p:nvSpPr>
            <p:cNvPr id="47" name="任意多边形 46"/>
            <p:cNvSpPr/>
            <p:nvPr/>
          </p:nvSpPr>
          <p:spPr>
            <a:xfrm rot="10800000">
              <a:off x="231914" y="1863941"/>
              <a:ext cx="305354" cy="601784"/>
            </a:xfrm>
            <a:custGeom>
              <a:avLst/>
              <a:gdLst>
                <a:gd name="connsiteX0" fmla="*/ 285262 w 289169"/>
                <a:gd name="connsiteY0" fmla="*/ 0 h 601784"/>
                <a:gd name="connsiteX1" fmla="*/ 0 w 289169"/>
                <a:gd name="connsiteY1" fmla="*/ 300892 h 601784"/>
                <a:gd name="connsiteX2" fmla="*/ 289169 w 289169"/>
                <a:gd name="connsiteY2" fmla="*/ 601784 h 601784"/>
                <a:gd name="connsiteX3" fmla="*/ 289169 w 289169"/>
                <a:gd name="connsiteY3" fmla="*/ 601784 h 601784"/>
                <a:gd name="connsiteX4" fmla="*/ 289169 w 289169"/>
                <a:gd name="connsiteY4" fmla="*/ 601784 h 601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169" h="601784">
                  <a:moveTo>
                    <a:pt x="285262" y="0"/>
                  </a:moveTo>
                  <a:lnTo>
                    <a:pt x="0" y="300892"/>
                  </a:lnTo>
                  <a:lnTo>
                    <a:pt x="289169" y="601784"/>
                  </a:lnTo>
                  <a:lnTo>
                    <a:pt x="289169" y="601784"/>
                  </a:lnTo>
                  <a:lnTo>
                    <a:pt x="289169" y="601784"/>
                  </a:lnTo>
                </a:path>
              </a:pathLst>
            </a:custGeom>
            <a:ln w="9525">
              <a:solidFill>
                <a:srgbClr val="004F8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sp>
        <p:nvSpPr>
          <p:cNvPr id="18" name="TextBox 28"/>
          <p:cNvSpPr txBox="1"/>
          <p:nvPr/>
        </p:nvSpPr>
        <p:spPr>
          <a:xfrm>
            <a:off x="1487488" y="1248734"/>
            <a:ext cx="9217024" cy="1477289"/>
          </a:xfrm>
          <a:prstGeom prst="rect">
            <a:avLst/>
          </a:prstGeom>
          <a:noFill/>
        </p:spPr>
        <p:txBody>
          <a:bodyPr wrap="square" lIns="121884" tIns="60941" rIns="121884" bIns="60941" rtlCol="0">
            <a:spAutoFit/>
          </a:bodyPr>
          <a:lstStyle/>
          <a:p>
            <a:pPr algn="ctr"/>
            <a:r>
              <a:rPr lang="en-US" altLang="zh-CN" sz="8800" b="1" dirty="0" smtClean="0">
                <a:solidFill>
                  <a:srgbClr val="004F8A"/>
                </a:solidFill>
                <a:latin typeface="张海山锐线体简" panose="02000000000000000000" pitchFamily="2" charset="-122"/>
                <a:ea typeface="张海山锐线体简" panose="02000000000000000000" pitchFamily="2" charset="-122"/>
              </a:rPr>
              <a:t>2018</a:t>
            </a:r>
            <a:endParaRPr lang="zh-CN" altLang="en-US" sz="8800" b="1" dirty="0">
              <a:solidFill>
                <a:srgbClr val="004F8A"/>
              </a:solidFill>
              <a:latin typeface="张海山锐线体简" panose="02000000000000000000" pitchFamily="2" charset="-122"/>
              <a:ea typeface="张海山锐线体简" panose="02000000000000000000" pitchFamily="2" charset="-122"/>
            </a:endParaRPr>
          </a:p>
        </p:txBody>
      </p:sp>
      <p:sp>
        <p:nvSpPr>
          <p:cNvPr id="19" name="文本框 18"/>
          <p:cNvSpPr txBox="1"/>
          <p:nvPr/>
        </p:nvSpPr>
        <p:spPr>
          <a:xfrm>
            <a:off x="3292880" y="4774064"/>
            <a:ext cx="5599890" cy="420628"/>
          </a:xfrm>
          <a:prstGeom prst="rect">
            <a:avLst/>
          </a:prstGeom>
          <a:noFill/>
        </p:spPr>
        <p:txBody>
          <a:bodyPr wrap="square" rtlCol="0">
            <a:spAutoFit/>
          </a:bodyPr>
          <a:lstStyle/>
          <a:p>
            <a:pPr algn="ctr">
              <a:lnSpc>
                <a:spcPct val="150000"/>
              </a:lnSpc>
            </a:pPr>
            <a:r>
              <a:rPr lang="en-US" altLang="zh-CN" sz="1600" dirty="0" smtClean="0">
                <a:solidFill>
                  <a:schemeClr val="tx2"/>
                </a:solidFill>
                <a:cs typeface="+mn-ea"/>
                <a:sym typeface="+mn-lt"/>
              </a:rPr>
              <a:t>/</a:t>
            </a:r>
            <a:r>
              <a:rPr lang="zh-CN" altLang="en-US" sz="1600" dirty="0" smtClean="0">
                <a:solidFill>
                  <a:schemeClr val="tx2"/>
                </a:solidFill>
                <a:cs typeface="+mn-ea"/>
                <a:sym typeface="+mn-lt"/>
              </a:rPr>
              <a:t>工作总结</a:t>
            </a:r>
            <a:r>
              <a:rPr lang="en-US" altLang="zh-CN" sz="1600" dirty="0" smtClean="0">
                <a:solidFill>
                  <a:schemeClr val="tx2"/>
                </a:solidFill>
                <a:cs typeface="+mn-ea"/>
                <a:sym typeface="+mn-lt"/>
              </a:rPr>
              <a:t>/ </a:t>
            </a:r>
            <a:r>
              <a:rPr lang="zh-CN" altLang="en-US" sz="1600" dirty="0" smtClean="0">
                <a:solidFill>
                  <a:schemeClr val="tx2"/>
                </a:solidFill>
                <a:cs typeface="+mn-ea"/>
                <a:sym typeface="+mn-lt"/>
              </a:rPr>
              <a:t>毕业答辩</a:t>
            </a:r>
            <a:r>
              <a:rPr lang="en-US" altLang="zh-CN" sz="1600" dirty="0" smtClean="0">
                <a:solidFill>
                  <a:schemeClr val="tx2"/>
                </a:solidFill>
                <a:cs typeface="+mn-ea"/>
                <a:sym typeface="+mn-lt"/>
              </a:rPr>
              <a:t>/ </a:t>
            </a:r>
            <a:r>
              <a:rPr lang="zh-CN" altLang="en-US" sz="1600" dirty="0" smtClean="0">
                <a:solidFill>
                  <a:schemeClr val="tx2"/>
                </a:solidFill>
                <a:cs typeface="+mn-ea"/>
                <a:sym typeface="+mn-lt"/>
              </a:rPr>
              <a:t>教育通用</a:t>
            </a:r>
            <a:r>
              <a:rPr lang="en-US" altLang="zh-CN" sz="1600" dirty="0" smtClean="0">
                <a:solidFill>
                  <a:schemeClr val="tx2"/>
                </a:solidFill>
                <a:cs typeface="+mn-ea"/>
                <a:sym typeface="+mn-lt"/>
              </a:rPr>
              <a:t>/</a:t>
            </a:r>
            <a:r>
              <a:rPr lang="zh-CN" altLang="en-US" sz="1600" dirty="0" smtClean="0">
                <a:solidFill>
                  <a:schemeClr val="tx2"/>
                </a:solidFill>
                <a:cs typeface="+mn-ea"/>
                <a:sym typeface="+mn-lt"/>
              </a:rPr>
              <a:t>计划总结</a:t>
            </a:r>
            <a:r>
              <a:rPr lang="en-US" altLang="zh-CN" sz="1600" dirty="0" smtClean="0">
                <a:solidFill>
                  <a:schemeClr val="tx2"/>
                </a:solidFill>
                <a:cs typeface="+mn-ea"/>
                <a:sym typeface="+mn-lt"/>
              </a:rPr>
              <a:t>/</a:t>
            </a:r>
            <a:endParaRPr lang="zh-CN" altLang="en-US" sz="1600" dirty="0">
              <a:solidFill>
                <a:schemeClr val="tx2"/>
              </a:solidFill>
              <a:cs typeface="+mn-ea"/>
              <a:sym typeface="+mn-lt"/>
            </a:endParaRPr>
          </a:p>
        </p:txBody>
      </p:sp>
      <p:sp>
        <p:nvSpPr>
          <p:cNvPr id="21" name="文本框 20"/>
          <p:cNvSpPr txBox="1"/>
          <p:nvPr/>
        </p:nvSpPr>
        <p:spPr>
          <a:xfrm>
            <a:off x="2636441" y="4117946"/>
            <a:ext cx="6912768" cy="383503"/>
          </a:xfrm>
          <a:prstGeom prst="rect">
            <a:avLst/>
          </a:prstGeom>
          <a:noFill/>
        </p:spPr>
        <p:txBody>
          <a:bodyPr wrap="square" rtlCol="0">
            <a:spAutoFit/>
          </a:bodyPr>
          <a:lstStyle/>
          <a:p>
            <a:pPr algn="ctr">
              <a:lnSpc>
                <a:spcPct val="150000"/>
              </a:lnSpc>
            </a:pPr>
            <a:r>
              <a:rPr lang="en-US" altLang="zh-CN" sz="1400" dirty="0">
                <a:solidFill>
                  <a:schemeClr val="tx2"/>
                </a:solidFill>
                <a:cs typeface="+mn-ea"/>
                <a:sym typeface="+mn-lt"/>
              </a:rPr>
              <a:t>Thesis defense Thesis </a:t>
            </a:r>
            <a:r>
              <a:rPr lang="en-US" altLang="zh-CN" sz="1400" dirty="0" err="1">
                <a:solidFill>
                  <a:schemeClr val="tx2"/>
                </a:solidFill>
                <a:cs typeface="+mn-ea"/>
                <a:sym typeface="+mn-lt"/>
              </a:rPr>
              <a:t>defenseThesis</a:t>
            </a:r>
            <a:r>
              <a:rPr lang="en-US" altLang="zh-CN" sz="1400" dirty="0">
                <a:solidFill>
                  <a:schemeClr val="tx2"/>
                </a:solidFill>
                <a:cs typeface="+mn-ea"/>
                <a:sym typeface="+mn-lt"/>
              </a:rPr>
              <a:t> </a:t>
            </a:r>
            <a:r>
              <a:rPr lang="en-US" altLang="zh-CN" sz="1400" dirty="0" err="1">
                <a:solidFill>
                  <a:schemeClr val="tx2"/>
                </a:solidFill>
                <a:cs typeface="+mn-ea"/>
                <a:sym typeface="+mn-lt"/>
              </a:rPr>
              <a:t>defenseThesis</a:t>
            </a:r>
            <a:r>
              <a:rPr lang="en-US" altLang="zh-CN" sz="1400" dirty="0">
                <a:solidFill>
                  <a:schemeClr val="tx2"/>
                </a:solidFill>
                <a:cs typeface="+mn-ea"/>
                <a:sym typeface="+mn-lt"/>
              </a:rPr>
              <a:t> defense</a:t>
            </a:r>
            <a:endParaRPr lang="zh-CN" altLang="en-US" sz="1400" dirty="0">
              <a:solidFill>
                <a:schemeClr val="tx2"/>
              </a:solidFill>
              <a:cs typeface="+mn-ea"/>
              <a:sym typeface="+mn-lt"/>
            </a:endParaRPr>
          </a:p>
        </p:txBody>
      </p:sp>
      <p:pic>
        <p:nvPicPr>
          <p:cNvPr id="2" name="石进 - 夜的钢琴曲五 - 笛子版纯音乐">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109029" y="-1244600"/>
            <a:ext cx="609600" cy="609600"/>
          </a:xfrm>
          <a:prstGeom prst="rect">
            <a:avLst/>
          </a:prstGeom>
        </p:spPr>
      </p:pic>
    </p:spTree>
    <p:extLst>
      <p:ext uri="{BB962C8B-B14F-4D97-AF65-F5344CB8AC3E}">
        <p14:creationId xmlns:p14="http://schemas.microsoft.com/office/powerpoint/2010/main" val="3549835199"/>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 presetClass="entr" presetSubtype="8" fill="hold" nodeType="after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500" fill="hold"/>
                                        <p:tgtEl>
                                          <p:spTgt spid="14"/>
                                        </p:tgtEl>
                                        <p:attrNameLst>
                                          <p:attrName>ppt_x</p:attrName>
                                        </p:attrNameLst>
                                      </p:cBhvr>
                                      <p:tavLst>
                                        <p:tav tm="0">
                                          <p:val>
                                            <p:strVal val="0-#ppt_w/2"/>
                                          </p:val>
                                        </p:tav>
                                        <p:tav tm="100000">
                                          <p:val>
                                            <p:strVal val="#ppt_x"/>
                                          </p:val>
                                        </p:tav>
                                      </p:tavLst>
                                    </p:anim>
                                    <p:anim calcmode="lin" valueType="num">
                                      <p:cBhvr additive="base">
                                        <p:cTn id="11" dur="500" fill="hold"/>
                                        <p:tgtEl>
                                          <p:spTgt spid="14"/>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0"/>
                                  </p:stCondLst>
                                  <p:childTnLst>
                                    <p:set>
                                      <p:cBhvr>
                                        <p:cTn id="13" dur="1" fill="hold">
                                          <p:stCondLst>
                                            <p:cond delay="0"/>
                                          </p:stCondLst>
                                        </p:cTn>
                                        <p:tgtEl>
                                          <p:spTgt spid="45"/>
                                        </p:tgtEl>
                                        <p:attrNameLst>
                                          <p:attrName>style.visibility</p:attrName>
                                        </p:attrNameLst>
                                      </p:cBhvr>
                                      <p:to>
                                        <p:strVal val="visible"/>
                                      </p:to>
                                    </p:set>
                                    <p:anim calcmode="lin" valueType="num">
                                      <p:cBhvr additive="base">
                                        <p:cTn id="14" dur="500" fill="hold"/>
                                        <p:tgtEl>
                                          <p:spTgt spid="45"/>
                                        </p:tgtEl>
                                        <p:attrNameLst>
                                          <p:attrName>ppt_x</p:attrName>
                                        </p:attrNameLst>
                                      </p:cBhvr>
                                      <p:tavLst>
                                        <p:tav tm="0">
                                          <p:val>
                                            <p:strVal val="1+#ppt_w/2"/>
                                          </p:val>
                                        </p:tav>
                                        <p:tav tm="100000">
                                          <p:val>
                                            <p:strVal val="#ppt_x"/>
                                          </p:val>
                                        </p:tav>
                                      </p:tavLst>
                                    </p:anim>
                                    <p:anim calcmode="lin" valueType="num">
                                      <p:cBhvr additive="base">
                                        <p:cTn id="15" dur="500" fill="hold"/>
                                        <p:tgtEl>
                                          <p:spTgt spid="45"/>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18"/>
                                        </p:tgtEl>
                                        <p:attrNameLst>
                                          <p:attrName>style.visibility</p:attrName>
                                        </p:attrNameLst>
                                      </p:cBhvr>
                                      <p:to>
                                        <p:strVal val="visible"/>
                                      </p:to>
                                    </p:set>
                                    <p:anim by="(-#ppt_w*2)" calcmode="lin" valueType="num">
                                      <p:cBhvr rctx="PPT">
                                        <p:cTn id="19" dur="500" autoRev="1" fill="hold">
                                          <p:stCondLst>
                                            <p:cond delay="0"/>
                                          </p:stCondLst>
                                        </p:cTn>
                                        <p:tgtEl>
                                          <p:spTgt spid="18"/>
                                        </p:tgtEl>
                                        <p:attrNameLst>
                                          <p:attrName>ppt_w</p:attrName>
                                        </p:attrNameLst>
                                      </p:cBhvr>
                                    </p:anim>
                                    <p:anim by="(#ppt_w*0.50)" calcmode="lin" valueType="num">
                                      <p:cBhvr>
                                        <p:cTn id="20" dur="500" decel="50000" autoRev="1" fill="hold">
                                          <p:stCondLst>
                                            <p:cond delay="0"/>
                                          </p:stCondLst>
                                        </p:cTn>
                                        <p:tgtEl>
                                          <p:spTgt spid="18"/>
                                        </p:tgtEl>
                                        <p:attrNameLst>
                                          <p:attrName>ppt_x</p:attrName>
                                        </p:attrNameLst>
                                      </p:cBhvr>
                                    </p:anim>
                                    <p:anim from="(-#ppt_h/2)" to="(#ppt_y)" calcmode="lin" valueType="num">
                                      <p:cBhvr>
                                        <p:cTn id="21" dur="1000" fill="hold">
                                          <p:stCondLst>
                                            <p:cond delay="0"/>
                                          </p:stCondLst>
                                        </p:cTn>
                                        <p:tgtEl>
                                          <p:spTgt spid="18"/>
                                        </p:tgtEl>
                                        <p:attrNameLst>
                                          <p:attrName>ppt_y</p:attrName>
                                        </p:attrNameLst>
                                      </p:cBhvr>
                                    </p:anim>
                                    <p:animRot by="21600000">
                                      <p:cBhvr>
                                        <p:cTn id="22" dur="1000" fill="hold">
                                          <p:stCondLst>
                                            <p:cond delay="0"/>
                                          </p:stCondLst>
                                        </p:cTn>
                                        <p:tgtEl>
                                          <p:spTgt spid="18"/>
                                        </p:tgtEl>
                                        <p:attrNameLst>
                                          <p:attrName>r</p:attrName>
                                        </p:attrNameLst>
                                      </p:cBhvr>
                                    </p:animRot>
                                  </p:childTnLst>
                                </p:cTn>
                              </p:par>
                            </p:childTnLst>
                          </p:cTn>
                        </p:par>
                        <p:par>
                          <p:cTn id="23" fill="hold">
                            <p:stCondLst>
                              <p:cond delay="18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29"/>
                                        </p:tgtEl>
                                        <p:attrNameLst>
                                          <p:attrName>style.visibility</p:attrName>
                                        </p:attrNameLst>
                                      </p:cBhvr>
                                      <p:to>
                                        <p:strVal val="visible"/>
                                      </p:to>
                                    </p:set>
                                    <p:anim by="(-#ppt_w*2)" calcmode="lin" valueType="num">
                                      <p:cBhvr rctx="PPT">
                                        <p:cTn id="26" dur="500" autoRev="1" fill="hold">
                                          <p:stCondLst>
                                            <p:cond delay="0"/>
                                          </p:stCondLst>
                                        </p:cTn>
                                        <p:tgtEl>
                                          <p:spTgt spid="29"/>
                                        </p:tgtEl>
                                        <p:attrNameLst>
                                          <p:attrName>ppt_w</p:attrName>
                                        </p:attrNameLst>
                                      </p:cBhvr>
                                    </p:anim>
                                    <p:anim by="(#ppt_w*0.50)" calcmode="lin" valueType="num">
                                      <p:cBhvr>
                                        <p:cTn id="27" dur="500" decel="50000" autoRev="1" fill="hold">
                                          <p:stCondLst>
                                            <p:cond delay="0"/>
                                          </p:stCondLst>
                                        </p:cTn>
                                        <p:tgtEl>
                                          <p:spTgt spid="29"/>
                                        </p:tgtEl>
                                        <p:attrNameLst>
                                          <p:attrName>ppt_x</p:attrName>
                                        </p:attrNameLst>
                                      </p:cBhvr>
                                    </p:anim>
                                    <p:anim from="(-#ppt_h/2)" to="(#ppt_y)" calcmode="lin" valueType="num">
                                      <p:cBhvr>
                                        <p:cTn id="28" dur="1000" fill="hold">
                                          <p:stCondLst>
                                            <p:cond delay="0"/>
                                          </p:stCondLst>
                                        </p:cTn>
                                        <p:tgtEl>
                                          <p:spTgt spid="29"/>
                                        </p:tgtEl>
                                        <p:attrNameLst>
                                          <p:attrName>ppt_y</p:attrName>
                                        </p:attrNameLst>
                                      </p:cBhvr>
                                    </p:anim>
                                    <p:animRot by="21600000">
                                      <p:cBhvr>
                                        <p:cTn id="29" dur="1000" fill="hold">
                                          <p:stCondLst>
                                            <p:cond delay="0"/>
                                          </p:stCondLst>
                                        </p:cTn>
                                        <p:tgtEl>
                                          <p:spTgt spid="29"/>
                                        </p:tgtEl>
                                        <p:attrNameLst>
                                          <p:attrName>r</p:attrName>
                                        </p:attrNameLst>
                                      </p:cBhvr>
                                    </p:animRot>
                                  </p:childTnLst>
                                </p:cTn>
                              </p:par>
                            </p:childTnLst>
                          </p:cTn>
                        </p:par>
                        <p:par>
                          <p:cTn id="30" fill="hold">
                            <p:stCondLst>
                              <p:cond delay="3800"/>
                            </p:stCondLst>
                            <p:childTnLst>
                              <p:par>
                                <p:cTn id="31" presetID="10" presetClass="entr" presetSubtype="0"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1900"/>
                                        <p:tgtEl>
                                          <p:spTgt spid="21"/>
                                        </p:tgtEl>
                                      </p:cBhvr>
                                    </p:animEffect>
                                  </p:childTnLst>
                                </p:cTn>
                              </p:par>
                            </p:childTnLst>
                          </p:cTn>
                        </p:par>
                        <p:par>
                          <p:cTn id="34" fill="hold">
                            <p:stCondLst>
                              <p:cond delay="5700"/>
                            </p:stCondLst>
                            <p:childTnLst>
                              <p:par>
                                <p:cTn id="35" presetID="10"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9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8" repeatCount="indefinite" fill="hold" display="0">
                  <p:stCondLst>
                    <p:cond delay="indefinite"/>
                  </p:stCondLst>
                  <p:endCondLst>
                    <p:cond evt="onStopAudio" delay="0">
                      <p:tgtEl>
                        <p:sldTgt/>
                      </p:tgtEl>
                    </p:cond>
                  </p:endCondLst>
                </p:cTn>
                <p:tgtEl>
                  <p:spTgt spid="2"/>
                </p:tgtEl>
              </p:cMediaNode>
            </p:audio>
          </p:childTnLst>
        </p:cTn>
      </p:par>
    </p:tnLst>
    <p:bldLst>
      <p:bldP spid="29" grpId="0"/>
      <p:bldP spid="18" grpId="0"/>
      <p:bldP spid="19" grpId="0"/>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Diamond 6_1"/>
          <p:cNvSpPr/>
          <p:nvPr/>
        </p:nvSpPr>
        <p:spPr>
          <a:xfrm rot="870459">
            <a:off x="2005872" y="2759125"/>
            <a:ext cx="1276491" cy="1276491"/>
          </a:xfrm>
          <a:prstGeom prst="diamond">
            <a:avLst/>
          </a:pr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4" name="Diamond 39_1"/>
          <p:cNvSpPr/>
          <p:nvPr/>
        </p:nvSpPr>
        <p:spPr>
          <a:xfrm rot="802421">
            <a:off x="8996157" y="1557608"/>
            <a:ext cx="1276491" cy="1276491"/>
          </a:xfrm>
          <a:prstGeom prst="diamond">
            <a:avLst/>
          </a:pr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5" name="Diamond 40_1"/>
          <p:cNvSpPr/>
          <p:nvPr/>
        </p:nvSpPr>
        <p:spPr>
          <a:xfrm rot="870459">
            <a:off x="2032376" y="4653609"/>
            <a:ext cx="1276491" cy="1276491"/>
          </a:xfrm>
          <a:prstGeom prst="diamond">
            <a:avLst/>
          </a:pr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6" name="Diamond 41_1"/>
          <p:cNvSpPr/>
          <p:nvPr/>
        </p:nvSpPr>
        <p:spPr>
          <a:xfrm rot="802421">
            <a:off x="8996157" y="3511644"/>
            <a:ext cx="1276491" cy="1276491"/>
          </a:xfrm>
          <a:prstGeom prst="diamond">
            <a:avLst/>
          </a:pr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6" name="Freeform 1712_1"/>
          <p:cNvSpPr>
            <a:spLocks/>
          </p:cNvSpPr>
          <p:nvPr/>
        </p:nvSpPr>
        <p:spPr bwMode="auto">
          <a:xfrm rot="21300000">
            <a:off x="3617370" y="1801935"/>
            <a:ext cx="5247911" cy="962568"/>
          </a:xfrm>
          <a:custGeom>
            <a:avLst/>
            <a:gdLst>
              <a:gd name="T0" fmla="*/ 1273 w 1408"/>
              <a:gd name="T1" fmla="*/ 319 h 319"/>
              <a:gd name="T2" fmla="*/ 0 w 1408"/>
              <a:gd name="T3" fmla="*/ 267 h 319"/>
              <a:gd name="T4" fmla="*/ 0 w 1408"/>
              <a:gd name="T5" fmla="*/ 54 h 319"/>
              <a:gd name="T6" fmla="*/ 1273 w 1408"/>
              <a:gd name="T7" fmla="*/ 0 h 319"/>
              <a:gd name="T8" fmla="*/ 1408 w 1408"/>
              <a:gd name="T9" fmla="*/ 161 h 319"/>
              <a:gd name="T10" fmla="*/ 1273 w 1408"/>
              <a:gd name="T11" fmla="*/ 319 h 319"/>
            </a:gdLst>
            <a:ahLst/>
            <a:cxnLst>
              <a:cxn ang="0">
                <a:pos x="T0" y="T1"/>
              </a:cxn>
              <a:cxn ang="0">
                <a:pos x="T2" y="T3"/>
              </a:cxn>
              <a:cxn ang="0">
                <a:pos x="T4" y="T5"/>
              </a:cxn>
              <a:cxn ang="0">
                <a:pos x="T6" y="T7"/>
              </a:cxn>
              <a:cxn ang="0">
                <a:pos x="T8" y="T9"/>
              </a:cxn>
              <a:cxn ang="0">
                <a:pos x="T10" y="T11"/>
              </a:cxn>
            </a:cxnLst>
            <a:rect l="0" t="0" r="r" b="b"/>
            <a:pathLst>
              <a:path w="1408" h="319">
                <a:moveTo>
                  <a:pt x="1273" y="319"/>
                </a:moveTo>
                <a:lnTo>
                  <a:pt x="0" y="267"/>
                </a:lnTo>
                <a:lnTo>
                  <a:pt x="0" y="54"/>
                </a:lnTo>
                <a:lnTo>
                  <a:pt x="1273" y="0"/>
                </a:lnTo>
                <a:lnTo>
                  <a:pt x="1408" y="161"/>
                </a:lnTo>
                <a:lnTo>
                  <a:pt x="1273" y="319"/>
                </a:lnTo>
                <a:close/>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7" name="Freeform 1742_1"/>
          <p:cNvSpPr>
            <a:spLocks/>
          </p:cNvSpPr>
          <p:nvPr/>
        </p:nvSpPr>
        <p:spPr bwMode="auto">
          <a:xfrm rot="21300000">
            <a:off x="3361555" y="2797321"/>
            <a:ext cx="5247911" cy="971619"/>
          </a:xfrm>
          <a:custGeom>
            <a:avLst/>
            <a:gdLst>
              <a:gd name="T0" fmla="*/ 135 w 1408"/>
              <a:gd name="T1" fmla="*/ 322 h 322"/>
              <a:gd name="T2" fmla="*/ 1408 w 1408"/>
              <a:gd name="T3" fmla="*/ 267 h 322"/>
              <a:gd name="T4" fmla="*/ 1408 w 1408"/>
              <a:gd name="T5" fmla="*/ 55 h 322"/>
              <a:gd name="T6" fmla="*/ 135 w 1408"/>
              <a:gd name="T7" fmla="*/ 0 h 322"/>
              <a:gd name="T8" fmla="*/ 0 w 1408"/>
              <a:gd name="T9" fmla="*/ 161 h 322"/>
              <a:gd name="T10" fmla="*/ 135 w 1408"/>
              <a:gd name="T11" fmla="*/ 322 h 322"/>
            </a:gdLst>
            <a:ahLst/>
            <a:cxnLst>
              <a:cxn ang="0">
                <a:pos x="T0" y="T1"/>
              </a:cxn>
              <a:cxn ang="0">
                <a:pos x="T2" y="T3"/>
              </a:cxn>
              <a:cxn ang="0">
                <a:pos x="T4" y="T5"/>
              </a:cxn>
              <a:cxn ang="0">
                <a:pos x="T6" y="T7"/>
              </a:cxn>
              <a:cxn ang="0">
                <a:pos x="T8" y="T9"/>
              </a:cxn>
              <a:cxn ang="0">
                <a:pos x="T10" y="T11"/>
              </a:cxn>
            </a:cxnLst>
            <a:rect l="0" t="0" r="r" b="b"/>
            <a:pathLst>
              <a:path w="1408" h="322">
                <a:moveTo>
                  <a:pt x="135" y="322"/>
                </a:moveTo>
                <a:lnTo>
                  <a:pt x="1408" y="267"/>
                </a:lnTo>
                <a:lnTo>
                  <a:pt x="1408" y="55"/>
                </a:lnTo>
                <a:lnTo>
                  <a:pt x="135" y="0"/>
                </a:lnTo>
                <a:lnTo>
                  <a:pt x="0" y="161"/>
                </a:lnTo>
                <a:lnTo>
                  <a:pt x="135" y="322"/>
                </a:lnTo>
                <a:close/>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8" name="Freeform 1772_1"/>
          <p:cNvSpPr>
            <a:spLocks/>
          </p:cNvSpPr>
          <p:nvPr/>
        </p:nvSpPr>
        <p:spPr bwMode="auto">
          <a:xfrm rot="21300000">
            <a:off x="3617370" y="3755971"/>
            <a:ext cx="5247911" cy="962568"/>
          </a:xfrm>
          <a:custGeom>
            <a:avLst/>
            <a:gdLst>
              <a:gd name="T0" fmla="*/ 1273 w 1408"/>
              <a:gd name="T1" fmla="*/ 319 h 319"/>
              <a:gd name="T2" fmla="*/ 0 w 1408"/>
              <a:gd name="T3" fmla="*/ 265 h 319"/>
              <a:gd name="T4" fmla="*/ 0 w 1408"/>
              <a:gd name="T5" fmla="*/ 54 h 319"/>
              <a:gd name="T6" fmla="*/ 1273 w 1408"/>
              <a:gd name="T7" fmla="*/ 0 h 319"/>
              <a:gd name="T8" fmla="*/ 1408 w 1408"/>
              <a:gd name="T9" fmla="*/ 161 h 319"/>
              <a:gd name="T10" fmla="*/ 1273 w 1408"/>
              <a:gd name="T11" fmla="*/ 319 h 319"/>
            </a:gdLst>
            <a:ahLst/>
            <a:cxnLst>
              <a:cxn ang="0">
                <a:pos x="T0" y="T1"/>
              </a:cxn>
              <a:cxn ang="0">
                <a:pos x="T2" y="T3"/>
              </a:cxn>
              <a:cxn ang="0">
                <a:pos x="T4" y="T5"/>
              </a:cxn>
              <a:cxn ang="0">
                <a:pos x="T6" y="T7"/>
              </a:cxn>
              <a:cxn ang="0">
                <a:pos x="T8" y="T9"/>
              </a:cxn>
              <a:cxn ang="0">
                <a:pos x="T10" y="T11"/>
              </a:cxn>
            </a:cxnLst>
            <a:rect l="0" t="0" r="r" b="b"/>
            <a:pathLst>
              <a:path w="1408" h="319">
                <a:moveTo>
                  <a:pt x="1273" y="319"/>
                </a:moveTo>
                <a:lnTo>
                  <a:pt x="0" y="265"/>
                </a:lnTo>
                <a:lnTo>
                  <a:pt x="0" y="54"/>
                </a:lnTo>
                <a:lnTo>
                  <a:pt x="1273" y="0"/>
                </a:lnTo>
                <a:lnTo>
                  <a:pt x="1408" y="161"/>
                </a:lnTo>
                <a:lnTo>
                  <a:pt x="1273" y="319"/>
                </a:lnTo>
                <a:close/>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9" name="Freeform 1837_1"/>
          <p:cNvSpPr>
            <a:spLocks/>
          </p:cNvSpPr>
          <p:nvPr/>
        </p:nvSpPr>
        <p:spPr bwMode="auto">
          <a:xfrm rot="21300000">
            <a:off x="3361555" y="4701366"/>
            <a:ext cx="5247911" cy="959549"/>
          </a:xfrm>
          <a:custGeom>
            <a:avLst/>
            <a:gdLst>
              <a:gd name="T0" fmla="*/ 135 w 1408"/>
              <a:gd name="T1" fmla="*/ 318 h 318"/>
              <a:gd name="T2" fmla="*/ 1408 w 1408"/>
              <a:gd name="T3" fmla="*/ 266 h 318"/>
              <a:gd name="T4" fmla="*/ 1408 w 1408"/>
              <a:gd name="T5" fmla="*/ 54 h 318"/>
              <a:gd name="T6" fmla="*/ 135 w 1408"/>
              <a:gd name="T7" fmla="*/ 0 h 318"/>
              <a:gd name="T8" fmla="*/ 0 w 1408"/>
              <a:gd name="T9" fmla="*/ 160 h 318"/>
              <a:gd name="T10" fmla="*/ 135 w 1408"/>
              <a:gd name="T11" fmla="*/ 318 h 318"/>
            </a:gdLst>
            <a:ahLst/>
            <a:cxnLst>
              <a:cxn ang="0">
                <a:pos x="T0" y="T1"/>
              </a:cxn>
              <a:cxn ang="0">
                <a:pos x="T2" y="T3"/>
              </a:cxn>
              <a:cxn ang="0">
                <a:pos x="T4" y="T5"/>
              </a:cxn>
              <a:cxn ang="0">
                <a:pos x="T6" y="T7"/>
              </a:cxn>
              <a:cxn ang="0">
                <a:pos x="T8" y="T9"/>
              </a:cxn>
              <a:cxn ang="0">
                <a:pos x="T10" y="T11"/>
              </a:cxn>
            </a:cxnLst>
            <a:rect l="0" t="0" r="r" b="b"/>
            <a:pathLst>
              <a:path w="1408" h="318">
                <a:moveTo>
                  <a:pt x="135" y="318"/>
                </a:moveTo>
                <a:lnTo>
                  <a:pt x="1408" y="266"/>
                </a:lnTo>
                <a:lnTo>
                  <a:pt x="1408" y="54"/>
                </a:lnTo>
                <a:lnTo>
                  <a:pt x="135" y="0"/>
                </a:lnTo>
                <a:lnTo>
                  <a:pt x="0" y="160"/>
                </a:lnTo>
                <a:lnTo>
                  <a:pt x="135" y="318"/>
                </a:lnTo>
                <a:close/>
              </a:path>
            </a:pathLst>
          </a:cu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 name="Freeform 1712"/>
          <p:cNvSpPr>
            <a:spLocks/>
          </p:cNvSpPr>
          <p:nvPr/>
        </p:nvSpPr>
        <p:spPr bwMode="auto">
          <a:xfrm>
            <a:off x="3617370" y="1801935"/>
            <a:ext cx="5247911" cy="962568"/>
          </a:xfrm>
          <a:custGeom>
            <a:avLst/>
            <a:gdLst>
              <a:gd name="T0" fmla="*/ 1273 w 1408"/>
              <a:gd name="T1" fmla="*/ 319 h 319"/>
              <a:gd name="T2" fmla="*/ 0 w 1408"/>
              <a:gd name="T3" fmla="*/ 267 h 319"/>
              <a:gd name="T4" fmla="*/ 0 w 1408"/>
              <a:gd name="T5" fmla="*/ 54 h 319"/>
              <a:gd name="T6" fmla="*/ 1273 w 1408"/>
              <a:gd name="T7" fmla="*/ 0 h 319"/>
              <a:gd name="T8" fmla="*/ 1408 w 1408"/>
              <a:gd name="T9" fmla="*/ 161 h 319"/>
              <a:gd name="T10" fmla="*/ 1273 w 1408"/>
              <a:gd name="T11" fmla="*/ 319 h 319"/>
            </a:gdLst>
            <a:ahLst/>
            <a:cxnLst>
              <a:cxn ang="0">
                <a:pos x="T0" y="T1"/>
              </a:cxn>
              <a:cxn ang="0">
                <a:pos x="T2" y="T3"/>
              </a:cxn>
              <a:cxn ang="0">
                <a:pos x="T4" y="T5"/>
              </a:cxn>
              <a:cxn ang="0">
                <a:pos x="T6" y="T7"/>
              </a:cxn>
              <a:cxn ang="0">
                <a:pos x="T8" y="T9"/>
              </a:cxn>
              <a:cxn ang="0">
                <a:pos x="T10" y="T11"/>
              </a:cxn>
            </a:cxnLst>
            <a:rect l="0" t="0" r="r" b="b"/>
            <a:pathLst>
              <a:path w="1408" h="319">
                <a:moveTo>
                  <a:pt x="1273" y="319"/>
                </a:moveTo>
                <a:lnTo>
                  <a:pt x="0" y="267"/>
                </a:lnTo>
                <a:lnTo>
                  <a:pt x="0" y="54"/>
                </a:lnTo>
                <a:lnTo>
                  <a:pt x="1273" y="0"/>
                </a:lnTo>
                <a:lnTo>
                  <a:pt x="1408" y="161"/>
                </a:lnTo>
                <a:lnTo>
                  <a:pt x="1273" y="319"/>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2" name="Freeform 1742"/>
          <p:cNvSpPr>
            <a:spLocks/>
          </p:cNvSpPr>
          <p:nvPr/>
        </p:nvSpPr>
        <p:spPr bwMode="auto">
          <a:xfrm>
            <a:off x="3361555" y="2797321"/>
            <a:ext cx="5247911" cy="971619"/>
          </a:xfrm>
          <a:custGeom>
            <a:avLst/>
            <a:gdLst>
              <a:gd name="T0" fmla="*/ 135 w 1408"/>
              <a:gd name="T1" fmla="*/ 322 h 322"/>
              <a:gd name="T2" fmla="*/ 1408 w 1408"/>
              <a:gd name="T3" fmla="*/ 267 h 322"/>
              <a:gd name="T4" fmla="*/ 1408 w 1408"/>
              <a:gd name="T5" fmla="*/ 55 h 322"/>
              <a:gd name="T6" fmla="*/ 135 w 1408"/>
              <a:gd name="T7" fmla="*/ 0 h 322"/>
              <a:gd name="T8" fmla="*/ 0 w 1408"/>
              <a:gd name="T9" fmla="*/ 161 h 322"/>
              <a:gd name="T10" fmla="*/ 135 w 1408"/>
              <a:gd name="T11" fmla="*/ 322 h 322"/>
            </a:gdLst>
            <a:ahLst/>
            <a:cxnLst>
              <a:cxn ang="0">
                <a:pos x="T0" y="T1"/>
              </a:cxn>
              <a:cxn ang="0">
                <a:pos x="T2" y="T3"/>
              </a:cxn>
              <a:cxn ang="0">
                <a:pos x="T4" y="T5"/>
              </a:cxn>
              <a:cxn ang="0">
                <a:pos x="T6" y="T7"/>
              </a:cxn>
              <a:cxn ang="0">
                <a:pos x="T8" y="T9"/>
              </a:cxn>
              <a:cxn ang="0">
                <a:pos x="T10" y="T11"/>
              </a:cxn>
            </a:cxnLst>
            <a:rect l="0" t="0" r="r" b="b"/>
            <a:pathLst>
              <a:path w="1408" h="322">
                <a:moveTo>
                  <a:pt x="135" y="322"/>
                </a:moveTo>
                <a:lnTo>
                  <a:pt x="1408" y="267"/>
                </a:lnTo>
                <a:lnTo>
                  <a:pt x="1408" y="55"/>
                </a:lnTo>
                <a:lnTo>
                  <a:pt x="135" y="0"/>
                </a:lnTo>
                <a:lnTo>
                  <a:pt x="0" y="161"/>
                </a:lnTo>
                <a:lnTo>
                  <a:pt x="135" y="322"/>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62" name="Freeform 1772"/>
          <p:cNvSpPr>
            <a:spLocks/>
          </p:cNvSpPr>
          <p:nvPr/>
        </p:nvSpPr>
        <p:spPr bwMode="auto">
          <a:xfrm>
            <a:off x="3617370" y="3755971"/>
            <a:ext cx="5247911" cy="962568"/>
          </a:xfrm>
          <a:custGeom>
            <a:avLst/>
            <a:gdLst>
              <a:gd name="T0" fmla="*/ 1273 w 1408"/>
              <a:gd name="T1" fmla="*/ 319 h 319"/>
              <a:gd name="T2" fmla="*/ 0 w 1408"/>
              <a:gd name="T3" fmla="*/ 265 h 319"/>
              <a:gd name="T4" fmla="*/ 0 w 1408"/>
              <a:gd name="T5" fmla="*/ 54 h 319"/>
              <a:gd name="T6" fmla="*/ 1273 w 1408"/>
              <a:gd name="T7" fmla="*/ 0 h 319"/>
              <a:gd name="T8" fmla="*/ 1408 w 1408"/>
              <a:gd name="T9" fmla="*/ 161 h 319"/>
              <a:gd name="T10" fmla="*/ 1273 w 1408"/>
              <a:gd name="T11" fmla="*/ 319 h 319"/>
            </a:gdLst>
            <a:ahLst/>
            <a:cxnLst>
              <a:cxn ang="0">
                <a:pos x="T0" y="T1"/>
              </a:cxn>
              <a:cxn ang="0">
                <a:pos x="T2" y="T3"/>
              </a:cxn>
              <a:cxn ang="0">
                <a:pos x="T4" y="T5"/>
              </a:cxn>
              <a:cxn ang="0">
                <a:pos x="T6" y="T7"/>
              </a:cxn>
              <a:cxn ang="0">
                <a:pos x="T8" y="T9"/>
              </a:cxn>
              <a:cxn ang="0">
                <a:pos x="T10" y="T11"/>
              </a:cxn>
            </a:cxnLst>
            <a:rect l="0" t="0" r="r" b="b"/>
            <a:pathLst>
              <a:path w="1408" h="319">
                <a:moveTo>
                  <a:pt x="1273" y="319"/>
                </a:moveTo>
                <a:lnTo>
                  <a:pt x="0" y="265"/>
                </a:lnTo>
                <a:lnTo>
                  <a:pt x="0" y="54"/>
                </a:lnTo>
                <a:lnTo>
                  <a:pt x="1273" y="0"/>
                </a:lnTo>
                <a:lnTo>
                  <a:pt x="1408" y="161"/>
                </a:lnTo>
                <a:lnTo>
                  <a:pt x="1273" y="319"/>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26" name="Freeform 1837"/>
          <p:cNvSpPr>
            <a:spLocks/>
          </p:cNvSpPr>
          <p:nvPr/>
        </p:nvSpPr>
        <p:spPr bwMode="auto">
          <a:xfrm>
            <a:off x="3361555" y="4701366"/>
            <a:ext cx="5247911" cy="959549"/>
          </a:xfrm>
          <a:custGeom>
            <a:avLst/>
            <a:gdLst>
              <a:gd name="T0" fmla="*/ 135 w 1408"/>
              <a:gd name="T1" fmla="*/ 318 h 318"/>
              <a:gd name="T2" fmla="*/ 1408 w 1408"/>
              <a:gd name="T3" fmla="*/ 266 h 318"/>
              <a:gd name="T4" fmla="*/ 1408 w 1408"/>
              <a:gd name="T5" fmla="*/ 54 h 318"/>
              <a:gd name="T6" fmla="*/ 135 w 1408"/>
              <a:gd name="T7" fmla="*/ 0 h 318"/>
              <a:gd name="T8" fmla="*/ 0 w 1408"/>
              <a:gd name="T9" fmla="*/ 160 h 318"/>
              <a:gd name="T10" fmla="*/ 135 w 1408"/>
              <a:gd name="T11" fmla="*/ 318 h 318"/>
            </a:gdLst>
            <a:ahLst/>
            <a:cxnLst>
              <a:cxn ang="0">
                <a:pos x="T0" y="T1"/>
              </a:cxn>
              <a:cxn ang="0">
                <a:pos x="T2" y="T3"/>
              </a:cxn>
              <a:cxn ang="0">
                <a:pos x="T4" y="T5"/>
              </a:cxn>
              <a:cxn ang="0">
                <a:pos x="T6" y="T7"/>
              </a:cxn>
              <a:cxn ang="0">
                <a:pos x="T8" y="T9"/>
              </a:cxn>
              <a:cxn ang="0">
                <a:pos x="T10" y="T11"/>
              </a:cxn>
            </a:cxnLst>
            <a:rect l="0" t="0" r="r" b="b"/>
            <a:pathLst>
              <a:path w="1408" h="318">
                <a:moveTo>
                  <a:pt x="135" y="318"/>
                </a:moveTo>
                <a:lnTo>
                  <a:pt x="1408" y="266"/>
                </a:lnTo>
                <a:lnTo>
                  <a:pt x="1408" y="54"/>
                </a:lnTo>
                <a:lnTo>
                  <a:pt x="135" y="0"/>
                </a:lnTo>
                <a:lnTo>
                  <a:pt x="0" y="160"/>
                </a:lnTo>
                <a:lnTo>
                  <a:pt x="135" y="318"/>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7" name="菱形 6"/>
          <p:cNvSpPr/>
          <p:nvPr/>
        </p:nvSpPr>
        <p:spPr>
          <a:xfrm>
            <a:off x="1851588" y="2719589"/>
            <a:ext cx="1276491" cy="1276491"/>
          </a:xfrm>
          <a:prstGeom prst="diamond">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0" name="菱形 39"/>
          <p:cNvSpPr/>
          <p:nvPr/>
        </p:nvSpPr>
        <p:spPr>
          <a:xfrm>
            <a:off x="9153569" y="1617880"/>
            <a:ext cx="1276491" cy="1276491"/>
          </a:xfrm>
          <a:prstGeom prst="diamond">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1" name="菱形 40"/>
          <p:cNvSpPr/>
          <p:nvPr/>
        </p:nvSpPr>
        <p:spPr>
          <a:xfrm>
            <a:off x="1878092" y="4614073"/>
            <a:ext cx="1276491" cy="1276491"/>
          </a:xfrm>
          <a:prstGeom prst="diamond">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2" name="菱形 41"/>
          <p:cNvSpPr/>
          <p:nvPr/>
        </p:nvSpPr>
        <p:spPr>
          <a:xfrm>
            <a:off x="9153569" y="3571916"/>
            <a:ext cx="1276491" cy="1276491"/>
          </a:xfrm>
          <a:prstGeom prst="diamond">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8" name="Freeform 55"/>
          <p:cNvSpPr>
            <a:spLocks/>
          </p:cNvSpPr>
          <p:nvPr/>
        </p:nvSpPr>
        <p:spPr bwMode="auto">
          <a:xfrm>
            <a:off x="2323900" y="5103948"/>
            <a:ext cx="871913" cy="785168"/>
          </a:xfrm>
          <a:custGeom>
            <a:avLst/>
            <a:gdLst>
              <a:gd name="connsiteX0" fmla="*/ 92664 w 473910"/>
              <a:gd name="connsiteY0" fmla="*/ 0 h 341653"/>
              <a:gd name="connsiteX1" fmla="*/ 165672 w 473910"/>
              <a:gd name="connsiteY1" fmla="*/ 0 h 341653"/>
              <a:gd name="connsiteX2" fmla="*/ 174096 w 473910"/>
              <a:gd name="connsiteY2" fmla="*/ 33696 h 341653"/>
              <a:gd name="connsiteX3" fmla="*/ 238680 w 473910"/>
              <a:gd name="connsiteY3" fmla="*/ 33696 h 341653"/>
              <a:gd name="connsiteX4" fmla="*/ 473910 w 473910"/>
              <a:gd name="connsiteY4" fmla="*/ 260415 h 341653"/>
              <a:gd name="connsiteX5" fmla="*/ 151450 w 473910"/>
              <a:gd name="connsiteY5" fmla="*/ 341653 h 341653"/>
              <a:gd name="connsiteX6" fmla="*/ 0 w 473910"/>
              <a:gd name="connsiteY6" fmla="*/ 193752 h 341653"/>
              <a:gd name="connsiteX7" fmla="*/ 8424 w 473910"/>
              <a:gd name="connsiteY7" fmla="*/ 42120 h 341653"/>
              <a:gd name="connsiteX8" fmla="*/ 87048 w 473910"/>
              <a:gd name="connsiteY8" fmla="*/ 42120 h 341653"/>
              <a:gd name="connsiteX9" fmla="*/ 92664 w 473910"/>
              <a:gd name="connsiteY9" fmla="*/ 0 h 341653"/>
              <a:gd name="connsiteX0" fmla="*/ 92664 w 473910"/>
              <a:gd name="connsiteY0" fmla="*/ 0 h 426760"/>
              <a:gd name="connsiteX1" fmla="*/ 165672 w 473910"/>
              <a:gd name="connsiteY1" fmla="*/ 0 h 426760"/>
              <a:gd name="connsiteX2" fmla="*/ 174096 w 473910"/>
              <a:gd name="connsiteY2" fmla="*/ 33696 h 426760"/>
              <a:gd name="connsiteX3" fmla="*/ 238680 w 473910"/>
              <a:gd name="connsiteY3" fmla="*/ 33696 h 426760"/>
              <a:gd name="connsiteX4" fmla="*/ 473910 w 473910"/>
              <a:gd name="connsiteY4" fmla="*/ 260415 h 426760"/>
              <a:gd name="connsiteX5" fmla="*/ 242231 w 473910"/>
              <a:gd name="connsiteY5" fmla="*/ 426760 h 426760"/>
              <a:gd name="connsiteX6" fmla="*/ 0 w 473910"/>
              <a:gd name="connsiteY6" fmla="*/ 193752 h 426760"/>
              <a:gd name="connsiteX7" fmla="*/ 8424 w 473910"/>
              <a:gd name="connsiteY7" fmla="*/ 42120 h 426760"/>
              <a:gd name="connsiteX8" fmla="*/ 87048 w 473910"/>
              <a:gd name="connsiteY8" fmla="*/ 42120 h 426760"/>
              <a:gd name="connsiteX9" fmla="*/ 92664 w 473910"/>
              <a:gd name="connsiteY9" fmla="*/ 0 h 426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3910" h="426760">
                <a:moveTo>
                  <a:pt x="92664" y="0"/>
                </a:moveTo>
                <a:lnTo>
                  <a:pt x="165672" y="0"/>
                </a:lnTo>
                <a:lnTo>
                  <a:pt x="174096" y="33696"/>
                </a:lnTo>
                <a:lnTo>
                  <a:pt x="238680" y="33696"/>
                </a:lnTo>
                <a:cubicBezTo>
                  <a:pt x="275482" y="70498"/>
                  <a:pt x="437108" y="223613"/>
                  <a:pt x="473910" y="260415"/>
                </a:cubicBezTo>
                <a:cubicBezTo>
                  <a:pt x="457972" y="361989"/>
                  <a:pt x="343819" y="410868"/>
                  <a:pt x="242231" y="426760"/>
                </a:cubicBezTo>
                <a:lnTo>
                  <a:pt x="0" y="193752"/>
                </a:lnTo>
                <a:lnTo>
                  <a:pt x="8424" y="42120"/>
                </a:lnTo>
                <a:lnTo>
                  <a:pt x="87048" y="42120"/>
                </a:lnTo>
                <a:lnTo>
                  <a:pt x="92664" y="0"/>
                </a:lnTo>
                <a:close/>
              </a:path>
            </a:pathLst>
          </a:custGeom>
          <a:gradFill>
            <a:gsLst>
              <a:gs pos="0">
                <a:schemeClr val="tx2">
                  <a:alpha val="70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9" name="Oval 39"/>
          <p:cNvSpPr>
            <a:spLocks noChangeArrowheads="1"/>
          </p:cNvSpPr>
          <p:nvPr/>
        </p:nvSpPr>
        <p:spPr bwMode="auto">
          <a:xfrm>
            <a:off x="2320794" y="5084314"/>
            <a:ext cx="449463" cy="366807"/>
          </a:xfrm>
          <a:custGeom>
            <a:avLst/>
            <a:gdLst/>
            <a:ahLst/>
            <a:cxnLst/>
            <a:rect l="l" t="t" r="r" b="b"/>
            <a:pathLst>
              <a:path w="138112" h="112713">
                <a:moveTo>
                  <a:pt x="74612" y="44450"/>
                </a:moveTo>
                <a:cubicBezTo>
                  <a:pt x="62337" y="44450"/>
                  <a:pt x="52387" y="54756"/>
                  <a:pt x="52387" y="67469"/>
                </a:cubicBezTo>
                <a:cubicBezTo>
                  <a:pt x="52387" y="80182"/>
                  <a:pt x="62337" y="90488"/>
                  <a:pt x="74612" y="90488"/>
                </a:cubicBezTo>
                <a:cubicBezTo>
                  <a:pt x="86887" y="90488"/>
                  <a:pt x="96837" y="80182"/>
                  <a:pt x="96837" y="67469"/>
                </a:cubicBezTo>
                <a:cubicBezTo>
                  <a:pt x="96837" y="54756"/>
                  <a:pt x="86887" y="44450"/>
                  <a:pt x="74612" y="44450"/>
                </a:cubicBezTo>
                <a:close/>
                <a:moveTo>
                  <a:pt x="74613" y="38100"/>
                </a:moveTo>
                <a:cubicBezTo>
                  <a:pt x="91272" y="38100"/>
                  <a:pt x="104776" y="51249"/>
                  <a:pt x="104776" y="67469"/>
                </a:cubicBezTo>
                <a:cubicBezTo>
                  <a:pt x="104776" y="83689"/>
                  <a:pt x="91272" y="96838"/>
                  <a:pt x="74613" y="96838"/>
                </a:cubicBezTo>
                <a:cubicBezTo>
                  <a:pt x="57954" y="96838"/>
                  <a:pt x="44450" y="83689"/>
                  <a:pt x="44450" y="67469"/>
                </a:cubicBezTo>
                <a:cubicBezTo>
                  <a:pt x="44450" y="51249"/>
                  <a:pt x="57954" y="38100"/>
                  <a:pt x="74613" y="38100"/>
                </a:cubicBezTo>
                <a:close/>
                <a:moveTo>
                  <a:pt x="74613" y="33338"/>
                </a:moveTo>
                <a:cubicBezTo>
                  <a:pt x="56201" y="33338"/>
                  <a:pt x="41275" y="48619"/>
                  <a:pt x="41275" y="67470"/>
                </a:cubicBezTo>
                <a:cubicBezTo>
                  <a:pt x="41275" y="86321"/>
                  <a:pt x="56201" y="101602"/>
                  <a:pt x="74613" y="101602"/>
                </a:cubicBezTo>
                <a:cubicBezTo>
                  <a:pt x="93025" y="101602"/>
                  <a:pt x="107951" y="86321"/>
                  <a:pt x="107951" y="67470"/>
                </a:cubicBezTo>
                <a:cubicBezTo>
                  <a:pt x="107951" y="48619"/>
                  <a:pt x="93025" y="33338"/>
                  <a:pt x="74613" y="33338"/>
                </a:cubicBezTo>
                <a:close/>
                <a:moveTo>
                  <a:pt x="14816" y="30163"/>
                </a:moveTo>
                <a:lnTo>
                  <a:pt x="11112" y="34132"/>
                </a:lnTo>
                <a:lnTo>
                  <a:pt x="14816" y="38101"/>
                </a:lnTo>
                <a:cubicBezTo>
                  <a:pt x="14821" y="38101"/>
                  <a:pt x="14915" y="38101"/>
                  <a:pt x="16668" y="38101"/>
                </a:cubicBezTo>
                <a:lnTo>
                  <a:pt x="29633" y="38101"/>
                </a:lnTo>
                <a:lnTo>
                  <a:pt x="33337" y="34132"/>
                </a:lnTo>
                <a:lnTo>
                  <a:pt x="29633" y="30163"/>
                </a:lnTo>
                <a:cubicBezTo>
                  <a:pt x="29627" y="30163"/>
                  <a:pt x="29534" y="30163"/>
                  <a:pt x="27781" y="30163"/>
                </a:cubicBezTo>
                <a:close/>
                <a:moveTo>
                  <a:pt x="125412" y="26988"/>
                </a:moveTo>
                <a:cubicBezTo>
                  <a:pt x="121905" y="26988"/>
                  <a:pt x="119062" y="29476"/>
                  <a:pt x="119062" y="32545"/>
                </a:cubicBezTo>
                <a:cubicBezTo>
                  <a:pt x="119062" y="35614"/>
                  <a:pt x="121905" y="38102"/>
                  <a:pt x="125412" y="38102"/>
                </a:cubicBezTo>
                <a:cubicBezTo>
                  <a:pt x="128919" y="38102"/>
                  <a:pt x="131762" y="35614"/>
                  <a:pt x="131762" y="32545"/>
                </a:cubicBezTo>
                <a:cubicBezTo>
                  <a:pt x="131762" y="29476"/>
                  <a:pt x="128919" y="26988"/>
                  <a:pt x="125412" y="26988"/>
                </a:cubicBezTo>
                <a:close/>
                <a:moveTo>
                  <a:pt x="60325" y="7938"/>
                </a:moveTo>
                <a:cubicBezTo>
                  <a:pt x="60333" y="11113"/>
                  <a:pt x="60803" y="11113"/>
                  <a:pt x="90487" y="11113"/>
                </a:cubicBezTo>
                <a:cubicBezTo>
                  <a:pt x="90487" y="7938"/>
                  <a:pt x="90487" y="7938"/>
                  <a:pt x="60325" y="7938"/>
                </a:cubicBezTo>
                <a:close/>
                <a:moveTo>
                  <a:pt x="55991" y="0"/>
                </a:moveTo>
                <a:cubicBezTo>
                  <a:pt x="56001" y="0"/>
                  <a:pt x="56594" y="0"/>
                  <a:pt x="93319" y="0"/>
                </a:cubicBezTo>
                <a:cubicBezTo>
                  <a:pt x="97052" y="0"/>
                  <a:pt x="100785" y="0"/>
                  <a:pt x="100785" y="7514"/>
                </a:cubicBezTo>
                <a:cubicBezTo>
                  <a:pt x="100785" y="7522"/>
                  <a:pt x="100785" y="7619"/>
                  <a:pt x="100785" y="8923"/>
                </a:cubicBezTo>
                <a:lnTo>
                  <a:pt x="100785" y="18785"/>
                </a:lnTo>
                <a:cubicBezTo>
                  <a:pt x="100799" y="18785"/>
                  <a:pt x="101427" y="18785"/>
                  <a:pt x="130647" y="18785"/>
                </a:cubicBezTo>
                <a:cubicBezTo>
                  <a:pt x="134379" y="18785"/>
                  <a:pt x="138112" y="22542"/>
                  <a:pt x="138112" y="26300"/>
                </a:cubicBezTo>
                <a:cubicBezTo>
                  <a:pt x="138112" y="26316"/>
                  <a:pt x="138112" y="27451"/>
                  <a:pt x="138112" y="105199"/>
                </a:cubicBezTo>
                <a:cubicBezTo>
                  <a:pt x="138112" y="108956"/>
                  <a:pt x="134379" y="112713"/>
                  <a:pt x="130647" y="112713"/>
                </a:cubicBezTo>
                <a:cubicBezTo>
                  <a:pt x="130632" y="112713"/>
                  <a:pt x="129300" y="112713"/>
                  <a:pt x="7465" y="112713"/>
                </a:cubicBezTo>
                <a:cubicBezTo>
                  <a:pt x="3733" y="112713"/>
                  <a:pt x="0" y="108956"/>
                  <a:pt x="0" y="105199"/>
                </a:cubicBezTo>
                <a:cubicBezTo>
                  <a:pt x="0" y="105182"/>
                  <a:pt x="0" y="104041"/>
                  <a:pt x="0" y="26300"/>
                </a:cubicBezTo>
                <a:cubicBezTo>
                  <a:pt x="0" y="22542"/>
                  <a:pt x="3733" y="18785"/>
                  <a:pt x="7465" y="18785"/>
                </a:cubicBezTo>
                <a:cubicBezTo>
                  <a:pt x="7471" y="18785"/>
                  <a:pt x="7535" y="18785"/>
                  <a:pt x="8399" y="18785"/>
                </a:cubicBezTo>
                <a:lnTo>
                  <a:pt x="14931" y="18785"/>
                </a:lnTo>
                <a:cubicBezTo>
                  <a:pt x="14931" y="15028"/>
                  <a:pt x="14931" y="11271"/>
                  <a:pt x="18664" y="11271"/>
                </a:cubicBezTo>
                <a:cubicBezTo>
                  <a:pt x="18671" y="11271"/>
                  <a:pt x="18793" y="11271"/>
                  <a:pt x="20997" y="11271"/>
                </a:cubicBezTo>
                <a:lnTo>
                  <a:pt x="37327" y="11271"/>
                </a:lnTo>
                <a:lnTo>
                  <a:pt x="41060" y="18785"/>
                </a:lnTo>
                <a:cubicBezTo>
                  <a:pt x="41065" y="18785"/>
                  <a:pt x="41129" y="18785"/>
                  <a:pt x="41993" y="18785"/>
                </a:cubicBezTo>
                <a:lnTo>
                  <a:pt x="48526" y="18785"/>
                </a:lnTo>
                <a:cubicBezTo>
                  <a:pt x="48526" y="18778"/>
                  <a:pt x="48526" y="18681"/>
                  <a:pt x="48526" y="17376"/>
                </a:cubicBezTo>
                <a:lnTo>
                  <a:pt x="48526" y="7514"/>
                </a:lnTo>
                <a:cubicBezTo>
                  <a:pt x="48526" y="0"/>
                  <a:pt x="52259" y="0"/>
                  <a:pt x="55991" y="0"/>
                </a:cubicBezTo>
                <a:close/>
              </a:path>
            </a:pathLst>
          </a:custGeom>
          <a:solidFill>
            <a:schemeClr val="accent5"/>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51" name="Freeform 53"/>
          <p:cNvSpPr>
            <a:spLocks/>
          </p:cNvSpPr>
          <p:nvPr/>
        </p:nvSpPr>
        <p:spPr bwMode="auto">
          <a:xfrm>
            <a:off x="9632257" y="2036974"/>
            <a:ext cx="876784" cy="809037"/>
          </a:xfrm>
          <a:custGeom>
            <a:avLst/>
            <a:gdLst>
              <a:gd name="connsiteX0" fmla="*/ 213409 w 364216"/>
              <a:gd name="connsiteY0" fmla="*/ 0 h 334203"/>
              <a:gd name="connsiteX1" fmla="*/ 364216 w 364216"/>
              <a:gd name="connsiteY1" fmla="*/ 152857 h 334203"/>
              <a:gd name="connsiteX2" fmla="*/ 115179 w 364216"/>
              <a:gd name="connsiteY2" fmla="*/ 334203 h 334203"/>
              <a:gd name="connsiteX3" fmla="*/ 0 w 364216"/>
              <a:gd name="connsiteY3" fmla="*/ 219024 h 334203"/>
              <a:gd name="connsiteX4" fmla="*/ 0 w 364216"/>
              <a:gd name="connsiteY4" fmla="*/ 5616 h 334203"/>
              <a:gd name="connsiteX5" fmla="*/ 213409 w 364216"/>
              <a:gd name="connsiteY5" fmla="*/ 0 h 334203"/>
              <a:gd name="connsiteX0" fmla="*/ 213409 w 476557"/>
              <a:gd name="connsiteY0" fmla="*/ 0 h 340480"/>
              <a:gd name="connsiteX1" fmla="*/ 476557 w 476557"/>
              <a:gd name="connsiteY1" fmla="*/ 261794 h 340480"/>
              <a:gd name="connsiteX2" fmla="*/ 115179 w 476557"/>
              <a:gd name="connsiteY2" fmla="*/ 334203 h 340480"/>
              <a:gd name="connsiteX3" fmla="*/ 0 w 476557"/>
              <a:gd name="connsiteY3" fmla="*/ 219024 h 340480"/>
              <a:gd name="connsiteX4" fmla="*/ 0 w 476557"/>
              <a:gd name="connsiteY4" fmla="*/ 5616 h 340480"/>
              <a:gd name="connsiteX5" fmla="*/ 213409 w 476557"/>
              <a:gd name="connsiteY5" fmla="*/ 0 h 340480"/>
              <a:gd name="connsiteX0" fmla="*/ 213409 w 476557"/>
              <a:gd name="connsiteY0" fmla="*/ 0 h 439735"/>
              <a:gd name="connsiteX1" fmla="*/ 476557 w 476557"/>
              <a:gd name="connsiteY1" fmla="*/ 261794 h 439735"/>
              <a:gd name="connsiteX2" fmla="*/ 210499 w 476557"/>
              <a:gd name="connsiteY2" fmla="*/ 439735 h 439735"/>
              <a:gd name="connsiteX3" fmla="*/ 0 w 476557"/>
              <a:gd name="connsiteY3" fmla="*/ 219024 h 439735"/>
              <a:gd name="connsiteX4" fmla="*/ 0 w 476557"/>
              <a:gd name="connsiteY4" fmla="*/ 5616 h 439735"/>
              <a:gd name="connsiteX5" fmla="*/ 213409 w 476557"/>
              <a:gd name="connsiteY5" fmla="*/ 0 h 439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6557" h="439735">
                <a:moveTo>
                  <a:pt x="213409" y="0"/>
                </a:moveTo>
                <a:lnTo>
                  <a:pt x="476557" y="261794"/>
                </a:lnTo>
                <a:cubicBezTo>
                  <a:pt x="462768" y="375414"/>
                  <a:pt x="327348" y="437352"/>
                  <a:pt x="210499" y="439735"/>
                </a:cubicBezTo>
                <a:lnTo>
                  <a:pt x="0" y="219024"/>
                </a:lnTo>
                <a:lnTo>
                  <a:pt x="0" y="5616"/>
                </a:lnTo>
                <a:lnTo>
                  <a:pt x="213409" y="0"/>
                </a:lnTo>
                <a:close/>
              </a:path>
            </a:pathLst>
          </a:custGeom>
          <a:gradFill>
            <a:gsLst>
              <a:gs pos="0">
                <a:schemeClr val="tx2">
                  <a:alpha val="70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52" name="Freeform 24"/>
          <p:cNvSpPr>
            <a:spLocks/>
          </p:cNvSpPr>
          <p:nvPr/>
        </p:nvSpPr>
        <p:spPr bwMode="auto">
          <a:xfrm>
            <a:off x="9608287" y="2013202"/>
            <a:ext cx="413300" cy="413300"/>
          </a:xfrm>
          <a:custGeom>
            <a:avLst/>
            <a:gdLst/>
            <a:ahLst/>
            <a:cxnLst/>
            <a:rect l="l" t="t" r="r" b="b"/>
            <a:pathLst>
              <a:path w="127000" h="127000">
                <a:moveTo>
                  <a:pt x="41048" y="35719"/>
                </a:moveTo>
                <a:cubicBezTo>
                  <a:pt x="37314" y="35719"/>
                  <a:pt x="37306" y="39408"/>
                  <a:pt x="37306" y="39423"/>
                </a:cubicBezTo>
                <a:cubicBezTo>
                  <a:pt x="37306" y="39423"/>
                  <a:pt x="37306" y="39423"/>
                  <a:pt x="37306" y="87578"/>
                </a:cubicBezTo>
                <a:lnTo>
                  <a:pt x="41048" y="91282"/>
                </a:lnTo>
                <a:cubicBezTo>
                  <a:pt x="44790" y="91282"/>
                  <a:pt x="44790" y="91282"/>
                  <a:pt x="85952" y="69057"/>
                </a:cubicBezTo>
                <a:lnTo>
                  <a:pt x="89694" y="65353"/>
                </a:lnTo>
                <a:cubicBezTo>
                  <a:pt x="89694" y="61649"/>
                  <a:pt x="89694" y="61649"/>
                  <a:pt x="85952" y="57944"/>
                </a:cubicBezTo>
                <a:cubicBezTo>
                  <a:pt x="85952" y="57944"/>
                  <a:pt x="85952" y="57944"/>
                  <a:pt x="44790" y="35719"/>
                </a:cubicBezTo>
                <a:close/>
                <a:moveTo>
                  <a:pt x="22339" y="11113"/>
                </a:moveTo>
                <a:cubicBezTo>
                  <a:pt x="22349" y="11113"/>
                  <a:pt x="23249" y="11113"/>
                  <a:pt x="108404" y="11113"/>
                </a:cubicBezTo>
                <a:lnTo>
                  <a:pt x="115888" y="22339"/>
                </a:lnTo>
                <a:cubicBezTo>
                  <a:pt x="115888" y="22349"/>
                  <a:pt x="115888" y="23249"/>
                  <a:pt x="115888" y="108404"/>
                </a:cubicBezTo>
                <a:cubicBezTo>
                  <a:pt x="115888" y="112146"/>
                  <a:pt x="112146" y="115888"/>
                  <a:pt x="108404" y="115888"/>
                </a:cubicBezTo>
                <a:cubicBezTo>
                  <a:pt x="108395" y="115888"/>
                  <a:pt x="107494" y="115888"/>
                  <a:pt x="22339" y="115888"/>
                </a:cubicBezTo>
                <a:lnTo>
                  <a:pt x="11113" y="108404"/>
                </a:lnTo>
                <a:cubicBezTo>
                  <a:pt x="11113" y="108395"/>
                  <a:pt x="11113" y="107494"/>
                  <a:pt x="11113" y="22339"/>
                </a:cubicBezTo>
                <a:cubicBezTo>
                  <a:pt x="11113" y="14855"/>
                  <a:pt x="14855" y="11113"/>
                  <a:pt x="22339" y="11113"/>
                </a:cubicBezTo>
                <a:close/>
                <a:moveTo>
                  <a:pt x="13033" y="5556"/>
                </a:moveTo>
                <a:cubicBezTo>
                  <a:pt x="9295" y="5556"/>
                  <a:pt x="5556" y="9294"/>
                  <a:pt x="5556" y="13033"/>
                </a:cubicBezTo>
                <a:cubicBezTo>
                  <a:pt x="5556" y="13048"/>
                  <a:pt x="5556" y="14261"/>
                  <a:pt x="5556" y="110229"/>
                </a:cubicBezTo>
                <a:lnTo>
                  <a:pt x="13033" y="121444"/>
                </a:lnTo>
                <a:cubicBezTo>
                  <a:pt x="13048" y="121444"/>
                  <a:pt x="14257" y="121444"/>
                  <a:pt x="110229" y="121444"/>
                </a:cubicBezTo>
                <a:cubicBezTo>
                  <a:pt x="117706" y="121444"/>
                  <a:pt x="121444" y="117706"/>
                  <a:pt x="121444" y="110229"/>
                </a:cubicBezTo>
                <a:lnTo>
                  <a:pt x="121444" y="13033"/>
                </a:lnTo>
                <a:cubicBezTo>
                  <a:pt x="121444" y="9294"/>
                  <a:pt x="117706" y="5556"/>
                  <a:pt x="110229" y="5556"/>
                </a:cubicBezTo>
                <a:cubicBezTo>
                  <a:pt x="110214" y="5556"/>
                  <a:pt x="109006" y="5556"/>
                  <a:pt x="13033" y="5556"/>
                </a:cubicBezTo>
                <a:close/>
                <a:moveTo>
                  <a:pt x="11206" y="0"/>
                </a:moveTo>
                <a:cubicBezTo>
                  <a:pt x="11216" y="0"/>
                  <a:pt x="12226" y="0"/>
                  <a:pt x="119530" y="0"/>
                </a:cubicBezTo>
                <a:cubicBezTo>
                  <a:pt x="123265" y="0"/>
                  <a:pt x="127000" y="7471"/>
                  <a:pt x="127000" y="11206"/>
                </a:cubicBezTo>
                <a:cubicBezTo>
                  <a:pt x="127000" y="11216"/>
                  <a:pt x="127000" y="12233"/>
                  <a:pt x="127000" y="119530"/>
                </a:cubicBezTo>
                <a:cubicBezTo>
                  <a:pt x="127000" y="123265"/>
                  <a:pt x="123265" y="127000"/>
                  <a:pt x="119530" y="127000"/>
                </a:cubicBezTo>
                <a:cubicBezTo>
                  <a:pt x="119520" y="127000"/>
                  <a:pt x="118511" y="127000"/>
                  <a:pt x="11206" y="127000"/>
                </a:cubicBezTo>
                <a:lnTo>
                  <a:pt x="0" y="119530"/>
                </a:lnTo>
                <a:cubicBezTo>
                  <a:pt x="0" y="119520"/>
                  <a:pt x="0" y="118504"/>
                  <a:pt x="0" y="11206"/>
                </a:cubicBezTo>
                <a:cubicBezTo>
                  <a:pt x="0" y="7471"/>
                  <a:pt x="3736" y="0"/>
                  <a:pt x="11206" y="0"/>
                </a:cubicBez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54" name="Freeform 56"/>
          <p:cNvSpPr>
            <a:spLocks/>
          </p:cNvSpPr>
          <p:nvPr/>
        </p:nvSpPr>
        <p:spPr bwMode="auto">
          <a:xfrm>
            <a:off x="9619653" y="4007559"/>
            <a:ext cx="782991" cy="735619"/>
          </a:xfrm>
          <a:custGeom>
            <a:avLst/>
            <a:gdLst>
              <a:gd name="connsiteX0" fmla="*/ 199368 w 394371"/>
              <a:gd name="connsiteY0" fmla="*/ 0 h 331744"/>
              <a:gd name="connsiteX1" fmla="*/ 394371 w 394371"/>
              <a:gd name="connsiteY1" fmla="*/ 177981 h 331744"/>
              <a:gd name="connsiteX2" fmla="*/ 158025 w 394371"/>
              <a:gd name="connsiteY2" fmla="*/ 331744 h 331744"/>
              <a:gd name="connsiteX3" fmla="*/ 0 w 394371"/>
              <a:gd name="connsiteY3" fmla="*/ 171288 h 331744"/>
              <a:gd name="connsiteX4" fmla="*/ 39312 w 394371"/>
              <a:gd name="connsiteY4" fmla="*/ 146016 h 331744"/>
              <a:gd name="connsiteX5" fmla="*/ 47736 w 394371"/>
              <a:gd name="connsiteY5" fmla="*/ 5616 h 331744"/>
              <a:gd name="connsiteX6" fmla="*/ 199368 w 394371"/>
              <a:gd name="connsiteY6" fmla="*/ 0 h 331744"/>
              <a:gd name="connsiteX0" fmla="*/ 199368 w 425577"/>
              <a:gd name="connsiteY0" fmla="*/ 0 h 331744"/>
              <a:gd name="connsiteX1" fmla="*/ 425577 w 425577"/>
              <a:gd name="connsiteY1" fmla="*/ 212024 h 331744"/>
              <a:gd name="connsiteX2" fmla="*/ 158025 w 425577"/>
              <a:gd name="connsiteY2" fmla="*/ 331744 h 331744"/>
              <a:gd name="connsiteX3" fmla="*/ 0 w 425577"/>
              <a:gd name="connsiteY3" fmla="*/ 171288 h 331744"/>
              <a:gd name="connsiteX4" fmla="*/ 39312 w 425577"/>
              <a:gd name="connsiteY4" fmla="*/ 146016 h 331744"/>
              <a:gd name="connsiteX5" fmla="*/ 47736 w 425577"/>
              <a:gd name="connsiteY5" fmla="*/ 5616 h 331744"/>
              <a:gd name="connsiteX6" fmla="*/ 199368 w 425577"/>
              <a:gd name="connsiteY6" fmla="*/ 0 h 331744"/>
              <a:gd name="connsiteX0" fmla="*/ 199368 w 425577"/>
              <a:gd name="connsiteY0" fmla="*/ 0 h 399829"/>
              <a:gd name="connsiteX1" fmla="*/ 425577 w 425577"/>
              <a:gd name="connsiteY1" fmla="*/ 212024 h 399829"/>
              <a:gd name="connsiteX2" fmla="*/ 220436 w 425577"/>
              <a:gd name="connsiteY2" fmla="*/ 399829 h 399829"/>
              <a:gd name="connsiteX3" fmla="*/ 0 w 425577"/>
              <a:gd name="connsiteY3" fmla="*/ 171288 h 399829"/>
              <a:gd name="connsiteX4" fmla="*/ 39312 w 425577"/>
              <a:gd name="connsiteY4" fmla="*/ 146016 h 399829"/>
              <a:gd name="connsiteX5" fmla="*/ 47736 w 425577"/>
              <a:gd name="connsiteY5" fmla="*/ 5616 h 399829"/>
              <a:gd name="connsiteX6" fmla="*/ 199368 w 425577"/>
              <a:gd name="connsiteY6" fmla="*/ 0 h 39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5577" h="399829">
                <a:moveTo>
                  <a:pt x="199368" y="0"/>
                </a:moveTo>
                <a:cubicBezTo>
                  <a:pt x="245456" y="46088"/>
                  <a:pt x="379489" y="165936"/>
                  <a:pt x="425577" y="212024"/>
                </a:cubicBezTo>
                <a:cubicBezTo>
                  <a:pt x="410461" y="307297"/>
                  <a:pt x="313283" y="377901"/>
                  <a:pt x="220436" y="399829"/>
                </a:cubicBezTo>
                <a:lnTo>
                  <a:pt x="0" y="171288"/>
                </a:lnTo>
                <a:lnTo>
                  <a:pt x="39312" y="146016"/>
                </a:lnTo>
                <a:lnTo>
                  <a:pt x="47736" y="5616"/>
                </a:lnTo>
                <a:lnTo>
                  <a:pt x="199368" y="0"/>
                </a:lnTo>
                <a:close/>
              </a:path>
            </a:pathLst>
          </a:custGeom>
          <a:gradFill>
            <a:gsLst>
              <a:gs pos="0">
                <a:schemeClr val="tx2">
                  <a:alpha val="70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55" name="Freeform 46"/>
          <p:cNvSpPr>
            <a:spLocks/>
          </p:cNvSpPr>
          <p:nvPr/>
        </p:nvSpPr>
        <p:spPr bwMode="auto">
          <a:xfrm>
            <a:off x="9608287" y="4010657"/>
            <a:ext cx="377133" cy="356475"/>
          </a:xfrm>
          <a:custGeom>
            <a:avLst/>
            <a:gdLst/>
            <a:ahLst/>
            <a:cxnLst/>
            <a:rect l="l" t="t" r="r" b="b"/>
            <a:pathLst>
              <a:path w="115887" h="109538">
                <a:moveTo>
                  <a:pt x="33337" y="26988"/>
                </a:moveTo>
                <a:cubicBezTo>
                  <a:pt x="33337" y="26988"/>
                  <a:pt x="33337" y="26988"/>
                  <a:pt x="33337" y="27980"/>
                </a:cubicBezTo>
                <a:lnTo>
                  <a:pt x="33337" y="34926"/>
                </a:lnTo>
                <a:lnTo>
                  <a:pt x="112712" y="34926"/>
                </a:lnTo>
                <a:cubicBezTo>
                  <a:pt x="112712" y="34926"/>
                  <a:pt x="112712" y="34926"/>
                  <a:pt x="112712" y="33934"/>
                </a:cubicBezTo>
                <a:lnTo>
                  <a:pt x="112712" y="26988"/>
                </a:lnTo>
                <a:cubicBezTo>
                  <a:pt x="108932" y="26988"/>
                  <a:pt x="108932" y="26988"/>
                  <a:pt x="33337" y="26988"/>
                </a:cubicBezTo>
                <a:close/>
                <a:moveTo>
                  <a:pt x="33645" y="0"/>
                </a:moveTo>
                <a:cubicBezTo>
                  <a:pt x="33645" y="0"/>
                  <a:pt x="33645" y="0"/>
                  <a:pt x="108411" y="0"/>
                </a:cubicBezTo>
                <a:cubicBezTo>
                  <a:pt x="112149" y="0"/>
                  <a:pt x="115887" y="3777"/>
                  <a:pt x="115887" y="7554"/>
                </a:cubicBezTo>
                <a:cubicBezTo>
                  <a:pt x="115887" y="7554"/>
                  <a:pt x="115887" y="7554"/>
                  <a:pt x="115887" y="8499"/>
                </a:cubicBezTo>
                <a:lnTo>
                  <a:pt x="115887" y="15109"/>
                </a:lnTo>
                <a:cubicBezTo>
                  <a:pt x="115887" y="18886"/>
                  <a:pt x="115887" y="18886"/>
                  <a:pt x="115887" y="98207"/>
                </a:cubicBezTo>
                <a:cubicBezTo>
                  <a:pt x="115887" y="101984"/>
                  <a:pt x="112149" y="109538"/>
                  <a:pt x="100934" y="109538"/>
                </a:cubicBezTo>
                <a:cubicBezTo>
                  <a:pt x="93457" y="109538"/>
                  <a:pt x="85981" y="101984"/>
                  <a:pt x="85981" y="98207"/>
                </a:cubicBezTo>
                <a:cubicBezTo>
                  <a:pt x="85981" y="90652"/>
                  <a:pt x="93457" y="83098"/>
                  <a:pt x="100934" y="83098"/>
                </a:cubicBezTo>
                <a:cubicBezTo>
                  <a:pt x="104672" y="83098"/>
                  <a:pt x="108411" y="86875"/>
                  <a:pt x="112149" y="86875"/>
                </a:cubicBezTo>
                <a:cubicBezTo>
                  <a:pt x="112149" y="86875"/>
                  <a:pt x="112149" y="86875"/>
                  <a:pt x="112149" y="37772"/>
                </a:cubicBezTo>
                <a:cubicBezTo>
                  <a:pt x="112149" y="37772"/>
                  <a:pt x="112149" y="37772"/>
                  <a:pt x="33645" y="37772"/>
                </a:cubicBezTo>
                <a:cubicBezTo>
                  <a:pt x="33645" y="37772"/>
                  <a:pt x="33645" y="37772"/>
                  <a:pt x="33645" y="98207"/>
                </a:cubicBezTo>
                <a:cubicBezTo>
                  <a:pt x="33645" y="101984"/>
                  <a:pt x="26168" y="109538"/>
                  <a:pt x="14953" y="109538"/>
                </a:cubicBezTo>
                <a:cubicBezTo>
                  <a:pt x="7477" y="109538"/>
                  <a:pt x="0" y="101984"/>
                  <a:pt x="0" y="98207"/>
                </a:cubicBezTo>
                <a:cubicBezTo>
                  <a:pt x="0" y="90652"/>
                  <a:pt x="7477" y="83098"/>
                  <a:pt x="14953" y="83098"/>
                </a:cubicBezTo>
                <a:cubicBezTo>
                  <a:pt x="18692" y="83098"/>
                  <a:pt x="22430" y="86875"/>
                  <a:pt x="26168" y="86875"/>
                </a:cubicBezTo>
                <a:cubicBezTo>
                  <a:pt x="26168" y="86875"/>
                  <a:pt x="26168" y="86875"/>
                  <a:pt x="26168" y="18886"/>
                </a:cubicBezTo>
                <a:cubicBezTo>
                  <a:pt x="26168" y="15109"/>
                  <a:pt x="26168" y="15109"/>
                  <a:pt x="26168" y="14165"/>
                </a:cubicBezTo>
                <a:lnTo>
                  <a:pt x="26168" y="7554"/>
                </a:lnTo>
                <a:cubicBezTo>
                  <a:pt x="26168" y="3777"/>
                  <a:pt x="29906" y="0"/>
                  <a:pt x="33645" y="0"/>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57" name="Freeform 54"/>
          <p:cNvSpPr>
            <a:spLocks/>
          </p:cNvSpPr>
          <p:nvPr/>
        </p:nvSpPr>
        <p:spPr bwMode="auto">
          <a:xfrm>
            <a:off x="2233137" y="3190059"/>
            <a:ext cx="877651" cy="781908"/>
          </a:xfrm>
          <a:custGeom>
            <a:avLst/>
            <a:gdLst>
              <a:gd name="connsiteX0" fmla="*/ 19656 w 357878"/>
              <a:gd name="connsiteY0" fmla="*/ 0 h 424988"/>
              <a:gd name="connsiteX1" fmla="*/ 171289 w 357878"/>
              <a:gd name="connsiteY1" fmla="*/ 0 h 424988"/>
              <a:gd name="connsiteX2" fmla="*/ 233065 w 357878"/>
              <a:gd name="connsiteY2" fmla="*/ 61776 h 424988"/>
              <a:gd name="connsiteX3" fmla="*/ 272377 w 357878"/>
              <a:gd name="connsiteY3" fmla="*/ 67392 h 424988"/>
              <a:gd name="connsiteX4" fmla="*/ 357878 w 357878"/>
              <a:gd name="connsiteY4" fmla="*/ 153740 h 424988"/>
              <a:gd name="connsiteX5" fmla="*/ 278797 w 357878"/>
              <a:gd name="connsiteY5" fmla="*/ 424988 h 424988"/>
              <a:gd name="connsiteX6" fmla="*/ 0 w 357878"/>
              <a:gd name="connsiteY6" fmla="*/ 146016 h 424988"/>
              <a:gd name="connsiteX7" fmla="*/ 19656 w 357878"/>
              <a:gd name="connsiteY7" fmla="*/ 0 h 424988"/>
              <a:gd name="connsiteX0" fmla="*/ 19656 w 477027"/>
              <a:gd name="connsiteY0" fmla="*/ 0 h 424988"/>
              <a:gd name="connsiteX1" fmla="*/ 171289 w 477027"/>
              <a:gd name="connsiteY1" fmla="*/ 0 h 424988"/>
              <a:gd name="connsiteX2" fmla="*/ 233065 w 477027"/>
              <a:gd name="connsiteY2" fmla="*/ 61776 h 424988"/>
              <a:gd name="connsiteX3" fmla="*/ 272377 w 477027"/>
              <a:gd name="connsiteY3" fmla="*/ 67392 h 424988"/>
              <a:gd name="connsiteX4" fmla="*/ 477027 w 477027"/>
              <a:gd name="connsiteY4" fmla="*/ 270052 h 424988"/>
              <a:gd name="connsiteX5" fmla="*/ 278797 w 477027"/>
              <a:gd name="connsiteY5" fmla="*/ 424988 h 424988"/>
              <a:gd name="connsiteX6" fmla="*/ 0 w 477027"/>
              <a:gd name="connsiteY6" fmla="*/ 146016 h 424988"/>
              <a:gd name="connsiteX7" fmla="*/ 19656 w 477027"/>
              <a:gd name="connsiteY7" fmla="*/ 0 h 424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7027" h="424988">
                <a:moveTo>
                  <a:pt x="19656" y="0"/>
                </a:moveTo>
                <a:lnTo>
                  <a:pt x="171289" y="0"/>
                </a:lnTo>
                <a:lnTo>
                  <a:pt x="233065" y="61776"/>
                </a:lnTo>
                <a:lnTo>
                  <a:pt x="272377" y="67392"/>
                </a:lnTo>
                <a:lnTo>
                  <a:pt x="477027" y="270052"/>
                </a:lnTo>
                <a:cubicBezTo>
                  <a:pt x="455444" y="355400"/>
                  <a:pt x="364804" y="405009"/>
                  <a:pt x="278797" y="424988"/>
                </a:cubicBezTo>
                <a:lnTo>
                  <a:pt x="0" y="146016"/>
                </a:lnTo>
                <a:lnTo>
                  <a:pt x="19656" y="0"/>
                </a:lnTo>
                <a:close/>
              </a:path>
            </a:pathLst>
          </a:custGeom>
          <a:gradFill>
            <a:gsLst>
              <a:gs pos="0">
                <a:schemeClr val="tx2">
                  <a:alpha val="70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58" name="Freeform 32"/>
          <p:cNvSpPr>
            <a:spLocks/>
          </p:cNvSpPr>
          <p:nvPr/>
        </p:nvSpPr>
        <p:spPr bwMode="auto">
          <a:xfrm>
            <a:off x="2230454" y="3171866"/>
            <a:ext cx="521791" cy="413300"/>
          </a:xfrm>
          <a:custGeom>
            <a:avLst/>
            <a:gdLst/>
            <a:ahLst/>
            <a:cxnLst/>
            <a:rect l="l" t="t" r="r" b="b"/>
            <a:pathLst>
              <a:path w="160337" h="127000">
                <a:moveTo>
                  <a:pt x="134937" y="66675"/>
                </a:moveTo>
                <a:lnTo>
                  <a:pt x="131762" y="73025"/>
                </a:lnTo>
                <a:lnTo>
                  <a:pt x="134937" y="79375"/>
                </a:lnTo>
                <a:lnTo>
                  <a:pt x="138112" y="73025"/>
                </a:lnTo>
                <a:close/>
                <a:moveTo>
                  <a:pt x="110331" y="66675"/>
                </a:moveTo>
                <a:cubicBezTo>
                  <a:pt x="107263" y="66675"/>
                  <a:pt x="104775" y="69518"/>
                  <a:pt x="104775" y="73025"/>
                </a:cubicBezTo>
                <a:cubicBezTo>
                  <a:pt x="104775" y="76532"/>
                  <a:pt x="107263" y="79375"/>
                  <a:pt x="110331" y="79375"/>
                </a:cubicBezTo>
                <a:cubicBezTo>
                  <a:pt x="113399" y="79375"/>
                  <a:pt x="115887" y="76532"/>
                  <a:pt x="115887" y="73025"/>
                </a:cubicBezTo>
                <a:cubicBezTo>
                  <a:pt x="115887" y="69518"/>
                  <a:pt x="113399" y="66675"/>
                  <a:pt x="110331" y="66675"/>
                </a:cubicBezTo>
                <a:close/>
                <a:moveTo>
                  <a:pt x="104775" y="38100"/>
                </a:moveTo>
                <a:cubicBezTo>
                  <a:pt x="104789" y="38100"/>
                  <a:pt x="105551" y="38100"/>
                  <a:pt x="145521" y="38100"/>
                </a:cubicBezTo>
                <a:cubicBezTo>
                  <a:pt x="152929" y="38100"/>
                  <a:pt x="156633" y="41804"/>
                  <a:pt x="156633" y="49213"/>
                </a:cubicBezTo>
                <a:cubicBezTo>
                  <a:pt x="156633" y="49231"/>
                  <a:pt x="156633" y="50127"/>
                  <a:pt x="156633" y="93663"/>
                </a:cubicBezTo>
                <a:lnTo>
                  <a:pt x="160337" y="127000"/>
                </a:lnTo>
                <a:cubicBezTo>
                  <a:pt x="160328" y="126989"/>
                  <a:pt x="159923" y="126503"/>
                  <a:pt x="141816" y="104775"/>
                </a:cubicBezTo>
                <a:cubicBezTo>
                  <a:pt x="141800" y="104775"/>
                  <a:pt x="140748" y="104775"/>
                  <a:pt x="71438" y="104775"/>
                </a:cubicBezTo>
                <a:cubicBezTo>
                  <a:pt x="64029" y="104775"/>
                  <a:pt x="60325" y="101071"/>
                  <a:pt x="60325" y="93663"/>
                </a:cubicBezTo>
                <a:cubicBezTo>
                  <a:pt x="60325" y="93655"/>
                  <a:pt x="60325" y="93530"/>
                  <a:pt x="60325" y="91348"/>
                </a:cubicBezTo>
                <a:lnTo>
                  <a:pt x="60325" y="75142"/>
                </a:lnTo>
                <a:cubicBezTo>
                  <a:pt x="60333" y="75142"/>
                  <a:pt x="60457" y="75142"/>
                  <a:pt x="62640" y="75142"/>
                </a:cubicBezTo>
                <a:lnTo>
                  <a:pt x="78846" y="75142"/>
                </a:lnTo>
                <a:lnTo>
                  <a:pt x="82550" y="78846"/>
                </a:lnTo>
                <a:cubicBezTo>
                  <a:pt x="86254" y="78846"/>
                  <a:pt x="89958" y="78846"/>
                  <a:pt x="89958" y="75142"/>
                </a:cubicBezTo>
                <a:cubicBezTo>
                  <a:pt x="101071" y="75142"/>
                  <a:pt x="104775" y="67733"/>
                  <a:pt x="104775" y="64029"/>
                </a:cubicBezTo>
                <a:cubicBezTo>
                  <a:pt x="104775" y="64016"/>
                  <a:pt x="104775" y="63447"/>
                  <a:pt x="104775" y="38100"/>
                </a:cubicBezTo>
                <a:close/>
                <a:moveTo>
                  <a:pt x="78581" y="30163"/>
                </a:moveTo>
                <a:cubicBezTo>
                  <a:pt x="74635" y="30163"/>
                  <a:pt x="71437" y="32651"/>
                  <a:pt x="71437" y="35720"/>
                </a:cubicBezTo>
                <a:cubicBezTo>
                  <a:pt x="71437" y="38789"/>
                  <a:pt x="74635" y="41277"/>
                  <a:pt x="78581" y="41277"/>
                </a:cubicBezTo>
                <a:cubicBezTo>
                  <a:pt x="82527" y="41277"/>
                  <a:pt x="85725" y="38789"/>
                  <a:pt x="85725" y="35720"/>
                </a:cubicBezTo>
                <a:cubicBezTo>
                  <a:pt x="85725" y="32651"/>
                  <a:pt x="82527" y="30163"/>
                  <a:pt x="78581" y="30163"/>
                </a:cubicBezTo>
                <a:close/>
                <a:moveTo>
                  <a:pt x="52388" y="30163"/>
                </a:moveTo>
                <a:cubicBezTo>
                  <a:pt x="48004" y="30163"/>
                  <a:pt x="44450" y="32651"/>
                  <a:pt x="44450" y="35720"/>
                </a:cubicBezTo>
                <a:cubicBezTo>
                  <a:pt x="44450" y="38789"/>
                  <a:pt x="48004" y="41277"/>
                  <a:pt x="52388" y="41277"/>
                </a:cubicBezTo>
                <a:cubicBezTo>
                  <a:pt x="56772" y="41277"/>
                  <a:pt x="60326" y="38789"/>
                  <a:pt x="60326" y="35720"/>
                </a:cubicBezTo>
                <a:cubicBezTo>
                  <a:pt x="60326" y="32651"/>
                  <a:pt x="56772" y="30163"/>
                  <a:pt x="52388" y="30163"/>
                </a:cubicBezTo>
                <a:close/>
                <a:moveTo>
                  <a:pt x="26194" y="30163"/>
                </a:moveTo>
                <a:cubicBezTo>
                  <a:pt x="22248" y="30163"/>
                  <a:pt x="19050" y="32651"/>
                  <a:pt x="19050" y="35720"/>
                </a:cubicBezTo>
                <a:cubicBezTo>
                  <a:pt x="19050" y="38789"/>
                  <a:pt x="22248" y="41277"/>
                  <a:pt x="26194" y="41277"/>
                </a:cubicBezTo>
                <a:cubicBezTo>
                  <a:pt x="30140" y="41277"/>
                  <a:pt x="33338" y="38789"/>
                  <a:pt x="33338" y="35720"/>
                </a:cubicBezTo>
                <a:cubicBezTo>
                  <a:pt x="33338" y="32651"/>
                  <a:pt x="30140" y="30163"/>
                  <a:pt x="26194" y="30163"/>
                </a:cubicBezTo>
                <a:close/>
                <a:moveTo>
                  <a:pt x="15052" y="0"/>
                </a:moveTo>
                <a:cubicBezTo>
                  <a:pt x="15066" y="0"/>
                  <a:pt x="16092" y="0"/>
                  <a:pt x="90311" y="0"/>
                </a:cubicBezTo>
                <a:cubicBezTo>
                  <a:pt x="97837" y="0"/>
                  <a:pt x="101600" y="7454"/>
                  <a:pt x="101600" y="11181"/>
                </a:cubicBezTo>
                <a:cubicBezTo>
                  <a:pt x="101600" y="11192"/>
                  <a:pt x="101600" y="11871"/>
                  <a:pt x="101600" y="55908"/>
                </a:cubicBezTo>
                <a:cubicBezTo>
                  <a:pt x="101600" y="63362"/>
                  <a:pt x="97837" y="67089"/>
                  <a:pt x="90311" y="67089"/>
                </a:cubicBezTo>
                <a:cubicBezTo>
                  <a:pt x="90298" y="67089"/>
                  <a:pt x="89329" y="67089"/>
                  <a:pt x="18815" y="67089"/>
                </a:cubicBezTo>
                <a:cubicBezTo>
                  <a:pt x="18811" y="67093"/>
                  <a:pt x="18720" y="67183"/>
                  <a:pt x="16463" y="69419"/>
                </a:cubicBezTo>
                <a:lnTo>
                  <a:pt x="0" y="85725"/>
                </a:lnTo>
                <a:cubicBezTo>
                  <a:pt x="2" y="85714"/>
                  <a:pt x="77" y="85193"/>
                  <a:pt x="3763" y="59635"/>
                </a:cubicBezTo>
                <a:cubicBezTo>
                  <a:pt x="3763" y="55908"/>
                  <a:pt x="3763" y="55908"/>
                  <a:pt x="3763" y="11181"/>
                </a:cubicBezTo>
                <a:cubicBezTo>
                  <a:pt x="3763" y="7454"/>
                  <a:pt x="7526" y="0"/>
                  <a:pt x="15052" y="0"/>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76" name="Freeform 1613"/>
          <p:cNvSpPr>
            <a:spLocks/>
          </p:cNvSpPr>
          <p:nvPr/>
        </p:nvSpPr>
        <p:spPr bwMode="auto">
          <a:xfrm>
            <a:off x="8137783" y="2036974"/>
            <a:ext cx="512323" cy="712973"/>
          </a:xfrm>
          <a:custGeom>
            <a:avLst/>
            <a:gdLst>
              <a:gd name="T0" fmla="*/ 78 w 719"/>
              <a:gd name="T1" fmla="*/ 0 h 978"/>
              <a:gd name="T2" fmla="*/ 78 w 719"/>
              <a:gd name="T3" fmla="*/ 0 h 978"/>
              <a:gd name="T4" fmla="*/ 5 w 719"/>
              <a:gd name="T5" fmla="*/ 593 h 978"/>
              <a:gd name="T6" fmla="*/ 0 w 719"/>
              <a:gd name="T7" fmla="*/ 596 h 978"/>
              <a:gd name="T8" fmla="*/ 381 w 719"/>
              <a:gd name="T9" fmla="*/ 978 h 978"/>
              <a:gd name="T10" fmla="*/ 719 w 719"/>
              <a:gd name="T11" fmla="*/ 641 h 978"/>
              <a:gd name="T12" fmla="*/ 78 w 719"/>
              <a:gd name="T13" fmla="*/ 0 h 978"/>
              <a:gd name="connsiteX0" fmla="*/ 1015 w 9930"/>
              <a:gd name="connsiteY0" fmla="*/ 0 h 10000"/>
              <a:gd name="connsiteX1" fmla="*/ 1015 w 9930"/>
              <a:gd name="connsiteY1" fmla="*/ 0 h 10000"/>
              <a:gd name="connsiteX2" fmla="*/ 0 w 9930"/>
              <a:gd name="connsiteY2" fmla="*/ 6063 h 10000"/>
              <a:gd name="connsiteX3" fmla="*/ 5229 w 9930"/>
              <a:gd name="connsiteY3" fmla="*/ 10000 h 10000"/>
              <a:gd name="connsiteX4" fmla="*/ 9930 w 9930"/>
              <a:gd name="connsiteY4" fmla="*/ 6554 h 10000"/>
              <a:gd name="connsiteX5" fmla="*/ 1015 w 9930"/>
              <a:gd name="connsiteY5" fmla="*/ 0 h 10000"/>
              <a:gd name="connsiteX0" fmla="*/ 865 w 9843"/>
              <a:gd name="connsiteY0" fmla="*/ 0 h 10000"/>
              <a:gd name="connsiteX1" fmla="*/ 865 w 9843"/>
              <a:gd name="connsiteY1" fmla="*/ 0 h 10000"/>
              <a:gd name="connsiteX2" fmla="*/ 0 w 9843"/>
              <a:gd name="connsiteY2" fmla="*/ 6120 h 10000"/>
              <a:gd name="connsiteX3" fmla="*/ 5109 w 9843"/>
              <a:gd name="connsiteY3" fmla="*/ 10000 h 10000"/>
              <a:gd name="connsiteX4" fmla="*/ 9843 w 9843"/>
              <a:gd name="connsiteY4" fmla="*/ 6554 h 10000"/>
              <a:gd name="connsiteX5" fmla="*/ 865 w 9843"/>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43" h="10000">
                <a:moveTo>
                  <a:pt x="865" y="0"/>
                </a:moveTo>
                <a:lnTo>
                  <a:pt x="865" y="0"/>
                </a:lnTo>
                <a:lnTo>
                  <a:pt x="0" y="6120"/>
                </a:lnTo>
                <a:lnTo>
                  <a:pt x="5109" y="10000"/>
                </a:lnTo>
                <a:lnTo>
                  <a:pt x="9843" y="6554"/>
                </a:lnTo>
                <a:lnTo>
                  <a:pt x="865" y="0"/>
                </a:lnTo>
                <a:close/>
              </a:path>
            </a:pathLst>
          </a:custGeom>
          <a:gradFill>
            <a:gsLst>
              <a:gs pos="0">
                <a:schemeClr val="tx2">
                  <a:alpha val="70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77" name="Freeform 1609"/>
          <p:cNvSpPr>
            <a:spLocks/>
          </p:cNvSpPr>
          <p:nvPr/>
        </p:nvSpPr>
        <p:spPr bwMode="auto">
          <a:xfrm>
            <a:off x="8043560" y="2036974"/>
            <a:ext cx="139243" cy="432301"/>
          </a:xfrm>
          <a:custGeom>
            <a:avLst/>
            <a:gdLst>
              <a:gd name="T0" fmla="*/ 118 w 191"/>
              <a:gd name="T1" fmla="*/ 593 h 593"/>
              <a:gd name="T2" fmla="*/ 118 w 191"/>
              <a:gd name="T3" fmla="*/ 64 h 593"/>
              <a:gd name="T4" fmla="*/ 0 w 191"/>
              <a:gd name="T5" fmla="*/ 64 h 593"/>
              <a:gd name="T6" fmla="*/ 0 w 191"/>
              <a:gd name="T7" fmla="*/ 0 h 593"/>
              <a:gd name="T8" fmla="*/ 191 w 191"/>
              <a:gd name="T9" fmla="*/ 0 h 593"/>
              <a:gd name="T10" fmla="*/ 191 w 191"/>
              <a:gd name="T11" fmla="*/ 593 h 593"/>
              <a:gd name="T12" fmla="*/ 118 w 191"/>
              <a:gd name="T13" fmla="*/ 593 h 593"/>
            </a:gdLst>
            <a:ahLst/>
            <a:cxnLst>
              <a:cxn ang="0">
                <a:pos x="T0" y="T1"/>
              </a:cxn>
              <a:cxn ang="0">
                <a:pos x="T2" y="T3"/>
              </a:cxn>
              <a:cxn ang="0">
                <a:pos x="T4" y="T5"/>
              </a:cxn>
              <a:cxn ang="0">
                <a:pos x="T6" y="T7"/>
              </a:cxn>
              <a:cxn ang="0">
                <a:pos x="T8" y="T9"/>
              </a:cxn>
              <a:cxn ang="0">
                <a:pos x="T10" y="T11"/>
              </a:cxn>
              <a:cxn ang="0">
                <a:pos x="T12" y="T13"/>
              </a:cxn>
            </a:cxnLst>
            <a:rect l="0" t="0" r="r" b="b"/>
            <a:pathLst>
              <a:path w="191" h="593">
                <a:moveTo>
                  <a:pt x="118" y="593"/>
                </a:moveTo>
                <a:lnTo>
                  <a:pt x="118" y="64"/>
                </a:lnTo>
                <a:lnTo>
                  <a:pt x="0" y="64"/>
                </a:lnTo>
                <a:lnTo>
                  <a:pt x="0" y="0"/>
                </a:lnTo>
                <a:lnTo>
                  <a:pt x="191" y="0"/>
                </a:lnTo>
                <a:lnTo>
                  <a:pt x="191" y="593"/>
                </a:lnTo>
                <a:lnTo>
                  <a:pt x="118" y="593"/>
                </a:ln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79" name="Freeform 1615"/>
          <p:cNvSpPr>
            <a:spLocks/>
          </p:cNvSpPr>
          <p:nvPr/>
        </p:nvSpPr>
        <p:spPr bwMode="auto">
          <a:xfrm>
            <a:off x="8071338" y="4049038"/>
            <a:ext cx="621849" cy="667047"/>
          </a:xfrm>
          <a:custGeom>
            <a:avLst/>
            <a:gdLst>
              <a:gd name="T0" fmla="*/ 385 w 853"/>
              <a:gd name="T1" fmla="*/ 0 h 915"/>
              <a:gd name="T2" fmla="*/ 367 w 853"/>
              <a:gd name="T3" fmla="*/ 17 h 915"/>
              <a:gd name="T4" fmla="*/ 367 w 853"/>
              <a:gd name="T5" fmla="*/ 189 h 915"/>
              <a:gd name="T6" fmla="*/ 329 w 853"/>
              <a:gd name="T7" fmla="*/ 244 h 915"/>
              <a:gd name="T8" fmla="*/ 383 w 853"/>
              <a:gd name="T9" fmla="*/ 369 h 915"/>
              <a:gd name="T10" fmla="*/ 362 w 853"/>
              <a:gd name="T11" fmla="*/ 482 h 915"/>
              <a:gd name="T12" fmla="*/ 206 w 853"/>
              <a:gd name="T13" fmla="*/ 513 h 915"/>
              <a:gd name="T14" fmla="*/ 15 w 853"/>
              <a:gd name="T15" fmla="*/ 492 h 915"/>
              <a:gd name="T16" fmla="*/ 0 w 853"/>
              <a:gd name="T17" fmla="*/ 508 h 915"/>
              <a:gd name="T18" fmla="*/ 407 w 853"/>
              <a:gd name="T19" fmla="*/ 915 h 915"/>
              <a:gd name="T20" fmla="*/ 853 w 853"/>
              <a:gd name="T21" fmla="*/ 468 h 915"/>
              <a:gd name="T22" fmla="*/ 385 w 853"/>
              <a:gd name="T23" fmla="*/ 0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3" h="915">
                <a:moveTo>
                  <a:pt x="385" y="0"/>
                </a:moveTo>
                <a:lnTo>
                  <a:pt x="367" y="17"/>
                </a:lnTo>
                <a:lnTo>
                  <a:pt x="367" y="189"/>
                </a:lnTo>
                <a:lnTo>
                  <a:pt x="329" y="244"/>
                </a:lnTo>
                <a:lnTo>
                  <a:pt x="383" y="369"/>
                </a:lnTo>
                <a:lnTo>
                  <a:pt x="362" y="482"/>
                </a:lnTo>
                <a:lnTo>
                  <a:pt x="206" y="513"/>
                </a:lnTo>
                <a:lnTo>
                  <a:pt x="15" y="492"/>
                </a:lnTo>
                <a:lnTo>
                  <a:pt x="0" y="508"/>
                </a:lnTo>
                <a:lnTo>
                  <a:pt x="407" y="915"/>
                </a:lnTo>
                <a:lnTo>
                  <a:pt x="853" y="468"/>
                </a:lnTo>
                <a:lnTo>
                  <a:pt x="385" y="0"/>
                </a:lnTo>
                <a:close/>
              </a:path>
            </a:pathLst>
          </a:custGeom>
          <a:gradFill>
            <a:gsLst>
              <a:gs pos="0">
                <a:schemeClr val="tx2">
                  <a:alpha val="70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80" name="Freeform 1611"/>
          <p:cNvSpPr>
            <a:spLocks/>
          </p:cNvSpPr>
          <p:nvPr/>
        </p:nvSpPr>
        <p:spPr bwMode="auto">
          <a:xfrm>
            <a:off x="8050929" y="4018420"/>
            <a:ext cx="332431" cy="433765"/>
          </a:xfrm>
          <a:custGeom>
            <a:avLst/>
            <a:gdLst>
              <a:gd name="T0" fmla="*/ 193 w 193"/>
              <a:gd name="T1" fmla="*/ 164 h 252"/>
              <a:gd name="T2" fmla="*/ 193 w 193"/>
              <a:gd name="T3" fmla="*/ 182 h 252"/>
              <a:gd name="T4" fmla="*/ 191 w 193"/>
              <a:gd name="T5" fmla="*/ 200 h 252"/>
              <a:gd name="T6" fmla="*/ 170 w 193"/>
              <a:gd name="T7" fmla="*/ 238 h 252"/>
              <a:gd name="T8" fmla="*/ 129 w 193"/>
              <a:gd name="T9" fmla="*/ 251 h 252"/>
              <a:gd name="T10" fmla="*/ 96 w 193"/>
              <a:gd name="T11" fmla="*/ 252 h 252"/>
              <a:gd name="T12" fmla="*/ 63 w 193"/>
              <a:gd name="T13" fmla="*/ 251 h 252"/>
              <a:gd name="T14" fmla="*/ 15 w 193"/>
              <a:gd name="T15" fmla="*/ 233 h 252"/>
              <a:gd name="T16" fmla="*/ 0 w 193"/>
              <a:gd name="T17" fmla="*/ 185 h 252"/>
              <a:gd name="T18" fmla="*/ 0 w 193"/>
              <a:gd name="T19" fmla="*/ 160 h 252"/>
              <a:gd name="T20" fmla="*/ 29 w 193"/>
              <a:gd name="T21" fmla="*/ 160 h 252"/>
              <a:gd name="T22" fmla="*/ 29 w 193"/>
              <a:gd name="T23" fmla="*/ 185 h 252"/>
              <a:gd name="T24" fmla="*/ 38 w 193"/>
              <a:gd name="T25" fmla="*/ 214 h 252"/>
              <a:gd name="T26" fmla="*/ 67 w 193"/>
              <a:gd name="T27" fmla="*/ 225 h 252"/>
              <a:gd name="T28" fmla="*/ 96 w 193"/>
              <a:gd name="T29" fmla="*/ 226 h 252"/>
              <a:gd name="T30" fmla="*/ 121 w 193"/>
              <a:gd name="T31" fmla="*/ 225 h 252"/>
              <a:gd name="T32" fmla="*/ 137 w 193"/>
              <a:gd name="T33" fmla="*/ 223 h 252"/>
              <a:gd name="T34" fmla="*/ 148 w 193"/>
              <a:gd name="T35" fmla="*/ 218 h 252"/>
              <a:gd name="T36" fmla="*/ 156 w 193"/>
              <a:gd name="T37" fmla="*/ 209 h 252"/>
              <a:gd name="T38" fmla="*/ 161 w 193"/>
              <a:gd name="T39" fmla="*/ 194 h 252"/>
              <a:gd name="T40" fmla="*/ 163 w 193"/>
              <a:gd name="T41" fmla="*/ 178 h 252"/>
              <a:gd name="T42" fmla="*/ 161 w 193"/>
              <a:gd name="T43" fmla="*/ 162 h 252"/>
              <a:gd name="T44" fmla="*/ 150 w 193"/>
              <a:gd name="T45" fmla="*/ 140 h 252"/>
              <a:gd name="T46" fmla="*/ 125 w 193"/>
              <a:gd name="T47" fmla="*/ 135 h 252"/>
              <a:gd name="T48" fmla="*/ 51 w 193"/>
              <a:gd name="T49" fmla="*/ 135 h 252"/>
              <a:gd name="T50" fmla="*/ 51 w 193"/>
              <a:gd name="T51" fmla="*/ 110 h 252"/>
              <a:gd name="T52" fmla="*/ 127 w 193"/>
              <a:gd name="T53" fmla="*/ 110 h 252"/>
              <a:gd name="T54" fmla="*/ 150 w 193"/>
              <a:gd name="T55" fmla="*/ 102 h 252"/>
              <a:gd name="T56" fmla="*/ 160 w 193"/>
              <a:gd name="T57" fmla="*/ 81 h 252"/>
              <a:gd name="T58" fmla="*/ 161 w 193"/>
              <a:gd name="T59" fmla="*/ 72 h 252"/>
              <a:gd name="T60" fmla="*/ 161 w 193"/>
              <a:gd name="T61" fmla="*/ 62 h 252"/>
              <a:gd name="T62" fmla="*/ 157 w 193"/>
              <a:gd name="T63" fmla="*/ 45 h 252"/>
              <a:gd name="T64" fmla="*/ 148 w 193"/>
              <a:gd name="T65" fmla="*/ 35 h 252"/>
              <a:gd name="T66" fmla="*/ 136 w 193"/>
              <a:gd name="T67" fmla="*/ 29 h 252"/>
              <a:gd name="T68" fmla="*/ 120 w 193"/>
              <a:gd name="T69" fmla="*/ 26 h 252"/>
              <a:gd name="T70" fmla="*/ 108 w 193"/>
              <a:gd name="T71" fmla="*/ 26 h 252"/>
              <a:gd name="T72" fmla="*/ 96 w 193"/>
              <a:gd name="T73" fmla="*/ 26 h 252"/>
              <a:gd name="T74" fmla="*/ 83 w 193"/>
              <a:gd name="T75" fmla="*/ 26 h 252"/>
              <a:gd name="T76" fmla="*/ 72 w 193"/>
              <a:gd name="T77" fmla="*/ 27 h 252"/>
              <a:gd name="T78" fmla="*/ 39 w 193"/>
              <a:gd name="T79" fmla="*/ 39 h 252"/>
              <a:gd name="T80" fmla="*/ 29 w 193"/>
              <a:gd name="T81" fmla="*/ 73 h 252"/>
              <a:gd name="T82" fmla="*/ 29 w 193"/>
              <a:gd name="T83" fmla="*/ 85 h 252"/>
              <a:gd name="T84" fmla="*/ 0 w 193"/>
              <a:gd name="T85" fmla="*/ 85 h 252"/>
              <a:gd name="T86" fmla="*/ 0 w 193"/>
              <a:gd name="T87" fmla="*/ 64 h 252"/>
              <a:gd name="T88" fmla="*/ 5 w 193"/>
              <a:gd name="T89" fmla="*/ 38 h 252"/>
              <a:gd name="T90" fmla="*/ 18 w 193"/>
              <a:gd name="T91" fmla="*/ 19 h 252"/>
              <a:gd name="T92" fmla="*/ 41 w 193"/>
              <a:gd name="T93" fmla="*/ 6 h 252"/>
              <a:gd name="T94" fmla="*/ 69 w 193"/>
              <a:gd name="T95" fmla="*/ 1 h 252"/>
              <a:gd name="T96" fmla="*/ 104 w 193"/>
              <a:gd name="T97" fmla="*/ 0 h 252"/>
              <a:gd name="T98" fmla="*/ 139 w 193"/>
              <a:gd name="T99" fmla="*/ 2 h 252"/>
              <a:gd name="T100" fmla="*/ 174 w 193"/>
              <a:gd name="T101" fmla="*/ 18 h 252"/>
              <a:gd name="T102" fmla="*/ 190 w 193"/>
              <a:gd name="T103" fmla="*/ 52 h 252"/>
              <a:gd name="T104" fmla="*/ 192 w 193"/>
              <a:gd name="T105" fmla="*/ 69 h 252"/>
              <a:gd name="T106" fmla="*/ 190 w 193"/>
              <a:gd name="T107" fmla="*/ 86 h 252"/>
              <a:gd name="T108" fmla="*/ 182 w 193"/>
              <a:gd name="T109" fmla="*/ 107 h 252"/>
              <a:gd name="T110" fmla="*/ 164 w 193"/>
              <a:gd name="T111" fmla="*/ 122 h 252"/>
              <a:gd name="T112" fmla="*/ 184 w 193"/>
              <a:gd name="T113" fmla="*/ 139 h 252"/>
              <a:gd name="T114" fmla="*/ 193 w 193"/>
              <a:gd name="T115" fmla="*/ 164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3" h="252">
                <a:moveTo>
                  <a:pt x="193" y="164"/>
                </a:moveTo>
                <a:cubicBezTo>
                  <a:pt x="193" y="170"/>
                  <a:pt x="193" y="176"/>
                  <a:pt x="193" y="182"/>
                </a:cubicBezTo>
                <a:cubicBezTo>
                  <a:pt x="193" y="188"/>
                  <a:pt x="192" y="194"/>
                  <a:pt x="191" y="200"/>
                </a:cubicBezTo>
                <a:cubicBezTo>
                  <a:pt x="188" y="218"/>
                  <a:pt x="181" y="231"/>
                  <a:pt x="170" y="238"/>
                </a:cubicBezTo>
                <a:cubicBezTo>
                  <a:pt x="160" y="245"/>
                  <a:pt x="146" y="250"/>
                  <a:pt x="129" y="251"/>
                </a:cubicBezTo>
                <a:cubicBezTo>
                  <a:pt x="118" y="251"/>
                  <a:pt x="107" y="251"/>
                  <a:pt x="96" y="252"/>
                </a:cubicBezTo>
                <a:cubicBezTo>
                  <a:pt x="85" y="252"/>
                  <a:pt x="74" y="252"/>
                  <a:pt x="63" y="251"/>
                </a:cubicBezTo>
                <a:cubicBezTo>
                  <a:pt x="41" y="251"/>
                  <a:pt x="25" y="245"/>
                  <a:pt x="15" y="233"/>
                </a:cubicBezTo>
                <a:cubicBezTo>
                  <a:pt x="5" y="222"/>
                  <a:pt x="0" y="206"/>
                  <a:pt x="0" y="185"/>
                </a:cubicBezTo>
                <a:cubicBezTo>
                  <a:pt x="0" y="160"/>
                  <a:pt x="0" y="160"/>
                  <a:pt x="0" y="160"/>
                </a:cubicBezTo>
                <a:cubicBezTo>
                  <a:pt x="29" y="160"/>
                  <a:pt x="29" y="160"/>
                  <a:pt x="29" y="160"/>
                </a:cubicBezTo>
                <a:cubicBezTo>
                  <a:pt x="29" y="185"/>
                  <a:pt x="29" y="185"/>
                  <a:pt x="29" y="185"/>
                </a:cubicBezTo>
                <a:cubicBezTo>
                  <a:pt x="29" y="197"/>
                  <a:pt x="32" y="207"/>
                  <a:pt x="38" y="214"/>
                </a:cubicBezTo>
                <a:cubicBezTo>
                  <a:pt x="44" y="221"/>
                  <a:pt x="54" y="225"/>
                  <a:pt x="67" y="225"/>
                </a:cubicBezTo>
                <a:cubicBezTo>
                  <a:pt x="77" y="226"/>
                  <a:pt x="87" y="226"/>
                  <a:pt x="96" y="226"/>
                </a:cubicBezTo>
                <a:cubicBezTo>
                  <a:pt x="105" y="226"/>
                  <a:pt x="113" y="226"/>
                  <a:pt x="121" y="225"/>
                </a:cubicBezTo>
                <a:cubicBezTo>
                  <a:pt x="127" y="225"/>
                  <a:pt x="132" y="224"/>
                  <a:pt x="137" y="223"/>
                </a:cubicBezTo>
                <a:cubicBezTo>
                  <a:pt x="141" y="222"/>
                  <a:pt x="145" y="220"/>
                  <a:pt x="148" y="218"/>
                </a:cubicBezTo>
                <a:cubicBezTo>
                  <a:pt x="152" y="216"/>
                  <a:pt x="154" y="213"/>
                  <a:pt x="156" y="209"/>
                </a:cubicBezTo>
                <a:cubicBezTo>
                  <a:pt x="159" y="205"/>
                  <a:pt x="160" y="200"/>
                  <a:pt x="161" y="194"/>
                </a:cubicBezTo>
                <a:cubicBezTo>
                  <a:pt x="162" y="189"/>
                  <a:pt x="163" y="184"/>
                  <a:pt x="163" y="178"/>
                </a:cubicBezTo>
                <a:cubicBezTo>
                  <a:pt x="163" y="173"/>
                  <a:pt x="162" y="167"/>
                  <a:pt x="161" y="162"/>
                </a:cubicBezTo>
                <a:cubicBezTo>
                  <a:pt x="160" y="151"/>
                  <a:pt x="156" y="144"/>
                  <a:pt x="150" y="140"/>
                </a:cubicBezTo>
                <a:cubicBezTo>
                  <a:pt x="144" y="137"/>
                  <a:pt x="136" y="135"/>
                  <a:pt x="125" y="135"/>
                </a:cubicBezTo>
                <a:cubicBezTo>
                  <a:pt x="51" y="135"/>
                  <a:pt x="51" y="135"/>
                  <a:pt x="51" y="135"/>
                </a:cubicBezTo>
                <a:cubicBezTo>
                  <a:pt x="51" y="110"/>
                  <a:pt x="51" y="110"/>
                  <a:pt x="51" y="110"/>
                </a:cubicBezTo>
                <a:cubicBezTo>
                  <a:pt x="127" y="110"/>
                  <a:pt x="127" y="110"/>
                  <a:pt x="127" y="110"/>
                </a:cubicBezTo>
                <a:cubicBezTo>
                  <a:pt x="136" y="110"/>
                  <a:pt x="144" y="107"/>
                  <a:pt x="150" y="102"/>
                </a:cubicBezTo>
                <a:cubicBezTo>
                  <a:pt x="156" y="98"/>
                  <a:pt x="159" y="90"/>
                  <a:pt x="160" y="81"/>
                </a:cubicBezTo>
                <a:cubicBezTo>
                  <a:pt x="161" y="78"/>
                  <a:pt x="161" y="75"/>
                  <a:pt x="161" y="72"/>
                </a:cubicBezTo>
                <a:cubicBezTo>
                  <a:pt x="161" y="68"/>
                  <a:pt x="161" y="65"/>
                  <a:pt x="161" y="62"/>
                </a:cubicBezTo>
                <a:cubicBezTo>
                  <a:pt x="161" y="55"/>
                  <a:pt x="159" y="50"/>
                  <a:pt x="157" y="45"/>
                </a:cubicBezTo>
                <a:cubicBezTo>
                  <a:pt x="155" y="41"/>
                  <a:pt x="152" y="37"/>
                  <a:pt x="148" y="35"/>
                </a:cubicBezTo>
                <a:cubicBezTo>
                  <a:pt x="145" y="32"/>
                  <a:pt x="140" y="30"/>
                  <a:pt x="136" y="29"/>
                </a:cubicBezTo>
                <a:cubicBezTo>
                  <a:pt x="131" y="27"/>
                  <a:pt x="125" y="27"/>
                  <a:pt x="120" y="26"/>
                </a:cubicBezTo>
                <a:cubicBezTo>
                  <a:pt x="116" y="26"/>
                  <a:pt x="112" y="26"/>
                  <a:pt x="108" y="26"/>
                </a:cubicBezTo>
                <a:cubicBezTo>
                  <a:pt x="104" y="26"/>
                  <a:pt x="100" y="26"/>
                  <a:pt x="96" y="26"/>
                </a:cubicBezTo>
                <a:cubicBezTo>
                  <a:pt x="92" y="26"/>
                  <a:pt x="87" y="26"/>
                  <a:pt x="83" y="26"/>
                </a:cubicBezTo>
                <a:cubicBezTo>
                  <a:pt x="79" y="27"/>
                  <a:pt x="75" y="27"/>
                  <a:pt x="72" y="27"/>
                </a:cubicBezTo>
                <a:cubicBezTo>
                  <a:pt x="57" y="28"/>
                  <a:pt x="46" y="32"/>
                  <a:pt x="39" y="39"/>
                </a:cubicBezTo>
                <a:cubicBezTo>
                  <a:pt x="33" y="47"/>
                  <a:pt x="29" y="58"/>
                  <a:pt x="29" y="73"/>
                </a:cubicBezTo>
                <a:cubicBezTo>
                  <a:pt x="29" y="85"/>
                  <a:pt x="29" y="85"/>
                  <a:pt x="29" y="85"/>
                </a:cubicBezTo>
                <a:cubicBezTo>
                  <a:pt x="0" y="85"/>
                  <a:pt x="0" y="85"/>
                  <a:pt x="0" y="85"/>
                </a:cubicBezTo>
                <a:cubicBezTo>
                  <a:pt x="0" y="64"/>
                  <a:pt x="0" y="64"/>
                  <a:pt x="0" y="64"/>
                </a:cubicBezTo>
                <a:cubicBezTo>
                  <a:pt x="0" y="55"/>
                  <a:pt x="1" y="46"/>
                  <a:pt x="5" y="38"/>
                </a:cubicBezTo>
                <a:cubicBezTo>
                  <a:pt x="8" y="31"/>
                  <a:pt x="12" y="24"/>
                  <a:pt x="18" y="19"/>
                </a:cubicBezTo>
                <a:cubicBezTo>
                  <a:pt x="25" y="13"/>
                  <a:pt x="32" y="9"/>
                  <a:pt x="41" y="6"/>
                </a:cubicBezTo>
                <a:cubicBezTo>
                  <a:pt x="50" y="3"/>
                  <a:pt x="60" y="1"/>
                  <a:pt x="69" y="1"/>
                </a:cubicBezTo>
                <a:cubicBezTo>
                  <a:pt x="80" y="0"/>
                  <a:pt x="92" y="0"/>
                  <a:pt x="104" y="0"/>
                </a:cubicBezTo>
                <a:cubicBezTo>
                  <a:pt x="116" y="1"/>
                  <a:pt x="128" y="1"/>
                  <a:pt x="139" y="2"/>
                </a:cubicBezTo>
                <a:cubicBezTo>
                  <a:pt x="153" y="4"/>
                  <a:pt x="164" y="9"/>
                  <a:pt x="174" y="18"/>
                </a:cubicBezTo>
                <a:cubicBezTo>
                  <a:pt x="183" y="26"/>
                  <a:pt x="188" y="38"/>
                  <a:pt x="190" y="52"/>
                </a:cubicBezTo>
                <a:cubicBezTo>
                  <a:pt x="191" y="58"/>
                  <a:pt x="192" y="63"/>
                  <a:pt x="192" y="69"/>
                </a:cubicBezTo>
                <a:cubicBezTo>
                  <a:pt x="191" y="75"/>
                  <a:pt x="191" y="80"/>
                  <a:pt x="190" y="86"/>
                </a:cubicBezTo>
                <a:cubicBezTo>
                  <a:pt x="189" y="93"/>
                  <a:pt x="186" y="100"/>
                  <a:pt x="182" y="107"/>
                </a:cubicBezTo>
                <a:cubicBezTo>
                  <a:pt x="177" y="114"/>
                  <a:pt x="171" y="118"/>
                  <a:pt x="164" y="122"/>
                </a:cubicBezTo>
                <a:cubicBezTo>
                  <a:pt x="172" y="125"/>
                  <a:pt x="179" y="131"/>
                  <a:pt x="184" y="139"/>
                </a:cubicBezTo>
                <a:cubicBezTo>
                  <a:pt x="189" y="147"/>
                  <a:pt x="192" y="155"/>
                  <a:pt x="193" y="164"/>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82" name="Freeform 1616"/>
          <p:cNvSpPr>
            <a:spLocks/>
          </p:cNvSpPr>
          <p:nvPr/>
        </p:nvSpPr>
        <p:spPr bwMode="auto">
          <a:xfrm>
            <a:off x="3787554" y="4989191"/>
            <a:ext cx="653189" cy="685271"/>
          </a:xfrm>
          <a:custGeom>
            <a:avLst/>
            <a:gdLst>
              <a:gd name="T0" fmla="*/ 390 w 896"/>
              <a:gd name="T1" fmla="*/ 0 h 940"/>
              <a:gd name="T2" fmla="*/ 343 w 896"/>
              <a:gd name="T3" fmla="*/ 25 h 940"/>
              <a:gd name="T4" fmla="*/ 355 w 896"/>
              <a:gd name="T5" fmla="*/ 77 h 940"/>
              <a:gd name="T6" fmla="*/ 355 w 896"/>
              <a:gd name="T7" fmla="*/ 451 h 940"/>
              <a:gd name="T8" fmla="*/ 31 w 896"/>
              <a:gd name="T9" fmla="*/ 451 h 940"/>
              <a:gd name="T10" fmla="*/ 0 w 896"/>
              <a:gd name="T11" fmla="*/ 481 h 940"/>
              <a:gd name="T12" fmla="*/ 459 w 896"/>
              <a:gd name="T13" fmla="*/ 940 h 940"/>
              <a:gd name="T14" fmla="*/ 896 w 896"/>
              <a:gd name="T15" fmla="*/ 503 h 940"/>
              <a:gd name="T16" fmla="*/ 390 w 896"/>
              <a:gd name="T17" fmla="*/ 0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40">
                <a:moveTo>
                  <a:pt x="390" y="0"/>
                </a:moveTo>
                <a:lnTo>
                  <a:pt x="343" y="25"/>
                </a:lnTo>
                <a:lnTo>
                  <a:pt x="355" y="77"/>
                </a:lnTo>
                <a:lnTo>
                  <a:pt x="355" y="451"/>
                </a:lnTo>
                <a:lnTo>
                  <a:pt x="31" y="451"/>
                </a:lnTo>
                <a:lnTo>
                  <a:pt x="0" y="481"/>
                </a:lnTo>
                <a:lnTo>
                  <a:pt x="459" y="940"/>
                </a:lnTo>
                <a:lnTo>
                  <a:pt x="896" y="503"/>
                </a:lnTo>
                <a:lnTo>
                  <a:pt x="390" y="0"/>
                </a:lnTo>
                <a:close/>
              </a:path>
            </a:pathLst>
          </a:custGeom>
          <a:gradFill>
            <a:gsLst>
              <a:gs pos="0">
                <a:schemeClr val="tx2">
                  <a:alpha val="70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83" name="Freeform 1612"/>
          <p:cNvSpPr>
            <a:spLocks noEditPoints="1"/>
          </p:cNvSpPr>
          <p:nvPr/>
        </p:nvSpPr>
        <p:spPr bwMode="auto">
          <a:xfrm>
            <a:off x="3786095" y="4989191"/>
            <a:ext cx="336075" cy="430119"/>
          </a:xfrm>
          <a:custGeom>
            <a:avLst/>
            <a:gdLst>
              <a:gd name="T0" fmla="*/ 387 w 461"/>
              <a:gd name="T1" fmla="*/ 481 h 590"/>
              <a:gd name="T2" fmla="*/ 387 w 461"/>
              <a:gd name="T3" fmla="*/ 590 h 590"/>
              <a:gd name="T4" fmla="*/ 316 w 461"/>
              <a:gd name="T5" fmla="*/ 590 h 590"/>
              <a:gd name="T6" fmla="*/ 316 w 461"/>
              <a:gd name="T7" fmla="*/ 481 h 590"/>
              <a:gd name="T8" fmla="*/ 0 w 461"/>
              <a:gd name="T9" fmla="*/ 481 h 590"/>
              <a:gd name="T10" fmla="*/ 0 w 461"/>
              <a:gd name="T11" fmla="*/ 418 h 590"/>
              <a:gd name="T12" fmla="*/ 260 w 461"/>
              <a:gd name="T13" fmla="*/ 0 h 590"/>
              <a:gd name="T14" fmla="*/ 387 w 461"/>
              <a:gd name="T15" fmla="*/ 0 h 590"/>
              <a:gd name="T16" fmla="*/ 387 w 461"/>
              <a:gd name="T17" fmla="*/ 420 h 590"/>
              <a:gd name="T18" fmla="*/ 461 w 461"/>
              <a:gd name="T19" fmla="*/ 420 h 590"/>
              <a:gd name="T20" fmla="*/ 461 w 461"/>
              <a:gd name="T21" fmla="*/ 481 h 590"/>
              <a:gd name="T22" fmla="*/ 387 w 461"/>
              <a:gd name="T23" fmla="*/ 481 h 590"/>
              <a:gd name="T24" fmla="*/ 316 w 461"/>
              <a:gd name="T25" fmla="*/ 63 h 590"/>
              <a:gd name="T26" fmla="*/ 298 w 461"/>
              <a:gd name="T27" fmla="*/ 63 h 590"/>
              <a:gd name="T28" fmla="*/ 80 w 461"/>
              <a:gd name="T29" fmla="*/ 420 h 590"/>
              <a:gd name="T30" fmla="*/ 316 w 461"/>
              <a:gd name="T31" fmla="*/ 420 h 590"/>
              <a:gd name="T32" fmla="*/ 316 w 461"/>
              <a:gd name="T33" fmla="*/ 63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1" h="590">
                <a:moveTo>
                  <a:pt x="387" y="481"/>
                </a:moveTo>
                <a:lnTo>
                  <a:pt x="387" y="590"/>
                </a:lnTo>
                <a:lnTo>
                  <a:pt x="316" y="590"/>
                </a:lnTo>
                <a:lnTo>
                  <a:pt x="316" y="481"/>
                </a:lnTo>
                <a:lnTo>
                  <a:pt x="0" y="481"/>
                </a:lnTo>
                <a:lnTo>
                  <a:pt x="0" y="418"/>
                </a:lnTo>
                <a:lnTo>
                  <a:pt x="260" y="0"/>
                </a:lnTo>
                <a:lnTo>
                  <a:pt x="387" y="0"/>
                </a:lnTo>
                <a:lnTo>
                  <a:pt x="387" y="420"/>
                </a:lnTo>
                <a:lnTo>
                  <a:pt x="461" y="420"/>
                </a:lnTo>
                <a:lnTo>
                  <a:pt x="461" y="481"/>
                </a:lnTo>
                <a:lnTo>
                  <a:pt x="387" y="481"/>
                </a:lnTo>
                <a:close/>
                <a:moveTo>
                  <a:pt x="316" y="63"/>
                </a:moveTo>
                <a:lnTo>
                  <a:pt x="298" y="63"/>
                </a:lnTo>
                <a:lnTo>
                  <a:pt x="80" y="420"/>
                </a:lnTo>
                <a:lnTo>
                  <a:pt x="316" y="420"/>
                </a:lnTo>
                <a:lnTo>
                  <a:pt x="316" y="63"/>
                </a:lnTo>
                <a:close/>
              </a:path>
            </a:pathLst>
          </a:custGeom>
          <a:solidFill>
            <a:schemeClr val="accent5"/>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85" name="Freeform 1614"/>
          <p:cNvSpPr>
            <a:spLocks/>
          </p:cNvSpPr>
          <p:nvPr/>
        </p:nvSpPr>
        <p:spPr bwMode="auto">
          <a:xfrm>
            <a:off x="3850886" y="3100350"/>
            <a:ext cx="647941" cy="696261"/>
          </a:xfrm>
          <a:custGeom>
            <a:avLst/>
            <a:gdLst>
              <a:gd name="T0" fmla="*/ 406 w 952"/>
              <a:gd name="T1" fmla="*/ 0 h 1023"/>
              <a:gd name="T2" fmla="*/ 406 w 952"/>
              <a:gd name="T3" fmla="*/ 0 h 1023"/>
              <a:gd name="T4" fmla="*/ 375 w 952"/>
              <a:gd name="T5" fmla="*/ 215 h 1023"/>
              <a:gd name="T6" fmla="*/ 61 w 952"/>
              <a:gd name="T7" fmla="*/ 357 h 1023"/>
              <a:gd name="T8" fmla="*/ 21 w 952"/>
              <a:gd name="T9" fmla="*/ 525 h 1023"/>
              <a:gd name="T10" fmla="*/ 0 w 952"/>
              <a:gd name="T11" fmla="*/ 551 h 1023"/>
              <a:gd name="T12" fmla="*/ 0 w 952"/>
              <a:gd name="T13" fmla="*/ 551 h 1023"/>
              <a:gd name="T14" fmla="*/ 472 w 952"/>
              <a:gd name="T15" fmla="*/ 1023 h 1023"/>
              <a:gd name="T16" fmla="*/ 952 w 952"/>
              <a:gd name="T17" fmla="*/ 546 h 1023"/>
              <a:gd name="T18" fmla="*/ 406 w 952"/>
              <a:gd name="T19" fmla="*/ 0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2" h="1023">
                <a:moveTo>
                  <a:pt x="406" y="0"/>
                </a:moveTo>
                <a:lnTo>
                  <a:pt x="406" y="0"/>
                </a:lnTo>
                <a:lnTo>
                  <a:pt x="375" y="215"/>
                </a:lnTo>
                <a:lnTo>
                  <a:pt x="61" y="357"/>
                </a:lnTo>
                <a:lnTo>
                  <a:pt x="21" y="525"/>
                </a:lnTo>
                <a:lnTo>
                  <a:pt x="0" y="551"/>
                </a:lnTo>
                <a:lnTo>
                  <a:pt x="0" y="551"/>
                </a:lnTo>
                <a:lnTo>
                  <a:pt x="472" y="1023"/>
                </a:lnTo>
                <a:lnTo>
                  <a:pt x="952" y="546"/>
                </a:lnTo>
                <a:lnTo>
                  <a:pt x="406" y="0"/>
                </a:lnTo>
                <a:close/>
              </a:path>
            </a:pathLst>
          </a:custGeom>
          <a:gradFill>
            <a:gsLst>
              <a:gs pos="0">
                <a:schemeClr val="tx2">
                  <a:alpha val="70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86" name="Freeform 1610"/>
          <p:cNvSpPr>
            <a:spLocks/>
          </p:cNvSpPr>
          <p:nvPr/>
        </p:nvSpPr>
        <p:spPr bwMode="auto">
          <a:xfrm>
            <a:off x="3852249" y="3071765"/>
            <a:ext cx="305596" cy="403601"/>
          </a:xfrm>
          <a:custGeom>
            <a:avLst/>
            <a:gdLst>
              <a:gd name="T0" fmla="*/ 0 w 190"/>
              <a:gd name="T1" fmla="*/ 251 h 251"/>
              <a:gd name="T2" fmla="*/ 0 w 190"/>
              <a:gd name="T3" fmla="*/ 196 h 251"/>
              <a:gd name="T4" fmla="*/ 6 w 190"/>
              <a:gd name="T5" fmla="*/ 169 h 251"/>
              <a:gd name="T6" fmla="*/ 26 w 190"/>
              <a:gd name="T7" fmla="*/ 151 h 251"/>
              <a:gd name="T8" fmla="*/ 51 w 190"/>
              <a:gd name="T9" fmla="*/ 141 h 251"/>
              <a:gd name="T10" fmla="*/ 79 w 190"/>
              <a:gd name="T11" fmla="*/ 130 h 251"/>
              <a:gd name="T12" fmla="*/ 106 w 190"/>
              <a:gd name="T13" fmla="*/ 120 h 251"/>
              <a:gd name="T14" fmla="*/ 130 w 190"/>
              <a:gd name="T15" fmla="*/ 111 h 251"/>
              <a:gd name="T16" fmla="*/ 148 w 190"/>
              <a:gd name="T17" fmla="*/ 100 h 251"/>
              <a:gd name="T18" fmla="*/ 156 w 190"/>
              <a:gd name="T19" fmla="*/ 80 h 251"/>
              <a:gd name="T20" fmla="*/ 156 w 190"/>
              <a:gd name="T21" fmla="*/ 71 h 251"/>
              <a:gd name="T22" fmla="*/ 156 w 190"/>
              <a:gd name="T23" fmla="*/ 60 h 251"/>
              <a:gd name="T24" fmla="*/ 145 w 190"/>
              <a:gd name="T25" fmla="*/ 37 h 251"/>
              <a:gd name="T26" fmla="*/ 121 w 190"/>
              <a:gd name="T27" fmla="*/ 27 h 251"/>
              <a:gd name="T28" fmla="*/ 99 w 190"/>
              <a:gd name="T29" fmla="*/ 26 h 251"/>
              <a:gd name="T30" fmla="*/ 76 w 190"/>
              <a:gd name="T31" fmla="*/ 27 h 251"/>
              <a:gd name="T32" fmla="*/ 43 w 190"/>
              <a:gd name="T33" fmla="*/ 40 h 251"/>
              <a:gd name="T34" fmla="*/ 33 w 190"/>
              <a:gd name="T35" fmla="*/ 76 h 251"/>
              <a:gd name="T36" fmla="*/ 33 w 190"/>
              <a:gd name="T37" fmla="*/ 107 h 251"/>
              <a:gd name="T38" fmla="*/ 2 w 190"/>
              <a:gd name="T39" fmla="*/ 107 h 251"/>
              <a:gd name="T40" fmla="*/ 2 w 190"/>
              <a:gd name="T41" fmla="*/ 70 h 251"/>
              <a:gd name="T42" fmla="*/ 19 w 190"/>
              <a:gd name="T43" fmla="*/ 19 h 251"/>
              <a:gd name="T44" fmla="*/ 69 w 190"/>
              <a:gd name="T45" fmla="*/ 0 h 251"/>
              <a:gd name="T46" fmla="*/ 99 w 190"/>
              <a:gd name="T47" fmla="*/ 0 h 251"/>
              <a:gd name="T48" fmla="*/ 130 w 190"/>
              <a:gd name="T49" fmla="*/ 2 h 251"/>
              <a:gd name="T50" fmla="*/ 168 w 190"/>
              <a:gd name="T51" fmla="*/ 17 h 251"/>
              <a:gd name="T52" fmla="*/ 186 w 190"/>
              <a:gd name="T53" fmla="*/ 55 h 251"/>
              <a:gd name="T54" fmla="*/ 186 w 190"/>
              <a:gd name="T55" fmla="*/ 83 h 251"/>
              <a:gd name="T56" fmla="*/ 178 w 190"/>
              <a:gd name="T57" fmla="*/ 110 h 251"/>
              <a:gd name="T58" fmla="*/ 148 w 190"/>
              <a:gd name="T59" fmla="*/ 135 h 251"/>
              <a:gd name="T60" fmla="*/ 123 w 190"/>
              <a:gd name="T61" fmla="*/ 144 h 251"/>
              <a:gd name="T62" fmla="*/ 96 w 190"/>
              <a:gd name="T63" fmla="*/ 154 h 251"/>
              <a:gd name="T64" fmla="*/ 68 w 190"/>
              <a:gd name="T65" fmla="*/ 165 h 251"/>
              <a:gd name="T66" fmla="*/ 44 w 190"/>
              <a:gd name="T67" fmla="*/ 174 h 251"/>
              <a:gd name="T68" fmla="*/ 33 w 190"/>
              <a:gd name="T69" fmla="*/ 183 h 251"/>
              <a:gd name="T70" fmla="*/ 30 w 190"/>
              <a:gd name="T71" fmla="*/ 197 h 251"/>
              <a:gd name="T72" fmla="*/ 30 w 190"/>
              <a:gd name="T73" fmla="*/ 226 h 251"/>
              <a:gd name="T74" fmla="*/ 190 w 190"/>
              <a:gd name="T75" fmla="*/ 226 h 251"/>
              <a:gd name="T76" fmla="*/ 190 w 190"/>
              <a:gd name="T77" fmla="*/ 251 h 251"/>
              <a:gd name="T78" fmla="*/ 0 w 190"/>
              <a:gd name="T79"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0" h="251">
                <a:moveTo>
                  <a:pt x="0" y="251"/>
                </a:moveTo>
                <a:cubicBezTo>
                  <a:pt x="0" y="196"/>
                  <a:pt x="0" y="196"/>
                  <a:pt x="0" y="196"/>
                </a:cubicBezTo>
                <a:cubicBezTo>
                  <a:pt x="0" y="186"/>
                  <a:pt x="2" y="177"/>
                  <a:pt x="6" y="169"/>
                </a:cubicBezTo>
                <a:cubicBezTo>
                  <a:pt x="9" y="161"/>
                  <a:pt x="16" y="155"/>
                  <a:pt x="26" y="151"/>
                </a:cubicBezTo>
                <a:cubicBezTo>
                  <a:pt x="34" y="148"/>
                  <a:pt x="42" y="144"/>
                  <a:pt x="51" y="141"/>
                </a:cubicBezTo>
                <a:cubicBezTo>
                  <a:pt x="60" y="137"/>
                  <a:pt x="70" y="134"/>
                  <a:pt x="79" y="130"/>
                </a:cubicBezTo>
                <a:cubicBezTo>
                  <a:pt x="88" y="127"/>
                  <a:pt x="97" y="123"/>
                  <a:pt x="106" y="120"/>
                </a:cubicBezTo>
                <a:cubicBezTo>
                  <a:pt x="114" y="117"/>
                  <a:pt x="122" y="114"/>
                  <a:pt x="130" y="111"/>
                </a:cubicBezTo>
                <a:cubicBezTo>
                  <a:pt x="138" y="109"/>
                  <a:pt x="144" y="105"/>
                  <a:pt x="148" y="100"/>
                </a:cubicBezTo>
                <a:cubicBezTo>
                  <a:pt x="152" y="96"/>
                  <a:pt x="154" y="89"/>
                  <a:pt x="156" y="80"/>
                </a:cubicBezTo>
                <a:cubicBezTo>
                  <a:pt x="156" y="78"/>
                  <a:pt x="156" y="75"/>
                  <a:pt x="156" y="71"/>
                </a:cubicBezTo>
                <a:cubicBezTo>
                  <a:pt x="156" y="68"/>
                  <a:pt x="156" y="64"/>
                  <a:pt x="156" y="60"/>
                </a:cubicBezTo>
                <a:cubicBezTo>
                  <a:pt x="155" y="50"/>
                  <a:pt x="151" y="42"/>
                  <a:pt x="145" y="37"/>
                </a:cubicBezTo>
                <a:cubicBezTo>
                  <a:pt x="139" y="31"/>
                  <a:pt x="131" y="28"/>
                  <a:pt x="121" y="27"/>
                </a:cubicBezTo>
                <a:cubicBezTo>
                  <a:pt x="113" y="27"/>
                  <a:pt x="105" y="26"/>
                  <a:pt x="99" y="26"/>
                </a:cubicBezTo>
                <a:cubicBezTo>
                  <a:pt x="92" y="26"/>
                  <a:pt x="85" y="26"/>
                  <a:pt x="76" y="27"/>
                </a:cubicBezTo>
                <a:cubicBezTo>
                  <a:pt x="60" y="27"/>
                  <a:pt x="49" y="32"/>
                  <a:pt x="43" y="40"/>
                </a:cubicBezTo>
                <a:cubicBezTo>
                  <a:pt x="36" y="47"/>
                  <a:pt x="33" y="59"/>
                  <a:pt x="33" y="76"/>
                </a:cubicBezTo>
                <a:cubicBezTo>
                  <a:pt x="33" y="107"/>
                  <a:pt x="33" y="107"/>
                  <a:pt x="33" y="107"/>
                </a:cubicBezTo>
                <a:cubicBezTo>
                  <a:pt x="2" y="107"/>
                  <a:pt x="2" y="107"/>
                  <a:pt x="2" y="107"/>
                </a:cubicBezTo>
                <a:cubicBezTo>
                  <a:pt x="2" y="70"/>
                  <a:pt x="2" y="70"/>
                  <a:pt x="2" y="70"/>
                </a:cubicBezTo>
                <a:cubicBezTo>
                  <a:pt x="2" y="49"/>
                  <a:pt x="8" y="32"/>
                  <a:pt x="19" y="19"/>
                </a:cubicBezTo>
                <a:cubicBezTo>
                  <a:pt x="31" y="7"/>
                  <a:pt x="47" y="1"/>
                  <a:pt x="69" y="0"/>
                </a:cubicBezTo>
                <a:cubicBezTo>
                  <a:pt x="78" y="0"/>
                  <a:pt x="88" y="0"/>
                  <a:pt x="99" y="0"/>
                </a:cubicBezTo>
                <a:cubicBezTo>
                  <a:pt x="109" y="0"/>
                  <a:pt x="119" y="0"/>
                  <a:pt x="130" y="2"/>
                </a:cubicBezTo>
                <a:cubicBezTo>
                  <a:pt x="146" y="3"/>
                  <a:pt x="159" y="9"/>
                  <a:pt x="168" y="17"/>
                </a:cubicBezTo>
                <a:cubicBezTo>
                  <a:pt x="178" y="26"/>
                  <a:pt x="183" y="38"/>
                  <a:pt x="186" y="55"/>
                </a:cubicBezTo>
                <a:cubicBezTo>
                  <a:pt x="187" y="64"/>
                  <a:pt x="187" y="73"/>
                  <a:pt x="186" y="83"/>
                </a:cubicBezTo>
                <a:cubicBezTo>
                  <a:pt x="185" y="93"/>
                  <a:pt x="182" y="102"/>
                  <a:pt x="178" y="110"/>
                </a:cubicBezTo>
                <a:cubicBezTo>
                  <a:pt x="171" y="121"/>
                  <a:pt x="161" y="130"/>
                  <a:pt x="148" y="135"/>
                </a:cubicBezTo>
                <a:cubicBezTo>
                  <a:pt x="140" y="137"/>
                  <a:pt x="132" y="140"/>
                  <a:pt x="123" y="144"/>
                </a:cubicBezTo>
                <a:cubicBezTo>
                  <a:pt x="114" y="147"/>
                  <a:pt x="105" y="151"/>
                  <a:pt x="96" y="154"/>
                </a:cubicBezTo>
                <a:cubicBezTo>
                  <a:pt x="87" y="158"/>
                  <a:pt x="77" y="161"/>
                  <a:pt x="68" y="165"/>
                </a:cubicBezTo>
                <a:cubicBezTo>
                  <a:pt x="59" y="168"/>
                  <a:pt x="51" y="171"/>
                  <a:pt x="44" y="174"/>
                </a:cubicBezTo>
                <a:cubicBezTo>
                  <a:pt x="39" y="176"/>
                  <a:pt x="35" y="179"/>
                  <a:pt x="33" y="183"/>
                </a:cubicBezTo>
                <a:cubicBezTo>
                  <a:pt x="31" y="187"/>
                  <a:pt x="30" y="192"/>
                  <a:pt x="30" y="197"/>
                </a:cubicBezTo>
                <a:cubicBezTo>
                  <a:pt x="30" y="226"/>
                  <a:pt x="30" y="226"/>
                  <a:pt x="30" y="226"/>
                </a:cubicBezTo>
                <a:cubicBezTo>
                  <a:pt x="190" y="226"/>
                  <a:pt x="190" y="226"/>
                  <a:pt x="190" y="226"/>
                </a:cubicBezTo>
                <a:cubicBezTo>
                  <a:pt x="190" y="251"/>
                  <a:pt x="190" y="251"/>
                  <a:pt x="190" y="251"/>
                </a:cubicBezTo>
                <a:lnTo>
                  <a:pt x="0" y="251"/>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87" name="标题 1"/>
          <p:cNvSpPr txBox="1">
            <a:spLocks/>
          </p:cNvSpPr>
          <p:nvPr/>
        </p:nvSpPr>
        <p:spPr>
          <a:xfrm>
            <a:off x="4645523" y="2088680"/>
            <a:ext cx="2764503" cy="486835"/>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200" dirty="0">
                <a:solidFill>
                  <a:schemeClr val="tx2"/>
                </a:solidFill>
                <a:ea typeface="微软雅黑" panose="020B0503020204020204" pitchFamily="34" charset="-122"/>
              </a:rPr>
              <a:t>输入标题</a:t>
            </a:r>
          </a:p>
        </p:txBody>
      </p:sp>
      <p:sp>
        <p:nvSpPr>
          <p:cNvPr id="88" name="标题 1"/>
          <p:cNvSpPr txBox="1">
            <a:spLocks/>
          </p:cNvSpPr>
          <p:nvPr/>
        </p:nvSpPr>
        <p:spPr>
          <a:xfrm>
            <a:off x="4645523" y="3062087"/>
            <a:ext cx="2764503" cy="486835"/>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200" dirty="0">
                <a:solidFill>
                  <a:schemeClr val="tx2"/>
                </a:solidFill>
                <a:ea typeface="微软雅黑" panose="020B0503020204020204" pitchFamily="34" charset="-122"/>
              </a:rPr>
              <a:t>输入标题</a:t>
            </a:r>
          </a:p>
        </p:txBody>
      </p:sp>
      <p:sp>
        <p:nvSpPr>
          <p:cNvPr id="137" name="标题 1"/>
          <p:cNvSpPr txBox="1">
            <a:spLocks/>
          </p:cNvSpPr>
          <p:nvPr/>
        </p:nvSpPr>
        <p:spPr>
          <a:xfrm>
            <a:off x="4645523" y="4035493"/>
            <a:ext cx="2764503" cy="486835"/>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200" dirty="0">
                <a:solidFill>
                  <a:schemeClr val="tx2"/>
                </a:solidFill>
                <a:ea typeface="微软雅黑" panose="020B0503020204020204" pitchFamily="34" charset="-122"/>
              </a:rPr>
              <a:t>输入标题</a:t>
            </a:r>
          </a:p>
        </p:txBody>
      </p:sp>
      <p:sp>
        <p:nvSpPr>
          <p:cNvPr id="138" name="标题 1"/>
          <p:cNvSpPr txBox="1">
            <a:spLocks/>
          </p:cNvSpPr>
          <p:nvPr/>
        </p:nvSpPr>
        <p:spPr>
          <a:xfrm>
            <a:off x="4645523" y="5008901"/>
            <a:ext cx="2764503" cy="486835"/>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200" dirty="0">
                <a:solidFill>
                  <a:schemeClr val="tx2"/>
                </a:solidFill>
                <a:ea typeface="微软雅黑" panose="020B0503020204020204" pitchFamily="34" charset="-122"/>
              </a:rPr>
              <a:t>输入标题</a:t>
            </a:r>
          </a:p>
        </p:txBody>
      </p:sp>
      <p:sp>
        <p:nvSpPr>
          <p:cNvPr id="47" name="文本框 46"/>
          <p:cNvSpPr txBox="1"/>
          <p:nvPr/>
        </p:nvSpPr>
        <p:spPr>
          <a:xfrm>
            <a:off x="4503548" y="360213"/>
            <a:ext cx="3261592" cy="523220"/>
          </a:xfrm>
          <a:prstGeom prst="rect">
            <a:avLst/>
          </a:prstGeom>
          <a:noFill/>
          <a:ln>
            <a:solidFill>
              <a:schemeClr val="accent2"/>
            </a:solidFill>
          </a:ln>
        </p:spPr>
        <p:txBody>
          <a:bodyPr wrap="square" rtlCol="0">
            <a:spAutoFit/>
          </a:bodyPr>
          <a:lstStyle/>
          <a:p>
            <a:pPr algn="ctr" fontAlgn="auto">
              <a:spcBef>
                <a:spcPts val="0"/>
              </a:spcBef>
              <a:spcAft>
                <a:spcPts val="0"/>
              </a:spcAft>
              <a:defRPr/>
            </a:pPr>
            <a:r>
              <a:rPr lang="zh-CN" altLang="en-US" sz="2800" dirty="0">
                <a:solidFill>
                  <a:schemeClr val="tx2"/>
                </a:solidFill>
                <a:latin typeface="微软雅黑" panose="020B0503020204020204" pitchFamily="34" charset="-122"/>
                <a:ea typeface="微软雅黑" panose="020B0503020204020204" pitchFamily="34" charset="-122"/>
              </a:rPr>
              <a:t>添加文本内容</a:t>
            </a:r>
            <a:endParaRPr lang="zh-CN" altLang="en-US" sz="2800" dirty="0">
              <a:solidFill>
                <a:schemeClr val="bg1"/>
              </a:solidFill>
              <a:latin typeface="Agency FB" panose="020B0503020202020204" pitchFamily="34" charset="0"/>
              <a:cs typeface="+mn-ea"/>
              <a:sym typeface="+mn-lt"/>
            </a:endParaRPr>
          </a:p>
        </p:txBody>
      </p:sp>
      <p:sp>
        <p:nvSpPr>
          <p:cNvPr id="3" name="标题 2"/>
          <p:cNvSpPr>
            <a:spLocks noGrp="1"/>
          </p:cNvSpPr>
          <p:nvPr>
            <p:ph type="ctrTitle"/>
          </p:nvPr>
        </p:nvSpPr>
        <p:spPr/>
        <p:txBody>
          <a:bodyPr/>
          <a:lstStyle/>
          <a:p>
            <a:endParaRPr lang="zh-CN" altLang="en-US"/>
          </a:p>
        </p:txBody>
      </p:sp>
      <p:sp>
        <p:nvSpPr>
          <p:cNvPr id="4" name="副标题 3"/>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191535877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circle(in)">
                                      <p:cBhvr>
                                        <p:cTn id="7" dur="2000"/>
                                        <p:tgtEl>
                                          <p:spTgt spid="43"/>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circle(in)">
                                      <p:cBhvr>
                                        <p:cTn id="10" dur="2000"/>
                                        <p:tgtEl>
                                          <p:spTgt spid="44"/>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circle(in)">
                                      <p:cBhvr>
                                        <p:cTn id="13" dur="2000"/>
                                        <p:tgtEl>
                                          <p:spTgt spid="45"/>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circle(in)">
                                      <p:cBhvr>
                                        <p:cTn id="16" dur="2000"/>
                                        <p:tgtEl>
                                          <p:spTgt spid="46"/>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circle(in)">
                                      <p:cBhvr>
                                        <p:cTn id="19" dur="2000"/>
                                        <p:tgtEl>
                                          <p:spTgt spid="36"/>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circle(in)">
                                      <p:cBhvr>
                                        <p:cTn id="22" dur="2000"/>
                                        <p:tgtEl>
                                          <p:spTgt spid="37"/>
                                        </p:tgtEl>
                                      </p:cBhvr>
                                    </p:animEffect>
                                  </p:childTnLst>
                                </p:cTn>
                              </p:par>
                              <p:par>
                                <p:cTn id="23" presetID="6" presetClass="entr" presetSubtype="16" fill="hold" grpId="0" nodeType="with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circle(in)">
                                      <p:cBhvr>
                                        <p:cTn id="25" dur="2000"/>
                                        <p:tgtEl>
                                          <p:spTgt spid="38"/>
                                        </p:tgtEl>
                                      </p:cBhvr>
                                    </p:animEffect>
                                  </p:childTnLst>
                                </p:cTn>
                              </p:par>
                              <p:par>
                                <p:cTn id="26" presetID="6" presetClass="entr" presetSubtype="16" fill="hold" grpId="0"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circle(in)">
                                      <p:cBhvr>
                                        <p:cTn id="28" dur="2000"/>
                                        <p:tgtEl>
                                          <p:spTgt spid="39"/>
                                        </p:tgtEl>
                                      </p:cBhvr>
                                    </p:animEffect>
                                  </p:childTnLst>
                                </p:cTn>
                              </p:par>
                              <p:par>
                                <p:cTn id="29" presetID="6" presetClass="entr" presetSubtype="16"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circle(in)">
                                      <p:cBhvr>
                                        <p:cTn id="31" dur="2000"/>
                                        <p:tgtEl>
                                          <p:spTgt spid="2"/>
                                        </p:tgtEl>
                                      </p:cBhvr>
                                    </p:animEffect>
                                  </p:childTnLst>
                                </p:cTn>
                              </p:par>
                              <p:par>
                                <p:cTn id="32" presetID="6" presetClass="entr" presetSubtype="16"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circle(in)">
                                      <p:cBhvr>
                                        <p:cTn id="34" dur="2000"/>
                                        <p:tgtEl>
                                          <p:spTgt spid="32"/>
                                        </p:tgtEl>
                                      </p:cBhvr>
                                    </p:animEffect>
                                  </p:childTnLst>
                                </p:cTn>
                              </p:par>
                              <p:par>
                                <p:cTn id="35" presetID="6" presetClass="entr" presetSubtype="16" fill="hold" grpId="0" nodeType="withEffect">
                                  <p:stCondLst>
                                    <p:cond delay="0"/>
                                  </p:stCondLst>
                                  <p:childTnLst>
                                    <p:set>
                                      <p:cBhvr>
                                        <p:cTn id="36" dur="1" fill="hold">
                                          <p:stCondLst>
                                            <p:cond delay="0"/>
                                          </p:stCondLst>
                                        </p:cTn>
                                        <p:tgtEl>
                                          <p:spTgt spid="62"/>
                                        </p:tgtEl>
                                        <p:attrNameLst>
                                          <p:attrName>style.visibility</p:attrName>
                                        </p:attrNameLst>
                                      </p:cBhvr>
                                      <p:to>
                                        <p:strVal val="visible"/>
                                      </p:to>
                                    </p:set>
                                    <p:animEffect transition="in" filter="circle(in)">
                                      <p:cBhvr>
                                        <p:cTn id="37" dur="2000"/>
                                        <p:tgtEl>
                                          <p:spTgt spid="62"/>
                                        </p:tgtEl>
                                      </p:cBhvr>
                                    </p:animEffect>
                                  </p:childTnLst>
                                </p:cTn>
                              </p:par>
                              <p:par>
                                <p:cTn id="38" presetID="6" presetClass="entr" presetSubtype="16" fill="hold" grpId="0" nodeType="withEffect">
                                  <p:stCondLst>
                                    <p:cond delay="0"/>
                                  </p:stCondLst>
                                  <p:childTnLst>
                                    <p:set>
                                      <p:cBhvr>
                                        <p:cTn id="39" dur="1" fill="hold">
                                          <p:stCondLst>
                                            <p:cond delay="0"/>
                                          </p:stCondLst>
                                        </p:cTn>
                                        <p:tgtEl>
                                          <p:spTgt spid="126"/>
                                        </p:tgtEl>
                                        <p:attrNameLst>
                                          <p:attrName>style.visibility</p:attrName>
                                        </p:attrNameLst>
                                      </p:cBhvr>
                                      <p:to>
                                        <p:strVal val="visible"/>
                                      </p:to>
                                    </p:set>
                                    <p:animEffect transition="in" filter="circle(in)">
                                      <p:cBhvr>
                                        <p:cTn id="40" dur="2000"/>
                                        <p:tgtEl>
                                          <p:spTgt spid="126"/>
                                        </p:tgtEl>
                                      </p:cBhvr>
                                    </p:animEffect>
                                  </p:childTnLst>
                                </p:cTn>
                              </p:par>
                              <p:par>
                                <p:cTn id="41" presetID="6" presetClass="entr" presetSubtype="16"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circle(in)">
                                      <p:cBhvr>
                                        <p:cTn id="43" dur="2000"/>
                                        <p:tgtEl>
                                          <p:spTgt spid="7"/>
                                        </p:tgtEl>
                                      </p:cBhvr>
                                    </p:animEffect>
                                  </p:childTnLst>
                                </p:cTn>
                              </p:par>
                              <p:par>
                                <p:cTn id="44" presetID="6" presetClass="entr" presetSubtype="16"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circle(in)">
                                      <p:cBhvr>
                                        <p:cTn id="46" dur="2000"/>
                                        <p:tgtEl>
                                          <p:spTgt spid="40"/>
                                        </p:tgtEl>
                                      </p:cBhvr>
                                    </p:animEffect>
                                  </p:childTnLst>
                                </p:cTn>
                              </p:par>
                              <p:par>
                                <p:cTn id="47" presetID="6" presetClass="entr" presetSubtype="16" fill="hold" grpId="0" nodeType="with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circle(in)">
                                      <p:cBhvr>
                                        <p:cTn id="49" dur="2000"/>
                                        <p:tgtEl>
                                          <p:spTgt spid="41"/>
                                        </p:tgtEl>
                                      </p:cBhvr>
                                    </p:animEffect>
                                  </p:childTnLst>
                                </p:cTn>
                              </p:par>
                              <p:par>
                                <p:cTn id="50" presetID="6" presetClass="entr" presetSubtype="16"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circle(in)">
                                      <p:cBhvr>
                                        <p:cTn id="52" dur="2000"/>
                                        <p:tgtEl>
                                          <p:spTgt spid="42"/>
                                        </p:tgtEl>
                                      </p:cBhvr>
                                    </p:animEffect>
                                  </p:childTnLst>
                                </p:cTn>
                              </p:par>
                              <p:par>
                                <p:cTn id="53" presetID="6" presetClass="entr" presetSubtype="16" fill="hold" grpId="0" nodeType="withEffect">
                                  <p:stCondLst>
                                    <p:cond delay="0"/>
                                  </p:stCondLst>
                                  <p:childTnLst>
                                    <p:set>
                                      <p:cBhvr>
                                        <p:cTn id="54" dur="1" fill="hold">
                                          <p:stCondLst>
                                            <p:cond delay="0"/>
                                          </p:stCondLst>
                                        </p:cTn>
                                        <p:tgtEl>
                                          <p:spTgt spid="48"/>
                                        </p:tgtEl>
                                        <p:attrNameLst>
                                          <p:attrName>style.visibility</p:attrName>
                                        </p:attrNameLst>
                                      </p:cBhvr>
                                      <p:to>
                                        <p:strVal val="visible"/>
                                      </p:to>
                                    </p:set>
                                    <p:animEffect transition="in" filter="circle(in)">
                                      <p:cBhvr>
                                        <p:cTn id="55" dur="2000"/>
                                        <p:tgtEl>
                                          <p:spTgt spid="48"/>
                                        </p:tgtEl>
                                      </p:cBhvr>
                                    </p:animEffect>
                                  </p:childTnLst>
                                </p:cTn>
                              </p:par>
                              <p:par>
                                <p:cTn id="56" presetID="6" presetClass="entr" presetSubtype="16" fill="hold" grpId="0" nodeType="withEffect">
                                  <p:stCondLst>
                                    <p:cond delay="0"/>
                                  </p:stCondLst>
                                  <p:childTnLst>
                                    <p:set>
                                      <p:cBhvr>
                                        <p:cTn id="57" dur="1" fill="hold">
                                          <p:stCondLst>
                                            <p:cond delay="0"/>
                                          </p:stCondLst>
                                        </p:cTn>
                                        <p:tgtEl>
                                          <p:spTgt spid="49"/>
                                        </p:tgtEl>
                                        <p:attrNameLst>
                                          <p:attrName>style.visibility</p:attrName>
                                        </p:attrNameLst>
                                      </p:cBhvr>
                                      <p:to>
                                        <p:strVal val="visible"/>
                                      </p:to>
                                    </p:set>
                                    <p:animEffect transition="in" filter="circle(in)">
                                      <p:cBhvr>
                                        <p:cTn id="58" dur="2000"/>
                                        <p:tgtEl>
                                          <p:spTgt spid="49"/>
                                        </p:tgtEl>
                                      </p:cBhvr>
                                    </p:animEffect>
                                  </p:childTnLst>
                                </p:cTn>
                              </p:par>
                              <p:par>
                                <p:cTn id="59" presetID="6" presetClass="entr" presetSubtype="16" fill="hold" grpId="0" nodeType="withEffect">
                                  <p:stCondLst>
                                    <p:cond delay="0"/>
                                  </p:stCondLst>
                                  <p:childTnLst>
                                    <p:set>
                                      <p:cBhvr>
                                        <p:cTn id="60" dur="1" fill="hold">
                                          <p:stCondLst>
                                            <p:cond delay="0"/>
                                          </p:stCondLst>
                                        </p:cTn>
                                        <p:tgtEl>
                                          <p:spTgt spid="51"/>
                                        </p:tgtEl>
                                        <p:attrNameLst>
                                          <p:attrName>style.visibility</p:attrName>
                                        </p:attrNameLst>
                                      </p:cBhvr>
                                      <p:to>
                                        <p:strVal val="visible"/>
                                      </p:to>
                                    </p:set>
                                    <p:animEffect transition="in" filter="circle(in)">
                                      <p:cBhvr>
                                        <p:cTn id="61" dur="2000"/>
                                        <p:tgtEl>
                                          <p:spTgt spid="51"/>
                                        </p:tgtEl>
                                      </p:cBhvr>
                                    </p:animEffect>
                                  </p:childTnLst>
                                </p:cTn>
                              </p:par>
                              <p:par>
                                <p:cTn id="62" presetID="6" presetClass="entr" presetSubtype="16" fill="hold" grpId="0"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circle(in)">
                                      <p:cBhvr>
                                        <p:cTn id="64" dur="2000"/>
                                        <p:tgtEl>
                                          <p:spTgt spid="52"/>
                                        </p:tgtEl>
                                      </p:cBhvr>
                                    </p:animEffect>
                                  </p:childTnLst>
                                </p:cTn>
                              </p:par>
                              <p:par>
                                <p:cTn id="65" presetID="6" presetClass="entr" presetSubtype="16" fill="hold" grpId="0" nodeType="withEffect">
                                  <p:stCondLst>
                                    <p:cond delay="0"/>
                                  </p:stCondLst>
                                  <p:childTnLst>
                                    <p:set>
                                      <p:cBhvr>
                                        <p:cTn id="66" dur="1" fill="hold">
                                          <p:stCondLst>
                                            <p:cond delay="0"/>
                                          </p:stCondLst>
                                        </p:cTn>
                                        <p:tgtEl>
                                          <p:spTgt spid="54"/>
                                        </p:tgtEl>
                                        <p:attrNameLst>
                                          <p:attrName>style.visibility</p:attrName>
                                        </p:attrNameLst>
                                      </p:cBhvr>
                                      <p:to>
                                        <p:strVal val="visible"/>
                                      </p:to>
                                    </p:set>
                                    <p:animEffect transition="in" filter="circle(in)">
                                      <p:cBhvr>
                                        <p:cTn id="67" dur="2000"/>
                                        <p:tgtEl>
                                          <p:spTgt spid="54"/>
                                        </p:tgtEl>
                                      </p:cBhvr>
                                    </p:animEffect>
                                  </p:childTnLst>
                                </p:cTn>
                              </p:par>
                              <p:par>
                                <p:cTn id="68" presetID="6" presetClass="entr" presetSubtype="16" fill="hold" grpId="0" nodeType="withEffect">
                                  <p:stCondLst>
                                    <p:cond delay="0"/>
                                  </p:stCondLst>
                                  <p:childTnLst>
                                    <p:set>
                                      <p:cBhvr>
                                        <p:cTn id="69" dur="1" fill="hold">
                                          <p:stCondLst>
                                            <p:cond delay="0"/>
                                          </p:stCondLst>
                                        </p:cTn>
                                        <p:tgtEl>
                                          <p:spTgt spid="55"/>
                                        </p:tgtEl>
                                        <p:attrNameLst>
                                          <p:attrName>style.visibility</p:attrName>
                                        </p:attrNameLst>
                                      </p:cBhvr>
                                      <p:to>
                                        <p:strVal val="visible"/>
                                      </p:to>
                                    </p:set>
                                    <p:animEffect transition="in" filter="circle(in)">
                                      <p:cBhvr>
                                        <p:cTn id="70" dur="2000"/>
                                        <p:tgtEl>
                                          <p:spTgt spid="55"/>
                                        </p:tgtEl>
                                      </p:cBhvr>
                                    </p:animEffect>
                                  </p:childTnLst>
                                </p:cTn>
                              </p:par>
                              <p:par>
                                <p:cTn id="71" presetID="6" presetClass="entr" presetSubtype="16" fill="hold" grpId="0" nodeType="withEffect">
                                  <p:stCondLst>
                                    <p:cond delay="0"/>
                                  </p:stCondLst>
                                  <p:childTnLst>
                                    <p:set>
                                      <p:cBhvr>
                                        <p:cTn id="72" dur="1" fill="hold">
                                          <p:stCondLst>
                                            <p:cond delay="0"/>
                                          </p:stCondLst>
                                        </p:cTn>
                                        <p:tgtEl>
                                          <p:spTgt spid="57"/>
                                        </p:tgtEl>
                                        <p:attrNameLst>
                                          <p:attrName>style.visibility</p:attrName>
                                        </p:attrNameLst>
                                      </p:cBhvr>
                                      <p:to>
                                        <p:strVal val="visible"/>
                                      </p:to>
                                    </p:set>
                                    <p:animEffect transition="in" filter="circle(in)">
                                      <p:cBhvr>
                                        <p:cTn id="73" dur="2000"/>
                                        <p:tgtEl>
                                          <p:spTgt spid="57"/>
                                        </p:tgtEl>
                                      </p:cBhvr>
                                    </p:animEffect>
                                  </p:childTnLst>
                                </p:cTn>
                              </p:par>
                              <p:par>
                                <p:cTn id="74" presetID="6" presetClass="entr" presetSubtype="16" fill="hold" grpId="0" nodeType="withEffect">
                                  <p:stCondLst>
                                    <p:cond delay="0"/>
                                  </p:stCondLst>
                                  <p:childTnLst>
                                    <p:set>
                                      <p:cBhvr>
                                        <p:cTn id="75" dur="1" fill="hold">
                                          <p:stCondLst>
                                            <p:cond delay="0"/>
                                          </p:stCondLst>
                                        </p:cTn>
                                        <p:tgtEl>
                                          <p:spTgt spid="58"/>
                                        </p:tgtEl>
                                        <p:attrNameLst>
                                          <p:attrName>style.visibility</p:attrName>
                                        </p:attrNameLst>
                                      </p:cBhvr>
                                      <p:to>
                                        <p:strVal val="visible"/>
                                      </p:to>
                                    </p:set>
                                    <p:animEffect transition="in" filter="circle(in)">
                                      <p:cBhvr>
                                        <p:cTn id="76" dur="2000"/>
                                        <p:tgtEl>
                                          <p:spTgt spid="58"/>
                                        </p:tgtEl>
                                      </p:cBhvr>
                                    </p:animEffect>
                                  </p:childTnLst>
                                </p:cTn>
                              </p:par>
                              <p:par>
                                <p:cTn id="77" presetID="6" presetClass="entr" presetSubtype="16" fill="hold" grpId="0" nodeType="withEffect">
                                  <p:stCondLst>
                                    <p:cond delay="0"/>
                                  </p:stCondLst>
                                  <p:childTnLst>
                                    <p:set>
                                      <p:cBhvr>
                                        <p:cTn id="78" dur="1" fill="hold">
                                          <p:stCondLst>
                                            <p:cond delay="0"/>
                                          </p:stCondLst>
                                        </p:cTn>
                                        <p:tgtEl>
                                          <p:spTgt spid="76"/>
                                        </p:tgtEl>
                                        <p:attrNameLst>
                                          <p:attrName>style.visibility</p:attrName>
                                        </p:attrNameLst>
                                      </p:cBhvr>
                                      <p:to>
                                        <p:strVal val="visible"/>
                                      </p:to>
                                    </p:set>
                                    <p:animEffect transition="in" filter="circle(in)">
                                      <p:cBhvr>
                                        <p:cTn id="79" dur="2000"/>
                                        <p:tgtEl>
                                          <p:spTgt spid="76"/>
                                        </p:tgtEl>
                                      </p:cBhvr>
                                    </p:animEffect>
                                  </p:childTnLst>
                                </p:cTn>
                              </p:par>
                              <p:par>
                                <p:cTn id="80" presetID="6" presetClass="entr" presetSubtype="16" fill="hold" grpId="0" nodeType="withEffect">
                                  <p:stCondLst>
                                    <p:cond delay="0"/>
                                  </p:stCondLst>
                                  <p:childTnLst>
                                    <p:set>
                                      <p:cBhvr>
                                        <p:cTn id="81" dur="1" fill="hold">
                                          <p:stCondLst>
                                            <p:cond delay="0"/>
                                          </p:stCondLst>
                                        </p:cTn>
                                        <p:tgtEl>
                                          <p:spTgt spid="77"/>
                                        </p:tgtEl>
                                        <p:attrNameLst>
                                          <p:attrName>style.visibility</p:attrName>
                                        </p:attrNameLst>
                                      </p:cBhvr>
                                      <p:to>
                                        <p:strVal val="visible"/>
                                      </p:to>
                                    </p:set>
                                    <p:animEffect transition="in" filter="circle(in)">
                                      <p:cBhvr>
                                        <p:cTn id="82" dur="2000"/>
                                        <p:tgtEl>
                                          <p:spTgt spid="77"/>
                                        </p:tgtEl>
                                      </p:cBhvr>
                                    </p:animEffect>
                                  </p:childTnLst>
                                </p:cTn>
                              </p:par>
                              <p:par>
                                <p:cTn id="83" presetID="6" presetClass="entr" presetSubtype="16" fill="hold" grpId="0" nodeType="withEffect">
                                  <p:stCondLst>
                                    <p:cond delay="0"/>
                                  </p:stCondLst>
                                  <p:childTnLst>
                                    <p:set>
                                      <p:cBhvr>
                                        <p:cTn id="84" dur="1" fill="hold">
                                          <p:stCondLst>
                                            <p:cond delay="0"/>
                                          </p:stCondLst>
                                        </p:cTn>
                                        <p:tgtEl>
                                          <p:spTgt spid="79"/>
                                        </p:tgtEl>
                                        <p:attrNameLst>
                                          <p:attrName>style.visibility</p:attrName>
                                        </p:attrNameLst>
                                      </p:cBhvr>
                                      <p:to>
                                        <p:strVal val="visible"/>
                                      </p:to>
                                    </p:set>
                                    <p:animEffect transition="in" filter="circle(in)">
                                      <p:cBhvr>
                                        <p:cTn id="85" dur="2000"/>
                                        <p:tgtEl>
                                          <p:spTgt spid="79"/>
                                        </p:tgtEl>
                                      </p:cBhvr>
                                    </p:animEffect>
                                  </p:childTnLst>
                                </p:cTn>
                              </p:par>
                              <p:par>
                                <p:cTn id="86" presetID="6" presetClass="entr" presetSubtype="16" fill="hold" grpId="0" nodeType="withEffect">
                                  <p:stCondLst>
                                    <p:cond delay="0"/>
                                  </p:stCondLst>
                                  <p:childTnLst>
                                    <p:set>
                                      <p:cBhvr>
                                        <p:cTn id="87" dur="1" fill="hold">
                                          <p:stCondLst>
                                            <p:cond delay="0"/>
                                          </p:stCondLst>
                                        </p:cTn>
                                        <p:tgtEl>
                                          <p:spTgt spid="80"/>
                                        </p:tgtEl>
                                        <p:attrNameLst>
                                          <p:attrName>style.visibility</p:attrName>
                                        </p:attrNameLst>
                                      </p:cBhvr>
                                      <p:to>
                                        <p:strVal val="visible"/>
                                      </p:to>
                                    </p:set>
                                    <p:animEffect transition="in" filter="circle(in)">
                                      <p:cBhvr>
                                        <p:cTn id="88" dur="2000"/>
                                        <p:tgtEl>
                                          <p:spTgt spid="80"/>
                                        </p:tgtEl>
                                      </p:cBhvr>
                                    </p:animEffect>
                                  </p:childTnLst>
                                </p:cTn>
                              </p:par>
                              <p:par>
                                <p:cTn id="89" presetID="6" presetClass="entr" presetSubtype="16" fill="hold" grpId="0" nodeType="withEffect">
                                  <p:stCondLst>
                                    <p:cond delay="0"/>
                                  </p:stCondLst>
                                  <p:childTnLst>
                                    <p:set>
                                      <p:cBhvr>
                                        <p:cTn id="90" dur="1" fill="hold">
                                          <p:stCondLst>
                                            <p:cond delay="0"/>
                                          </p:stCondLst>
                                        </p:cTn>
                                        <p:tgtEl>
                                          <p:spTgt spid="82"/>
                                        </p:tgtEl>
                                        <p:attrNameLst>
                                          <p:attrName>style.visibility</p:attrName>
                                        </p:attrNameLst>
                                      </p:cBhvr>
                                      <p:to>
                                        <p:strVal val="visible"/>
                                      </p:to>
                                    </p:set>
                                    <p:animEffect transition="in" filter="circle(in)">
                                      <p:cBhvr>
                                        <p:cTn id="91" dur="2000"/>
                                        <p:tgtEl>
                                          <p:spTgt spid="82"/>
                                        </p:tgtEl>
                                      </p:cBhvr>
                                    </p:animEffect>
                                  </p:childTnLst>
                                </p:cTn>
                              </p:par>
                              <p:par>
                                <p:cTn id="92" presetID="6" presetClass="entr" presetSubtype="16" fill="hold" grpId="0" nodeType="withEffect">
                                  <p:stCondLst>
                                    <p:cond delay="0"/>
                                  </p:stCondLst>
                                  <p:childTnLst>
                                    <p:set>
                                      <p:cBhvr>
                                        <p:cTn id="93" dur="1" fill="hold">
                                          <p:stCondLst>
                                            <p:cond delay="0"/>
                                          </p:stCondLst>
                                        </p:cTn>
                                        <p:tgtEl>
                                          <p:spTgt spid="83"/>
                                        </p:tgtEl>
                                        <p:attrNameLst>
                                          <p:attrName>style.visibility</p:attrName>
                                        </p:attrNameLst>
                                      </p:cBhvr>
                                      <p:to>
                                        <p:strVal val="visible"/>
                                      </p:to>
                                    </p:set>
                                    <p:animEffect transition="in" filter="circle(in)">
                                      <p:cBhvr>
                                        <p:cTn id="94" dur="2000"/>
                                        <p:tgtEl>
                                          <p:spTgt spid="83"/>
                                        </p:tgtEl>
                                      </p:cBhvr>
                                    </p:animEffect>
                                  </p:childTnLst>
                                </p:cTn>
                              </p:par>
                              <p:par>
                                <p:cTn id="95" presetID="6" presetClass="entr" presetSubtype="16" fill="hold" grpId="0" nodeType="withEffect">
                                  <p:stCondLst>
                                    <p:cond delay="0"/>
                                  </p:stCondLst>
                                  <p:childTnLst>
                                    <p:set>
                                      <p:cBhvr>
                                        <p:cTn id="96" dur="1" fill="hold">
                                          <p:stCondLst>
                                            <p:cond delay="0"/>
                                          </p:stCondLst>
                                        </p:cTn>
                                        <p:tgtEl>
                                          <p:spTgt spid="85"/>
                                        </p:tgtEl>
                                        <p:attrNameLst>
                                          <p:attrName>style.visibility</p:attrName>
                                        </p:attrNameLst>
                                      </p:cBhvr>
                                      <p:to>
                                        <p:strVal val="visible"/>
                                      </p:to>
                                    </p:set>
                                    <p:animEffect transition="in" filter="circle(in)">
                                      <p:cBhvr>
                                        <p:cTn id="97" dur="2000"/>
                                        <p:tgtEl>
                                          <p:spTgt spid="85"/>
                                        </p:tgtEl>
                                      </p:cBhvr>
                                    </p:animEffect>
                                  </p:childTnLst>
                                </p:cTn>
                              </p:par>
                              <p:par>
                                <p:cTn id="98" presetID="6" presetClass="entr" presetSubtype="16" fill="hold" grpId="0" nodeType="withEffect">
                                  <p:stCondLst>
                                    <p:cond delay="0"/>
                                  </p:stCondLst>
                                  <p:childTnLst>
                                    <p:set>
                                      <p:cBhvr>
                                        <p:cTn id="99" dur="1" fill="hold">
                                          <p:stCondLst>
                                            <p:cond delay="0"/>
                                          </p:stCondLst>
                                        </p:cTn>
                                        <p:tgtEl>
                                          <p:spTgt spid="86"/>
                                        </p:tgtEl>
                                        <p:attrNameLst>
                                          <p:attrName>style.visibility</p:attrName>
                                        </p:attrNameLst>
                                      </p:cBhvr>
                                      <p:to>
                                        <p:strVal val="visible"/>
                                      </p:to>
                                    </p:set>
                                    <p:animEffect transition="in" filter="circle(in)">
                                      <p:cBhvr>
                                        <p:cTn id="100" dur="2000"/>
                                        <p:tgtEl>
                                          <p:spTgt spid="86"/>
                                        </p:tgtEl>
                                      </p:cBhvr>
                                    </p:animEffect>
                                  </p:childTnLst>
                                </p:cTn>
                              </p:par>
                              <p:par>
                                <p:cTn id="101" presetID="6" presetClass="entr" presetSubtype="16" fill="hold" grpId="0" nodeType="withEffect">
                                  <p:stCondLst>
                                    <p:cond delay="0"/>
                                  </p:stCondLst>
                                  <p:childTnLst>
                                    <p:set>
                                      <p:cBhvr>
                                        <p:cTn id="102" dur="1" fill="hold">
                                          <p:stCondLst>
                                            <p:cond delay="0"/>
                                          </p:stCondLst>
                                        </p:cTn>
                                        <p:tgtEl>
                                          <p:spTgt spid="87"/>
                                        </p:tgtEl>
                                        <p:attrNameLst>
                                          <p:attrName>style.visibility</p:attrName>
                                        </p:attrNameLst>
                                      </p:cBhvr>
                                      <p:to>
                                        <p:strVal val="visible"/>
                                      </p:to>
                                    </p:set>
                                    <p:animEffect transition="in" filter="circle(in)">
                                      <p:cBhvr>
                                        <p:cTn id="103" dur="2000"/>
                                        <p:tgtEl>
                                          <p:spTgt spid="87"/>
                                        </p:tgtEl>
                                      </p:cBhvr>
                                    </p:animEffect>
                                  </p:childTnLst>
                                </p:cTn>
                              </p:par>
                              <p:par>
                                <p:cTn id="104" presetID="6" presetClass="entr" presetSubtype="16" fill="hold" grpId="0" nodeType="withEffect">
                                  <p:stCondLst>
                                    <p:cond delay="0"/>
                                  </p:stCondLst>
                                  <p:childTnLst>
                                    <p:set>
                                      <p:cBhvr>
                                        <p:cTn id="105" dur="1" fill="hold">
                                          <p:stCondLst>
                                            <p:cond delay="0"/>
                                          </p:stCondLst>
                                        </p:cTn>
                                        <p:tgtEl>
                                          <p:spTgt spid="88"/>
                                        </p:tgtEl>
                                        <p:attrNameLst>
                                          <p:attrName>style.visibility</p:attrName>
                                        </p:attrNameLst>
                                      </p:cBhvr>
                                      <p:to>
                                        <p:strVal val="visible"/>
                                      </p:to>
                                    </p:set>
                                    <p:animEffect transition="in" filter="circle(in)">
                                      <p:cBhvr>
                                        <p:cTn id="106" dur="2000"/>
                                        <p:tgtEl>
                                          <p:spTgt spid="88"/>
                                        </p:tgtEl>
                                      </p:cBhvr>
                                    </p:animEffect>
                                  </p:childTnLst>
                                </p:cTn>
                              </p:par>
                              <p:par>
                                <p:cTn id="107" presetID="6" presetClass="entr" presetSubtype="16" fill="hold" grpId="0" nodeType="withEffect">
                                  <p:stCondLst>
                                    <p:cond delay="0"/>
                                  </p:stCondLst>
                                  <p:childTnLst>
                                    <p:set>
                                      <p:cBhvr>
                                        <p:cTn id="108" dur="1" fill="hold">
                                          <p:stCondLst>
                                            <p:cond delay="0"/>
                                          </p:stCondLst>
                                        </p:cTn>
                                        <p:tgtEl>
                                          <p:spTgt spid="137"/>
                                        </p:tgtEl>
                                        <p:attrNameLst>
                                          <p:attrName>style.visibility</p:attrName>
                                        </p:attrNameLst>
                                      </p:cBhvr>
                                      <p:to>
                                        <p:strVal val="visible"/>
                                      </p:to>
                                    </p:set>
                                    <p:animEffect transition="in" filter="circle(in)">
                                      <p:cBhvr>
                                        <p:cTn id="109" dur="2000"/>
                                        <p:tgtEl>
                                          <p:spTgt spid="137"/>
                                        </p:tgtEl>
                                      </p:cBhvr>
                                    </p:animEffect>
                                  </p:childTnLst>
                                </p:cTn>
                              </p:par>
                              <p:par>
                                <p:cTn id="110" presetID="6" presetClass="entr" presetSubtype="16" fill="hold" grpId="0" nodeType="withEffect">
                                  <p:stCondLst>
                                    <p:cond delay="0"/>
                                  </p:stCondLst>
                                  <p:childTnLst>
                                    <p:set>
                                      <p:cBhvr>
                                        <p:cTn id="111" dur="1" fill="hold">
                                          <p:stCondLst>
                                            <p:cond delay="0"/>
                                          </p:stCondLst>
                                        </p:cTn>
                                        <p:tgtEl>
                                          <p:spTgt spid="138"/>
                                        </p:tgtEl>
                                        <p:attrNameLst>
                                          <p:attrName>style.visibility</p:attrName>
                                        </p:attrNameLst>
                                      </p:cBhvr>
                                      <p:to>
                                        <p:strVal val="visible"/>
                                      </p:to>
                                    </p:set>
                                    <p:animEffect transition="in" filter="circle(in)">
                                      <p:cBhvr>
                                        <p:cTn id="112" dur="20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P spid="36" grpId="0" animBg="1"/>
      <p:bldP spid="37" grpId="0" animBg="1"/>
      <p:bldP spid="38" grpId="0" animBg="1"/>
      <p:bldP spid="39" grpId="0" animBg="1"/>
      <p:bldP spid="2" grpId="0" animBg="1"/>
      <p:bldP spid="32" grpId="0" animBg="1"/>
      <p:bldP spid="62" grpId="0" animBg="1"/>
      <p:bldP spid="126" grpId="0" animBg="1"/>
      <p:bldP spid="7" grpId="0" animBg="1"/>
      <p:bldP spid="40" grpId="0" animBg="1"/>
      <p:bldP spid="41" grpId="0" animBg="1"/>
      <p:bldP spid="42" grpId="0" animBg="1"/>
      <p:bldP spid="48" grpId="0" animBg="1"/>
      <p:bldP spid="49" grpId="0" animBg="1"/>
      <p:bldP spid="51" grpId="0" animBg="1"/>
      <p:bldP spid="52" grpId="0" animBg="1"/>
      <p:bldP spid="54" grpId="0" animBg="1"/>
      <p:bldP spid="55" grpId="0" animBg="1"/>
      <p:bldP spid="57" grpId="0" animBg="1"/>
      <p:bldP spid="58" grpId="0" animBg="1"/>
      <p:bldP spid="76" grpId="0" animBg="1"/>
      <p:bldP spid="77" grpId="0" animBg="1"/>
      <p:bldP spid="79" grpId="0" animBg="1"/>
      <p:bldP spid="80" grpId="0" animBg="1"/>
      <p:bldP spid="82" grpId="0" animBg="1"/>
      <p:bldP spid="83" grpId="0" animBg="1"/>
      <p:bldP spid="85" grpId="0" animBg="1"/>
      <p:bldP spid="86" grpId="0" animBg="1"/>
      <p:bldP spid="87" grpId="0"/>
      <p:bldP spid="88" grpId="0"/>
      <p:bldP spid="137" grpId="0"/>
      <p:bldP spid="13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1" name="任意多边形 650"/>
          <p:cNvSpPr/>
          <p:nvPr/>
        </p:nvSpPr>
        <p:spPr>
          <a:xfrm>
            <a:off x="1111923" y="1639001"/>
            <a:ext cx="9400472" cy="3187024"/>
          </a:xfrm>
          <a:custGeom>
            <a:avLst/>
            <a:gdLst>
              <a:gd name="connsiteX0" fmla="*/ 2580640 w 4947920"/>
              <a:gd name="connsiteY0" fmla="*/ 0 h 2367280"/>
              <a:gd name="connsiteX1" fmla="*/ 4947920 w 4947920"/>
              <a:gd name="connsiteY1" fmla="*/ 2367280 h 2367280"/>
              <a:gd name="connsiteX2" fmla="*/ 1300480 w 4947920"/>
              <a:gd name="connsiteY2" fmla="*/ 2367280 h 2367280"/>
              <a:gd name="connsiteX3" fmla="*/ 0 w 4947920"/>
              <a:gd name="connsiteY3" fmla="*/ 1066800 h 2367280"/>
              <a:gd name="connsiteX4" fmla="*/ 751840 w 4947920"/>
              <a:gd name="connsiteY4" fmla="*/ 314960 h 2367280"/>
              <a:gd name="connsiteX5" fmla="*/ 2580640 w 4947920"/>
              <a:gd name="connsiteY5" fmla="*/ 0 h 2367280"/>
              <a:gd name="connsiteX0" fmla="*/ 2451100 w 4818380"/>
              <a:gd name="connsiteY0" fmla="*/ 0 h 2367280"/>
              <a:gd name="connsiteX1" fmla="*/ 4818380 w 4818380"/>
              <a:gd name="connsiteY1" fmla="*/ 2367280 h 2367280"/>
              <a:gd name="connsiteX2" fmla="*/ 1170940 w 4818380"/>
              <a:gd name="connsiteY2" fmla="*/ 2367280 h 2367280"/>
              <a:gd name="connsiteX3" fmla="*/ 0 w 4818380"/>
              <a:gd name="connsiteY3" fmla="*/ 1059180 h 2367280"/>
              <a:gd name="connsiteX4" fmla="*/ 622300 w 4818380"/>
              <a:gd name="connsiteY4" fmla="*/ 314960 h 2367280"/>
              <a:gd name="connsiteX5" fmla="*/ 2451100 w 4818380"/>
              <a:gd name="connsiteY5" fmla="*/ 0 h 2367280"/>
              <a:gd name="connsiteX0" fmla="*/ 2519680 w 4886960"/>
              <a:gd name="connsiteY0" fmla="*/ 0 h 2367280"/>
              <a:gd name="connsiteX1" fmla="*/ 4886960 w 4886960"/>
              <a:gd name="connsiteY1" fmla="*/ 2367280 h 2367280"/>
              <a:gd name="connsiteX2" fmla="*/ 1239520 w 4886960"/>
              <a:gd name="connsiteY2" fmla="*/ 2367280 h 2367280"/>
              <a:gd name="connsiteX3" fmla="*/ 0 w 4886960"/>
              <a:gd name="connsiteY3" fmla="*/ 944880 h 2367280"/>
              <a:gd name="connsiteX4" fmla="*/ 690880 w 4886960"/>
              <a:gd name="connsiteY4" fmla="*/ 314960 h 2367280"/>
              <a:gd name="connsiteX5" fmla="*/ 2519680 w 4886960"/>
              <a:gd name="connsiteY5" fmla="*/ 0 h 2367280"/>
              <a:gd name="connsiteX0" fmla="*/ 2519680 w 4886960"/>
              <a:gd name="connsiteY0" fmla="*/ 0 h 2367280"/>
              <a:gd name="connsiteX1" fmla="*/ 4886960 w 4886960"/>
              <a:gd name="connsiteY1" fmla="*/ 2367280 h 2367280"/>
              <a:gd name="connsiteX2" fmla="*/ 1330960 w 4886960"/>
              <a:gd name="connsiteY2" fmla="*/ 2367280 h 2367280"/>
              <a:gd name="connsiteX3" fmla="*/ 0 w 4886960"/>
              <a:gd name="connsiteY3" fmla="*/ 944880 h 2367280"/>
              <a:gd name="connsiteX4" fmla="*/ 690880 w 4886960"/>
              <a:gd name="connsiteY4" fmla="*/ 314960 h 2367280"/>
              <a:gd name="connsiteX5" fmla="*/ 2519680 w 4886960"/>
              <a:gd name="connsiteY5" fmla="*/ 0 h 236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86960" h="2367280">
                <a:moveTo>
                  <a:pt x="2519680" y="0"/>
                </a:moveTo>
                <a:lnTo>
                  <a:pt x="4886960" y="2367280"/>
                </a:lnTo>
                <a:lnTo>
                  <a:pt x="1330960" y="2367280"/>
                </a:lnTo>
                <a:lnTo>
                  <a:pt x="0" y="944880"/>
                </a:lnTo>
                <a:lnTo>
                  <a:pt x="690880" y="314960"/>
                </a:lnTo>
                <a:lnTo>
                  <a:pt x="2519680" y="0"/>
                </a:lnTo>
                <a:close/>
              </a:path>
            </a:pathLst>
          </a:custGeom>
          <a:gradFill>
            <a:gsLst>
              <a:gs pos="0">
                <a:schemeClr val="tx2">
                  <a:alpha val="17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dirty="0">
              <a:solidFill>
                <a:schemeClr val="tx2"/>
              </a:solidFill>
              <a:ea typeface="微软雅黑" panose="020B0503020204020204" pitchFamily="34" charset="-122"/>
            </a:endParaRPr>
          </a:p>
        </p:txBody>
      </p:sp>
      <p:sp>
        <p:nvSpPr>
          <p:cNvPr id="650" name="任意多边形 649"/>
          <p:cNvSpPr/>
          <p:nvPr/>
        </p:nvSpPr>
        <p:spPr>
          <a:xfrm>
            <a:off x="2031284" y="2772440"/>
            <a:ext cx="9400472" cy="3187024"/>
          </a:xfrm>
          <a:custGeom>
            <a:avLst/>
            <a:gdLst>
              <a:gd name="connsiteX0" fmla="*/ 2580640 w 4947920"/>
              <a:gd name="connsiteY0" fmla="*/ 0 h 2367280"/>
              <a:gd name="connsiteX1" fmla="*/ 4947920 w 4947920"/>
              <a:gd name="connsiteY1" fmla="*/ 2367280 h 2367280"/>
              <a:gd name="connsiteX2" fmla="*/ 1300480 w 4947920"/>
              <a:gd name="connsiteY2" fmla="*/ 2367280 h 2367280"/>
              <a:gd name="connsiteX3" fmla="*/ 0 w 4947920"/>
              <a:gd name="connsiteY3" fmla="*/ 1066800 h 2367280"/>
              <a:gd name="connsiteX4" fmla="*/ 751840 w 4947920"/>
              <a:gd name="connsiteY4" fmla="*/ 314960 h 2367280"/>
              <a:gd name="connsiteX5" fmla="*/ 2580640 w 4947920"/>
              <a:gd name="connsiteY5" fmla="*/ 0 h 2367280"/>
              <a:gd name="connsiteX0" fmla="*/ 2451100 w 4818380"/>
              <a:gd name="connsiteY0" fmla="*/ 0 h 2367280"/>
              <a:gd name="connsiteX1" fmla="*/ 4818380 w 4818380"/>
              <a:gd name="connsiteY1" fmla="*/ 2367280 h 2367280"/>
              <a:gd name="connsiteX2" fmla="*/ 1170940 w 4818380"/>
              <a:gd name="connsiteY2" fmla="*/ 2367280 h 2367280"/>
              <a:gd name="connsiteX3" fmla="*/ 0 w 4818380"/>
              <a:gd name="connsiteY3" fmla="*/ 1059180 h 2367280"/>
              <a:gd name="connsiteX4" fmla="*/ 622300 w 4818380"/>
              <a:gd name="connsiteY4" fmla="*/ 314960 h 2367280"/>
              <a:gd name="connsiteX5" fmla="*/ 2451100 w 4818380"/>
              <a:gd name="connsiteY5" fmla="*/ 0 h 2367280"/>
              <a:gd name="connsiteX0" fmla="*/ 2519680 w 4886960"/>
              <a:gd name="connsiteY0" fmla="*/ 0 h 2367280"/>
              <a:gd name="connsiteX1" fmla="*/ 4886960 w 4886960"/>
              <a:gd name="connsiteY1" fmla="*/ 2367280 h 2367280"/>
              <a:gd name="connsiteX2" fmla="*/ 1239520 w 4886960"/>
              <a:gd name="connsiteY2" fmla="*/ 2367280 h 2367280"/>
              <a:gd name="connsiteX3" fmla="*/ 0 w 4886960"/>
              <a:gd name="connsiteY3" fmla="*/ 944880 h 2367280"/>
              <a:gd name="connsiteX4" fmla="*/ 690880 w 4886960"/>
              <a:gd name="connsiteY4" fmla="*/ 314960 h 2367280"/>
              <a:gd name="connsiteX5" fmla="*/ 2519680 w 4886960"/>
              <a:gd name="connsiteY5" fmla="*/ 0 h 2367280"/>
              <a:gd name="connsiteX0" fmla="*/ 2519680 w 4886960"/>
              <a:gd name="connsiteY0" fmla="*/ 0 h 2367280"/>
              <a:gd name="connsiteX1" fmla="*/ 4886960 w 4886960"/>
              <a:gd name="connsiteY1" fmla="*/ 2367280 h 2367280"/>
              <a:gd name="connsiteX2" fmla="*/ 1330960 w 4886960"/>
              <a:gd name="connsiteY2" fmla="*/ 2367280 h 2367280"/>
              <a:gd name="connsiteX3" fmla="*/ 0 w 4886960"/>
              <a:gd name="connsiteY3" fmla="*/ 944880 h 2367280"/>
              <a:gd name="connsiteX4" fmla="*/ 690880 w 4886960"/>
              <a:gd name="connsiteY4" fmla="*/ 314960 h 2367280"/>
              <a:gd name="connsiteX5" fmla="*/ 2519680 w 4886960"/>
              <a:gd name="connsiteY5" fmla="*/ 0 h 236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86960" h="2367280">
                <a:moveTo>
                  <a:pt x="2519680" y="0"/>
                </a:moveTo>
                <a:lnTo>
                  <a:pt x="4886960" y="2367280"/>
                </a:lnTo>
                <a:lnTo>
                  <a:pt x="1330960" y="2367280"/>
                </a:lnTo>
                <a:lnTo>
                  <a:pt x="0" y="944880"/>
                </a:lnTo>
                <a:lnTo>
                  <a:pt x="690880" y="314960"/>
                </a:lnTo>
                <a:lnTo>
                  <a:pt x="2519680" y="0"/>
                </a:lnTo>
                <a:close/>
              </a:path>
            </a:pathLst>
          </a:custGeom>
          <a:gradFill>
            <a:gsLst>
              <a:gs pos="0">
                <a:schemeClr val="tx2">
                  <a:alpha val="17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dirty="0">
              <a:solidFill>
                <a:schemeClr val="tx2"/>
              </a:solidFill>
              <a:ea typeface="微软雅黑" panose="020B0503020204020204" pitchFamily="34" charset="-122"/>
            </a:endParaRPr>
          </a:p>
        </p:txBody>
      </p:sp>
      <p:sp>
        <p:nvSpPr>
          <p:cNvPr id="649" name="任意多边形 648"/>
          <p:cNvSpPr/>
          <p:nvPr/>
        </p:nvSpPr>
        <p:spPr>
          <a:xfrm>
            <a:off x="2956335" y="3883231"/>
            <a:ext cx="9400472" cy="3187024"/>
          </a:xfrm>
          <a:custGeom>
            <a:avLst/>
            <a:gdLst>
              <a:gd name="connsiteX0" fmla="*/ 2580640 w 4947920"/>
              <a:gd name="connsiteY0" fmla="*/ 0 h 2367280"/>
              <a:gd name="connsiteX1" fmla="*/ 4947920 w 4947920"/>
              <a:gd name="connsiteY1" fmla="*/ 2367280 h 2367280"/>
              <a:gd name="connsiteX2" fmla="*/ 1300480 w 4947920"/>
              <a:gd name="connsiteY2" fmla="*/ 2367280 h 2367280"/>
              <a:gd name="connsiteX3" fmla="*/ 0 w 4947920"/>
              <a:gd name="connsiteY3" fmla="*/ 1066800 h 2367280"/>
              <a:gd name="connsiteX4" fmla="*/ 751840 w 4947920"/>
              <a:gd name="connsiteY4" fmla="*/ 314960 h 2367280"/>
              <a:gd name="connsiteX5" fmla="*/ 2580640 w 4947920"/>
              <a:gd name="connsiteY5" fmla="*/ 0 h 2367280"/>
              <a:gd name="connsiteX0" fmla="*/ 2451100 w 4818380"/>
              <a:gd name="connsiteY0" fmla="*/ 0 h 2367280"/>
              <a:gd name="connsiteX1" fmla="*/ 4818380 w 4818380"/>
              <a:gd name="connsiteY1" fmla="*/ 2367280 h 2367280"/>
              <a:gd name="connsiteX2" fmla="*/ 1170940 w 4818380"/>
              <a:gd name="connsiteY2" fmla="*/ 2367280 h 2367280"/>
              <a:gd name="connsiteX3" fmla="*/ 0 w 4818380"/>
              <a:gd name="connsiteY3" fmla="*/ 1059180 h 2367280"/>
              <a:gd name="connsiteX4" fmla="*/ 622300 w 4818380"/>
              <a:gd name="connsiteY4" fmla="*/ 314960 h 2367280"/>
              <a:gd name="connsiteX5" fmla="*/ 2451100 w 4818380"/>
              <a:gd name="connsiteY5" fmla="*/ 0 h 2367280"/>
              <a:gd name="connsiteX0" fmla="*/ 2519680 w 4886960"/>
              <a:gd name="connsiteY0" fmla="*/ 0 h 2367280"/>
              <a:gd name="connsiteX1" fmla="*/ 4886960 w 4886960"/>
              <a:gd name="connsiteY1" fmla="*/ 2367280 h 2367280"/>
              <a:gd name="connsiteX2" fmla="*/ 1239520 w 4886960"/>
              <a:gd name="connsiteY2" fmla="*/ 2367280 h 2367280"/>
              <a:gd name="connsiteX3" fmla="*/ 0 w 4886960"/>
              <a:gd name="connsiteY3" fmla="*/ 944880 h 2367280"/>
              <a:gd name="connsiteX4" fmla="*/ 690880 w 4886960"/>
              <a:gd name="connsiteY4" fmla="*/ 314960 h 2367280"/>
              <a:gd name="connsiteX5" fmla="*/ 2519680 w 4886960"/>
              <a:gd name="connsiteY5" fmla="*/ 0 h 2367280"/>
              <a:gd name="connsiteX0" fmla="*/ 2519680 w 4886960"/>
              <a:gd name="connsiteY0" fmla="*/ 0 h 2367280"/>
              <a:gd name="connsiteX1" fmla="*/ 4886960 w 4886960"/>
              <a:gd name="connsiteY1" fmla="*/ 2367280 h 2367280"/>
              <a:gd name="connsiteX2" fmla="*/ 1330960 w 4886960"/>
              <a:gd name="connsiteY2" fmla="*/ 2367280 h 2367280"/>
              <a:gd name="connsiteX3" fmla="*/ 0 w 4886960"/>
              <a:gd name="connsiteY3" fmla="*/ 944880 h 2367280"/>
              <a:gd name="connsiteX4" fmla="*/ 690880 w 4886960"/>
              <a:gd name="connsiteY4" fmla="*/ 314960 h 2367280"/>
              <a:gd name="connsiteX5" fmla="*/ 2519680 w 4886960"/>
              <a:gd name="connsiteY5" fmla="*/ 0 h 236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86960" h="2367280">
                <a:moveTo>
                  <a:pt x="2519680" y="0"/>
                </a:moveTo>
                <a:lnTo>
                  <a:pt x="4886960" y="2367280"/>
                </a:lnTo>
                <a:lnTo>
                  <a:pt x="1330960" y="2367280"/>
                </a:lnTo>
                <a:lnTo>
                  <a:pt x="0" y="944880"/>
                </a:lnTo>
                <a:lnTo>
                  <a:pt x="690880" y="314960"/>
                </a:lnTo>
                <a:lnTo>
                  <a:pt x="2519680" y="0"/>
                </a:lnTo>
                <a:close/>
              </a:path>
            </a:pathLst>
          </a:custGeom>
          <a:gradFill>
            <a:gsLst>
              <a:gs pos="0">
                <a:schemeClr val="tx2">
                  <a:alpha val="17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dirty="0">
              <a:solidFill>
                <a:schemeClr val="tx2"/>
              </a:solidFill>
              <a:ea typeface="微软雅黑" panose="020B0503020204020204" pitchFamily="34" charset="-122"/>
            </a:endParaRPr>
          </a:p>
        </p:txBody>
      </p:sp>
      <p:sp>
        <p:nvSpPr>
          <p:cNvPr id="645" name="Freeform 14_1"/>
          <p:cNvSpPr>
            <a:spLocks/>
          </p:cNvSpPr>
          <p:nvPr/>
        </p:nvSpPr>
        <p:spPr bwMode="auto">
          <a:xfrm>
            <a:off x="6340910" y="1446760"/>
            <a:ext cx="4195348" cy="3148491"/>
          </a:xfrm>
          <a:custGeom>
            <a:avLst/>
            <a:gdLst/>
            <a:ahLst/>
            <a:cxnLst/>
            <a:rect l="l" t="t" r="r" b="b"/>
            <a:pathLst>
              <a:path w="3146511" h="2361368">
                <a:moveTo>
                  <a:pt x="1431114" y="0"/>
                </a:moveTo>
                <a:cubicBezTo>
                  <a:pt x="1508205" y="0"/>
                  <a:pt x="1582155" y="13422"/>
                  <a:pt x="1649890" y="40431"/>
                </a:cubicBezTo>
                <a:cubicBezTo>
                  <a:pt x="1650116" y="40465"/>
                  <a:pt x="1650326" y="40541"/>
                  <a:pt x="1650532" y="40630"/>
                </a:cubicBezTo>
                <a:cubicBezTo>
                  <a:pt x="1683077" y="49701"/>
                  <a:pt x="1713628" y="63516"/>
                  <a:pt x="1741356" y="82165"/>
                </a:cubicBezTo>
                <a:cubicBezTo>
                  <a:pt x="1744620" y="83387"/>
                  <a:pt x="1747622" y="85079"/>
                  <a:pt x="1750441" y="87086"/>
                </a:cubicBezTo>
                <a:cubicBezTo>
                  <a:pt x="1814932" y="120443"/>
                  <a:pt x="1871375" y="166572"/>
                  <a:pt x="1916910" y="222447"/>
                </a:cubicBezTo>
                <a:cubicBezTo>
                  <a:pt x="1918503" y="223318"/>
                  <a:pt x="1919484" y="224650"/>
                  <a:pt x="1920455" y="225992"/>
                </a:cubicBezTo>
                <a:cubicBezTo>
                  <a:pt x="1921891" y="226961"/>
                  <a:pt x="1922948" y="228246"/>
                  <a:pt x="1924000" y="229537"/>
                </a:cubicBezTo>
                <a:cubicBezTo>
                  <a:pt x="1925593" y="230408"/>
                  <a:pt x="1926575" y="231740"/>
                  <a:pt x="1927546" y="233083"/>
                </a:cubicBezTo>
                <a:cubicBezTo>
                  <a:pt x="1928982" y="234052"/>
                  <a:pt x="1930039" y="235337"/>
                  <a:pt x="1931090" y="236627"/>
                </a:cubicBezTo>
                <a:cubicBezTo>
                  <a:pt x="1932681" y="237498"/>
                  <a:pt x="1933662" y="238828"/>
                  <a:pt x="1934632" y="240170"/>
                </a:cubicBezTo>
                <a:cubicBezTo>
                  <a:pt x="1936068" y="241139"/>
                  <a:pt x="1937125" y="242423"/>
                  <a:pt x="1938176" y="243713"/>
                </a:cubicBezTo>
                <a:cubicBezTo>
                  <a:pt x="1939768" y="244584"/>
                  <a:pt x="1940750" y="245915"/>
                  <a:pt x="1941720" y="247257"/>
                </a:cubicBezTo>
                <a:cubicBezTo>
                  <a:pt x="1943154" y="248225"/>
                  <a:pt x="1944209" y="249508"/>
                  <a:pt x="1945259" y="250796"/>
                </a:cubicBezTo>
                <a:cubicBezTo>
                  <a:pt x="1946853" y="251668"/>
                  <a:pt x="1947837" y="253001"/>
                  <a:pt x="1948808" y="254345"/>
                </a:cubicBezTo>
                <a:cubicBezTo>
                  <a:pt x="1950244" y="255315"/>
                  <a:pt x="1951301" y="256599"/>
                  <a:pt x="1952352" y="257889"/>
                </a:cubicBezTo>
                <a:cubicBezTo>
                  <a:pt x="1953945" y="258760"/>
                  <a:pt x="1954927" y="260092"/>
                  <a:pt x="1955898" y="261435"/>
                </a:cubicBezTo>
                <a:cubicBezTo>
                  <a:pt x="1957334" y="262404"/>
                  <a:pt x="1958391" y="263690"/>
                  <a:pt x="1959443" y="264980"/>
                </a:cubicBezTo>
                <a:cubicBezTo>
                  <a:pt x="1961034" y="265850"/>
                  <a:pt x="1962015" y="267181"/>
                  <a:pt x="1962985" y="268523"/>
                </a:cubicBezTo>
                <a:cubicBezTo>
                  <a:pt x="1964424" y="269494"/>
                  <a:pt x="1965482" y="270780"/>
                  <a:pt x="1966535" y="272072"/>
                </a:cubicBezTo>
                <a:cubicBezTo>
                  <a:pt x="1968125" y="272942"/>
                  <a:pt x="1969105" y="274271"/>
                  <a:pt x="1970073" y="275610"/>
                </a:cubicBezTo>
                <a:cubicBezTo>
                  <a:pt x="1971509" y="276580"/>
                  <a:pt x="1972567" y="277865"/>
                  <a:pt x="1973618" y="279155"/>
                </a:cubicBezTo>
                <a:cubicBezTo>
                  <a:pt x="1975210" y="280026"/>
                  <a:pt x="1976192" y="281357"/>
                  <a:pt x="1977162" y="282699"/>
                </a:cubicBezTo>
                <a:cubicBezTo>
                  <a:pt x="1978597" y="283668"/>
                  <a:pt x="1979654" y="284952"/>
                  <a:pt x="1980705" y="286242"/>
                </a:cubicBezTo>
                <a:cubicBezTo>
                  <a:pt x="1982295" y="287112"/>
                  <a:pt x="1983276" y="288442"/>
                  <a:pt x="1984245" y="289782"/>
                </a:cubicBezTo>
                <a:cubicBezTo>
                  <a:pt x="1985683" y="290753"/>
                  <a:pt x="1986741" y="292039"/>
                  <a:pt x="1987794" y="293331"/>
                </a:cubicBezTo>
                <a:cubicBezTo>
                  <a:pt x="1989386" y="294202"/>
                  <a:pt x="1990368" y="295533"/>
                  <a:pt x="1991338" y="296875"/>
                </a:cubicBezTo>
                <a:cubicBezTo>
                  <a:pt x="1992774" y="297845"/>
                  <a:pt x="1993831" y="299129"/>
                  <a:pt x="1994882" y="300419"/>
                </a:cubicBezTo>
                <a:cubicBezTo>
                  <a:pt x="1996475" y="301290"/>
                  <a:pt x="1997456" y="302622"/>
                  <a:pt x="1998427" y="303964"/>
                </a:cubicBezTo>
                <a:cubicBezTo>
                  <a:pt x="1999860" y="304931"/>
                  <a:pt x="2000915" y="306214"/>
                  <a:pt x="2001964" y="307501"/>
                </a:cubicBezTo>
                <a:cubicBezTo>
                  <a:pt x="2003559" y="308373"/>
                  <a:pt x="2004542" y="309707"/>
                  <a:pt x="2005514" y="311051"/>
                </a:cubicBezTo>
                <a:cubicBezTo>
                  <a:pt x="2006951" y="312021"/>
                  <a:pt x="2008009" y="313307"/>
                  <a:pt x="2009061" y="314598"/>
                </a:cubicBezTo>
                <a:cubicBezTo>
                  <a:pt x="2010654" y="315469"/>
                  <a:pt x="2011636" y="316802"/>
                  <a:pt x="2012607" y="318144"/>
                </a:cubicBezTo>
                <a:cubicBezTo>
                  <a:pt x="2014043" y="319114"/>
                  <a:pt x="2015100" y="320399"/>
                  <a:pt x="2016152" y="321690"/>
                </a:cubicBezTo>
                <a:cubicBezTo>
                  <a:pt x="2017743" y="322560"/>
                  <a:pt x="2018724" y="323890"/>
                  <a:pt x="2019693" y="325231"/>
                </a:cubicBezTo>
                <a:cubicBezTo>
                  <a:pt x="2021130" y="326201"/>
                  <a:pt x="2022188" y="327487"/>
                  <a:pt x="2023240" y="328778"/>
                </a:cubicBezTo>
                <a:cubicBezTo>
                  <a:pt x="2024832" y="329649"/>
                  <a:pt x="2025815" y="330981"/>
                  <a:pt x="2026785" y="332323"/>
                </a:cubicBezTo>
                <a:cubicBezTo>
                  <a:pt x="2028221" y="333293"/>
                  <a:pt x="2029278" y="334578"/>
                  <a:pt x="2030330" y="335868"/>
                </a:cubicBezTo>
                <a:cubicBezTo>
                  <a:pt x="2031922" y="336739"/>
                  <a:pt x="2032904" y="338071"/>
                  <a:pt x="2033874" y="339412"/>
                </a:cubicBezTo>
                <a:cubicBezTo>
                  <a:pt x="2035309" y="340381"/>
                  <a:pt x="2036365" y="341665"/>
                  <a:pt x="2037415" y="342953"/>
                </a:cubicBezTo>
                <a:cubicBezTo>
                  <a:pt x="2039007" y="343824"/>
                  <a:pt x="2039989" y="345155"/>
                  <a:pt x="2040959" y="346497"/>
                </a:cubicBezTo>
                <a:cubicBezTo>
                  <a:pt x="2042395" y="347466"/>
                  <a:pt x="2043451" y="348750"/>
                  <a:pt x="2044502" y="350040"/>
                </a:cubicBezTo>
                <a:cubicBezTo>
                  <a:pt x="2046095" y="350911"/>
                  <a:pt x="2047077" y="352243"/>
                  <a:pt x="2048048" y="353585"/>
                </a:cubicBezTo>
                <a:cubicBezTo>
                  <a:pt x="2049484" y="354555"/>
                  <a:pt x="2050541" y="355840"/>
                  <a:pt x="2051593" y="357131"/>
                </a:cubicBezTo>
                <a:cubicBezTo>
                  <a:pt x="2053185" y="358002"/>
                  <a:pt x="2054167" y="359334"/>
                  <a:pt x="2055138" y="360676"/>
                </a:cubicBezTo>
                <a:cubicBezTo>
                  <a:pt x="2056573" y="361645"/>
                  <a:pt x="2057629" y="362928"/>
                  <a:pt x="2058679" y="364217"/>
                </a:cubicBezTo>
                <a:cubicBezTo>
                  <a:pt x="2060270" y="365087"/>
                  <a:pt x="2061251" y="366417"/>
                  <a:pt x="2062220" y="367758"/>
                </a:cubicBezTo>
                <a:cubicBezTo>
                  <a:pt x="2063657" y="368728"/>
                  <a:pt x="2064716" y="370014"/>
                  <a:pt x="2065768" y="371306"/>
                </a:cubicBezTo>
                <a:cubicBezTo>
                  <a:pt x="2067361" y="372177"/>
                  <a:pt x="2068343" y="373509"/>
                  <a:pt x="2069314" y="374852"/>
                </a:cubicBezTo>
                <a:cubicBezTo>
                  <a:pt x="2070749" y="375821"/>
                  <a:pt x="2071805" y="377105"/>
                  <a:pt x="2072856" y="378394"/>
                </a:cubicBezTo>
                <a:cubicBezTo>
                  <a:pt x="2074449" y="379265"/>
                  <a:pt x="2075431" y="380597"/>
                  <a:pt x="2076402" y="381940"/>
                </a:cubicBezTo>
                <a:cubicBezTo>
                  <a:pt x="2077839" y="382910"/>
                  <a:pt x="2078897" y="384196"/>
                  <a:pt x="2079949" y="385487"/>
                </a:cubicBezTo>
                <a:cubicBezTo>
                  <a:pt x="2081541" y="386358"/>
                  <a:pt x="2082523" y="387690"/>
                  <a:pt x="2083494" y="389032"/>
                </a:cubicBezTo>
                <a:cubicBezTo>
                  <a:pt x="2084930" y="390002"/>
                  <a:pt x="2085987" y="391287"/>
                  <a:pt x="2087039" y="392578"/>
                </a:cubicBezTo>
                <a:cubicBezTo>
                  <a:pt x="2088631" y="393449"/>
                  <a:pt x="2089613" y="394780"/>
                  <a:pt x="2090583" y="396122"/>
                </a:cubicBezTo>
                <a:cubicBezTo>
                  <a:pt x="2092020" y="397092"/>
                  <a:pt x="2093078" y="398378"/>
                  <a:pt x="2094130" y="399669"/>
                </a:cubicBezTo>
                <a:cubicBezTo>
                  <a:pt x="2095718" y="400538"/>
                  <a:pt x="2096698" y="401867"/>
                  <a:pt x="2097666" y="403205"/>
                </a:cubicBezTo>
                <a:cubicBezTo>
                  <a:pt x="2099102" y="404175"/>
                  <a:pt x="2100159" y="405459"/>
                  <a:pt x="2101210" y="406749"/>
                </a:cubicBezTo>
                <a:cubicBezTo>
                  <a:pt x="2102805" y="407621"/>
                  <a:pt x="2103788" y="408955"/>
                  <a:pt x="2104760" y="410299"/>
                </a:cubicBezTo>
                <a:cubicBezTo>
                  <a:pt x="2106196" y="411269"/>
                  <a:pt x="2107254" y="412554"/>
                  <a:pt x="2108305" y="413844"/>
                </a:cubicBezTo>
                <a:cubicBezTo>
                  <a:pt x="2109896" y="414714"/>
                  <a:pt x="2110877" y="416044"/>
                  <a:pt x="2111846" y="417385"/>
                </a:cubicBezTo>
                <a:cubicBezTo>
                  <a:pt x="2113284" y="418356"/>
                  <a:pt x="2114343" y="419642"/>
                  <a:pt x="2115395" y="420934"/>
                </a:cubicBezTo>
                <a:cubicBezTo>
                  <a:pt x="2116987" y="421804"/>
                  <a:pt x="2117968" y="423135"/>
                  <a:pt x="2118938" y="424476"/>
                </a:cubicBezTo>
                <a:cubicBezTo>
                  <a:pt x="2120371" y="425444"/>
                  <a:pt x="2121426" y="426726"/>
                  <a:pt x="2122475" y="428013"/>
                </a:cubicBezTo>
                <a:cubicBezTo>
                  <a:pt x="2124068" y="428884"/>
                  <a:pt x="2125050" y="430216"/>
                  <a:pt x="2126021" y="431559"/>
                </a:cubicBezTo>
                <a:cubicBezTo>
                  <a:pt x="2127456" y="432527"/>
                  <a:pt x="2128512" y="433811"/>
                  <a:pt x="2129562" y="435100"/>
                </a:cubicBezTo>
                <a:cubicBezTo>
                  <a:pt x="2131154" y="435970"/>
                  <a:pt x="2132135" y="437301"/>
                  <a:pt x="2133105" y="438642"/>
                </a:cubicBezTo>
                <a:cubicBezTo>
                  <a:pt x="2134540" y="439611"/>
                  <a:pt x="2135597" y="440895"/>
                  <a:pt x="2136647" y="442184"/>
                </a:cubicBezTo>
                <a:cubicBezTo>
                  <a:pt x="2138241" y="443056"/>
                  <a:pt x="2139224" y="444389"/>
                  <a:pt x="2140195" y="445733"/>
                </a:cubicBezTo>
                <a:cubicBezTo>
                  <a:pt x="2141632" y="446703"/>
                  <a:pt x="2142690" y="447988"/>
                  <a:pt x="2143742" y="449279"/>
                </a:cubicBezTo>
                <a:cubicBezTo>
                  <a:pt x="2145334" y="450151"/>
                  <a:pt x="2146316" y="451483"/>
                  <a:pt x="2147287" y="452825"/>
                </a:cubicBezTo>
                <a:cubicBezTo>
                  <a:pt x="2148723" y="453795"/>
                  <a:pt x="2149780" y="455080"/>
                  <a:pt x="2150832" y="456370"/>
                </a:cubicBezTo>
                <a:cubicBezTo>
                  <a:pt x="2152424" y="457241"/>
                  <a:pt x="2153405" y="458572"/>
                  <a:pt x="2154375" y="459913"/>
                </a:cubicBezTo>
                <a:cubicBezTo>
                  <a:pt x="2155812" y="460883"/>
                  <a:pt x="2156869" y="462168"/>
                  <a:pt x="2157920" y="463458"/>
                </a:cubicBezTo>
                <a:cubicBezTo>
                  <a:pt x="2159511" y="464328"/>
                  <a:pt x="2160492" y="465659"/>
                  <a:pt x="2161461" y="466999"/>
                </a:cubicBezTo>
                <a:cubicBezTo>
                  <a:pt x="2162898" y="467969"/>
                  <a:pt x="2163955" y="469254"/>
                  <a:pt x="2165006" y="470544"/>
                </a:cubicBezTo>
                <a:cubicBezTo>
                  <a:pt x="2166599" y="471415"/>
                  <a:pt x="2167581" y="472747"/>
                  <a:pt x="2168551" y="474089"/>
                </a:cubicBezTo>
                <a:cubicBezTo>
                  <a:pt x="2169986" y="475058"/>
                  <a:pt x="2171042" y="476342"/>
                  <a:pt x="2172093" y="477631"/>
                </a:cubicBezTo>
                <a:cubicBezTo>
                  <a:pt x="2173684" y="478501"/>
                  <a:pt x="2174665" y="479831"/>
                  <a:pt x="2175634" y="481172"/>
                </a:cubicBezTo>
                <a:cubicBezTo>
                  <a:pt x="2177073" y="482143"/>
                  <a:pt x="2178132" y="483430"/>
                  <a:pt x="2179185" y="484723"/>
                </a:cubicBezTo>
                <a:cubicBezTo>
                  <a:pt x="2180776" y="485593"/>
                  <a:pt x="2181757" y="486924"/>
                  <a:pt x="2182727" y="488265"/>
                </a:cubicBezTo>
                <a:cubicBezTo>
                  <a:pt x="2184163" y="489234"/>
                  <a:pt x="2185219" y="490518"/>
                  <a:pt x="2186270" y="491808"/>
                </a:cubicBezTo>
                <a:cubicBezTo>
                  <a:pt x="2187864" y="492679"/>
                  <a:pt x="2188846" y="494012"/>
                  <a:pt x="2189817" y="495355"/>
                </a:cubicBezTo>
                <a:cubicBezTo>
                  <a:pt x="2191252" y="496324"/>
                  <a:pt x="2192308" y="497608"/>
                  <a:pt x="2193359" y="498897"/>
                </a:cubicBezTo>
                <a:cubicBezTo>
                  <a:pt x="2194953" y="499769"/>
                  <a:pt x="2195935" y="501101"/>
                  <a:pt x="2196906" y="502444"/>
                </a:cubicBezTo>
                <a:cubicBezTo>
                  <a:pt x="2198342" y="503414"/>
                  <a:pt x="2199400" y="504699"/>
                  <a:pt x="2200452" y="505990"/>
                </a:cubicBezTo>
                <a:cubicBezTo>
                  <a:pt x="2202044" y="506861"/>
                  <a:pt x="2203026" y="508193"/>
                  <a:pt x="2203997" y="509536"/>
                </a:cubicBezTo>
                <a:cubicBezTo>
                  <a:pt x="2205433" y="510505"/>
                  <a:pt x="2206490" y="511790"/>
                  <a:pt x="2207541" y="513080"/>
                </a:cubicBezTo>
                <a:cubicBezTo>
                  <a:pt x="2209133" y="513951"/>
                  <a:pt x="2210114" y="515282"/>
                  <a:pt x="2211084" y="516623"/>
                </a:cubicBezTo>
                <a:cubicBezTo>
                  <a:pt x="2212518" y="517591"/>
                  <a:pt x="2213573" y="518874"/>
                  <a:pt x="2214623" y="520162"/>
                </a:cubicBezTo>
                <a:cubicBezTo>
                  <a:pt x="2216216" y="521033"/>
                  <a:pt x="2217199" y="522366"/>
                  <a:pt x="2218170" y="523709"/>
                </a:cubicBezTo>
                <a:cubicBezTo>
                  <a:pt x="2219607" y="524679"/>
                  <a:pt x="2220665" y="525964"/>
                  <a:pt x="2221717" y="527255"/>
                </a:cubicBezTo>
                <a:cubicBezTo>
                  <a:pt x="2223308" y="528125"/>
                  <a:pt x="2224289" y="529456"/>
                  <a:pt x="2225258" y="530797"/>
                </a:cubicBezTo>
                <a:cubicBezTo>
                  <a:pt x="2226697" y="531768"/>
                  <a:pt x="2227757" y="533055"/>
                  <a:pt x="2228810" y="534348"/>
                </a:cubicBezTo>
                <a:cubicBezTo>
                  <a:pt x="2230400" y="535218"/>
                  <a:pt x="2231381" y="536548"/>
                  <a:pt x="2232350" y="537888"/>
                </a:cubicBezTo>
                <a:cubicBezTo>
                  <a:pt x="2233786" y="538858"/>
                  <a:pt x="2234843" y="540143"/>
                  <a:pt x="2235895" y="541434"/>
                </a:cubicBezTo>
                <a:cubicBezTo>
                  <a:pt x="2237488" y="542305"/>
                  <a:pt x="2238470" y="543637"/>
                  <a:pt x="2239440" y="544979"/>
                </a:cubicBezTo>
                <a:cubicBezTo>
                  <a:pt x="2240875" y="545948"/>
                  <a:pt x="2241931" y="547232"/>
                  <a:pt x="2242982" y="548521"/>
                </a:cubicBezTo>
                <a:cubicBezTo>
                  <a:pt x="2244574" y="549392"/>
                  <a:pt x="2245555" y="550722"/>
                  <a:pt x="2246525" y="552064"/>
                </a:cubicBezTo>
                <a:cubicBezTo>
                  <a:pt x="2247959" y="553032"/>
                  <a:pt x="2249014" y="554314"/>
                  <a:pt x="2250064" y="555602"/>
                </a:cubicBezTo>
                <a:cubicBezTo>
                  <a:pt x="2251656" y="556473"/>
                  <a:pt x="2252638" y="557805"/>
                  <a:pt x="2253608" y="559146"/>
                </a:cubicBezTo>
                <a:cubicBezTo>
                  <a:pt x="2255046" y="560117"/>
                  <a:pt x="2256104" y="561403"/>
                  <a:pt x="2257156" y="562694"/>
                </a:cubicBezTo>
                <a:cubicBezTo>
                  <a:pt x="2258748" y="563565"/>
                  <a:pt x="2259729" y="564896"/>
                  <a:pt x="2260699" y="566237"/>
                </a:cubicBezTo>
                <a:cubicBezTo>
                  <a:pt x="2262136" y="567207"/>
                  <a:pt x="2263194" y="568493"/>
                  <a:pt x="2264246" y="569784"/>
                </a:cubicBezTo>
                <a:cubicBezTo>
                  <a:pt x="2265840" y="570656"/>
                  <a:pt x="2266823" y="571990"/>
                  <a:pt x="2267795" y="573333"/>
                </a:cubicBezTo>
                <a:cubicBezTo>
                  <a:pt x="2269231" y="574303"/>
                  <a:pt x="2270287" y="575587"/>
                  <a:pt x="2271338" y="576876"/>
                </a:cubicBezTo>
                <a:cubicBezTo>
                  <a:pt x="2272927" y="577745"/>
                  <a:pt x="2273907" y="579074"/>
                  <a:pt x="2274875" y="580413"/>
                </a:cubicBezTo>
                <a:cubicBezTo>
                  <a:pt x="2276310" y="581382"/>
                  <a:pt x="2277367" y="582666"/>
                  <a:pt x="2278417" y="583955"/>
                </a:cubicBezTo>
                <a:cubicBezTo>
                  <a:pt x="2280011" y="584826"/>
                  <a:pt x="2280993" y="586158"/>
                  <a:pt x="2281964" y="587501"/>
                </a:cubicBezTo>
                <a:cubicBezTo>
                  <a:pt x="2283400" y="588471"/>
                  <a:pt x="2284457" y="589756"/>
                  <a:pt x="2285509" y="591047"/>
                </a:cubicBezTo>
                <a:cubicBezTo>
                  <a:pt x="2287099" y="591916"/>
                  <a:pt x="2288080" y="593247"/>
                  <a:pt x="2289049" y="594587"/>
                </a:cubicBezTo>
                <a:cubicBezTo>
                  <a:pt x="2290486" y="595557"/>
                  <a:pt x="2291545" y="596844"/>
                  <a:pt x="2292597" y="598135"/>
                </a:cubicBezTo>
                <a:cubicBezTo>
                  <a:pt x="2294190" y="599006"/>
                  <a:pt x="2295172" y="600339"/>
                  <a:pt x="2296143" y="601681"/>
                </a:cubicBezTo>
                <a:cubicBezTo>
                  <a:pt x="2297578" y="602650"/>
                  <a:pt x="2298634" y="603934"/>
                  <a:pt x="2299685" y="605223"/>
                </a:cubicBezTo>
                <a:cubicBezTo>
                  <a:pt x="2301279" y="606095"/>
                  <a:pt x="2302261" y="607427"/>
                  <a:pt x="2303232" y="608770"/>
                </a:cubicBezTo>
                <a:cubicBezTo>
                  <a:pt x="2304668" y="609740"/>
                  <a:pt x="2305726" y="611026"/>
                  <a:pt x="2306778" y="612316"/>
                </a:cubicBezTo>
                <a:cubicBezTo>
                  <a:pt x="2308370" y="613187"/>
                  <a:pt x="2309352" y="614519"/>
                  <a:pt x="2310322" y="615861"/>
                </a:cubicBezTo>
                <a:cubicBezTo>
                  <a:pt x="2311758" y="616830"/>
                  <a:pt x="2312816" y="618115"/>
                  <a:pt x="2313867" y="619406"/>
                </a:cubicBezTo>
                <a:cubicBezTo>
                  <a:pt x="2315460" y="620277"/>
                  <a:pt x="2316442" y="621609"/>
                  <a:pt x="2317412" y="622951"/>
                </a:cubicBezTo>
                <a:cubicBezTo>
                  <a:pt x="2318848" y="623920"/>
                  <a:pt x="2319905" y="625205"/>
                  <a:pt x="2320956" y="626495"/>
                </a:cubicBezTo>
                <a:cubicBezTo>
                  <a:pt x="2322550" y="627367"/>
                  <a:pt x="2323532" y="628699"/>
                  <a:pt x="2324503" y="630042"/>
                </a:cubicBezTo>
                <a:cubicBezTo>
                  <a:pt x="2325936" y="631010"/>
                  <a:pt x="2326992" y="632293"/>
                  <a:pt x="2328041" y="633581"/>
                </a:cubicBezTo>
                <a:cubicBezTo>
                  <a:pt x="2329637" y="634454"/>
                  <a:pt x="2330621" y="635789"/>
                  <a:pt x="2331594" y="637134"/>
                </a:cubicBezTo>
                <a:cubicBezTo>
                  <a:pt x="2333029" y="638103"/>
                  <a:pt x="2334085" y="639387"/>
                  <a:pt x="2335136" y="640676"/>
                </a:cubicBezTo>
                <a:cubicBezTo>
                  <a:pt x="2336728" y="641547"/>
                  <a:pt x="2337709" y="642878"/>
                  <a:pt x="2338679" y="644219"/>
                </a:cubicBezTo>
                <a:cubicBezTo>
                  <a:pt x="2340115" y="645188"/>
                  <a:pt x="2341171" y="646472"/>
                  <a:pt x="2342222" y="647762"/>
                </a:cubicBezTo>
                <a:cubicBezTo>
                  <a:pt x="2343814" y="648632"/>
                  <a:pt x="2344796" y="649964"/>
                  <a:pt x="2345766" y="651305"/>
                </a:cubicBezTo>
                <a:cubicBezTo>
                  <a:pt x="2347202" y="652275"/>
                  <a:pt x="2348259" y="653559"/>
                  <a:pt x="2349310" y="654849"/>
                </a:cubicBezTo>
                <a:cubicBezTo>
                  <a:pt x="2350902" y="655720"/>
                  <a:pt x="2351884" y="657051"/>
                  <a:pt x="2352854" y="658393"/>
                </a:cubicBezTo>
                <a:cubicBezTo>
                  <a:pt x="2354290" y="659362"/>
                  <a:pt x="2355346" y="660647"/>
                  <a:pt x="2356397" y="661936"/>
                </a:cubicBezTo>
                <a:cubicBezTo>
                  <a:pt x="2357989" y="662807"/>
                  <a:pt x="2358971" y="664138"/>
                  <a:pt x="2359941" y="665480"/>
                </a:cubicBezTo>
                <a:cubicBezTo>
                  <a:pt x="2361376" y="666449"/>
                  <a:pt x="2362432" y="667732"/>
                  <a:pt x="2363482" y="669021"/>
                </a:cubicBezTo>
                <a:cubicBezTo>
                  <a:pt x="2365073" y="669891"/>
                  <a:pt x="2366054" y="671221"/>
                  <a:pt x="2367023" y="672561"/>
                </a:cubicBezTo>
                <a:cubicBezTo>
                  <a:pt x="2368460" y="673532"/>
                  <a:pt x="2369519" y="674818"/>
                  <a:pt x="2370571" y="676110"/>
                </a:cubicBezTo>
                <a:cubicBezTo>
                  <a:pt x="2372164" y="676981"/>
                  <a:pt x="2373146" y="678313"/>
                  <a:pt x="2374117" y="679655"/>
                </a:cubicBezTo>
                <a:cubicBezTo>
                  <a:pt x="2375553" y="680625"/>
                  <a:pt x="2376610" y="681910"/>
                  <a:pt x="2377661" y="683200"/>
                </a:cubicBezTo>
                <a:cubicBezTo>
                  <a:pt x="2379255" y="684071"/>
                  <a:pt x="2380237" y="685404"/>
                  <a:pt x="2381208" y="686747"/>
                </a:cubicBezTo>
                <a:cubicBezTo>
                  <a:pt x="2382641" y="687714"/>
                  <a:pt x="2383696" y="688996"/>
                  <a:pt x="2384745" y="690283"/>
                </a:cubicBezTo>
                <a:cubicBezTo>
                  <a:pt x="2386338" y="691154"/>
                  <a:pt x="2387320" y="692486"/>
                  <a:pt x="2388291" y="693829"/>
                </a:cubicBezTo>
                <a:cubicBezTo>
                  <a:pt x="2389726" y="694797"/>
                  <a:pt x="2390782" y="696081"/>
                  <a:pt x="2391832" y="697370"/>
                </a:cubicBezTo>
                <a:cubicBezTo>
                  <a:pt x="2393424" y="698240"/>
                  <a:pt x="2394405" y="699571"/>
                  <a:pt x="2395375" y="700912"/>
                </a:cubicBezTo>
                <a:cubicBezTo>
                  <a:pt x="2396812" y="701882"/>
                  <a:pt x="2397869" y="703168"/>
                  <a:pt x="2398921" y="704458"/>
                </a:cubicBezTo>
                <a:cubicBezTo>
                  <a:pt x="2400509" y="705327"/>
                  <a:pt x="2401489" y="706656"/>
                  <a:pt x="2402457" y="707994"/>
                </a:cubicBezTo>
                <a:cubicBezTo>
                  <a:pt x="2403894" y="708965"/>
                  <a:pt x="2404952" y="710250"/>
                  <a:pt x="2406004" y="711541"/>
                </a:cubicBezTo>
                <a:cubicBezTo>
                  <a:pt x="2407598" y="712413"/>
                  <a:pt x="2408581" y="713746"/>
                  <a:pt x="2409552" y="715089"/>
                </a:cubicBezTo>
                <a:cubicBezTo>
                  <a:pt x="2410989" y="716060"/>
                  <a:pt x="2412047" y="717345"/>
                  <a:pt x="2413099" y="718636"/>
                </a:cubicBezTo>
                <a:cubicBezTo>
                  <a:pt x="2414691" y="719507"/>
                  <a:pt x="2415673" y="720839"/>
                  <a:pt x="2416644" y="722182"/>
                </a:cubicBezTo>
                <a:cubicBezTo>
                  <a:pt x="2418081" y="723152"/>
                  <a:pt x="2419140" y="724438"/>
                  <a:pt x="2420192" y="725730"/>
                </a:cubicBezTo>
                <a:cubicBezTo>
                  <a:pt x="2421782" y="726599"/>
                  <a:pt x="2422762" y="727928"/>
                  <a:pt x="2423730" y="729268"/>
                </a:cubicBezTo>
                <a:cubicBezTo>
                  <a:pt x="2425166" y="730237"/>
                  <a:pt x="2426223" y="731522"/>
                  <a:pt x="2427274" y="732811"/>
                </a:cubicBezTo>
                <a:cubicBezTo>
                  <a:pt x="2428866" y="733682"/>
                  <a:pt x="2429847" y="735013"/>
                  <a:pt x="2430817" y="736354"/>
                </a:cubicBezTo>
                <a:cubicBezTo>
                  <a:pt x="2432254" y="737324"/>
                  <a:pt x="2433311" y="738610"/>
                  <a:pt x="2434363" y="739900"/>
                </a:cubicBezTo>
                <a:cubicBezTo>
                  <a:pt x="2435955" y="740771"/>
                  <a:pt x="2436938" y="742103"/>
                  <a:pt x="2437908" y="743445"/>
                </a:cubicBezTo>
                <a:cubicBezTo>
                  <a:pt x="2439342" y="744414"/>
                  <a:pt x="2440398" y="745697"/>
                  <a:pt x="2441448" y="746986"/>
                </a:cubicBezTo>
                <a:cubicBezTo>
                  <a:pt x="2443042" y="747857"/>
                  <a:pt x="2444025" y="749191"/>
                  <a:pt x="2444996" y="750534"/>
                </a:cubicBezTo>
                <a:cubicBezTo>
                  <a:pt x="2446433" y="751504"/>
                  <a:pt x="2447491" y="752790"/>
                  <a:pt x="2448543" y="754081"/>
                </a:cubicBezTo>
                <a:cubicBezTo>
                  <a:pt x="2450134" y="754951"/>
                  <a:pt x="2451115" y="756282"/>
                  <a:pt x="2452085" y="757623"/>
                </a:cubicBezTo>
                <a:cubicBezTo>
                  <a:pt x="2453522" y="758593"/>
                  <a:pt x="2454579" y="759878"/>
                  <a:pt x="2455631" y="761169"/>
                </a:cubicBezTo>
                <a:cubicBezTo>
                  <a:pt x="2457226" y="762042"/>
                  <a:pt x="2458210" y="763376"/>
                  <a:pt x="2459182" y="764720"/>
                </a:cubicBezTo>
                <a:cubicBezTo>
                  <a:pt x="2460615" y="765687"/>
                  <a:pt x="2461669" y="766969"/>
                  <a:pt x="2462718" y="768256"/>
                </a:cubicBezTo>
                <a:cubicBezTo>
                  <a:pt x="2464310" y="769127"/>
                  <a:pt x="2465291" y="770457"/>
                  <a:pt x="2466260" y="771798"/>
                </a:cubicBezTo>
                <a:cubicBezTo>
                  <a:pt x="2467695" y="772767"/>
                  <a:pt x="2468752" y="774050"/>
                  <a:pt x="2469802" y="775339"/>
                </a:cubicBezTo>
                <a:cubicBezTo>
                  <a:pt x="2471394" y="776210"/>
                  <a:pt x="2472375" y="777541"/>
                  <a:pt x="2473345" y="778882"/>
                </a:cubicBezTo>
                <a:cubicBezTo>
                  <a:pt x="2474781" y="779851"/>
                  <a:pt x="2475837" y="781135"/>
                  <a:pt x="2476888" y="782425"/>
                </a:cubicBezTo>
                <a:cubicBezTo>
                  <a:pt x="2478478" y="783294"/>
                  <a:pt x="2479458" y="784623"/>
                  <a:pt x="2480426" y="785962"/>
                </a:cubicBezTo>
                <a:cubicBezTo>
                  <a:pt x="2481864" y="786933"/>
                  <a:pt x="2482923" y="788220"/>
                  <a:pt x="2483976" y="789512"/>
                </a:cubicBezTo>
                <a:cubicBezTo>
                  <a:pt x="2485568" y="790383"/>
                  <a:pt x="2486550" y="791714"/>
                  <a:pt x="2487520" y="793056"/>
                </a:cubicBezTo>
                <a:cubicBezTo>
                  <a:pt x="2488956" y="794026"/>
                  <a:pt x="2490013" y="795310"/>
                  <a:pt x="2491064" y="796600"/>
                </a:cubicBezTo>
                <a:cubicBezTo>
                  <a:pt x="2492656" y="797471"/>
                  <a:pt x="2493638" y="798802"/>
                  <a:pt x="2494608" y="800144"/>
                </a:cubicBezTo>
                <a:cubicBezTo>
                  <a:pt x="2496045" y="801114"/>
                  <a:pt x="2497103" y="802400"/>
                  <a:pt x="2498155" y="803691"/>
                </a:cubicBezTo>
                <a:cubicBezTo>
                  <a:pt x="2499746" y="804561"/>
                  <a:pt x="2500726" y="805891"/>
                  <a:pt x="2501695" y="807231"/>
                </a:cubicBezTo>
                <a:cubicBezTo>
                  <a:pt x="2503131" y="808200"/>
                  <a:pt x="2504188" y="809485"/>
                  <a:pt x="2505239" y="810775"/>
                </a:cubicBezTo>
                <a:cubicBezTo>
                  <a:pt x="2506830" y="811645"/>
                  <a:pt x="2507811" y="812975"/>
                  <a:pt x="2508780" y="814316"/>
                </a:cubicBezTo>
                <a:cubicBezTo>
                  <a:pt x="2510216" y="815285"/>
                  <a:pt x="2511274" y="816570"/>
                  <a:pt x="2512325" y="817860"/>
                </a:cubicBezTo>
                <a:cubicBezTo>
                  <a:pt x="2513917" y="818731"/>
                  <a:pt x="2514899" y="820062"/>
                  <a:pt x="2515869" y="821404"/>
                </a:cubicBezTo>
                <a:cubicBezTo>
                  <a:pt x="2517303" y="822372"/>
                  <a:pt x="2518358" y="823655"/>
                  <a:pt x="2519408" y="824943"/>
                </a:cubicBezTo>
                <a:cubicBezTo>
                  <a:pt x="2521003" y="825816"/>
                  <a:pt x="2521987" y="827150"/>
                  <a:pt x="2522959" y="828494"/>
                </a:cubicBezTo>
                <a:cubicBezTo>
                  <a:pt x="2524395" y="829464"/>
                  <a:pt x="2525452" y="830749"/>
                  <a:pt x="2526504" y="832039"/>
                </a:cubicBezTo>
                <a:cubicBezTo>
                  <a:pt x="2528097" y="832911"/>
                  <a:pt x="2529079" y="834243"/>
                  <a:pt x="2530050" y="835586"/>
                </a:cubicBezTo>
                <a:cubicBezTo>
                  <a:pt x="2531487" y="836556"/>
                  <a:pt x="2532545" y="837842"/>
                  <a:pt x="2533597" y="839133"/>
                </a:cubicBezTo>
                <a:cubicBezTo>
                  <a:pt x="2535188" y="840003"/>
                  <a:pt x="2536169" y="841333"/>
                  <a:pt x="2537138" y="842674"/>
                </a:cubicBezTo>
                <a:cubicBezTo>
                  <a:pt x="2538574" y="843643"/>
                  <a:pt x="2539631" y="844929"/>
                  <a:pt x="2540683" y="846219"/>
                </a:cubicBezTo>
                <a:cubicBezTo>
                  <a:pt x="2542275" y="847090"/>
                  <a:pt x="2543257" y="848421"/>
                  <a:pt x="2544227" y="849763"/>
                </a:cubicBezTo>
                <a:cubicBezTo>
                  <a:pt x="2545662" y="850732"/>
                  <a:pt x="2546718" y="852016"/>
                  <a:pt x="2547769" y="853305"/>
                </a:cubicBezTo>
                <a:cubicBezTo>
                  <a:pt x="2549361" y="854176"/>
                  <a:pt x="2550343" y="855507"/>
                  <a:pt x="2551313" y="856849"/>
                </a:cubicBezTo>
                <a:cubicBezTo>
                  <a:pt x="2552749" y="857818"/>
                  <a:pt x="2553807" y="859103"/>
                  <a:pt x="2554858" y="860394"/>
                </a:cubicBezTo>
                <a:cubicBezTo>
                  <a:pt x="2556448" y="861264"/>
                  <a:pt x="2557429" y="862594"/>
                  <a:pt x="2558398" y="863934"/>
                </a:cubicBezTo>
                <a:cubicBezTo>
                  <a:pt x="2559837" y="864905"/>
                  <a:pt x="2560896" y="866193"/>
                  <a:pt x="2561949" y="867485"/>
                </a:cubicBezTo>
                <a:cubicBezTo>
                  <a:pt x="2563541" y="868356"/>
                  <a:pt x="2564523" y="869688"/>
                  <a:pt x="2565494" y="871030"/>
                </a:cubicBezTo>
                <a:cubicBezTo>
                  <a:pt x="2566930" y="872000"/>
                  <a:pt x="2567987" y="873285"/>
                  <a:pt x="2569038" y="874575"/>
                </a:cubicBezTo>
                <a:cubicBezTo>
                  <a:pt x="2570633" y="875447"/>
                  <a:pt x="2571617" y="876781"/>
                  <a:pt x="2572589" y="878126"/>
                </a:cubicBezTo>
                <a:cubicBezTo>
                  <a:pt x="2574024" y="879095"/>
                  <a:pt x="2575080" y="880379"/>
                  <a:pt x="2576131" y="881668"/>
                </a:cubicBezTo>
                <a:cubicBezTo>
                  <a:pt x="2577723" y="882539"/>
                  <a:pt x="2578705" y="883871"/>
                  <a:pt x="2579676" y="885213"/>
                </a:cubicBezTo>
                <a:cubicBezTo>
                  <a:pt x="2581110" y="886182"/>
                  <a:pt x="2582167" y="887466"/>
                  <a:pt x="2583217" y="888755"/>
                </a:cubicBezTo>
                <a:cubicBezTo>
                  <a:pt x="2584809" y="889625"/>
                  <a:pt x="2585790" y="890956"/>
                  <a:pt x="2586760" y="892297"/>
                </a:cubicBezTo>
                <a:cubicBezTo>
                  <a:pt x="2588196" y="893266"/>
                  <a:pt x="2589252" y="894550"/>
                  <a:pt x="2590303" y="895840"/>
                </a:cubicBezTo>
                <a:cubicBezTo>
                  <a:pt x="2591893" y="896709"/>
                  <a:pt x="2592873" y="898038"/>
                  <a:pt x="2593841" y="899378"/>
                </a:cubicBezTo>
                <a:cubicBezTo>
                  <a:pt x="2595280" y="900349"/>
                  <a:pt x="2596339" y="901636"/>
                  <a:pt x="2597392" y="902928"/>
                </a:cubicBezTo>
                <a:cubicBezTo>
                  <a:pt x="2598984" y="903799"/>
                  <a:pt x="2599965" y="905130"/>
                  <a:pt x="2600935" y="906472"/>
                </a:cubicBezTo>
                <a:cubicBezTo>
                  <a:pt x="2602371" y="907441"/>
                  <a:pt x="2603428" y="908726"/>
                  <a:pt x="2604479" y="910015"/>
                </a:cubicBezTo>
                <a:cubicBezTo>
                  <a:pt x="2606071" y="910886"/>
                  <a:pt x="2607053" y="912218"/>
                  <a:pt x="2608023" y="913559"/>
                </a:cubicBezTo>
                <a:cubicBezTo>
                  <a:pt x="2609460" y="914530"/>
                  <a:pt x="2610518" y="915815"/>
                  <a:pt x="2611570" y="917106"/>
                </a:cubicBezTo>
                <a:cubicBezTo>
                  <a:pt x="2613159" y="917975"/>
                  <a:pt x="2614139" y="919304"/>
                  <a:pt x="2615107" y="920643"/>
                </a:cubicBezTo>
                <a:cubicBezTo>
                  <a:pt x="2616542" y="921612"/>
                  <a:pt x="2617599" y="922895"/>
                  <a:pt x="2618649" y="924184"/>
                </a:cubicBezTo>
                <a:cubicBezTo>
                  <a:pt x="2620241" y="925055"/>
                  <a:pt x="2621222" y="926386"/>
                  <a:pt x="2622192" y="927727"/>
                </a:cubicBezTo>
                <a:cubicBezTo>
                  <a:pt x="2623629" y="928697"/>
                  <a:pt x="2624686" y="929982"/>
                  <a:pt x="2625738" y="931273"/>
                </a:cubicBezTo>
                <a:cubicBezTo>
                  <a:pt x="2627330" y="932144"/>
                  <a:pt x="2628312" y="933475"/>
                  <a:pt x="2629282" y="934817"/>
                </a:cubicBezTo>
                <a:cubicBezTo>
                  <a:pt x="2630716" y="935785"/>
                  <a:pt x="2631772" y="937068"/>
                  <a:pt x="2632822" y="938357"/>
                </a:cubicBezTo>
                <a:cubicBezTo>
                  <a:pt x="2634415" y="939229"/>
                  <a:pt x="2635398" y="940561"/>
                  <a:pt x="2636369" y="941904"/>
                </a:cubicBezTo>
                <a:cubicBezTo>
                  <a:pt x="2637804" y="942873"/>
                  <a:pt x="2638860" y="944157"/>
                  <a:pt x="2639911" y="945446"/>
                </a:cubicBezTo>
                <a:cubicBezTo>
                  <a:pt x="2641503" y="946316"/>
                  <a:pt x="2642484" y="947647"/>
                  <a:pt x="2643454" y="948988"/>
                </a:cubicBezTo>
                <a:cubicBezTo>
                  <a:pt x="2644889" y="949957"/>
                  <a:pt x="2645946" y="951242"/>
                  <a:pt x="2646997" y="952531"/>
                </a:cubicBezTo>
                <a:cubicBezTo>
                  <a:pt x="2648592" y="953403"/>
                  <a:pt x="2649575" y="954737"/>
                  <a:pt x="2650547" y="956081"/>
                </a:cubicBezTo>
                <a:cubicBezTo>
                  <a:pt x="2651980" y="957048"/>
                  <a:pt x="2653036" y="958331"/>
                  <a:pt x="2654085" y="959619"/>
                </a:cubicBezTo>
                <a:cubicBezTo>
                  <a:pt x="2655675" y="960488"/>
                  <a:pt x="2656656" y="961818"/>
                  <a:pt x="2657625" y="963158"/>
                </a:cubicBezTo>
                <a:cubicBezTo>
                  <a:pt x="2659061" y="964128"/>
                  <a:pt x="2660119" y="965413"/>
                  <a:pt x="2661170" y="966703"/>
                </a:cubicBezTo>
                <a:cubicBezTo>
                  <a:pt x="2662762" y="967574"/>
                  <a:pt x="2663744" y="968905"/>
                  <a:pt x="2664714" y="970247"/>
                </a:cubicBezTo>
                <a:cubicBezTo>
                  <a:pt x="2666149" y="971216"/>
                  <a:pt x="2667206" y="972500"/>
                  <a:pt x="2668257" y="973790"/>
                </a:cubicBezTo>
                <a:cubicBezTo>
                  <a:pt x="2669847" y="974659"/>
                  <a:pt x="2670827" y="975989"/>
                  <a:pt x="2671796" y="977328"/>
                </a:cubicBezTo>
                <a:cubicBezTo>
                  <a:pt x="2673232" y="978298"/>
                  <a:pt x="2674290" y="979584"/>
                  <a:pt x="2675342" y="980874"/>
                </a:cubicBezTo>
                <a:cubicBezTo>
                  <a:pt x="2676934" y="981745"/>
                  <a:pt x="2677915" y="983076"/>
                  <a:pt x="2678885" y="984417"/>
                </a:cubicBezTo>
                <a:cubicBezTo>
                  <a:pt x="2680320" y="985386"/>
                  <a:pt x="2681376" y="986669"/>
                  <a:pt x="2682427" y="987958"/>
                </a:cubicBezTo>
                <a:cubicBezTo>
                  <a:pt x="2684022" y="988831"/>
                  <a:pt x="2685005" y="990164"/>
                  <a:pt x="2685977" y="991508"/>
                </a:cubicBezTo>
                <a:cubicBezTo>
                  <a:pt x="2687410" y="992475"/>
                  <a:pt x="2688465" y="993758"/>
                  <a:pt x="2689514" y="995045"/>
                </a:cubicBezTo>
                <a:cubicBezTo>
                  <a:pt x="2691106" y="995915"/>
                  <a:pt x="2692087" y="997246"/>
                  <a:pt x="2693057" y="998587"/>
                </a:cubicBezTo>
                <a:cubicBezTo>
                  <a:pt x="2694491" y="999555"/>
                  <a:pt x="2695546" y="1000838"/>
                  <a:pt x="2696596" y="1002126"/>
                </a:cubicBezTo>
                <a:cubicBezTo>
                  <a:pt x="2698185" y="1002995"/>
                  <a:pt x="2699166" y="1004324"/>
                  <a:pt x="2700134" y="1005663"/>
                </a:cubicBezTo>
                <a:cubicBezTo>
                  <a:pt x="2701568" y="1006631"/>
                  <a:pt x="2702623" y="1007913"/>
                  <a:pt x="2703672" y="1009200"/>
                </a:cubicBezTo>
                <a:cubicBezTo>
                  <a:pt x="2705262" y="1010069"/>
                  <a:pt x="2706243" y="1011399"/>
                  <a:pt x="2707212" y="1012738"/>
                </a:cubicBezTo>
                <a:cubicBezTo>
                  <a:pt x="2708644" y="1013705"/>
                  <a:pt x="2709699" y="1014987"/>
                  <a:pt x="2710748" y="1016273"/>
                </a:cubicBezTo>
                <a:cubicBezTo>
                  <a:pt x="2712340" y="1017144"/>
                  <a:pt x="2713322" y="1018476"/>
                  <a:pt x="2714293" y="1019818"/>
                </a:cubicBezTo>
                <a:cubicBezTo>
                  <a:pt x="2715727" y="1020786"/>
                  <a:pt x="2716782" y="1022068"/>
                  <a:pt x="2717832" y="1023356"/>
                </a:cubicBezTo>
                <a:cubicBezTo>
                  <a:pt x="2719422" y="1024225"/>
                  <a:pt x="2720402" y="1025554"/>
                  <a:pt x="2721371" y="1026893"/>
                </a:cubicBezTo>
                <a:cubicBezTo>
                  <a:pt x="2722805" y="1027862"/>
                  <a:pt x="2723862" y="1029145"/>
                  <a:pt x="2724912" y="1030433"/>
                </a:cubicBezTo>
                <a:cubicBezTo>
                  <a:pt x="2726500" y="1031301"/>
                  <a:pt x="2727479" y="1032628"/>
                  <a:pt x="2728446" y="1033965"/>
                </a:cubicBezTo>
                <a:cubicBezTo>
                  <a:pt x="2729877" y="1034932"/>
                  <a:pt x="2730932" y="1036212"/>
                  <a:pt x="2731980" y="1037498"/>
                </a:cubicBezTo>
                <a:cubicBezTo>
                  <a:pt x="2733568" y="1038366"/>
                  <a:pt x="2734547" y="1039693"/>
                  <a:pt x="2735515" y="1041031"/>
                </a:cubicBezTo>
                <a:cubicBezTo>
                  <a:pt x="2736947" y="1041997"/>
                  <a:pt x="2738001" y="1043278"/>
                  <a:pt x="2739050" y="1044564"/>
                </a:cubicBezTo>
                <a:cubicBezTo>
                  <a:pt x="2740638" y="1045432"/>
                  <a:pt x="2741618" y="1046760"/>
                  <a:pt x="2742586" y="1048098"/>
                </a:cubicBezTo>
                <a:cubicBezTo>
                  <a:pt x="2744016" y="1049063"/>
                  <a:pt x="2745069" y="1050342"/>
                  <a:pt x="2746117" y="1051627"/>
                </a:cubicBezTo>
                <a:cubicBezTo>
                  <a:pt x="2747706" y="1052496"/>
                  <a:pt x="2748687" y="1053825"/>
                  <a:pt x="2749656" y="1055164"/>
                </a:cubicBezTo>
                <a:cubicBezTo>
                  <a:pt x="2751087" y="1056130"/>
                  <a:pt x="2752142" y="1057410"/>
                  <a:pt x="2753190" y="1058696"/>
                </a:cubicBezTo>
                <a:cubicBezTo>
                  <a:pt x="2754776" y="1059563"/>
                  <a:pt x="2755755" y="1060889"/>
                  <a:pt x="2756722" y="1062225"/>
                </a:cubicBezTo>
                <a:cubicBezTo>
                  <a:pt x="2758152" y="1063190"/>
                  <a:pt x="2759205" y="1064469"/>
                  <a:pt x="2760253" y="1065754"/>
                </a:cubicBezTo>
                <a:cubicBezTo>
                  <a:pt x="2761838" y="1066620"/>
                  <a:pt x="2762816" y="1067945"/>
                  <a:pt x="2763783" y="1069281"/>
                </a:cubicBezTo>
                <a:cubicBezTo>
                  <a:pt x="2765211" y="1070244"/>
                  <a:pt x="2766262" y="1071520"/>
                  <a:pt x="2767308" y="1072802"/>
                </a:cubicBezTo>
                <a:cubicBezTo>
                  <a:pt x="2768889" y="1073666"/>
                  <a:pt x="2769865" y="1074988"/>
                  <a:pt x="2770830" y="1076320"/>
                </a:cubicBezTo>
                <a:cubicBezTo>
                  <a:pt x="2772258" y="1077283"/>
                  <a:pt x="2773310" y="1078560"/>
                  <a:pt x="2774356" y="1079841"/>
                </a:cubicBezTo>
                <a:cubicBezTo>
                  <a:pt x="2775937" y="1080705"/>
                  <a:pt x="2776913" y="1082026"/>
                  <a:pt x="2777877" y="1083358"/>
                </a:cubicBezTo>
                <a:cubicBezTo>
                  <a:pt x="2779302" y="1084319"/>
                  <a:pt x="2780351" y="1085592"/>
                  <a:pt x="2781395" y="1086871"/>
                </a:cubicBezTo>
                <a:cubicBezTo>
                  <a:pt x="2782973" y="1087733"/>
                  <a:pt x="2783947" y="1089051"/>
                  <a:pt x="2784910" y="1090380"/>
                </a:cubicBezTo>
                <a:cubicBezTo>
                  <a:pt x="2786335" y="1091341"/>
                  <a:pt x="2787386" y="1092616"/>
                  <a:pt x="2788431" y="1093895"/>
                </a:cubicBezTo>
                <a:cubicBezTo>
                  <a:pt x="2790006" y="1094755"/>
                  <a:pt x="2790979" y="1096071"/>
                  <a:pt x="2791940" y="1097397"/>
                </a:cubicBezTo>
                <a:cubicBezTo>
                  <a:pt x="2793362" y="1098356"/>
                  <a:pt x="2794409" y="1099626"/>
                  <a:pt x="2795451" y="1100901"/>
                </a:cubicBezTo>
                <a:cubicBezTo>
                  <a:pt x="2797023" y="1101759"/>
                  <a:pt x="2797994" y="1103072"/>
                  <a:pt x="2798953" y="1104395"/>
                </a:cubicBezTo>
                <a:cubicBezTo>
                  <a:pt x="2800372" y="1105351"/>
                  <a:pt x="2801418" y="1106619"/>
                  <a:pt x="2802458" y="1107891"/>
                </a:cubicBezTo>
                <a:cubicBezTo>
                  <a:pt x="2804029" y="1108748"/>
                  <a:pt x="2804998" y="1110059"/>
                  <a:pt x="2805957" y="1111380"/>
                </a:cubicBezTo>
                <a:cubicBezTo>
                  <a:pt x="2807372" y="1112334"/>
                  <a:pt x="2808415" y="1113598"/>
                  <a:pt x="2809453" y="1114867"/>
                </a:cubicBezTo>
                <a:cubicBezTo>
                  <a:pt x="2811018" y="1115720"/>
                  <a:pt x="2811985" y="1117027"/>
                  <a:pt x="2812941" y="1118343"/>
                </a:cubicBezTo>
                <a:cubicBezTo>
                  <a:pt x="2814352" y="1119293"/>
                  <a:pt x="2815392" y="1120553"/>
                  <a:pt x="2816427" y="1121817"/>
                </a:cubicBezTo>
                <a:cubicBezTo>
                  <a:pt x="2817988" y="1122668"/>
                  <a:pt x="2818953" y="1123970"/>
                  <a:pt x="2819906" y="1125282"/>
                </a:cubicBezTo>
                <a:cubicBezTo>
                  <a:pt x="2821311" y="1126228"/>
                  <a:pt x="2822347" y="1127481"/>
                  <a:pt x="2823378" y="1128740"/>
                </a:cubicBezTo>
                <a:cubicBezTo>
                  <a:pt x="2824936" y="1129589"/>
                  <a:pt x="2825900" y="1130889"/>
                  <a:pt x="2826853" y="1132199"/>
                </a:cubicBezTo>
                <a:cubicBezTo>
                  <a:pt x="2828256" y="1133143"/>
                  <a:pt x="2829292" y="1134395"/>
                  <a:pt x="2830322" y="1135652"/>
                </a:cubicBezTo>
                <a:cubicBezTo>
                  <a:pt x="2831869" y="1136495"/>
                  <a:pt x="2832827" y="1137785"/>
                  <a:pt x="2833774" y="1139085"/>
                </a:cubicBezTo>
                <a:cubicBezTo>
                  <a:pt x="2835174" y="1140027"/>
                  <a:pt x="2836207" y="1141274"/>
                  <a:pt x="2837235" y="1142527"/>
                </a:cubicBezTo>
                <a:cubicBezTo>
                  <a:pt x="2838773" y="1143364"/>
                  <a:pt x="2839726" y="1144646"/>
                  <a:pt x="2840668" y="1145938"/>
                </a:cubicBezTo>
                <a:cubicBezTo>
                  <a:pt x="2842056" y="1146872"/>
                  <a:pt x="2843082" y="1148109"/>
                  <a:pt x="2844103" y="1149351"/>
                </a:cubicBezTo>
                <a:cubicBezTo>
                  <a:pt x="2845635" y="1150183"/>
                  <a:pt x="2846584" y="1151458"/>
                  <a:pt x="2847522" y="1152743"/>
                </a:cubicBezTo>
                <a:cubicBezTo>
                  <a:pt x="2848903" y="1153671"/>
                  <a:pt x="2849925" y="1154901"/>
                  <a:pt x="2850941" y="1156136"/>
                </a:cubicBezTo>
                <a:cubicBezTo>
                  <a:pt x="2852462" y="1156962"/>
                  <a:pt x="2853405" y="1158227"/>
                  <a:pt x="2854338" y="1159502"/>
                </a:cubicBezTo>
                <a:cubicBezTo>
                  <a:pt x="2855709" y="1160423"/>
                  <a:pt x="2856724" y="1161643"/>
                  <a:pt x="2857734" y="1162867"/>
                </a:cubicBezTo>
                <a:cubicBezTo>
                  <a:pt x="2859243" y="1163686"/>
                  <a:pt x="2860180" y="1164940"/>
                  <a:pt x="2861107" y="1166204"/>
                </a:cubicBezTo>
                <a:cubicBezTo>
                  <a:pt x="2862469" y="1167117"/>
                  <a:pt x="2863477" y="1168327"/>
                  <a:pt x="2864481" y="1169542"/>
                </a:cubicBezTo>
                <a:cubicBezTo>
                  <a:pt x="2865975" y="1170351"/>
                  <a:pt x="2866904" y="1171592"/>
                  <a:pt x="2867823" y="1172842"/>
                </a:cubicBezTo>
                <a:cubicBezTo>
                  <a:pt x="2869171" y="1173745"/>
                  <a:pt x="2870171" y="1174942"/>
                  <a:pt x="2871166" y="1176143"/>
                </a:cubicBezTo>
                <a:cubicBezTo>
                  <a:pt x="2872646" y="1176943"/>
                  <a:pt x="2873569" y="1178172"/>
                  <a:pt x="2874481" y="1179409"/>
                </a:cubicBezTo>
                <a:cubicBezTo>
                  <a:pt x="2875814" y="1180300"/>
                  <a:pt x="2876804" y="1181482"/>
                  <a:pt x="2877789" y="1182668"/>
                </a:cubicBezTo>
                <a:cubicBezTo>
                  <a:pt x="2879248" y="1183456"/>
                  <a:pt x="2880159" y="1184665"/>
                  <a:pt x="2881061" y="1185883"/>
                </a:cubicBezTo>
                <a:cubicBezTo>
                  <a:pt x="2882379" y="1186763"/>
                  <a:pt x="2883359" y="1187930"/>
                  <a:pt x="2884335" y="1189100"/>
                </a:cubicBezTo>
                <a:cubicBezTo>
                  <a:pt x="2885772" y="1189875"/>
                  <a:pt x="2886672" y="1191065"/>
                  <a:pt x="2887563" y="1192263"/>
                </a:cubicBezTo>
                <a:cubicBezTo>
                  <a:pt x="2888862" y="1193129"/>
                  <a:pt x="2889830" y="1194276"/>
                  <a:pt x="2890794" y="1195428"/>
                </a:cubicBezTo>
                <a:cubicBezTo>
                  <a:pt x="2892206" y="1196187"/>
                  <a:pt x="2893094" y="1197354"/>
                  <a:pt x="2893972" y="1198530"/>
                </a:cubicBezTo>
                <a:cubicBezTo>
                  <a:pt x="2895250" y="1199380"/>
                  <a:pt x="2896205" y="1200507"/>
                  <a:pt x="2897156" y="1201638"/>
                </a:cubicBezTo>
                <a:cubicBezTo>
                  <a:pt x="2898543" y="1202382"/>
                  <a:pt x="2899417" y="1203526"/>
                  <a:pt x="2900283" y="1204677"/>
                </a:cubicBezTo>
                <a:cubicBezTo>
                  <a:pt x="2901537" y="1205510"/>
                  <a:pt x="2902476" y="1206612"/>
                  <a:pt x="2903411" y="1207718"/>
                </a:cubicBezTo>
                <a:cubicBezTo>
                  <a:pt x="2904767" y="1208444"/>
                  <a:pt x="2905626" y="1209560"/>
                  <a:pt x="2906477" y="1210684"/>
                </a:cubicBezTo>
                <a:cubicBezTo>
                  <a:pt x="2907705" y="1211497"/>
                  <a:pt x="2908629" y="1212574"/>
                  <a:pt x="2909548" y="1213655"/>
                </a:cubicBezTo>
                <a:cubicBezTo>
                  <a:pt x="2910870" y="1214361"/>
                  <a:pt x="2911713" y="1215447"/>
                  <a:pt x="2912547" y="1216540"/>
                </a:cubicBezTo>
                <a:cubicBezTo>
                  <a:pt x="2913745" y="1217331"/>
                  <a:pt x="2914649" y="1218378"/>
                  <a:pt x="2915550" y="1219429"/>
                </a:cubicBezTo>
                <a:cubicBezTo>
                  <a:pt x="2916836" y="1220115"/>
                  <a:pt x="2917661" y="1221169"/>
                  <a:pt x="2918479" y="1222230"/>
                </a:cubicBezTo>
                <a:cubicBezTo>
                  <a:pt x="2919645" y="1222997"/>
                  <a:pt x="2920528" y="1224012"/>
                  <a:pt x="2921408" y="1225030"/>
                </a:cubicBezTo>
                <a:cubicBezTo>
                  <a:pt x="2922653" y="1225693"/>
                  <a:pt x="2923459" y="1226710"/>
                  <a:pt x="2924257" y="1227734"/>
                </a:cubicBezTo>
                <a:cubicBezTo>
                  <a:pt x="2925386" y="1228474"/>
                  <a:pt x="2926246" y="1229452"/>
                  <a:pt x="2927103" y="1230434"/>
                </a:cubicBezTo>
                <a:cubicBezTo>
                  <a:pt x="2928303" y="1231071"/>
                  <a:pt x="2929086" y="1232048"/>
                  <a:pt x="2929864" y="1233030"/>
                </a:cubicBezTo>
                <a:cubicBezTo>
                  <a:pt x="2930955" y="1233741"/>
                  <a:pt x="2931790" y="1234681"/>
                  <a:pt x="2932622" y="1235623"/>
                </a:cubicBezTo>
                <a:cubicBezTo>
                  <a:pt x="2933749" y="1236219"/>
                  <a:pt x="2934497" y="1237130"/>
                  <a:pt x="2935239" y="1238046"/>
                </a:cubicBezTo>
                <a:cubicBezTo>
                  <a:pt x="2936273" y="1238708"/>
                  <a:pt x="2937066" y="1239588"/>
                  <a:pt x="2937857" y="1240470"/>
                </a:cubicBezTo>
                <a:cubicBezTo>
                  <a:pt x="2938780" y="1240941"/>
                  <a:pt x="2939420" y="1241664"/>
                  <a:pt x="2940058" y="1242389"/>
                </a:cubicBezTo>
                <a:cubicBezTo>
                  <a:pt x="2940931" y="1242896"/>
                  <a:pt x="2941596" y="1243601"/>
                  <a:pt x="2942258" y="1244308"/>
                </a:cubicBezTo>
                <a:cubicBezTo>
                  <a:pt x="2943114" y="1244801"/>
                  <a:pt x="2943766" y="1245488"/>
                  <a:pt x="2944417" y="1246177"/>
                </a:cubicBezTo>
                <a:cubicBezTo>
                  <a:pt x="2945255" y="1246657"/>
                  <a:pt x="2945897" y="1247327"/>
                  <a:pt x="2946537" y="1247998"/>
                </a:cubicBezTo>
                <a:cubicBezTo>
                  <a:pt x="2947357" y="1248465"/>
                  <a:pt x="2947987" y="1249117"/>
                  <a:pt x="2948616" y="1249770"/>
                </a:cubicBezTo>
                <a:cubicBezTo>
                  <a:pt x="2949419" y="1250224"/>
                  <a:pt x="2950037" y="1250859"/>
                  <a:pt x="2950655" y="1251494"/>
                </a:cubicBezTo>
                <a:cubicBezTo>
                  <a:pt x="2951440" y="1251935"/>
                  <a:pt x="2952047" y="1252551"/>
                  <a:pt x="2952653" y="1253169"/>
                </a:cubicBezTo>
                <a:cubicBezTo>
                  <a:pt x="2953423" y="1253598"/>
                  <a:pt x="2954021" y="1254199"/>
                  <a:pt x="2954618" y="1254802"/>
                </a:cubicBezTo>
                <a:cubicBezTo>
                  <a:pt x="3073188" y="1371907"/>
                  <a:pt x="3146511" y="1534450"/>
                  <a:pt x="3146511" y="1714084"/>
                </a:cubicBezTo>
                <a:cubicBezTo>
                  <a:pt x="3146511" y="2071569"/>
                  <a:pt x="2856124" y="2361368"/>
                  <a:pt x="2497914" y="2361368"/>
                </a:cubicBezTo>
                <a:cubicBezTo>
                  <a:pt x="2387493" y="2361368"/>
                  <a:pt x="2283516" y="2333830"/>
                  <a:pt x="2193928" y="2282592"/>
                </a:cubicBezTo>
                <a:cubicBezTo>
                  <a:pt x="1265388" y="2282592"/>
                  <a:pt x="1265388" y="2282592"/>
                  <a:pt x="1265388" y="2282592"/>
                </a:cubicBezTo>
                <a:cubicBezTo>
                  <a:pt x="1211733" y="2282592"/>
                  <a:pt x="1161289" y="2260113"/>
                  <a:pt x="1125015" y="2222973"/>
                </a:cubicBezTo>
                <a:lnTo>
                  <a:pt x="1123413" y="2220721"/>
                </a:lnTo>
                <a:lnTo>
                  <a:pt x="1121723" y="2218408"/>
                </a:lnTo>
                <a:lnTo>
                  <a:pt x="1118841" y="2215304"/>
                </a:lnTo>
                <a:lnTo>
                  <a:pt x="1115958" y="2212200"/>
                </a:lnTo>
                <a:lnTo>
                  <a:pt x="1112916" y="2208989"/>
                </a:lnTo>
                <a:lnTo>
                  <a:pt x="1109875" y="2205779"/>
                </a:lnTo>
                <a:lnTo>
                  <a:pt x="1106707" y="2202486"/>
                </a:lnTo>
                <a:lnTo>
                  <a:pt x="1103537" y="2199190"/>
                </a:lnTo>
                <a:lnTo>
                  <a:pt x="1100269" y="2195829"/>
                </a:lnTo>
                <a:lnTo>
                  <a:pt x="1097000" y="2192469"/>
                </a:lnTo>
                <a:lnTo>
                  <a:pt x="1093655" y="2189057"/>
                </a:lnTo>
                <a:lnTo>
                  <a:pt x="1090313" y="2185648"/>
                </a:lnTo>
                <a:lnTo>
                  <a:pt x="1086908" y="2182195"/>
                </a:lnTo>
                <a:lnTo>
                  <a:pt x="1083507" y="2178746"/>
                </a:lnTo>
                <a:lnTo>
                  <a:pt x="1080066" y="2175271"/>
                </a:lnTo>
                <a:lnTo>
                  <a:pt x="1076625" y="2171795"/>
                </a:lnTo>
                <a:lnTo>
                  <a:pt x="1073153" y="2168299"/>
                </a:lnTo>
                <a:lnTo>
                  <a:pt x="1069679" y="2164800"/>
                </a:lnTo>
                <a:lnTo>
                  <a:pt x="1066188" y="2161293"/>
                </a:lnTo>
                <a:lnTo>
                  <a:pt x="1062697" y="2157784"/>
                </a:lnTo>
                <a:lnTo>
                  <a:pt x="1059189" y="2154264"/>
                </a:lnTo>
                <a:lnTo>
                  <a:pt x="1055681" y="2150744"/>
                </a:lnTo>
                <a:lnTo>
                  <a:pt x="1052165" y="2147219"/>
                </a:lnTo>
                <a:lnTo>
                  <a:pt x="1048644" y="2143689"/>
                </a:lnTo>
                <a:lnTo>
                  <a:pt x="1045119" y="2140158"/>
                </a:lnTo>
                <a:lnTo>
                  <a:pt x="1041593" y="2136626"/>
                </a:lnTo>
                <a:lnTo>
                  <a:pt x="1038061" y="2133090"/>
                </a:lnTo>
                <a:lnTo>
                  <a:pt x="1034529" y="2129554"/>
                </a:lnTo>
                <a:lnTo>
                  <a:pt x="1030990" y="2126013"/>
                </a:lnTo>
                <a:lnTo>
                  <a:pt x="1027456" y="2122476"/>
                </a:lnTo>
                <a:lnTo>
                  <a:pt x="1023919" y="2118936"/>
                </a:lnTo>
                <a:lnTo>
                  <a:pt x="1020380" y="2115396"/>
                </a:lnTo>
                <a:lnTo>
                  <a:pt x="1016841" y="2111855"/>
                </a:lnTo>
                <a:lnTo>
                  <a:pt x="1013300" y="2108313"/>
                </a:lnTo>
                <a:lnTo>
                  <a:pt x="1009759" y="2104771"/>
                </a:lnTo>
                <a:lnTo>
                  <a:pt x="1006218" y="2101229"/>
                </a:lnTo>
                <a:lnTo>
                  <a:pt x="1002676" y="2097686"/>
                </a:lnTo>
                <a:lnTo>
                  <a:pt x="999134" y="2094143"/>
                </a:lnTo>
                <a:lnTo>
                  <a:pt x="995591" y="2090600"/>
                </a:lnTo>
                <a:lnTo>
                  <a:pt x="992046" y="2087054"/>
                </a:lnTo>
                <a:lnTo>
                  <a:pt x="988506" y="2083514"/>
                </a:lnTo>
                <a:lnTo>
                  <a:pt x="984964" y="2079971"/>
                </a:lnTo>
                <a:lnTo>
                  <a:pt x="981420" y="2076427"/>
                </a:lnTo>
                <a:lnTo>
                  <a:pt x="977878" y="2072885"/>
                </a:lnTo>
                <a:lnTo>
                  <a:pt x="974331" y="2069338"/>
                </a:lnTo>
                <a:lnTo>
                  <a:pt x="970787" y="2065794"/>
                </a:lnTo>
                <a:lnTo>
                  <a:pt x="967243" y="2062250"/>
                </a:lnTo>
                <a:lnTo>
                  <a:pt x="963699" y="2058706"/>
                </a:lnTo>
                <a:lnTo>
                  <a:pt x="960155" y="2055162"/>
                </a:lnTo>
                <a:lnTo>
                  <a:pt x="956612" y="2051619"/>
                </a:lnTo>
                <a:lnTo>
                  <a:pt x="953067" y="2048074"/>
                </a:lnTo>
                <a:lnTo>
                  <a:pt x="949523" y="2044530"/>
                </a:lnTo>
                <a:lnTo>
                  <a:pt x="945979" y="2040986"/>
                </a:lnTo>
                <a:lnTo>
                  <a:pt x="942435" y="2037442"/>
                </a:lnTo>
                <a:lnTo>
                  <a:pt x="938893" y="2033900"/>
                </a:lnTo>
                <a:lnTo>
                  <a:pt x="935347" y="2030353"/>
                </a:lnTo>
                <a:lnTo>
                  <a:pt x="931804" y="2026810"/>
                </a:lnTo>
                <a:lnTo>
                  <a:pt x="928260" y="2023266"/>
                </a:lnTo>
                <a:lnTo>
                  <a:pt x="924716" y="2019722"/>
                </a:lnTo>
                <a:lnTo>
                  <a:pt x="921172" y="2016178"/>
                </a:lnTo>
                <a:lnTo>
                  <a:pt x="917625" y="2012631"/>
                </a:lnTo>
                <a:lnTo>
                  <a:pt x="914083" y="2009089"/>
                </a:lnTo>
                <a:lnTo>
                  <a:pt x="910539" y="2005545"/>
                </a:lnTo>
                <a:lnTo>
                  <a:pt x="906995" y="2002001"/>
                </a:lnTo>
                <a:lnTo>
                  <a:pt x="903451" y="1998457"/>
                </a:lnTo>
                <a:lnTo>
                  <a:pt x="899909" y="1994915"/>
                </a:lnTo>
                <a:lnTo>
                  <a:pt x="896361" y="1991367"/>
                </a:lnTo>
                <a:lnTo>
                  <a:pt x="892817" y="1987823"/>
                </a:lnTo>
                <a:lnTo>
                  <a:pt x="889274" y="1984280"/>
                </a:lnTo>
                <a:lnTo>
                  <a:pt x="885730" y="1980736"/>
                </a:lnTo>
                <a:lnTo>
                  <a:pt x="882186" y="1977192"/>
                </a:lnTo>
                <a:lnTo>
                  <a:pt x="878639" y="1973645"/>
                </a:lnTo>
                <a:lnTo>
                  <a:pt x="875097" y="1970103"/>
                </a:lnTo>
                <a:lnTo>
                  <a:pt x="871553" y="1966559"/>
                </a:lnTo>
                <a:lnTo>
                  <a:pt x="868010" y="1963016"/>
                </a:lnTo>
                <a:lnTo>
                  <a:pt x="864468" y="1959474"/>
                </a:lnTo>
                <a:lnTo>
                  <a:pt x="860921" y="1955926"/>
                </a:lnTo>
                <a:lnTo>
                  <a:pt x="857377" y="1952382"/>
                </a:lnTo>
                <a:lnTo>
                  <a:pt x="853833" y="1948839"/>
                </a:lnTo>
                <a:lnTo>
                  <a:pt x="850288" y="1945294"/>
                </a:lnTo>
                <a:lnTo>
                  <a:pt x="846744" y="1941750"/>
                </a:lnTo>
                <a:lnTo>
                  <a:pt x="843201" y="1938207"/>
                </a:lnTo>
                <a:lnTo>
                  <a:pt x="839654" y="1934660"/>
                </a:lnTo>
                <a:lnTo>
                  <a:pt x="836112" y="1931118"/>
                </a:lnTo>
                <a:lnTo>
                  <a:pt x="832568" y="1927574"/>
                </a:lnTo>
                <a:lnTo>
                  <a:pt x="829024" y="1924030"/>
                </a:lnTo>
                <a:lnTo>
                  <a:pt x="825482" y="1920488"/>
                </a:lnTo>
                <a:lnTo>
                  <a:pt x="821935" y="1916941"/>
                </a:lnTo>
                <a:lnTo>
                  <a:pt x="818390" y="1913396"/>
                </a:lnTo>
                <a:lnTo>
                  <a:pt x="814846" y="1909852"/>
                </a:lnTo>
                <a:lnTo>
                  <a:pt x="811302" y="1906308"/>
                </a:lnTo>
                <a:lnTo>
                  <a:pt x="807758" y="1902764"/>
                </a:lnTo>
                <a:lnTo>
                  <a:pt x="804211" y="1899217"/>
                </a:lnTo>
                <a:lnTo>
                  <a:pt x="800669" y="1895675"/>
                </a:lnTo>
                <a:lnTo>
                  <a:pt x="797125" y="1892131"/>
                </a:lnTo>
                <a:lnTo>
                  <a:pt x="793581" y="1888587"/>
                </a:lnTo>
                <a:lnTo>
                  <a:pt x="790037" y="1885043"/>
                </a:lnTo>
                <a:lnTo>
                  <a:pt x="786495" y="1881501"/>
                </a:lnTo>
                <a:lnTo>
                  <a:pt x="782947" y="1877953"/>
                </a:lnTo>
                <a:lnTo>
                  <a:pt x="779403" y="1874409"/>
                </a:lnTo>
                <a:lnTo>
                  <a:pt x="775860" y="1870866"/>
                </a:lnTo>
                <a:lnTo>
                  <a:pt x="772316" y="1867322"/>
                </a:lnTo>
                <a:lnTo>
                  <a:pt x="768772" y="1863778"/>
                </a:lnTo>
                <a:lnTo>
                  <a:pt x="765225" y="1860231"/>
                </a:lnTo>
                <a:lnTo>
                  <a:pt x="761683" y="1856689"/>
                </a:lnTo>
                <a:lnTo>
                  <a:pt x="758139" y="1853145"/>
                </a:lnTo>
                <a:lnTo>
                  <a:pt x="754595" y="1849601"/>
                </a:lnTo>
                <a:lnTo>
                  <a:pt x="751051" y="1846057"/>
                </a:lnTo>
                <a:lnTo>
                  <a:pt x="747509" y="1842515"/>
                </a:lnTo>
                <a:lnTo>
                  <a:pt x="743962" y="1838968"/>
                </a:lnTo>
                <a:lnTo>
                  <a:pt x="740418" y="1835424"/>
                </a:lnTo>
                <a:lnTo>
                  <a:pt x="736874" y="1831880"/>
                </a:lnTo>
                <a:lnTo>
                  <a:pt x="733330" y="1828336"/>
                </a:lnTo>
                <a:lnTo>
                  <a:pt x="729786" y="1824792"/>
                </a:lnTo>
                <a:lnTo>
                  <a:pt x="726239" y="1821245"/>
                </a:lnTo>
                <a:lnTo>
                  <a:pt x="722697" y="1817703"/>
                </a:lnTo>
                <a:lnTo>
                  <a:pt x="719153" y="1814159"/>
                </a:lnTo>
                <a:lnTo>
                  <a:pt x="715609" y="1810615"/>
                </a:lnTo>
                <a:lnTo>
                  <a:pt x="712067" y="1807073"/>
                </a:lnTo>
                <a:lnTo>
                  <a:pt x="708520" y="1803526"/>
                </a:lnTo>
                <a:lnTo>
                  <a:pt x="704976" y="1799982"/>
                </a:lnTo>
                <a:lnTo>
                  <a:pt x="701432" y="1796438"/>
                </a:lnTo>
                <a:lnTo>
                  <a:pt x="697888" y="1792894"/>
                </a:lnTo>
                <a:lnTo>
                  <a:pt x="694344" y="1789350"/>
                </a:lnTo>
                <a:lnTo>
                  <a:pt x="690800" y="1785806"/>
                </a:lnTo>
                <a:lnTo>
                  <a:pt x="687253" y="1782259"/>
                </a:lnTo>
                <a:lnTo>
                  <a:pt x="683711" y="1778717"/>
                </a:lnTo>
                <a:lnTo>
                  <a:pt x="680169" y="1775174"/>
                </a:lnTo>
                <a:lnTo>
                  <a:pt x="676624" y="1771630"/>
                </a:lnTo>
                <a:lnTo>
                  <a:pt x="673081" y="1768087"/>
                </a:lnTo>
                <a:lnTo>
                  <a:pt x="669533" y="1764539"/>
                </a:lnTo>
                <a:lnTo>
                  <a:pt x="665989" y="1760995"/>
                </a:lnTo>
                <a:lnTo>
                  <a:pt x="662446" y="1757452"/>
                </a:lnTo>
                <a:lnTo>
                  <a:pt x="658902" y="1753908"/>
                </a:lnTo>
                <a:lnTo>
                  <a:pt x="655358" y="1750364"/>
                </a:lnTo>
                <a:lnTo>
                  <a:pt x="651811" y="1746817"/>
                </a:lnTo>
                <a:lnTo>
                  <a:pt x="648269" y="1743275"/>
                </a:lnTo>
                <a:lnTo>
                  <a:pt x="644726" y="1739732"/>
                </a:lnTo>
                <a:lnTo>
                  <a:pt x="641182" y="1736188"/>
                </a:lnTo>
                <a:lnTo>
                  <a:pt x="637638" y="1732644"/>
                </a:lnTo>
                <a:lnTo>
                  <a:pt x="634096" y="1729102"/>
                </a:lnTo>
                <a:lnTo>
                  <a:pt x="630549" y="1725555"/>
                </a:lnTo>
                <a:lnTo>
                  <a:pt x="627005" y="1722011"/>
                </a:lnTo>
                <a:lnTo>
                  <a:pt x="623461" y="1718466"/>
                </a:lnTo>
                <a:lnTo>
                  <a:pt x="619917" y="1714923"/>
                </a:lnTo>
                <a:lnTo>
                  <a:pt x="616373" y="1711378"/>
                </a:lnTo>
                <a:lnTo>
                  <a:pt x="612826" y="1707832"/>
                </a:lnTo>
                <a:lnTo>
                  <a:pt x="609284" y="1704290"/>
                </a:lnTo>
                <a:lnTo>
                  <a:pt x="605740" y="1700746"/>
                </a:lnTo>
                <a:lnTo>
                  <a:pt x="602196" y="1697202"/>
                </a:lnTo>
                <a:lnTo>
                  <a:pt x="598652" y="1693658"/>
                </a:lnTo>
                <a:lnTo>
                  <a:pt x="595110" y="1690116"/>
                </a:lnTo>
                <a:lnTo>
                  <a:pt x="591563" y="1686568"/>
                </a:lnTo>
                <a:lnTo>
                  <a:pt x="588019" y="1683024"/>
                </a:lnTo>
                <a:lnTo>
                  <a:pt x="584475" y="1679481"/>
                </a:lnTo>
                <a:lnTo>
                  <a:pt x="580931" y="1675937"/>
                </a:lnTo>
                <a:lnTo>
                  <a:pt x="577387" y="1672393"/>
                </a:lnTo>
                <a:lnTo>
                  <a:pt x="573840" y="1668846"/>
                </a:lnTo>
                <a:lnTo>
                  <a:pt x="570299" y="1665304"/>
                </a:lnTo>
                <a:lnTo>
                  <a:pt x="566756" y="1661761"/>
                </a:lnTo>
                <a:lnTo>
                  <a:pt x="563211" y="1658216"/>
                </a:lnTo>
                <a:lnTo>
                  <a:pt x="559669" y="1654674"/>
                </a:lnTo>
                <a:lnTo>
                  <a:pt x="556125" y="1651130"/>
                </a:lnTo>
                <a:lnTo>
                  <a:pt x="552577" y="1647582"/>
                </a:lnTo>
                <a:lnTo>
                  <a:pt x="549033" y="1644039"/>
                </a:lnTo>
                <a:lnTo>
                  <a:pt x="545488" y="1640494"/>
                </a:lnTo>
                <a:lnTo>
                  <a:pt x="541944" y="1636950"/>
                </a:lnTo>
                <a:lnTo>
                  <a:pt x="538400" y="1633406"/>
                </a:lnTo>
                <a:lnTo>
                  <a:pt x="534853" y="1629859"/>
                </a:lnTo>
                <a:lnTo>
                  <a:pt x="531311" y="1626317"/>
                </a:lnTo>
                <a:lnTo>
                  <a:pt x="527767" y="1622773"/>
                </a:lnTo>
                <a:lnTo>
                  <a:pt x="524223" y="1619229"/>
                </a:lnTo>
                <a:lnTo>
                  <a:pt x="520681" y="1615687"/>
                </a:lnTo>
                <a:lnTo>
                  <a:pt x="517134" y="1612140"/>
                </a:lnTo>
                <a:lnTo>
                  <a:pt x="513590" y="1608596"/>
                </a:lnTo>
                <a:lnTo>
                  <a:pt x="510046" y="1605052"/>
                </a:lnTo>
                <a:lnTo>
                  <a:pt x="506502" y="1601508"/>
                </a:lnTo>
                <a:lnTo>
                  <a:pt x="502958" y="1597964"/>
                </a:lnTo>
                <a:lnTo>
                  <a:pt x="499414" y="1594420"/>
                </a:lnTo>
                <a:lnTo>
                  <a:pt x="495869" y="1590875"/>
                </a:lnTo>
                <a:lnTo>
                  <a:pt x="492325" y="1587331"/>
                </a:lnTo>
                <a:lnTo>
                  <a:pt x="488781" y="1583787"/>
                </a:lnTo>
                <a:lnTo>
                  <a:pt x="485237" y="1580243"/>
                </a:lnTo>
                <a:lnTo>
                  <a:pt x="481695" y="1576701"/>
                </a:lnTo>
                <a:lnTo>
                  <a:pt x="478147" y="1573153"/>
                </a:lnTo>
                <a:lnTo>
                  <a:pt x="474603" y="1569609"/>
                </a:lnTo>
                <a:lnTo>
                  <a:pt x="471060" y="1566066"/>
                </a:lnTo>
                <a:lnTo>
                  <a:pt x="467516" y="1562522"/>
                </a:lnTo>
                <a:lnTo>
                  <a:pt x="463972" y="1558978"/>
                </a:lnTo>
                <a:lnTo>
                  <a:pt x="460428" y="1555434"/>
                </a:lnTo>
                <a:lnTo>
                  <a:pt x="456883" y="1551889"/>
                </a:lnTo>
                <a:lnTo>
                  <a:pt x="453339" y="1548345"/>
                </a:lnTo>
                <a:lnTo>
                  <a:pt x="449795" y="1544801"/>
                </a:lnTo>
                <a:lnTo>
                  <a:pt x="446251" y="1541257"/>
                </a:lnTo>
                <a:lnTo>
                  <a:pt x="442709" y="1537715"/>
                </a:lnTo>
                <a:lnTo>
                  <a:pt x="439162" y="1534168"/>
                </a:lnTo>
                <a:lnTo>
                  <a:pt x="435618" y="1530624"/>
                </a:lnTo>
                <a:lnTo>
                  <a:pt x="432074" y="1527080"/>
                </a:lnTo>
                <a:lnTo>
                  <a:pt x="428530" y="1523536"/>
                </a:lnTo>
                <a:lnTo>
                  <a:pt x="424983" y="1519989"/>
                </a:lnTo>
                <a:lnTo>
                  <a:pt x="421439" y="1516445"/>
                </a:lnTo>
                <a:lnTo>
                  <a:pt x="417897" y="1512903"/>
                </a:lnTo>
                <a:lnTo>
                  <a:pt x="414354" y="1509360"/>
                </a:lnTo>
                <a:lnTo>
                  <a:pt x="410810" y="1505816"/>
                </a:lnTo>
                <a:lnTo>
                  <a:pt x="407268" y="1502274"/>
                </a:lnTo>
                <a:lnTo>
                  <a:pt x="403724" y="1498730"/>
                </a:lnTo>
                <a:lnTo>
                  <a:pt x="400177" y="1495182"/>
                </a:lnTo>
                <a:lnTo>
                  <a:pt x="396632" y="1491638"/>
                </a:lnTo>
                <a:lnTo>
                  <a:pt x="393088" y="1488094"/>
                </a:lnTo>
                <a:lnTo>
                  <a:pt x="389544" y="1484550"/>
                </a:lnTo>
                <a:lnTo>
                  <a:pt x="386000" y="1481006"/>
                </a:lnTo>
                <a:lnTo>
                  <a:pt x="382453" y="1477459"/>
                </a:lnTo>
                <a:lnTo>
                  <a:pt x="378911" y="1473917"/>
                </a:lnTo>
                <a:lnTo>
                  <a:pt x="375367" y="1470373"/>
                </a:lnTo>
                <a:lnTo>
                  <a:pt x="371823" y="1466829"/>
                </a:lnTo>
                <a:lnTo>
                  <a:pt x="368281" y="1463287"/>
                </a:lnTo>
                <a:lnTo>
                  <a:pt x="364733" y="1459739"/>
                </a:lnTo>
                <a:lnTo>
                  <a:pt x="361189" y="1456195"/>
                </a:lnTo>
                <a:lnTo>
                  <a:pt x="357646" y="1452652"/>
                </a:lnTo>
                <a:lnTo>
                  <a:pt x="354102" y="1449108"/>
                </a:lnTo>
                <a:lnTo>
                  <a:pt x="350558" y="1445564"/>
                </a:lnTo>
                <a:lnTo>
                  <a:pt x="347014" y="1442020"/>
                </a:lnTo>
                <a:lnTo>
                  <a:pt x="343469" y="1438475"/>
                </a:lnTo>
                <a:lnTo>
                  <a:pt x="339925" y="1434931"/>
                </a:lnTo>
                <a:lnTo>
                  <a:pt x="336381" y="1431387"/>
                </a:lnTo>
                <a:lnTo>
                  <a:pt x="332837" y="1427843"/>
                </a:lnTo>
                <a:lnTo>
                  <a:pt x="329295" y="1424301"/>
                </a:lnTo>
                <a:lnTo>
                  <a:pt x="325748" y="1420754"/>
                </a:lnTo>
                <a:lnTo>
                  <a:pt x="322204" y="1417210"/>
                </a:lnTo>
                <a:lnTo>
                  <a:pt x="318660" y="1413666"/>
                </a:lnTo>
                <a:lnTo>
                  <a:pt x="315116" y="1410122"/>
                </a:lnTo>
                <a:lnTo>
                  <a:pt x="311572" y="1406578"/>
                </a:lnTo>
                <a:lnTo>
                  <a:pt x="308028" y="1403034"/>
                </a:lnTo>
                <a:lnTo>
                  <a:pt x="304483" y="1399489"/>
                </a:lnTo>
                <a:lnTo>
                  <a:pt x="300939" y="1395945"/>
                </a:lnTo>
                <a:lnTo>
                  <a:pt x="297395" y="1392401"/>
                </a:lnTo>
                <a:lnTo>
                  <a:pt x="293851" y="1388857"/>
                </a:lnTo>
                <a:lnTo>
                  <a:pt x="290309" y="1385315"/>
                </a:lnTo>
                <a:lnTo>
                  <a:pt x="286761" y="1381767"/>
                </a:lnTo>
                <a:lnTo>
                  <a:pt x="283217" y="1378223"/>
                </a:lnTo>
                <a:lnTo>
                  <a:pt x="279673" y="1374679"/>
                </a:lnTo>
                <a:lnTo>
                  <a:pt x="276129" y="1371135"/>
                </a:lnTo>
                <a:lnTo>
                  <a:pt x="272583" y="1367589"/>
                </a:lnTo>
                <a:lnTo>
                  <a:pt x="269039" y="1364045"/>
                </a:lnTo>
                <a:lnTo>
                  <a:pt x="265498" y="1360503"/>
                </a:lnTo>
                <a:lnTo>
                  <a:pt x="261954" y="1356959"/>
                </a:lnTo>
                <a:lnTo>
                  <a:pt x="258409" y="1353415"/>
                </a:lnTo>
                <a:lnTo>
                  <a:pt x="254867" y="1349873"/>
                </a:lnTo>
                <a:lnTo>
                  <a:pt x="251322" y="1346328"/>
                </a:lnTo>
                <a:lnTo>
                  <a:pt x="247775" y="1342781"/>
                </a:lnTo>
                <a:lnTo>
                  <a:pt x="244231" y="1339237"/>
                </a:lnTo>
                <a:lnTo>
                  <a:pt x="240688" y="1335694"/>
                </a:lnTo>
                <a:lnTo>
                  <a:pt x="237144" y="1332150"/>
                </a:lnTo>
                <a:lnTo>
                  <a:pt x="233600" y="1328606"/>
                </a:lnTo>
                <a:lnTo>
                  <a:pt x="230055" y="1325061"/>
                </a:lnTo>
                <a:lnTo>
                  <a:pt x="226511" y="1321517"/>
                </a:lnTo>
                <a:lnTo>
                  <a:pt x="222967" y="1317973"/>
                </a:lnTo>
                <a:lnTo>
                  <a:pt x="219423" y="1314429"/>
                </a:lnTo>
                <a:lnTo>
                  <a:pt x="215881" y="1310887"/>
                </a:lnTo>
                <a:lnTo>
                  <a:pt x="212334" y="1307340"/>
                </a:lnTo>
                <a:lnTo>
                  <a:pt x="208790" y="1303796"/>
                </a:lnTo>
                <a:lnTo>
                  <a:pt x="205246" y="1300252"/>
                </a:lnTo>
                <a:lnTo>
                  <a:pt x="201702" y="1296708"/>
                </a:lnTo>
                <a:lnTo>
                  <a:pt x="198158" y="1293163"/>
                </a:lnTo>
                <a:lnTo>
                  <a:pt x="194614" y="1289620"/>
                </a:lnTo>
                <a:lnTo>
                  <a:pt x="191069" y="1286075"/>
                </a:lnTo>
                <a:lnTo>
                  <a:pt x="187525" y="1282531"/>
                </a:lnTo>
                <a:lnTo>
                  <a:pt x="183981" y="1278987"/>
                </a:lnTo>
                <a:lnTo>
                  <a:pt x="180437" y="1275443"/>
                </a:lnTo>
                <a:lnTo>
                  <a:pt x="176893" y="1271899"/>
                </a:lnTo>
                <a:lnTo>
                  <a:pt x="173348" y="1268354"/>
                </a:lnTo>
                <a:lnTo>
                  <a:pt x="169804" y="1264810"/>
                </a:lnTo>
                <a:lnTo>
                  <a:pt x="166260" y="1261266"/>
                </a:lnTo>
                <a:lnTo>
                  <a:pt x="162716" y="1257722"/>
                </a:lnTo>
                <a:lnTo>
                  <a:pt x="159172" y="1254178"/>
                </a:lnTo>
                <a:lnTo>
                  <a:pt x="155630" y="1250636"/>
                </a:lnTo>
                <a:lnTo>
                  <a:pt x="152082" y="1247088"/>
                </a:lnTo>
                <a:lnTo>
                  <a:pt x="148538" y="1243544"/>
                </a:lnTo>
                <a:lnTo>
                  <a:pt x="144995" y="1240001"/>
                </a:lnTo>
                <a:lnTo>
                  <a:pt x="141451" y="1236457"/>
                </a:lnTo>
                <a:lnTo>
                  <a:pt x="137909" y="1232915"/>
                </a:lnTo>
                <a:lnTo>
                  <a:pt x="134362" y="1229368"/>
                </a:lnTo>
                <a:lnTo>
                  <a:pt x="130819" y="1225824"/>
                </a:lnTo>
                <a:lnTo>
                  <a:pt x="127275" y="1222280"/>
                </a:lnTo>
                <a:lnTo>
                  <a:pt x="123732" y="1218737"/>
                </a:lnTo>
                <a:lnTo>
                  <a:pt x="120185" y="1215190"/>
                </a:lnTo>
                <a:lnTo>
                  <a:pt x="116643" y="1211648"/>
                </a:lnTo>
                <a:lnTo>
                  <a:pt x="113100" y="1208105"/>
                </a:lnTo>
                <a:lnTo>
                  <a:pt x="109556" y="1204561"/>
                </a:lnTo>
                <a:lnTo>
                  <a:pt x="106011" y="1201016"/>
                </a:lnTo>
                <a:lnTo>
                  <a:pt x="102467" y="1197472"/>
                </a:lnTo>
                <a:lnTo>
                  <a:pt x="98925" y="1193930"/>
                </a:lnTo>
                <a:lnTo>
                  <a:pt x="95377" y="1190382"/>
                </a:lnTo>
                <a:lnTo>
                  <a:pt x="91833" y="1186838"/>
                </a:lnTo>
                <a:lnTo>
                  <a:pt x="88290" y="1183295"/>
                </a:lnTo>
                <a:lnTo>
                  <a:pt x="84746" y="1179751"/>
                </a:lnTo>
                <a:lnTo>
                  <a:pt x="81202" y="1176207"/>
                </a:lnTo>
                <a:lnTo>
                  <a:pt x="77656" y="1172661"/>
                </a:lnTo>
                <a:lnTo>
                  <a:pt x="74113" y="1169118"/>
                </a:lnTo>
                <a:lnTo>
                  <a:pt x="70569" y="1165574"/>
                </a:lnTo>
                <a:cubicBezTo>
                  <a:pt x="27369" y="1131018"/>
                  <a:pt x="0" y="1077728"/>
                  <a:pt x="0" y="1017137"/>
                </a:cubicBezTo>
                <a:cubicBezTo>
                  <a:pt x="0" y="272181"/>
                  <a:pt x="0" y="272181"/>
                  <a:pt x="0" y="272181"/>
                </a:cubicBezTo>
                <a:cubicBezTo>
                  <a:pt x="0" y="166646"/>
                  <a:pt x="93088" y="73526"/>
                  <a:pt x="198588" y="73526"/>
                </a:cubicBezTo>
                <a:cubicBezTo>
                  <a:pt x="621890" y="73526"/>
                  <a:pt x="922847" y="73526"/>
                  <a:pt x="1136820" y="73526"/>
                </a:cubicBezTo>
                <a:cubicBezTo>
                  <a:pt x="1224160" y="25604"/>
                  <a:pt x="1324641" y="0"/>
                  <a:pt x="1431114" y="0"/>
                </a:cubicBezTo>
                <a:close/>
              </a:path>
            </a:pathLst>
          </a:custGeom>
          <a:gradFill>
            <a:gsLst>
              <a:gs pos="0">
                <a:schemeClr val="tx2">
                  <a:alpha val="17000"/>
                </a:schemeClr>
              </a:gs>
              <a:gs pos="76000">
                <a:schemeClr val="bg1">
                  <a:alpha val="0"/>
                </a:schemeClr>
              </a:gs>
            </a:gsLst>
            <a:lin ang="3600000" scaled="0"/>
          </a:gradFill>
          <a:ln>
            <a:noFill/>
          </a:ln>
          <a:ex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644" name="Freeform 14_1"/>
          <p:cNvSpPr>
            <a:spLocks/>
          </p:cNvSpPr>
          <p:nvPr/>
        </p:nvSpPr>
        <p:spPr bwMode="auto">
          <a:xfrm>
            <a:off x="7285313" y="2572005"/>
            <a:ext cx="4195348" cy="3148491"/>
          </a:xfrm>
          <a:custGeom>
            <a:avLst/>
            <a:gdLst/>
            <a:ahLst/>
            <a:cxnLst/>
            <a:rect l="l" t="t" r="r" b="b"/>
            <a:pathLst>
              <a:path w="3146511" h="2361368">
                <a:moveTo>
                  <a:pt x="1431114" y="0"/>
                </a:moveTo>
                <a:cubicBezTo>
                  <a:pt x="1508205" y="0"/>
                  <a:pt x="1582155" y="13422"/>
                  <a:pt x="1649890" y="40431"/>
                </a:cubicBezTo>
                <a:cubicBezTo>
                  <a:pt x="1650116" y="40465"/>
                  <a:pt x="1650326" y="40541"/>
                  <a:pt x="1650532" y="40630"/>
                </a:cubicBezTo>
                <a:cubicBezTo>
                  <a:pt x="1683077" y="49701"/>
                  <a:pt x="1713628" y="63516"/>
                  <a:pt x="1741356" y="82165"/>
                </a:cubicBezTo>
                <a:cubicBezTo>
                  <a:pt x="1744620" y="83387"/>
                  <a:pt x="1747622" y="85079"/>
                  <a:pt x="1750441" y="87086"/>
                </a:cubicBezTo>
                <a:cubicBezTo>
                  <a:pt x="1814932" y="120443"/>
                  <a:pt x="1871375" y="166572"/>
                  <a:pt x="1916910" y="222447"/>
                </a:cubicBezTo>
                <a:cubicBezTo>
                  <a:pt x="1918503" y="223318"/>
                  <a:pt x="1919484" y="224650"/>
                  <a:pt x="1920455" y="225992"/>
                </a:cubicBezTo>
                <a:cubicBezTo>
                  <a:pt x="1921891" y="226961"/>
                  <a:pt x="1922948" y="228246"/>
                  <a:pt x="1924000" y="229537"/>
                </a:cubicBezTo>
                <a:cubicBezTo>
                  <a:pt x="1925593" y="230408"/>
                  <a:pt x="1926575" y="231740"/>
                  <a:pt x="1927546" y="233083"/>
                </a:cubicBezTo>
                <a:cubicBezTo>
                  <a:pt x="1928982" y="234052"/>
                  <a:pt x="1930039" y="235337"/>
                  <a:pt x="1931090" y="236627"/>
                </a:cubicBezTo>
                <a:cubicBezTo>
                  <a:pt x="1932681" y="237498"/>
                  <a:pt x="1933662" y="238828"/>
                  <a:pt x="1934632" y="240170"/>
                </a:cubicBezTo>
                <a:cubicBezTo>
                  <a:pt x="1936068" y="241139"/>
                  <a:pt x="1937125" y="242423"/>
                  <a:pt x="1938176" y="243713"/>
                </a:cubicBezTo>
                <a:cubicBezTo>
                  <a:pt x="1939768" y="244584"/>
                  <a:pt x="1940750" y="245915"/>
                  <a:pt x="1941720" y="247257"/>
                </a:cubicBezTo>
                <a:cubicBezTo>
                  <a:pt x="1943154" y="248225"/>
                  <a:pt x="1944209" y="249508"/>
                  <a:pt x="1945259" y="250796"/>
                </a:cubicBezTo>
                <a:cubicBezTo>
                  <a:pt x="1946853" y="251668"/>
                  <a:pt x="1947837" y="253001"/>
                  <a:pt x="1948808" y="254345"/>
                </a:cubicBezTo>
                <a:cubicBezTo>
                  <a:pt x="1950244" y="255315"/>
                  <a:pt x="1951301" y="256599"/>
                  <a:pt x="1952352" y="257889"/>
                </a:cubicBezTo>
                <a:cubicBezTo>
                  <a:pt x="1953945" y="258760"/>
                  <a:pt x="1954927" y="260092"/>
                  <a:pt x="1955898" y="261435"/>
                </a:cubicBezTo>
                <a:cubicBezTo>
                  <a:pt x="1957334" y="262404"/>
                  <a:pt x="1958391" y="263690"/>
                  <a:pt x="1959443" y="264980"/>
                </a:cubicBezTo>
                <a:cubicBezTo>
                  <a:pt x="1961034" y="265850"/>
                  <a:pt x="1962015" y="267181"/>
                  <a:pt x="1962985" y="268523"/>
                </a:cubicBezTo>
                <a:cubicBezTo>
                  <a:pt x="1964424" y="269494"/>
                  <a:pt x="1965482" y="270780"/>
                  <a:pt x="1966535" y="272072"/>
                </a:cubicBezTo>
                <a:cubicBezTo>
                  <a:pt x="1968125" y="272942"/>
                  <a:pt x="1969105" y="274271"/>
                  <a:pt x="1970073" y="275610"/>
                </a:cubicBezTo>
                <a:cubicBezTo>
                  <a:pt x="1971509" y="276580"/>
                  <a:pt x="1972567" y="277865"/>
                  <a:pt x="1973618" y="279155"/>
                </a:cubicBezTo>
                <a:cubicBezTo>
                  <a:pt x="1975210" y="280026"/>
                  <a:pt x="1976192" y="281357"/>
                  <a:pt x="1977162" y="282699"/>
                </a:cubicBezTo>
                <a:cubicBezTo>
                  <a:pt x="1978597" y="283668"/>
                  <a:pt x="1979654" y="284952"/>
                  <a:pt x="1980705" y="286242"/>
                </a:cubicBezTo>
                <a:cubicBezTo>
                  <a:pt x="1982295" y="287112"/>
                  <a:pt x="1983276" y="288442"/>
                  <a:pt x="1984245" y="289782"/>
                </a:cubicBezTo>
                <a:cubicBezTo>
                  <a:pt x="1985683" y="290753"/>
                  <a:pt x="1986741" y="292039"/>
                  <a:pt x="1987794" y="293331"/>
                </a:cubicBezTo>
                <a:cubicBezTo>
                  <a:pt x="1989386" y="294202"/>
                  <a:pt x="1990368" y="295533"/>
                  <a:pt x="1991338" y="296875"/>
                </a:cubicBezTo>
                <a:cubicBezTo>
                  <a:pt x="1992774" y="297845"/>
                  <a:pt x="1993831" y="299129"/>
                  <a:pt x="1994882" y="300419"/>
                </a:cubicBezTo>
                <a:cubicBezTo>
                  <a:pt x="1996475" y="301290"/>
                  <a:pt x="1997456" y="302622"/>
                  <a:pt x="1998427" y="303964"/>
                </a:cubicBezTo>
                <a:cubicBezTo>
                  <a:pt x="1999860" y="304931"/>
                  <a:pt x="2000915" y="306214"/>
                  <a:pt x="2001964" y="307501"/>
                </a:cubicBezTo>
                <a:cubicBezTo>
                  <a:pt x="2003559" y="308373"/>
                  <a:pt x="2004542" y="309707"/>
                  <a:pt x="2005514" y="311051"/>
                </a:cubicBezTo>
                <a:cubicBezTo>
                  <a:pt x="2006951" y="312021"/>
                  <a:pt x="2008009" y="313307"/>
                  <a:pt x="2009061" y="314598"/>
                </a:cubicBezTo>
                <a:cubicBezTo>
                  <a:pt x="2010654" y="315469"/>
                  <a:pt x="2011636" y="316802"/>
                  <a:pt x="2012607" y="318144"/>
                </a:cubicBezTo>
                <a:cubicBezTo>
                  <a:pt x="2014043" y="319114"/>
                  <a:pt x="2015100" y="320399"/>
                  <a:pt x="2016152" y="321690"/>
                </a:cubicBezTo>
                <a:cubicBezTo>
                  <a:pt x="2017743" y="322560"/>
                  <a:pt x="2018724" y="323890"/>
                  <a:pt x="2019693" y="325231"/>
                </a:cubicBezTo>
                <a:cubicBezTo>
                  <a:pt x="2021130" y="326201"/>
                  <a:pt x="2022188" y="327487"/>
                  <a:pt x="2023240" y="328778"/>
                </a:cubicBezTo>
                <a:cubicBezTo>
                  <a:pt x="2024832" y="329649"/>
                  <a:pt x="2025815" y="330981"/>
                  <a:pt x="2026785" y="332323"/>
                </a:cubicBezTo>
                <a:cubicBezTo>
                  <a:pt x="2028221" y="333293"/>
                  <a:pt x="2029278" y="334578"/>
                  <a:pt x="2030330" y="335868"/>
                </a:cubicBezTo>
                <a:cubicBezTo>
                  <a:pt x="2031922" y="336739"/>
                  <a:pt x="2032904" y="338071"/>
                  <a:pt x="2033874" y="339412"/>
                </a:cubicBezTo>
                <a:cubicBezTo>
                  <a:pt x="2035309" y="340381"/>
                  <a:pt x="2036365" y="341665"/>
                  <a:pt x="2037415" y="342953"/>
                </a:cubicBezTo>
                <a:cubicBezTo>
                  <a:pt x="2039007" y="343824"/>
                  <a:pt x="2039989" y="345155"/>
                  <a:pt x="2040959" y="346497"/>
                </a:cubicBezTo>
                <a:cubicBezTo>
                  <a:pt x="2042395" y="347466"/>
                  <a:pt x="2043451" y="348750"/>
                  <a:pt x="2044502" y="350040"/>
                </a:cubicBezTo>
                <a:cubicBezTo>
                  <a:pt x="2046095" y="350911"/>
                  <a:pt x="2047077" y="352243"/>
                  <a:pt x="2048048" y="353585"/>
                </a:cubicBezTo>
                <a:cubicBezTo>
                  <a:pt x="2049484" y="354555"/>
                  <a:pt x="2050541" y="355840"/>
                  <a:pt x="2051593" y="357131"/>
                </a:cubicBezTo>
                <a:cubicBezTo>
                  <a:pt x="2053185" y="358002"/>
                  <a:pt x="2054167" y="359334"/>
                  <a:pt x="2055138" y="360676"/>
                </a:cubicBezTo>
                <a:cubicBezTo>
                  <a:pt x="2056573" y="361645"/>
                  <a:pt x="2057629" y="362928"/>
                  <a:pt x="2058679" y="364217"/>
                </a:cubicBezTo>
                <a:cubicBezTo>
                  <a:pt x="2060270" y="365087"/>
                  <a:pt x="2061251" y="366417"/>
                  <a:pt x="2062220" y="367758"/>
                </a:cubicBezTo>
                <a:cubicBezTo>
                  <a:pt x="2063657" y="368728"/>
                  <a:pt x="2064716" y="370014"/>
                  <a:pt x="2065768" y="371306"/>
                </a:cubicBezTo>
                <a:cubicBezTo>
                  <a:pt x="2067361" y="372177"/>
                  <a:pt x="2068343" y="373509"/>
                  <a:pt x="2069314" y="374852"/>
                </a:cubicBezTo>
                <a:cubicBezTo>
                  <a:pt x="2070749" y="375821"/>
                  <a:pt x="2071805" y="377105"/>
                  <a:pt x="2072856" y="378394"/>
                </a:cubicBezTo>
                <a:cubicBezTo>
                  <a:pt x="2074449" y="379265"/>
                  <a:pt x="2075431" y="380597"/>
                  <a:pt x="2076402" y="381940"/>
                </a:cubicBezTo>
                <a:cubicBezTo>
                  <a:pt x="2077839" y="382910"/>
                  <a:pt x="2078897" y="384196"/>
                  <a:pt x="2079949" y="385487"/>
                </a:cubicBezTo>
                <a:cubicBezTo>
                  <a:pt x="2081541" y="386358"/>
                  <a:pt x="2082523" y="387690"/>
                  <a:pt x="2083494" y="389032"/>
                </a:cubicBezTo>
                <a:cubicBezTo>
                  <a:pt x="2084930" y="390002"/>
                  <a:pt x="2085987" y="391287"/>
                  <a:pt x="2087039" y="392578"/>
                </a:cubicBezTo>
                <a:cubicBezTo>
                  <a:pt x="2088631" y="393449"/>
                  <a:pt x="2089613" y="394780"/>
                  <a:pt x="2090583" y="396122"/>
                </a:cubicBezTo>
                <a:cubicBezTo>
                  <a:pt x="2092020" y="397092"/>
                  <a:pt x="2093078" y="398378"/>
                  <a:pt x="2094130" y="399669"/>
                </a:cubicBezTo>
                <a:cubicBezTo>
                  <a:pt x="2095718" y="400538"/>
                  <a:pt x="2096698" y="401867"/>
                  <a:pt x="2097666" y="403205"/>
                </a:cubicBezTo>
                <a:cubicBezTo>
                  <a:pt x="2099102" y="404175"/>
                  <a:pt x="2100159" y="405459"/>
                  <a:pt x="2101210" y="406749"/>
                </a:cubicBezTo>
                <a:cubicBezTo>
                  <a:pt x="2102805" y="407621"/>
                  <a:pt x="2103788" y="408955"/>
                  <a:pt x="2104760" y="410299"/>
                </a:cubicBezTo>
                <a:cubicBezTo>
                  <a:pt x="2106196" y="411269"/>
                  <a:pt x="2107254" y="412554"/>
                  <a:pt x="2108305" y="413844"/>
                </a:cubicBezTo>
                <a:cubicBezTo>
                  <a:pt x="2109896" y="414714"/>
                  <a:pt x="2110877" y="416044"/>
                  <a:pt x="2111846" y="417385"/>
                </a:cubicBezTo>
                <a:cubicBezTo>
                  <a:pt x="2113284" y="418356"/>
                  <a:pt x="2114343" y="419642"/>
                  <a:pt x="2115395" y="420934"/>
                </a:cubicBezTo>
                <a:cubicBezTo>
                  <a:pt x="2116987" y="421804"/>
                  <a:pt x="2117968" y="423135"/>
                  <a:pt x="2118938" y="424476"/>
                </a:cubicBezTo>
                <a:cubicBezTo>
                  <a:pt x="2120371" y="425444"/>
                  <a:pt x="2121426" y="426726"/>
                  <a:pt x="2122475" y="428013"/>
                </a:cubicBezTo>
                <a:cubicBezTo>
                  <a:pt x="2124068" y="428884"/>
                  <a:pt x="2125050" y="430216"/>
                  <a:pt x="2126021" y="431559"/>
                </a:cubicBezTo>
                <a:cubicBezTo>
                  <a:pt x="2127456" y="432527"/>
                  <a:pt x="2128512" y="433811"/>
                  <a:pt x="2129562" y="435100"/>
                </a:cubicBezTo>
                <a:cubicBezTo>
                  <a:pt x="2131154" y="435970"/>
                  <a:pt x="2132135" y="437301"/>
                  <a:pt x="2133105" y="438642"/>
                </a:cubicBezTo>
                <a:cubicBezTo>
                  <a:pt x="2134540" y="439611"/>
                  <a:pt x="2135597" y="440895"/>
                  <a:pt x="2136647" y="442184"/>
                </a:cubicBezTo>
                <a:cubicBezTo>
                  <a:pt x="2138241" y="443056"/>
                  <a:pt x="2139224" y="444389"/>
                  <a:pt x="2140195" y="445733"/>
                </a:cubicBezTo>
                <a:cubicBezTo>
                  <a:pt x="2141632" y="446703"/>
                  <a:pt x="2142690" y="447988"/>
                  <a:pt x="2143742" y="449279"/>
                </a:cubicBezTo>
                <a:cubicBezTo>
                  <a:pt x="2145334" y="450151"/>
                  <a:pt x="2146316" y="451483"/>
                  <a:pt x="2147287" y="452825"/>
                </a:cubicBezTo>
                <a:cubicBezTo>
                  <a:pt x="2148723" y="453795"/>
                  <a:pt x="2149780" y="455080"/>
                  <a:pt x="2150832" y="456370"/>
                </a:cubicBezTo>
                <a:cubicBezTo>
                  <a:pt x="2152424" y="457241"/>
                  <a:pt x="2153405" y="458572"/>
                  <a:pt x="2154375" y="459913"/>
                </a:cubicBezTo>
                <a:cubicBezTo>
                  <a:pt x="2155812" y="460883"/>
                  <a:pt x="2156869" y="462168"/>
                  <a:pt x="2157920" y="463458"/>
                </a:cubicBezTo>
                <a:cubicBezTo>
                  <a:pt x="2159511" y="464328"/>
                  <a:pt x="2160492" y="465659"/>
                  <a:pt x="2161461" y="466999"/>
                </a:cubicBezTo>
                <a:cubicBezTo>
                  <a:pt x="2162898" y="467969"/>
                  <a:pt x="2163955" y="469254"/>
                  <a:pt x="2165006" y="470544"/>
                </a:cubicBezTo>
                <a:cubicBezTo>
                  <a:pt x="2166599" y="471415"/>
                  <a:pt x="2167581" y="472747"/>
                  <a:pt x="2168551" y="474089"/>
                </a:cubicBezTo>
                <a:cubicBezTo>
                  <a:pt x="2169986" y="475058"/>
                  <a:pt x="2171042" y="476342"/>
                  <a:pt x="2172093" y="477631"/>
                </a:cubicBezTo>
                <a:cubicBezTo>
                  <a:pt x="2173684" y="478501"/>
                  <a:pt x="2174665" y="479831"/>
                  <a:pt x="2175634" y="481172"/>
                </a:cubicBezTo>
                <a:cubicBezTo>
                  <a:pt x="2177073" y="482143"/>
                  <a:pt x="2178132" y="483430"/>
                  <a:pt x="2179185" y="484723"/>
                </a:cubicBezTo>
                <a:cubicBezTo>
                  <a:pt x="2180776" y="485593"/>
                  <a:pt x="2181757" y="486924"/>
                  <a:pt x="2182727" y="488265"/>
                </a:cubicBezTo>
                <a:cubicBezTo>
                  <a:pt x="2184163" y="489234"/>
                  <a:pt x="2185219" y="490518"/>
                  <a:pt x="2186270" y="491808"/>
                </a:cubicBezTo>
                <a:cubicBezTo>
                  <a:pt x="2187864" y="492679"/>
                  <a:pt x="2188846" y="494012"/>
                  <a:pt x="2189817" y="495355"/>
                </a:cubicBezTo>
                <a:cubicBezTo>
                  <a:pt x="2191252" y="496324"/>
                  <a:pt x="2192308" y="497608"/>
                  <a:pt x="2193359" y="498897"/>
                </a:cubicBezTo>
                <a:cubicBezTo>
                  <a:pt x="2194953" y="499769"/>
                  <a:pt x="2195935" y="501101"/>
                  <a:pt x="2196906" y="502444"/>
                </a:cubicBezTo>
                <a:cubicBezTo>
                  <a:pt x="2198342" y="503414"/>
                  <a:pt x="2199400" y="504699"/>
                  <a:pt x="2200452" y="505990"/>
                </a:cubicBezTo>
                <a:cubicBezTo>
                  <a:pt x="2202044" y="506861"/>
                  <a:pt x="2203026" y="508193"/>
                  <a:pt x="2203997" y="509536"/>
                </a:cubicBezTo>
                <a:cubicBezTo>
                  <a:pt x="2205433" y="510505"/>
                  <a:pt x="2206490" y="511790"/>
                  <a:pt x="2207541" y="513080"/>
                </a:cubicBezTo>
                <a:cubicBezTo>
                  <a:pt x="2209133" y="513951"/>
                  <a:pt x="2210114" y="515282"/>
                  <a:pt x="2211084" y="516623"/>
                </a:cubicBezTo>
                <a:cubicBezTo>
                  <a:pt x="2212518" y="517591"/>
                  <a:pt x="2213573" y="518874"/>
                  <a:pt x="2214623" y="520162"/>
                </a:cubicBezTo>
                <a:cubicBezTo>
                  <a:pt x="2216216" y="521033"/>
                  <a:pt x="2217199" y="522366"/>
                  <a:pt x="2218170" y="523709"/>
                </a:cubicBezTo>
                <a:cubicBezTo>
                  <a:pt x="2219607" y="524679"/>
                  <a:pt x="2220665" y="525964"/>
                  <a:pt x="2221717" y="527255"/>
                </a:cubicBezTo>
                <a:cubicBezTo>
                  <a:pt x="2223308" y="528125"/>
                  <a:pt x="2224289" y="529456"/>
                  <a:pt x="2225258" y="530797"/>
                </a:cubicBezTo>
                <a:cubicBezTo>
                  <a:pt x="2226697" y="531768"/>
                  <a:pt x="2227757" y="533055"/>
                  <a:pt x="2228810" y="534348"/>
                </a:cubicBezTo>
                <a:cubicBezTo>
                  <a:pt x="2230400" y="535218"/>
                  <a:pt x="2231381" y="536548"/>
                  <a:pt x="2232350" y="537888"/>
                </a:cubicBezTo>
                <a:cubicBezTo>
                  <a:pt x="2233786" y="538858"/>
                  <a:pt x="2234843" y="540143"/>
                  <a:pt x="2235895" y="541434"/>
                </a:cubicBezTo>
                <a:cubicBezTo>
                  <a:pt x="2237488" y="542305"/>
                  <a:pt x="2238470" y="543637"/>
                  <a:pt x="2239440" y="544979"/>
                </a:cubicBezTo>
                <a:cubicBezTo>
                  <a:pt x="2240875" y="545948"/>
                  <a:pt x="2241931" y="547232"/>
                  <a:pt x="2242982" y="548521"/>
                </a:cubicBezTo>
                <a:cubicBezTo>
                  <a:pt x="2244574" y="549392"/>
                  <a:pt x="2245555" y="550722"/>
                  <a:pt x="2246525" y="552064"/>
                </a:cubicBezTo>
                <a:cubicBezTo>
                  <a:pt x="2247959" y="553032"/>
                  <a:pt x="2249014" y="554314"/>
                  <a:pt x="2250064" y="555602"/>
                </a:cubicBezTo>
                <a:cubicBezTo>
                  <a:pt x="2251656" y="556473"/>
                  <a:pt x="2252638" y="557805"/>
                  <a:pt x="2253608" y="559146"/>
                </a:cubicBezTo>
                <a:cubicBezTo>
                  <a:pt x="2255046" y="560117"/>
                  <a:pt x="2256104" y="561403"/>
                  <a:pt x="2257156" y="562694"/>
                </a:cubicBezTo>
                <a:cubicBezTo>
                  <a:pt x="2258748" y="563565"/>
                  <a:pt x="2259729" y="564896"/>
                  <a:pt x="2260699" y="566237"/>
                </a:cubicBezTo>
                <a:cubicBezTo>
                  <a:pt x="2262136" y="567207"/>
                  <a:pt x="2263194" y="568493"/>
                  <a:pt x="2264246" y="569784"/>
                </a:cubicBezTo>
                <a:cubicBezTo>
                  <a:pt x="2265840" y="570656"/>
                  <a:pt x="2266823" y="571990"/>
                  <a:pt x="2267795" y="573333"/>
                </a:cubicBezTo>
                <a:cubicBezTo>
                  <a:pt x="2269231" y="574303"/>
                  <a:pt x="2270287" y="575587"/>
                  <a:pt x="2271338" y="576876"/>
                </a:cubicBezTo>
                <a:cubicBezTo>
                  <a:pt x="2272927" y="577745"/>
                  <a:pt x="2273907" y="579074"/>
                  <a:pt x="2274875" y="580413"/>
                </a:cubicBezTo>
                <a:cubicBezTo>
                  <a:pt x="2276310" y="581382"/>
                  <a:pt x="2277367" y="582666"/>
                  <a:pt x="2278417" y="583955"/>
                </a:cubicBezTo>
                <a:cubicBezTo>
                  <a:pt x="2280011" y="584826"/>
                  <a:pt x="2280993" y="586158"/>
                  <a:pt x="2281964" y="587501"/>
                </a:cubicBezTo>
                <a:cubicBezTo>
                  <a:pt x="2283400" y="588471"/>
                  <a:pt x="2284457" y="589756"/>
                  <a:pt x="2285509" y="591047"/>
                </a:cubicBezTo>
                <a:cubicBezTo>
                  <a:pt x="2287099" y="591916"/>
                  <a:pt x="2288080" y="593247"/>
                  <a:pt x="2289049" y="594587"/>
                </a:cubicBezTo>
                <a:cubicBezTo>
                  <a:pt x="2290486" y="595557"/>
                  <a:pt x="2291545" y="596844"/>
                  <a:pt x="2292597" y="598135"/>
                </a:cubicBezTo>
                <a:cubicBezTo>
                  <a:pt x="2294190" y="599006"/>
                  <a:pt x="2295172" y="600339"/>
                  <a:pt x="2296143" y="601681"/>
                </a:cubicBezTo>
                <a:cubicBezTo>
                  <a:pt x="2297578" y="602650"/>
                  <a:pt x="2298634" y="603934"/>
                  <a:pt x="2299685" y="605223"/>
                </a:cubicBezTo>
                <a:cubicBezTo>
                  <a:pt x="2301279" y="606095"/>
                  <a:pt x="2302261" y="607427"/>
                  <a:pt x="2303232" y="608770"/>
                </a:cubicBezTo>
                <a:cubicBezTo>
                  <a:pt x="2304668" y="609740"/>
                  <a:pt x="2305726" y="611026"/>
                  <a:pt x="2306778" y="612316"/>
                </a:cubicBezTo>
                <a:cubicBezTo>
                  <a:pt x="2308370" y="613187"/>
                  <a:pt x="2309352" y="614519"/>
                  <a:pt x="2310322" y="615861"/>
                </a:cubicBezTo>
                <a:cubicBezTo>
                  <a:pt x="2311758" y="616830"/>
                  <a:pt x="2312816" y="618115"/>
                  <a:pt x="2313867" y="619406"/>
                </a:cubicBezTo>
                <a:cubicBezTo>
                  <a:pt x="2315460" y="620277"/>
                  <a:pt x="2316442" y="621609"/>
                  <a:pt x="2317412" y="622951"/>
                </a:cubicBezTo>
                <a:cubicBezTo>
                  <a:pt x="2318848" y="623920"/>
                  <a:pt x="2319905" y="625205"/>
                  <a:pt x="2320956" y="626495"/>
                </a:cubicBezTo>
                <a:cubicBezTo>
                  <a:pt x="2322550" y="627367"/>
                  <a:pt x="2323532" y="628699"/>
                  <a:pt x="2324503" y="630042"/>
                </a:cubicBezTo>
                <a:cubicBezTo>
                  <a:pt x="2325936" y="631010"/>
                  <a:pt x="2326992" y="632293"/>
                  <a:pt x="2328041" y="633581"/>
                </a:cubicBezTo>
                <a:cubicBezTo>
                  <a:pt x="2329637" y="634454"/>
                  <a:pt x="2330621" y="635789"/>
                  <a:pt x="2331594" y="637134"/>
                </a:cubicBezTo>
                <a:cubicBezTo>
                  <a:pt x="2333029" y="638103"/>
                  <a:pt x="2334085" y="639387"/>
                  <a:pt x="2335136" y="640676"/>
                </a:cubicBezTo>
                <a:cubicBezTo>
                  <a:pt x="2336728" y="641547"/>
                  <a:pt x="2337709" y="642878"/>
                  <a:pt x="2338679" y="644219"/>
                </a:cubicBezTo>
                <a:cubicBezTo>
                  <a:pt x="2340115" y="645188"/>
                  <a:pt x="2341171" y="646472"/>
                  <a:pt x="2342222" y="647762"/>
                </a:cubicBezTo>
                <a:cubicBezTo>
                  <a:pt x="2343814" y="648632"/>
                  <a:pt x="2344796" y="649964"/>
                  <a:pt x="2345766" y="651305"/>
                </a:cubicBezTo>
                <a:cubicBezTo>
                  <a:pt x="2347202" y="652275"/>
                  <a:pt x="2348259" y="653559"/>
                  <a:pt x="2349310" y="654849"/>
                </a:cubicBezTo>
                <a:cubicBezTo>
                  <a:pt x="2350902" y="655720"/>
                  <a:pt x="2351884" y="657051"/>
                  <a:pt x="2352854" y="658393"/>
                </a:cubicBezTo>
                <a:cubicBezTo>
                  <a:pt x="2354290" y="659362"/>
                  <a:pt x="2355346" y="660647"/>
                  <a:pt x="2356397" y="661936"/>
                </a:cubicBezTo>
                <a:cubicBezTo>
                  <a:pt x="2357989" y="662807"/>
                  <a:pt x="2358971" y="664138"/>
                  <a:pt x="2359941" y="665480"/>
                </a:cubicBezTo>
                <a:cubicBezTo>
                  <a:pt x="2361376" y="666449"/>
                  <a:pt x="2362432" y="667732"/>
                  <a:pt x="2363482" y="669021"/>
                </a:cubicBezTo>
                <a:cubicBezTo>
                  <a:pt x="2365073" y="669891"/>
                  <a:pt x="2366054" y="671221"/>
                  <a:pt x="2367023" y="672561"/>
                </a:cubicBezTo>
                <a:cubicBezTo>
                  <a:pt x="2368460" y="673532"/>
                  <a:pt x="2369519" y="674818"/>
                  <a:pt x="2370571" y="676110"/>
                </a:cubicBezTo>
                <a:cubicBezTo>
                  <a:pt x="2372164" y="676981"/>
                  <a:pt x="2373146" y="678313"/>
                  <a:pt x="2374117" y="679655"/>
                </a:cubicBezTo>
                <a:cubicBezTo>
                  <a:pt x="2375553" y="680625"/>
                  <a:pt x="2376610" y="681910"/>
                  <a:pt x="2377661" y="683200"/>
                </a:cubicBezTo>
                <a:cubicBezTo>
                  <a:pt x="2379255" y="684071"/>
                  <a:pt x="2380237" y="685404"/>
                  <a:pt x="2381208" y="686747"/>
                </a:cubicBezTo>
                <a:cubicBezTo>
                  <a:pt x="2382641" y="687714"/>
                  <a:pt x="2383696" y="688996"/>
                  <a:pt x="2384745" y="690283"/>
                </a:cubicBezTo>
                <a:cubicBezTo>
                  <a:pt x="2386338" y="691154"/>
                  <a:pt x="2387320" y="692486"/>
                  <a:pt x="2388291" y="693829"/>
                </a:cubicBezTo>
                <a:cubicBezTo>
                  <a:pt x="2389726" y="694797"/>
                  <a:pt x="2390782" y="696081"/>
                  <a:pt x="2391832" y="697370"/>
                </a:cubicBezTo>
                <a:cubicBezTo>
                  <a:pt x="2393424" y="698240"/>
                  <a:pt x="2394405" y="699571"/>
                  <a:pt x="2395375" y="700912"/>
                </a:cubicBezTo>
                <a:cubicBezTo>
                  <a:pt x="2396812" y="701882"/>
                  <a:pt x="2397869" y="703168"/>
                  <a:pt x="2398921" y="704458"/>
                </a:cubicBezTo>
                <a:cubicBezTo>
                  <a:pt x="2400509" y="705327"/>
                  <a:pt x="2401489" y="706656"/>
                  <a:pt x="2402457" y="707994"/>
                </a:cubicBezTo>
                <a:cubicBezTo>
                  <a:pt x="2403894" y="708965"/>
                  <a:pt x="2404952" y="710250"/>
                  <a:pt x="2406004" y="711541"/>
                </a:cubicBezTo>
                <a:cubicBezTo>
                  <a:pt x="2407598" y="712413"/>
                  <a:pt x="2408581" y="713746"/>
                  <a:pt x="2409552" y="715089"/>
                </a:cubicBezTo>
                <a:cubicBezTo>
                  <a:pt x="2410989" y="716060"/>
                  <a:pt x="2412047" y="717345"/>
                  <a:pt x="2413099" y="718636"/>
                </a:cubicBezTo>
                <a:cubicBezTo>
                  <a:pt x="2414691" y="719507"/>
                  <a:pt x="2415673" y="720839"/>
                  <a:pt x="2416644" y="722182"/>
                </a:cubicBezTo>
                <a:cubicBezTo>
                  <a:pt x="2418081" y="723152"/>
                  <a:pt x="2419140" y="724438"/>
                  <a:pt x="2420192" y="725730"/>
                </a:cubicBezTo>
                <a:cubicBezTo>
                  <a:pt x="2421782" y="726599"/>
                  <a:pt x="2422762" y="727928"/>
                  <a:pt x="2423730" y="729268"/>
                </a:cubicBezTo>
                <a:cubicBezTo>
                  <a:pt x="2425166" y="730237"/>
                  <a:pt x="2426223" y="731522"/>
                  <a:pt x="2427274" y="732811"/>
                </a:cubicBezTo>
                <a:cubicBezTo>
                  <a:pt x="2428866" y="733682"/>
                  <a:pt x="2429847" y="735013"/>
                  <a:pt x="2430817" y="736354"/>
                </a:cubicBezTo>
                <a:cubicBezTo>
                  <a:pt x="2432254" y="737324"/>
                  <a:pt x="2433311" y="738610"/>
                  <a:pt x="2434363" y="739900"/>
                </a:cubicBezTo>
                <a:cubicBezTo>
                  <a:pt x="2435955" y="740771"/>
                  <a:pt x="2436938" y="742103"/>
                  <a:pt x="2437908" y="743445"/>
                </a:cubicBezTo>
                <a:cubicBezTo>
                  <a:pt x="2439342" y="744414"/>
                  <a:pt x="2440398" y="745697"/>
                  <a:pt x="2441448" y="746986"/>
                </a:cubicBezTo>
                <a:cubicBezTo>
                  <a:pt x="2443042" y="747857"/>
                  <a:pt x="2444025" y="749191"/>
                  <a:pt x="2444996" y="750534"/>
                </a:cubicBezTo>
                <a:cubicBezTo>
                  <a:pt x="2446433" y="751504"/>
                  <a:pt x="2447491" y="752790"/>
                  <a:pt x="2448543" y="754081"/>
                </a:cubicBezTo>
                <a:cubicBezTo>
                  <a:pt x="2450134" y="754951"/>
                  <a:pt x="2451115" y="756282"/>
                  <a:pt x="2452085" y="757623"/>
                </a:cubicBezTo>
                <a:cubicBezTo>
                  <a:pt x="2453522" y="758593"/>
                  <a:pt x="2454579" y="759878"/>
                  <a:pt x="2455631" y="761169"/>
                </a:cubicBezTo>
                <a:cubicBezTo>
                  <a:pt x="2457226" y="762042"/>
                  <a:pt x="2458210" y="763376"/>
                  <a:pt x="2459182" y="764720"/>
                </a:cubicBezTo>
                <a:cubicBezTo>
                  <a:pt x="2460615" y="765687"/>
                  <a:pt x="2461669" y="766969"/>
                  <a:pt x="2462718" y="768256"/>
                </a:cubicBezTo>
                <a:cubicBezTo>
                  <a:pt x="2464310" y="769127"/>
                  <a:pt x="2465291" y="770457"/>
                  <a:pt x="2466260" y="771798"/>
                </a:cubicBezTo>
                <a:cubicBezTo>
                  <a:pt x="2467695" y="772767"/>
                  <a:pt x="2468752" y="774050"/>
                  <a:pt x="2469802" y="775339"/>
                </a:cubicBezTo>
                <a:cubicBezTo>
                  <a:pt x="2471394" y="776210"/>
                  <a:pt x="2472375" y="777541"/>
                  <a:pt x="2473345" y="778882"/>
                </a:cubicBezTo>
                <a:cubicBezTo>
                  <a:pt x="2474781" y="779851"/>
                  <a:pt x="2475837" y="781135"/>
                  <a:pt x="2476888" y="782425"/>
                </a:cubicBezTo>
                <a:cubicBezTo>
                  <a:pt x="2478478" y="783294"/>
                  <a:pt x="2479458" y="784623"/>
                  <a:pt x="2480426" y="785962"/>
                </a:cubicBezTo>
                <a:cubicBezTo>
                  <a:pt x="2481864" y="786933"/>
                  <a:pt x="2482923" y="788220"/>
                  <a:pt x="2483976" y="789512"/>
                </a:cubicBezTo>
                <a:cubicBezTo>
                  <a:pt x="2485568" y="790383"/>
                  <a:pt x="2486550" y="791714"/>
                  <a:pt x="2487520" y="793056"/>
                </a:cubicBezTo>
                <a:cubicBezTo>
                  <a:pt x="2488956" y="794026"/>
                  <a:pt x="2490013" y="795310"/>
                  <a:pt x="2491064" y="796600"/>
                </a:cubicBezTo>
                <a:cubicBezTo>
                  <a:pt x="2492656" y="797471"/>
                  <a:pt x="2493638" y="798802"/>
                  <a:pt x="2494608" y="800144"/>
                </a:cubicBezTo>
                <a:cubicBezTo>
                  <a:pt x="2496045" y="801114"/>
                  <a:pt x="2497103" y="802400"/>
                  <a:pt x="2498155" y="803691"/>
                </a:cubicBezTo>
                <a:cubicBezTo>
                  <a:pt x="2499746" y="804561"/>
                  <a:pt x="2500726" y="805891"/>
                  <a:pt x="2501695" y="807231"/>
                </a:cubicBezTo>
                <a:cubicBezTo>
                  <a:pt x="2503131" y="808200"/>
                  <a:pt x="2504188" y="809485"/>
                  <a:pt x="2505239" y="810775"/>
                </a:cubicBezTo>
                <a:cubicBezTo>
                  <a:pt x="2506830" y="811645"/>
                  <a:pt x="2507811" y="812975"/>
                  <a:pt x="2508780" y="814316"/>
                </a:cubicBezTo>
                <a:cubicBezTo>
                  <a:pt x="2510216" y="815285"/>
                  <a:pt x="2511274" y="816570"/>
                  <a:pt x="2512325" y="817860"/>
                </a:cubicBezTo>
                <a:cubicBezTo>
                  <a:pt x="2513917" y="818731"/>
                  <a:pt x="2514899" y="820062"/>
                  <a:pt x="2515869" y="821404"/>
                </a:cubicBezTo>
                <a:cubicBezTo>
                  <a:pt x="2517303" y="822372"/>
                  <a:pt x="2518358" y="823655"/>
                  <a:pt x="2519408" y="824943"/>
                </a:cubicBezTo>
                <a:cubicBezTo>
                  <a:pt x="2521003" y="825816"/>
                  <a:pt x="2521987" y="827150"/>
                  <a:pt x="2522959" y="828494"/>
                </a:cubicBezTo>
                <a:cubicBezTo>
                  <a:pt x="2524395" y="829464"/>
                  <a:pt x="2525452" y="830749"/>
                  <a:pt x="2526504" y="832039"/>
                </a:cubicBezTo>
                <a:cubicBezTo>
                  <a:pt x="2528097" y="832911"/>
                  <a:pt x="2529079" y="834243"/>
                  <a:pt x="2530050" y="835586"/>
                </a:cubicBezTo>
                <a:cubicBezTo>
                  <a:pt x="2531487" y="836556"/>
                  <a:pt x="2532545" y="837842"/>
                  <a:pt x="2533597" y="839133"/>
                </a:cubicBezTo>
                <a:cubicBezTo>
                  <a:pt x="2535188" y="840003"/>
                  <a:pt x="2536169" y="841333"/>
                  <a:pt x="2537138" y="842674"/>
                </a:cubicBezTo>
                <a:cubicBezTo>
                  <a:pt x="2538574" y="843643"/>
                  <a:pt x="2539631" y="844929"/>
                  <a:pt x="2540683" y="846219"/>
                </a:cubicBezTo>
                <a:cubicBezTo>
                  <a:pt x="2542275" y="847090"/>
                  <a:pt x="2543257" y="848421"/>
                  <a:pt x="2544227" y="849763"/>
                </a:cubicBezTo>
                <a:cubicBezTo>
                  <a:pt x="2545662" y="850732"/>
                  <a:pt x="2546718" y="852016"/>
                  <a:pt x="2547769" y="853305"/>
                </a:cubicBezTo>
                <a:cubicBezTo>
                  <a:pt x="2549361" y="854176"/>
                  <a:pt x="2550343" y="855507"/>
                  <a:pt x="2551313" y="856849"/>
                </a:cubicBezTo>
                <a:cubicBezTo>
                  <a:pt x="2552749" y="857818"/>
                  <a:pt x="2553807" y="859103"/>
                  <a:pt x="2554858" y="860394"/>
                </a:cubicBezTo>
                <a:cubicBezTo>
                  <a:pt x="2556448" y="861264"/>
                  <a:pt x="2557429" y="862594"/>
                  <a:pt x="2558398" y="863934"/>
                </a:cubicBezTo>
                <a:cubicBezTo>
                  <a:pt x="2559837" y="864905"/>
                  <a:pt x="2560896" y="866193"/>
                  <a:pt x="2561949" y="867485"/>
                </a:cubicBezTo>
                <a:cubicBezTo>
                  <a:pt x="2563541" y="868356"/>
                  <a:pt x="2564523" y="869688"/>
                  <a:pt x="2565494" y="871030"/>
                </a:cubicBezTo>
                <a:cubicBezTo>
                  <a:pt x="2566930" y="872000"/>
                  <a:pt x="2567987" y="873285"/>
                  <a:pt x="2569038" y="874575"/>
                </a:cubicBezTo>
                <a:cubicBezTo>
                  <a:pt x="2570633" y="875447"/>
                  <a:pt x="2571617" y="876781"/>
                  <a:pt x="2572589" y="878126"/>
                </a:cubicBezTo>
                <a:cubicBezTo>
                  <a:pt x="2574024" y="879095"/>
                  <a:pt x="2575080" y="880379"/>
                  <a:pt x="2576131" y="881668"/>
                </a:cubicBezTo>
                <a:cubicBezTo>
                  <a:pt x="2577723" y="882539"/>
                  <a:pt x="2578705" y="883871"/>
                  <a:pt x="2579676" y="885213"/>
                </a:cubicBezTo>
                <a:cubicBezTo>
                  <a:pt x="2581110" y="886182"/>
                  <a:pt x="2582167" y="887466"/>
                  <a:pt x="2583217" y="888755"/>
                </a:cubicBezTo>
                <a:cubicBezTo>
                  <a:pt x="2584809" y="889625"/>
                  <a:pt x="2585790" y="890956"/>
                  <a:pt x="2586760" y="892297"/>
                </a:cubicBezTo>
                <a:cubicBezTo>
                  <a:pt x="2588196" y="893266"/>
                  <a:pt x="2589252" y="894550"/>
                  <a:pt x="2590303" y="895840"/>
                </a:cubicBezTo>
                <a:cubicBezTo>
                  <a:pt x="2591893" y="896709"/>
                  <a:pt x="2592873" y="898038"/>
                  <a:pt x="2593841" y="899378"/>
                </a:cubicBezTo>
                <a:cubicBezTo>
                  <a:pt x="2595280" y="900349"/>
                  <a:pt x="2596339" y="901636"/>
                  <a:pt x="2597392" y="902928"/>
                </a:cubicBezTo>
                <a:cubicBezTo>
                  <a:pt x="2598984" y="903799"/>
                  <a:pt x="2599965" y="905130"/>
                  <a:pt x="2600935" y="906472"/>
                </a:cubicBezTo>
                <a:cubicBezTo>
                  <a:pt x="2602371" y="907441"/>
                  <a:pt x="2603428" y="908726"/>
                  <a:pt x="2604479" y="910015"/>
                </a:cubicBezTo>
                <a:cubicBezTo>
                  <a:pt x="2606071" y="910886"/>
                  <a:pt x="2607053" y="912218"/>
                  <a:pt x="2608023" y="913559"/>
                </a:cubicBezTo>
                <a:cubicBezTo>
                  <a:pt x="2609460" y="914530"/>
                  <a:pt x="2610518" y="915815"/>
                  <a:pt x="2611570" y="917106"/>
                </a:cubicBezTo>
                <a:cubicBezTo>
                  <a:pt x="2613159" y="917975"/>
                  <a:pt x="2614139" y="919304"/>
                  <a:pt x="2615107" y="920643"/>
                </a:cubicBezTo>
                <a:cubicBezTo>
                  <a:pt x="2616542" y="921612"/>
                  <a:pt x="2617599" y="922895"/>
                  <a:pt x="2618649" y="924184"/>
                </a:cubicBezTo>
                <a:cubicBezTo>
                  <a:pt x="2620241" y="925055"/>
                  <a:pt x="2621222" y="926386"/>
                  <a:pt x="2622192" y="927727"/>
                </a:cubicBezTo>
                <a:cubicBezTo>
                  <a:pt x="2623629" y="928697"/>
                  <a:pt x="2624686" y="929982"/>
                  <a:pt x="2625738" y="931273"/>
                </a:cubicBezTo>
                <a:cubicBezTo>
                  <a:pt x="2627330" y="932144"/>
                  <a:pt x="2628312" y="933475"/>
                  <a:pt x="2629282" y="934817"/>
                </a:cubicBezTo>
                <a:cubicBezTo>
                  <a:pt x="2630716" y="935785"/>
                  <a:pt x="2631772" y="937068"/>
                  <a:pt x="2632822" y="938357"/>
                </a:cubicBezTo>
                <a:cubicBezTo>
                  <a:pt x="2634415" y="939229"/>
                  <a:pt x="2635398" y="940561"/>
                  <a:pt x="2636369" y="941904"/>
                </a:cubicBezTo>
                <a:cubicBezTo>
                  <a:pt x="2637804" y="942873"/>
                  <a:pt x="2638860" y="944157"/>
                  <a:pt x="2639911" y="945446"/>
                </a:cubicBezTo>
                <a:cubicBezTo>
                  <a:pt x="2641503" y="946316"/>
                  <a:pt x="2642484" y="947647"/>
                  <a:pt x="2643454" y="948988"/>
                </a:cubicBezTo>
                <a:cubicBezTo>
                  <a:pt x="2644889" y="949957"/>
                  <a:pt x="2645946" y="951242"/>
                  <a:pt x="2646997" y="952531"/>
                </a:cubicBezTo>
                <a:cubicBezTo>
                  <a:pt x="2648592" y="953403"/>
                  <a:pt x="2649575" y="954737"/>
                  <a:pt x="2650547" y="956081"/>
                </a:cubicBezTo>
                <a:cubicBezTo>
                  <a:pt x="2651980" y="957048"/>
                  <a:pt x="2653036" y="958331"/>
                  <a:pt x="2654085" y="959619"/>
                </a:cubicBezTo>
                <a:cubicBezTo>
                  <a:pt x="2655675" y="960488"/>
                  <a:pt x="2656656" y="961818"/>
                  <a:pt x="2657625" y="963158"/>
                </a:cubicBezTo>
                <a:cubicBezTo>
                  <a:pt x="2659061" y="964128"/>
                  <a:pt x="2660119" y="965413"/>
                  <a:pt x="2661170" y="966703"/>
                </a:cubicBezTo>
                <a:cubicBezTo>
                  <a:pt x="2662762" y="967574"/>
                  <a:pt x="2663744" y="968905"/>
                  <a:pt x="2664714" y="970247"/>
                </a:cubicBezTo>
                <a:cubicBezTo>
                  <a:pt x="2666149" y="971216"/>
                  <a:pt x="2667206" y="972500"/>
                  <a:pt x="2668257" y="973790"/>
                </a:cubicBezTo>
                <a:cubicBezTo>
                  <a:pt x="2669847" y="974659"/>
                  <a:pt x="2670827" y="975989"/>
                  <a:pt x="2671796" y="977328"/>
                </a:cubicBezTo>
                <a:cubicBezTo>
                  <a:pt x="2673232" y="978298"/>
                  <a:pt x="2674290" y="979584"/>
                  <a:pt x="2675342" y="980874"/>
                </a:cubicBezTo>
                <a:cubicBezTo>
                  <a:pt x="2676934" y="981745"/>
                  <a:pt x="2677915" y="983076"/>
                  <a:pt x="2678885" y="984417"/>
                </a:cubicBezTo>
                <a:cubicBezTo>
                  <a:pt x="2680320" y="985386"/>
                  <a:pt x="2681376" y="986669"/>
                  <a:pt x="2682427" y="987958"/>
                </a:cubicBezTo>
                <a:cubicBezTo>
                  <a:pt x="2684022" y="988831"/>
                  <a:pt x="2685005" y="990164"/>
                  <a:pt x="2685977" y="991508"/>
                </a:cubicBezTo>
                <a:cubicBezTo>
                  <a:pt x="2687410" y="992475"/>
                  <a:pt x="2688465" y="993758"/>
                  <a:pt x="2689514" y="995045"/>
                </a:cubicBezTo>
                <a:cubicBezTo>
                  <a:pt x="2691106" y="995915"/>
                  <a:pt x="2692087" y="997246"/>
                  <a:pt x="2693057" y="998587"/>
                </a:cubicBezTo>
                <a:cubicBezTo>
                  <a:pt x="2694491" y="999555"/>
                  <a:pt x="2695546" y="1000838"/>
                  <a:pt x="2696596" y="1002126"/>
                </a:cubicBezTo>
                <a:cubicBezTo>
                  <a:pt x="2698185" y="1002995"/>
                  <a:pt x="2699166" y="1004324"/>
                  <a:pt x="2700134" y="1005663"/>
                </a:cubicBezTo>
                <a:cubicBezTo>
                  <a:pt x="2701568" y="1006631"/>
                  <a:pt x="2702623" y="1007913"/>
                  <a:pt x="2703672" y="1009200"/>
                </a:cubicBezTo>
                <a:cubicBezTo>
                  <a:pt x="2705262" y="1010069"/>
                  <a:pt x="2706243" y="1011399"/>
                  <a:pt x="2707212" y="1012738"/>
                </a:cubicBezTo>
                <a:cubicBezTo>
                  <a:pt x="2708644" y="1013705"/>
                  <a:pt x="2709699" y="1014987"/>
                  <a:pt x="2710748" y="1016273"/>
                </a:cubicBezTo>
                <a:cubicBezTo>
                  <a:pt x="2712340" y="1017144"/>
                  <a:pt x="2713322" y="1018476"/>
                  <a:pt x="2714293" y="1019818"/>
                </a:cubicBezTo>
                <a:cubicBezTo>
                  <a:pt x="2715727" y="1020786"/>
                  <a:pt x="2716782" y="1022068"/>
                  <a:pt x="2717832" y="1023356"/>
                </a:cubicBezTo>
                <a:cubicBezTo>
                  <a:pt x="2719422" y="1024225"/>
                  <a:pt x="2720402" y="1025554"/>
                  <a:pt x="2721371" y="1026893"/>
                </a:cubicBezTo>
                <a:cubicBezTo>
                  <a:pt x="2722805" y="1027862"/>
                  <a:pt x="2723862" y="1029145"/>
                  <a:pt x="2724912" y="1030433"/>
                </a:cubicBezTo>
                <a:cubicBezTo>
                  <a:pt x="2726500" y="1031301"/>
                  <a:pt x="2727479" y="1032628"/>
                  <a:pt x="2728446" y="1033965"/>
                </a:cubicBezTo>
                <a:cubicBezTo>
                  <a:pt x="2729877" y="1034932"/>
                  <a:pt x="2730932" y="1036212"/>
                  <a:pt x="2731980" y="1037498"/>
                </a:cubicBezTo>
                <a:cubicBezTo>
                  <a:pt x="2733568" y="1038366"/>
                  <a:pt x="2734547" y="1039693"/>
                  <a:pt x="2735515" y="1041031"/>
                </a:cubicBezTo>
                <a:cubicBezTo>
                  <a:pt x="2736947" y="1041997"/>
                  <a:pt x="2738001" y="1043278"/>
                  <a:pt x="2739050" y="1044564"/>
                </a:cubicBezTo>
                <a:cubicBezTo>
                  <a:pt x="2740638" y="1045432"/>
                  <a:pt x="2741618" y="1046760"/>
                  <a:pt x="2742586" y="1048098"/>
                </a:cubicBezTo>
                <a:cubicBezTo>
                  <a:pt x="2744016" y="1049063"/>
                  <a:pt x="2745069" y="1050342"/>
                  <a:pt x="2746117" y="1051627"/>
                </a:cubicBezTo>
                <a:cubicBezTo>
                  <a:pt x="2747706" y="1052496"/>
                  <a:pt x="2748687" y="1053825"/>
                  <a:pt x="2749656" y="1055164"/>
                </a:cubicBezTo>
                <a:cubicBezTo>
                  <a:pt x="2751087" y="1056130"/>
                  <a:pt x="2752142" y="1057410"/>
                  <a:pt x="2753190" y="1058696"/>
                </a:cubicBezTo>
                <a:cubicBezTo>
                  <a:pt x="2754776" y="1059563"/>
                  <a:pt x="2755755" y="1060889"/>
                  <a:pt x="2756722" y="1062225"/>
                </a:cubicBezTo>
                <a:cubicBezTo>
                  <a:pt x="2758152" y="1063190"/>
                  <a:pt x="2759205" y="1064469"/>
                  <a:pt x="2760253" y="1065754"/>
                </a:cubicBezTo>
                <a:cubicBezTo>
                  <a:pt x="2761838" y="1066620"/>
                  <a:pt x="2762816" y="1067945"/>
                  <a:pt x="2763783" y="1069281"/>
                </a:cubicBezTo>
                <a:cubicBezTo>
                  <a:pt x="2765211" y="1070244"/>
                  <a:pt x="2766262" y="1071520"/>
                  <a:pt x="2767308" y="1072802"/>
                </a:cubicBezTo>
                <a:cubicBezTo>
                  <a:pt x="2768889" y="1073666"/>
                  <a:pt x="2769865" y="1074988"/>
                  <a:pt x="2770830" y="1076320"/>
                </a:cubicBezTo>
                <a:cubicBezTo>
                  <a:pt x="2772258" y="1077283"/>
                  <a:pt x="2773310" y="1078560"/>
                  <a:pt x="2774356" y="1079841"/>
                </a:cubicBezTo>
                <a:cubicBezTo>
                  <a:pt x="2775937" y="1080705"/>
                  <a:pt x="2776913" y="1082026"/>
                  <a:pt x="2777877" y="1083358"/>
                </a:cubicBezTo>
                <a:cubicBezTo>
                  <a:pt x="2779302" y="1084319"/>
                  <a:pt x="2780351" y="1085592"/>
                  <a:pt x="2781395" y="1086871"/>
                </a:cubicBezTo>
                <a:cubicBezTo>
                  <a:pt x="2782973" y="1087733"/>
                  <a:pt x="2783947" y="1089051"/>
                  <a:pt x="2784910" y="1090380"/>
                </a:cubicBezTo>
                <a:cubicBezTo>
                  <a:pt x="2786335" y="1091341"/>
                  <a:pt x="2787386" y="1092616"/>
                  <a:pt x="2788431" y="1093895"/>
                </a:cubicBezTo>
                <a:cubicBezTo>
                  <a:pt x="2790006" y="1094755"/>
                  <a:pt x="2790979" y="1096071"/>
                  <a:pt x="2791940" y="1097397"/>
                </a:cubicBezTo>
                <a:cubicBezTo>
                  <a:pt x="2793362" y="1098356"/>
                  <a:pt x="2794409" y="1099626"/>
                  <a:pt x="2795451" y="1100901"/>
                </a:cubicBezTo>
                <a:cubicBezTo>
                  <a:pt x="2797023" y="1101759"/>
                  <a:pt x="2797994" y="1103072"/>
                  <a:pt x="2798953" y="1104395"/>
                </a:cubicBezTo>
                <a:cubicBezTo>
                  <a:pt x="2800372" y="1105351"/>
                  <a:pt x="2801418" y="1106619"/>
                  <a:pt x="2802458" y="1107891"/>
                </a:cubicBezTo>
                <a:cubicBezTo>
                  <a:pt x="2804029" y="1108748"/>
                  <a:pt x="2804998" y="1110059"/>
                  <a:pt x="2805957" y="1111380"/>
                </a:cubicBezTo>
                <a:cubicBezTo>
                  <a:pt x="2807372" y="1112334"/>
                  <a:pt x="2808415" y="1113598"/>
                  <a:pt x="2809453" y="1114867"/>
                </a:cubicBezTo>
                <a:cubicBezTo>
                  <a:pt x="2811018" y="1115720"/>
                  <a:pt x="2811985" y="1117027"/>
                  <a:pt x="2812941" y="1118343"/>
                </a:cubicBezTo>
                <a:cubicBezTo>
                  <a:pt x="2814352" y="1119293"/>
                  <a:pt x="2815392" y="1120553"/>
                  <a:pt x="2816427" y="1121817"/>
                </a:cubicBezTo>
                <a:cubicBezTo>
                  <a:pt x="2817988" y="1122668"/>
                  <a:pt x="2818953" y="1123970"/>
                  <a:pt x="2819906" y="1125282"/>
                </a:cubicBezTo>
                <a:cubicBezTo>
                  <a:pt x="2821311" y="1126228"/>
                  <a:pt x="2822347" y="1127481"/>
                  <a:pt x="2823378" y="1128740"/>
                </a:cubicBezTo>
                <a:cubicBezTo>
                  <a:pt x="2824936" y="1129589"/>
                  <a:pt x="2825900" y="1130889"/>
                  <a:pt x="2826853" y="1132199"/>
                </a:cubicBezTo>
                <a:cubicBezTo>
                  <a:pt x="2828256" y="1133143"/>
                  <a:pt x="2829292" y="1134395"/>
                  <a:pt x="2830322" y="1135652"/>
                </a:cubicBezTo>
                <a:cubicBezTo>
                  <a:pt x="2831869" y="1136495"/>
                  <a:pt x="2832827" y="1137785"/>
                  <a:pt x="2833774" y="1139085"/>
                </a:cubicBezTo>
                <a:cubicBezTo>
                  <a:pt x="2835174" y="1140027"/>
                  <a:pt x="2836207" y="1141274"/>
                  <a:pt x="2837235" y="1142527"/>
                </a:cubicBezTo>
                <a:cubicBezTo>
                  <a:pt x="2838773" y="1143364"/>
                  <a:pt x="2839726" y="1144646"/>
                  <a:pt x="2840668" y="1145938"/>
                </a:cubicBezTo>
                <a:cubicBezTo>
                  <a:pt x="2842056" y="1146872"/>
                  <a:pt x="2843082" y="1148109"/>
                  <a:pt x="2844103" y="1149351"/>
                </a:cubicBezTo>
                <a:cubicBezTo>
                  <a:pt x="2845635" y="1150183"/>
                  <a:pt x="2846584" y="1151458"/>
                  <a:pt x="2847522" y="1152743"/>
                </a:cubicBezTo>
                <a:cubicBezTo>
                  <a:pt x="2848903" y="1153671"/>
                  <a:pt x="2849925" y="1154901"/>
                  <a:pt x="2850941" y="1156136"/>
                </a:cubicBezTo>
                <a:cubicBezTo>
                  <a:pt x="2852462" y="1156962"/>
                  <a:pt x="2853405" y="1158227"/>
                  <a:pt x="2854338" y="1159502"/>
                </a:cubicBezTo>
                <a:cubicBezTo>
                  <a:pt x="2855709" y="1160423"/>
                  <a:pt x="2856724" y="1161643"/>
                  <a:pt x="2857734" y="1162867"/>
                </a:cubicBezTo>
                <a:cubicBezTo>
                  <a:pt x="2859243" y="1163686"/>
                  <a:pt x="2860180" y="1164940"/>
                  <a:pt x="2861107" y="1166204"/>
                </a:cubicBezTo>
                <a:cubicBezTo>
                  <a:pt x="2862469" y="1167117"/>
                  <a:pt x="2863477" y="1168327"/>
                  <a:pt x="2864481" y="1169542"/>
                </a:cubicBezTo>
                <a:cubicBezTo>
                  <a:pt x="2865975" y="1170351"/>
                  <a:pt x="2866904" y="1171592"/>
                  <a:pt x="2867823" y="1172842"/>
                </a:cubicBezTo>
                <a:cubicBezTo>
                  <a:pt x="2869171" y="1173745"/>
                  <a:pt x="2870171" y="1174942"/>
                  <a:pt x="2871166" y="1176143"/>
                </a:cubicBezTo>
                <a:cubicBezTo>
                  <a:pt x="2872646" y="1176943"/>
                  <a:pt x="2873569" y="1178172"/>
                  <a:pt x="2874481" y="1179409"/>
                </a:cubicBezTo>
                <a:cubicBezTo>
                  <a:pt x="2875814" y="1180300"/>
                  <a:pt x="2876804" y="1181482"/>
                  <a:pt x="2877789" y="1182668"/>
                </a:cubicBezTo>
                <a:cubicBezTo>
                  <a:pt x="2879248" y="1183456"/>
                  <a:pt x="2880159" y="1184665"/>
                  <a:pt x="2881061" y="1185883"/>
                </a:cubicBezTo>
                <a:cubicBezTo>
                  <a:pt x="2882379" y="1186763"/>
                  <a:pt x="2883359" y="1187930"/>
                  <a:pt x="2884335" y="1189100"/>
                </a:cubicBezTo>
                <a:cubicBezTo>
                  <a:pt x="2885772" y="1189875"/>
                  <a:pt x="2886672" y="1191065"/>
                  <a:pt x="2887563" y="1192263"/>
                </a:cubicBezTo>
                <a:cubicBezTo>
                  <a:pt x="2888862" y="1193129"/>
                  <a:pt x="2889830" y="1194276"/>
                  <a:pt x="2890794" y="1195428"/>
                </a:cubicBezTo>
                <a:cubicBezTo>
                  <a:pt x="2892206" y="1196187"/>
                  <a:pt x="2893094" y="1197354"/>
                  <a:pt x="2893972" y="1198530"/>
                </a:cubicBezTo>
                <a:cubicBezTo>
                  <a:pt x="2895250" y="1199380"/>
                  <a:pt x="2896205" y="1200507"/>
                  <a:pt x="2897156" y="1201638"/>
                </a:cubicBezTo>
                <a:cubicBezTo>
                  <a:pt x="2898543" y="1202382"/>
                  <a:pt x="2899417" y="1203526"/>
                  <a:pt x="2900283" y="1204677"/>
                </a:cubicBezTo>
                <a:cubicBezTo>
                  <a:pt x="2901537" y="1205510"/>
                  <a:pt x="2902476" y="1206612"/>
                  <a:pt x="2903411" y="1207718"/>
                </a:cubicBezTo>
                <a:cubicBezTo>
                  <a:pt x="2904767" y="1208444"/>
                  <a:pt x="2905626" y="1209560"/>
                  <a:pt x="2906477" y="1210684"/>
                </a:cubicBezTo>
                <a:cubicBezTo>
                  <a:pt x="2907705" y="1211497"/>
                  <a:pt x="2908629" y="1212574"/>
                  <a:pt x="2909548" y="1213655"/>
                </a:cubicBezTo>
                <a:cubicBezTo>
                  <a:pt x="2910870" y="1214361"/>
                  <a:pt x="2911713" y="1215447"/>
                  <a:pt x="2912547" y="1216540"/>
                </a:cubicBezTo>
                <a:cubicBezTo>
                  <a:pt x="2913745" y="1217331"/>
                  <a:pt x="2914649" y="1218378"/>
                  <a:pt x="2915550" y="1219429"/>
                </a:cubicBezTo>
                <a:cubicBezTo>
                  <a:pt x="2916836" y="1220115"/>
                  <a:pt x="2917661" y="1221169"/>
                  <a:pt x="2918479" y="1222230"/>
                </a:cubicBezTo>
                <a:cubicBezTo>
                  <a:pt x="2919645" y="1222997"/>
                  <a:pt x="2920528" y="1224012"/>
                  <a:pt x="2921408" y="1225030"/>
                </a:cubicBezTo>
                <a:cubicBezTo>
                  <a:pt x="2922653" y="1225693"/>
                  <a:pt x="2923459" y="1226710"/>
                  <a:pt x="2924257" y="1227734"/>
                </a:cubicBezTo>
                <a:cubicBezTo>
                  <a:pt x="2925386" y="1228474"/>
                  <a:pt x="2926246" y="1229452"/>
                  <a:pt x="2927103" y="1230434"/>
                </a:cubicBezTo>
                <a:cubicBezTo>
                  <a:pt x="2928303" y="1231071"/>
                  <a:pt x="2929086" y="1232048"/>
                  <a:pt x="2929864" y="1233030"/>
                </a:cubicBezTo>
                <a:cubicBezTo>
                  <a:pt x="2930955" y="1233741"/>
                  <a:pt x="2931790" y="1234681"/>
                  <a:pt x="2932622" y="1235623"/>
                </a:cubicBezTo>
                <a:cubicBezTo>
                  <a:pt x="2933749" y="1236219"/>
                  <a:pt x="2934497" y="1237130"/>
                  <a:pt x="2935239" y="1238046"/>
                </a:cubicBezTo>
                <a:cubicBezTo>
                  <a:pt x="2936273" y="1238708"/>
                  <a:pt x="2937066" y="1239588"/>
                  <a:pt x="2937857" y="1240470"/>
                </a:cubicBezTo>
                <a:cubicBezTo>
                  <a:pt x="2938780" y="1240941"/>
                  <a:pt x="2939420" y="1241664"/>
                  <a:pt x="2940058" y="1242389"/>
                </a:cubicBezTo>
                <a:cubicBezTo>
                  <a:pt x="2940931" y="1242896"/>
                  <a:pt x="2941596" y="1243601"/>
                  <a:pt x="2942258" y="1244308"/>
                </a:cubicBezTo>
                <a:cubicBezTo>
                  <a:pt x="2943114" y="1244801"/>
                  <a:pt x="2943766" y="1245488"/>
                  <a:pt x="2944417" y="1246177"/>
                </a:cubicBezTo>
                <a:cubicBezTo>
                  <a:pt x="2945255" y="1246657"/>
                  <a:pt x="2945897" y="1247327"/>
                  <a:pt x="2946537" y="1247998"/>
                </a:cubicBezTo>
                <a:cubicBezTo>
                  <a:pt x="2947357" y="1248465"/>
                  <a:pt x="2947987" y="1249117"/>
                  <a:pt x="2948616" y="1249770"/>
                </a:cubicBezTo>
                <a:cubicBezTo>
                  <a:pt x="2949419" y="1250224"/>
                  <a:pt x="2950037" y="1250859"/>
                  <a:pt x="2950655" y="1251494"/>
                </a:cubicBezTo>
                <a:cubicBezTo>
                  <a:pt x="2951440" y="1251935"/>
                  <a:pt x="2952047" y="1252551"/>
                  <a:pt x="2952653" y="1253169"/>
                </a:cubicBezTo>
                <a:cubicBezTo>
                  <a:pt x="2953423" y="1253598"/>
                  <a:pt x="2954021" y="1254199"/>
                  <a:pt x="2954618" y="1254802"/>
                </a:cubicBezTo>
                <a:cubicBezTo>
                  <a:pt x="3073188" y="1371907"/>
                  <a:pt x="3146511" y="1534450"/>
                  <a:pt x="3146511" y="1714084"/>
                </a:cubicBezTo>
                <a:cubicBezTo>
                  <a:pt x="3146511" y="2071569"/>
                  <a:pt x="2856124" y="2361368"/>
                  <a:pt x="2497914" y="2361368"/>
                </a:cubicBezTo>
                <a:cubicBezTo>
                  <a:pt x="2387493" y="2361368"/>
                  <a:pt x="2283516" y="2333830"/>
                  <a:pt x="2193928" y="2282592"/>
                </a:cubicBezTo>
                <a:cubicBezTo>
                  <a:pt x="1265388" y="2282592"/>
                  <a:pt x="1265388" y="2282592"/>
                  <a:pt x="1265388" y="2282592"/>
                </a:cubicBezTo>
                <a:cubicBezTo>
                  <a:pt x="1211733" y="2282592"/>
                  <a:pt x="1161289" y="2260113"/>
                  <a:pt x="1125015" y="2222973"/>
                </a:cubicBezTo>
                <a:lnTo>
                  <a:pt x="1123413" y="2220721"/>
                </a:lnTo>
                <a:lnTo>
                  <a:pt x="1121723" y="2218408"/>
                </a:lnTo>
                <a:lnTo>
                  <a:pt x="1118841" y="2215304"/>
                </a:lnTo>
                <a:lnTo>
                  <a:pt x="1115958" y="2212200"/>
                </a:lnTo>
                <a:lnTo>
                  <a:pt x="1112916" y="2208989"/>
                </a:lnTo>
                <a:lnTo>
                  <a:pt x="1109875" y="2205779"/>
                </a:lnTo>
                <a:lnTo>
                  <a:pt x="1106707" y="2202486"/>
                </a:lnTo>
                <a:lnTo>
                  <a:pt x="1103537" y="2199190"/>
                </a:lnTo>
                <a:lnTo>
                  <a:pt x="1100269" y="2195829"/>
                </a:lnTo>
                <a:lnTo>
                  <a:pt x="1097000" y="2192469"/>
                </a:lnTo>
                <a:lnTo>
                  <a:pt x="1093655" y="2189057"/>
                </a:lnTo>
                <a:lnTo>
                  <a:pt x="1090313" y="2185648"/>
                </a:lnTo>
                <a:lnTo>
                  <a:pt x="1086908" y="2182195"/>
                </a:lnTo>
                <a:lnTo>
                  <a:pt x="1083507" y="2178746"/>
                </a:lnTo>
                <a:lnTo>
                  <a:pt x="1080066" y="2175271"/>
                </a:lnTo>
                <a:lnTo>
                  <a:pt x="1076625" y="2171795"/>
                </a:lnTo>
                <a:lnTo>
                  <a:pt x="1073153" y="2168299"/>
                </a:lnTo>
                <a:lnTo>
                  <a:pt x="1069679" y="2164800"/>
                </a:lnTo>
                <a:lnTo>
                  <a:pt x="1066188" y="2161293"/>
                </a:lnTo>
                <a:lnTo>
                  <a:pt x="1062697" y="2157784"/>
                </a:lnTo>
                <a:lnTo>
                  <a:pt x="1059189" y="2154264"/>
                </a:lnTo>
                <a:lnTo>
                  <a:pt x="1055681" y="2150744"/>
                </a:lnTo>
                <a:lnTo>
                  <a:pt x="1052165" y="2147219"/>
                </a:lnTo>
                <a:lnTo>
                  <a:pt x="1048644" y="2143689"/>
                </a:lnTo>
                <a:lnTo>
                  <a:pt x="1045119" y="2140158"/>
                </a:lnTo>
                <a:lnTo>
                  <a:pt x="1041593" y="2136626"/>
                </a:lnTo>
                <a:lnTo>
                  <a:pt x="1038061" y="2133090"/>
                </a:lnTo>
                <a:lnTo>
                  <a:pt x="1034529" y="2129554"/>
                </a:lnTo>
                <a:lnTo>
                  <a:pt x="1030990" y="2126013"/>
                </a:lnTo>
                <a:lnTo>
                  <a:pt x="1027456" y="2122476"/>
                </a:lnTo>
                <a:lnTo>
                  <a:pt x="1023919" y="2118936"/>
                </a:lnTo>
                <a:lnTo>
                  <a:pt x="1020380" y="2115396"/>
                </a:lnTo>
                <a:lnTo>
                  <a:pt x="1016841" y="2111855"/>
                </a:lnTo>
                <a:lnTo>
                  <a:pt x="1013300" y="2108313"/>
                </a:lnTo>
                <a:lnTo>
                  <a:pt x="1009759" y="2104771"/>
                </a:lnTo>
                <a:lnTo>
                  <a:pt x="1006218" y="2101229"/>
                </a:lnTo>
                <a:lnTo>
                  <a:pt x="1002676" y="2097686"/>
                </a:lnTo>
                <a:lnTo>
                  <a:pt x="999134" y="2094143"/>
                </a:lnTo>
                <a:lnTo>
                  <a:pt x="995591" y="2090600"/>
                </a:lnTo>
                <a:lnTo>
                  <a:pt x="992046" y="2087054"/>
                </a:lnTo>
                <a:lnTo>
                  <a:pt x="988506" y="2083514"/>
                </a:lnTo>
                <a:lnTo>
                  <a:pt x="984964" y="2079971"/>
                </a:lnTo>
                <a:lnTo>
                  <a:pt x="981420" y="2076427"/>
                </a:lnTo>
                <a:lnTo>
                  <a:pt x="977878" y="2072885"/>
                </a:lnTo>
                <a:lnTo>
                  <a:pt x="974331" y="2069338"/>
                </a:lnTo>
                <a:lnTo>
                  <a:pt x="970787" y="2065794"/>
                </a:lnTo>
                <a:lnTo>
                  <a:pt x="967243" y="2062250"/>
                </a:lnTo>
                <a:lnTo>
                  <a:pt x="963699" y="2058706"/>
                </a:lnTo>
                <a:lnTo>
                  <a:pt x="960155" y="2055162"/>
                </a:lnTo>
                <a:lnTo>
                  <a:pt x="956612" y="2051619"/>
                </a:lnTo>
                <a:lnTo>
                  <a:pt x="953067" y="2048074"/>
                </a:lnTo>
                <a:lnTo>
                  <a:pt x="949523" y="2044530"/>
                </a:lnTo>
                <a:lnTo>
                  <a:pt x="945979" y="2040986"/>
                </a:lnTo>
                <a:lnTo>
                  <a:pt x="942435" y="2037442"/>
                </a:lnTo>
                <a:lnTo>
                  <a:pt x="938893" y="2033900"/>
                </a:lnTo>
                <a:lnTo>
                  <a:pt x="935347" y="2030353"/>
                </a:lnTo>
                <a:lnTo>
                  <a:pt x="931804" y="2026810"/>
                </a:lnTo>
                <a:lnTo>
                  <a:pt x="928260" y="2023266"/>
                </a:lnTo>
                <a:lnTo>
                  <a:pt x="924716" y="2019722"/>
                </a:lnTo>
                <a:lnTo>
                  <a:pt x="921172" y="2016178"/>
                </a:lnTo>
                <a:lnTo>
                  <a:pt x="917625" y="2012631"/>
                </a:lnTo>
                <a:lnTo>
                  <a:pt x="914083" y="2009089"/>
                </a:lnTo>
                <a:lnTo>
                  <a:pt x="910539" y="2005545"/>
                </a:lnTo>
                <a:lnTo>
                  <a:pt x="906995" y="2002001"/>
                </a:lnTo>
                <a:lnTo>
                  <a:pt x="903451" y="1998457"/>
                </a:lnTo>
                <a:lnTo>
                  <a:pt x="899909" y="1994915"/>
                </a:lnTo>
                <a:lnTo>
                  <a:pt x="896361" y="1991367"/>
                </a:lnTo>
                <a:lnTo>
                  <a:pt x="892817" y="1987823"/>
                </a:lnTo>
                <a:lnTo>
                  <a:pt x="889274" y="1984280"/>
                </a:lnTo>
                <a:lnTo>
                  <a:pt x="885730" y="1980736"/>
                </a:lnTo>
                <a:lnTo>
                  <a:pt x="882186" y="1977192"/>
                </a:lnTo>
                <a:lnTo>
                  <a:pt x="878639" y="1973645"/>
                </a:lnTo>
                <a:lnTo>
                  <a:pt x="875097" y="1970103"/>
                </a:lnTo>
                <a:lnTo>
                  <a:pt x="871553" y="1966559"/>
                </a:lnTo>
                <a:lnTo>
                  <a:pt x="868010" y="1963016"/>
                </a:lnTo>
                <a:lnTo>
                  <a:pt x="864468" y="1959474"/>
                </a:lnTo>
                <a:lnTo>
                  <a:pt x="860921" y="1955926"/>
                </a:lnTo>
                <a:lnTo>
                  <a:pt x="857377" y="1952382"/>
                </a:lnTo>
                <a:lnTo>
                  <a:pt x="853833" y="1948839"/>
                </a:lnTo>
                <a:lnTo>
                  <a:pt x="850288" y="1945294"/>
                </a:lnTo>
                <a:lnTo>
                  <a:pt x="846744" y="1941750"/>
                </a:lnTo>
                <a:lnTo>
                  <a:pt x="843201" y="1938207"/>
                </a:lnTo>
                <a:lnTo>
                  <a:pt x="839654" y="1934660"/>
                </a:lnTo>
                <a:lnTo>
                  <a:pt x="836112" y="1931118"/>
                </a:lnTo>
                <a:lnTo>
                  <a:pt x="832568" y="1927574"/>
                </a:lnTo>
                <a:lnTo>
                  <a:pt x="829024" y="1924030"/>
                </a:lnTo>
                <a:lnTo>
                  <a:pt x="825482" y="1920488"/>
                </a:lnTo>
                <a:lnTo>
                  <a:pt x="821935" y="1916941"/>
                </a:lnTo>
                <a:lnTo>
                  <a:pt x="818390" y="1913396"/>
                </a:lnTo>
                <a:lnTo>
                  <a:pt x="814846" y="1909852"/>
                </a:lnTo>
                <a:lnTo>
                  <a:pt x="811302" y="1906308"/>
                </a:lnTo>
                <a:lnTo>
                  <a:pt x="807758" y="1902764"/>
                </a:lnTo>
                <a:lnTo>
                  <a:pt x="804211" y="1899217"/>
                </a:lnTo>
                <a:lnTo>
                  <a:pt x="800669" y="1895675"/>
                </a:lnTo>
                <a:lnTo>
                  <a:pt x="797125" y="1892131"/>
                </a:lnTo>
                <a:lnTo>
                  <a:pt x="793581" y="1888587"/>
                </a:lnTo>
                <a:lnTo>
                  <a:pt x="790037" y="1885043"/>
                </a:lnTo>
                <a:lnTo>
                  <a:pt x="786495" y="1881501"/>
                </a:lnTo>
                <a:lnTo>
                  <a:pt x="782947" y="1877953"/>
                </a:lnTo>
                <a:lnTo>
                  <a:pt x="779403" y="1874409"/>
                </a:lnTo>
                <a:lnTo>
                  <a:pt x="775860" y="1870866"/>
                </a:lnTo>
                <a:lnTo>
                  <a:pt x="772316" y="1867322"/>
                </a:lnTo>
                <a:lnTo>
                  <a:pt x="768772" y="1863778"/>
                </a:lnTo>
                <a:lnTo>
                  <a:pt x="765225" y="1860231"/>
                </a:lnTo>
                <a:lnTo>
                  <a:pt x="761683" y="1856689"/>
                </a:lnTo>
                <a:lnTo>
                  <a:pt x="758139" y="1853145"/>
                </a:lnTo>
                <a:lnTo>
                  <a:pt x="754595" y="1849601"/>
                </a:lnTo>
                <a:lnTo>
                  <a:pt x="751051" y="1846057"/>
                </a:lnTo>
                <a:lnTo>
                  <a:pt x="747509" y="1842515"/>
                </a:lnTo>
                <a:lnTo>
                  <a:pt x="743962" y="1838968"/>
                </a:lnTo>
                <a:lnTo>
                  <a:pt x="740418" y="1835424"/>
                </a:lnTo>
                <a:lnTo>
                  <a:pt x="736874" y="1831880"/>
                </a:lnTo>
                <a:lnTo>
                  <a:pt x="733330" y="1828336"/>
                </a:lnTo>
                <a:lnTo>
                  <a:pt x="729786" y="1824792"/>
                </a:lnTo>
                <a:lnTo>
                  <a:pt x="726239" y="1821245"/>
                </a:lnTo>
                <a:lnTo>
                  <a:pt x="722697" y="1817703"/>
                </a:lnTo>
                <a:lnTo>
                  <a:pt x="719153" y="1814159"/>
                </a:lnTo>
                <a:lnTo>
                  <a:pt x="715609" y="1810615"/>
                </a:lnTo>
                <a:lnTo>
                  <a:pt x="712067" y="1807073"/>
                </a:lnTo>
                <a:lnTo>
                  <a:pt x="708520" y="1803526"/>
                </a:lnTo>
                <a:lnTo>
                  <a:pt x="704976" y="1799982"/>
                </a:lnTo>
                <a:lnTo>
                  <a:pt x="701432" y="1796438"/>
                </a:lnTo>
                <a:lnTo>
                  <a:pt x="697888" y="1792894"/>
                </a:lnTo>
                <a:lnTo>
                  <a:pt x="694344" y="1789350"/>
                </a:lnTo>
                <a:lnTo>
                  <a:pt x="690800" y="1785806"/>
                </a:lnTo>
                <a:lnTo>
                  <a:pt x="687253" y="1782259"/>
                </a:lnTo>
                <a:lnTo>
                  <a:pt x="683711" y="1778717"/>
                </a:lnTo>
                <a:lnTo>
                  <a:pt x="680169" y="1775174"/>
                </a:lnTo>
                <a:lnTo>
                  <a:pt x="676624" y="1771630"/>
                </a:lnTo>
                <a:lnTo>
                  <a:pt x="673081" y="1768087"/>
                </a:lnTo>
                <a:lnTo>
                  <a:pt x="669533" y="1764539"/>
                </a:lnTo>
                <a:lnTo>
                  <a:pt x="665989" y="1760995"/>
                </a:lnTo>
                <a:lnTo>
                  <a:pt x="662446" y="1757452"/>
                </a:lnTo>
                <a:lnTo>
                  <a:pt x="658902" y="1753908"/>
                </a:lnTo>
                <a:lnTo>
                  <a:pt x="655358" y="1750364"/>
                </a:lnTo>
                <a:lnTo>
                  <a:pt x="651811" y="1746817"/>
                </a:lnTo>
                <a:lnTo>
                  <a:pt x="648269" y="1743275"/>
                </a:lnTo>
                <a:lnTo>
                  <a:pt x="644726" y="1739732"/>
                </a:lnTo>
                <a:lnTo>
                  <a:pt x="641182" y="1736188"/>
                </a:lnTo>
                <a:lnTo>
                  <a:pt x="637638" y="1732644"/>
                </a:lnTo>
                <a:lnTo>
                  <a:pt x="634096" y="1729102"/>
                </a:lnTo>
                <a:lnTo>
                  <a:pt x="630549" y="1725555"/>
                </a:lnTo>
                <a:lnTo>
                  <a:pt x="627005" y="1722011"/>
                </a:lnTo>
                <a:lnTo>
                  <a:pt x="623461" y="1718466"/>
                </a:lnTo>
                <a:lnTo>
                  <a:pt x="619917" y="1714923"/>
                </a:lnTo>
                <a:lnTo>
                  <a:pt x="616373" y="1711378"/>
                </a:lnTo>
                <a:lnTo>
                  <a:pt x="612826" y="1707832"/>
                </a:lnTo>
                <a:lnTo>
                  <a:pt x="609284" y="1704290"/>
                </a:lnTo>
                <a:lnTo>
                  <a:pt x="605740" y="1700746"/>
                </a:lnTo>
                <a:lnTo>
                  <a:pt x="602196" y="1697202"/>
                </a:lnTo>
                <a:lnTo>
                  <a:pt x="598652" y="1693658"/>
                </a:lnTo>
                <a:lnTo>
                  <a:pt x="595110" y="1690116"/>
                </a:lnTo>
                <a:lnTo>
                  <a:pt x="591563" y="1686568"/>
                </a:lnTo>
                <a:lnTo>
                  <a:pt x="588019" y="1683024"/>
                </a:lnTo>
                <a:lnTo>
                  <a:pt x="584475" y="1679481"/>
                </a:lnTo>
                <a:lnTo>
                  <a:pt x="580931" y="1675937"/>
                </a:lnTo>
                <a:lnTo>
                  <a:pt x="577387" y="1672393"/>
                </a:lnTo>
                <a:lnTo>
                  <a:pt x="573840" y="1668846"/>
                </a:lnTo>
                <a:lnTo>
                  <a:pt x="570299" y="1665304"/>
                </a:lnTo>
                <a:lnTo>
                  <a:pt x="566756" y="1661761"/>
                </a:lnTo>
                <a:lnTo>
                  <a:pt x="563211" y="1658216"/>
                </a:lnTo>
                <a:lnTo>
                  <a:pt x="559669" y="1654674"/>
                </a:lnTo>
                <a:lnTo>
                  <a:pt x="556125" y="1651130"/>
                </a:lnTo>
                <a:lnTo>
                  <a:pt x="552577" y="1647582"/>
                </a:lnTo>
                <a:lnTo>
                  <a:pt x="549033" y="1644039"/>
                </a:lnTo>
                <a:lnTo>
                  <a:pt x="545488" y="1640494"/>
                </a:lnTo>
                <a:lnTo>
                  <a:pt x="541944" y="1636950"/>
                </a:lnTo>
                <a:lnTo>
                  <a:pt x="538400" y="1633406"/>
                </a:lnTo>
                <a:lnTo>
                  <a:pt x="534853" y="1629859"/>
                </a:lnTo>
                <a:lnTo>
                  <a:pt x="531311" y="1626317"/>
                </a:lnTo>
                <a:lnTo>
                  <a:pt x="527767" y="1622773"/>
                </a:lnTo>
                <a:lnTo>
                  <a:pt x="524223" y="1619229"/>
                </a:lnTo>
                <a:lnTo>
                  <a:pt x="520681" y="1615687"/>
                </a:lnTo>
                <a:lnTo>
                  <a:pt x="517134" y="1612140"/>
                </a:lnTo>
                <a:lnTo>
                  <a:pt x="513590" y="1608596"/>
                </a:lnTo>
                <a:lnTo>
                  <a:pt x="510046" y="1605052"/>
                </a:lnTo>
                <a:lnTo>
                  <a:pt x="506502" y="1601508"/>
                </a:lnTo>
                <a:lnTo>
                  <a:pt x="502958" y="1597964"/>
                </a:lnTo>
                <a:lnTo>
                  <a:pt x="499414" y="1594420"/>
                </a:lnTo>
                <a:lnTo>
                  <a:pt x="495869" y="1590875"/>
                </a:lnTo>
                <a:lnTo>
                  <a:pt x="492325" y="1587331"/>
                </a:lnTo>
                <a:lnTo>
                  <a:pt x="488781" y="1583787"/>
                </a:lnTo>
                <a:lnTo>
                  <a:pt x="485237" y="1580243"/>
                </a:lnTo>
                <a:lnTo>
                  <a:pt x="481695" y="1576701"/>
                </a:lnTo>
                <a:lnTo>
                  <a:pt x="478147" y="1573153"/>
                </a:lnTo>
                <a:lnTo>
                  <a:pt x="474603" y="1569609"/>
                </a:lnTo>
                <a:lnTo>
                  <a:pt x="471060" y="1566066"/>
                </a:lnTo>
                <a:lnTo>
                  <a:pt x="467516" y="1562522"/>
                </a:lnTo>
                <a:lnTo>
                  <a:pt x="463972" y="1558978"/>
                </a:lnTo>
                <a:lnTo>
                  <a:pt x="460428" y="1555434"/>
                </a:lnTo>
                <a:lnTo>
                  <a:pt x="456883" y="1551889"/>
                </a:lnTo>
                <a:lnTo>
                  <a:pt x="453339" y="1548345"/>
                </a:lnTo>
                <a:lnTo>
                  <a:pt x="449795" y="1544801"/>
                </a:lnTo>
                <a:lnTo>
                  <a:pt x="446251" y="1541257"/>
                </a:lnTo>
                <a:lnTo>
                  <a:pt x="442709" y="1537715"/>
                </a:lnTo>
                <a:lnTo>
                  <a:pt x="439162" y="1534168"/>
                </a:lnTo>
                <a:lnTo>
                  <a:pt x="435618" y="1530624"/>
                </a:lnTo>
                <a:lnTo>
                  <a:pt x="432074" y="1527080"/>
                </a:lnTo>
                <a:lnTo>
                  <a:pt x="428530" y="1523536"/>
                </a:lnTo>
                <a:lnTo>
                  <a:pt x="424983" y="1519989"/>
                </a:lnTo>
                <a:lnTo>
                  <a:pt x="421439" y="1516445"/>
                </a:lnTo>
                <a:lnTo>
                  <a:pt x="417897" y="1512903"/>
                </a:lnTo>
                <a:lnTo>
                  <a:pt x="414354" y="1509360"/>
                </a:lnTo>
                <a:lnTo>
                  <a:pt x="410810" y="1505816"/>
                </a:lnTo>
                <a:lnTo>
                  <a:pt x="407268" y="1502274"/>
                </a:lnTo>
                <a:lnTo>
                  <a:pt x="403724" y="1498730"/>
                </a:lnTo>
                <a:lnTo>
                  <a:pt x="400177" y="1495182"/>
                </a:lnTo>
                <a:lnTo>
                  <a:pt x="396632" y="1491638"/>
                </a:lnTo>
                <a:lnTo>
                  <a:pt x="393088" y="1488094"/>
                </a:lnTo>
                <a:lnTo>
                  <a:pt x="389544" y="1484550"/>
                </a:lnTo>
                <a:lnTo>
                  <a:pt x="386000" y="1481006"/>
                </a:lnTo>
                <a:lnTo>
                  <a:pt x="382453" y="1477459"/>
                </a:lnTo>
                <a:lnTo>
                  <a:pt x="378911" y="1473917"/>
                </a:lnTo>
                <a:lnTo>
                  <a:pt x="375367" y="1470373"/>
                </a:lnTo>
                <a:lnTo>
                  <a:pt x="371823" y="1466829"/>
                </a:lnTo>
                <a:lnTo>
                  <a:pt x="368281" y="1463287"/>
                </a:lnTo>
                <a:lnTo>
                  <a:pt x="364733" y="1459739"/>
                </a:lnTo>
                <a:lnTo>
                  <a:pt x="361189" y="1456195"/>
                </a:lnTo>
                <a:lnTo>
                  <a:pt x="357646" y="1452652"/>
                </a:lnTo>
                <a:lnTo>
                  <a:pt x="354102" y="1449108"/>
                </a:lnTo>
                <a:lnTo>
                  <a:pt x="350558" y="1445564"/>
                </a:lnTo>
                <a:lnTo>
                  <a:pt x="347014" y="1442020"/>
                </a:lnTo>
                <a:lnTo>
                  <a:pt x="343469" y="1438475"/>
                </a:lnTo>
                <a:lnTo>
                  <a:pt x="339925" y="1434931"/>
                </a:lnTo>
                <a:lnTo>
                  <a:pt x="336381" y="1431387"/>
                </a:lnTo>
                <a:lnTo>
                  <a:pt x="332837" y="1427843"/>
                </a:lnTo>
                <a:lnTo>
                  <a:pt x="329295" y="1424301"/>
                </a:lnTo>
                <a:lnTo>
                  <a:pt x="325748" y="1420754"/>
                </a:lnTo>
                <a:lnTo>
                  <a:pt x="322204" y="1417210"/>
                </a:lnTo>
                <a:lnTo>
                  <a:pt x="318660" y="1413666"/>
                </a:lnTo>
                <a:lnTo>
                  <a:pt x="315116" y="1410122"/>
                </a:lnTo>
                <a:lnTo>
                  <a:pt x="311572" y="1406578"/>
                </a:lnTo>
                <a:lnTo>
                  <a:pt x="308028" y="1403034"/>
                </a:lnTo>
                <a:lnTo>
                  <a:pt x="304483" y="1399489"/>
                </a:lnTo>
                <a:lnTo>
                  <a:pt x="300939" y="1395945"/>
                </a:lnTo>
                <a:lnTo>
                  <a:pt x="297395" y="1392401"/>
                </a:lnTo>
                <a:lnTo>
                  <a:pt x="293851" y="1388857"/>
                </a:lnTo>
                <a:lnTo>
                  <a:pt x="290309" y="1385315"/>
                </a:lnTo>
                <a:lnTo>
                  <a:pt x="286761" y="1381767"/>
                </a:lnTo>
                <a:lnTo>
                  <a:pt x="283217" y="1378223"/>
                </a:lnTo>
                <a:lnTo>
                  <a:pt x="279673" y="1374679"/>
                </a:lnTo>
                <a:lnTo>
                  <a:pt x="276129" y="1371135"/>
                </a:lnTo>
                <a:lnTo>
                  <a:pt x="272583" y="1367589"/>
                </a:lnTo>
                <a:lnTo>
                  <a:pt x="269039" y="1364045"/>
                </a:lnTo>
                <a:lnTo>
                  <a:pt x="265498" y="1360503"/>
                </a:lnTo>
                <a:lnTo>
                  <a:pt x="261954" y="1356959"/>
                </a:lnTo>
                <a:lnTo>
                  <a:pt x="258409" y="1353415"/>
                </a:lnTo>
                <a:lnTo>
                  <a:pt x="254867" y="1349873"/>
                </a:lnTo>
                <a:lnTo>
                  <a:pt x="251322" y="1346328"/>
                </a:lnTo>
                <a:lnTo>
                  <a:pt x="247775" y="1342781"/>
                </a:lnTo>
                <a:lnTo>
                  <a:pt x="244231" y="1339237"/>
                </a:lnTo>
                <a:lnTo>
                  <a:pt x="240688" y="1335694"/>
                </a:lnTo>
                <a:lnTo>
                  <a:pt x="237144" y="1332150"/>
                </a:lnTo>
                <a:lnTo>
                  <a:pt x="233600" y="1328606"/>
                </a:lnTo>
                <a:lnTo>
                  <a:pt x="230055" y="1325061"/>
                </a:lnTo>
                <a:lnTo>
                  <a:pt x="226511" y="1321517"/>
                </a:lnTo>
                <a:lnTo>
                  <a:pt x="222967" y="1317973"/>
                </a:lnTo>
                <a:lnTo>
                  <a:pt x="219423" y="1314429"/>
                </a:lnTo>
                <a:lnTo>
                  <a:pt x="215881" y="1310887"/>
                </a:lnTo>
                <a:lnTo>
                  <a:pt x="212334" y="1307340"/>
                </a:lnTo>
                <a:lnTo>
                  <a:pt x="208790" y="1303796"/>
                </a:lnTo>
                <a:lnTo>
                  <a:pt x="205246" y="1300252"/>
                </a:lnTo>
                <a:lnTo>
                  <a:pt x="201702" y="1296708"/>
                </a:lnTo>
                <a:lnTo>
                  <a:pt x="198158" y="1293163"/>
                </a:lnTo>
                <a:lnTo>
                  <a:pt x="194614" y="1289620"/>
                </a:lnTo>
                <a:lnTo>
                  <a:pt x="191069" y="1286075"/>
                </a:lnTo>
                <a:lnTo>
                  <a:pt x="187525" y="1282531"/>
                </a:lnTo>
                <a:lnTo>
                  <a:pt x="183981" y="1278987"/>
                </a:lnTo>
                <a:lnTo>
                  <a:pt x="180437" y="1275443"/>
                </a:lnTo>
                <a:lnTo>
                  <a:pt x="176893" y="1271899"/>
                </a:lnTo>
                <a:lnTo>
                  <a:pt x="173348" y="1268354"/>
                </a:lnTo>
                <a:lnTo>
                  <a:pt x="169804" y="1264810"/>
                </a:lnTo>
                <a:lnTo>
                  <a:pt x="166260" y="1261266"/>
                </a:lnTo>
                <a:lnTo>
                  <a:pt x="162716" y="1257722"/>
                </a:lnTo>
                <a:lnTo>
                  <a:pt x="159172" y="1254178"/>
                </a:lnTo>
                <a:lnTo>
                  <a:pt x="155630" y="1250636"/>
                </a:lnTo>
                <a:lnTo>
                  <a:pt x="152082" y="1247088"/>
                </a:lnTo>
                <a:lnTo>
                  <a:pt x="148538" y="1243544"/>
                </a:lnTo>
                <a:lnTo>
                  <a:pt x="144995" y="1240001"/>
                </a:lnTo>
                <a:lnTo>
                  <a:pt x="141451" y="1236457"/>
                </a:lnTo>
                <a:lnTo>
                  <a:pt x="137909" y="1232915"/>
                </a:lnTo>
                <a:lnTo>
                  <a:pt x="134362" y="1229368"/>
                </a:lnTo>
                <a:lnTo>
                  <a:pt x="130819" y="1225824"/>
                </a:lnTo>
                <a:lnTo>
                  <a:pt x="127275" y="1222280"/>
                </a:lnTo>
                <a:lnTo>
                  <a:pt x="123732" y="1218737"/>
                </a:lnTo>
                <a:lnTo>
                  <a:pt x="120185" y="1215190"/>
                </a:lnTo>
                <a:lnTo>
                  <a:pt x="116643" y="1211648"/>
                </a:lnTo>
                <a:lnTo>
                  <a:pt x="113100" y="1208105"/>
                </a:lnTo>
                <a:lnTo>
                  <a:pt x="109556" y="1204561"/>
                </a:lnTo>
                <a:lnTo>
                  <a:pt x="106011" y="1201016"/>
                </a:lnTo>
                <a:lnTo>
                  <a:pt x="102467" y="1197472"/>
                </a:lnTo>
                <a:lnTo>
                  <a:pt x="98925" y="1193930"/>
                </a:lnTo>
                <a:lnTo>
                  <a:pt x="95377" y="1190382"/>
                </a:lnTo>
                <a:lnTo>
                  <a:pt x="91833" y="1186838"/>
                </a:lnTo>
                <a:lnTo>
                  <a:pt x="88290" y="1183295"/>
                </a:lnTo>
                <a:lnTo>
                  <a:pt x="84746" y="1179751"/>
                </a:lnTo>
                <a:lnTo>
                  <a:pt x="81202" y="1176207"/>
                </a:lnTo>
                <a:lnTo>
                  <a:pt x="77656" y="1172661"/>
                </a:lnTo>
                <a:lnTo>
                  <a:pt x="74113" y="1169118"/>
                </a:lnTo>
                <a:lnTo>
                  <a:pt x="70569" y="1165574"/>
                </a:lnTo>
                <a:cubicBezTo>
                  <a:pt x="27369" y="1131018"/>
                  <a:pt x="0" y="1077728"/>
                  <a:pt x="0" y="1017137"/>
                </a:cubicBezTo>
                <a:cubicBezTo>
                  <a:pt x="0" y="272181"/>
                  <a:pt x="0" y="272181"/>
                  <a:pt x="0" y="272181"/>
                </a:cubicBezTo>
                <a:cubicBezTo>
                  <a:pt x="0" y="166646"/>
                  <a:pt x="93088" y="73526"/>
                  <a:pt x="198588" y="73526"/>
                </a:cubicBezTo>
                <a:cubicBezTo>
                  <a:pt x="621890" y="73526"/>
                  <a:pt x="922847" y="73526"/>
                  <a:pt x="1136820" y="73526"/>
                </a:cubicBezTo>
                <a:cubicBezTo>
                  <a:pt x="1224160" y="25604"/>
                  <a:pt x="1324641" y="0"/>
                  <a:pt x="1431114" y="0"/>
                </a:cubicBezTo>
                <a:close/>
              </a:path>
            </a:pathLst>
          </a:custGeom>
          <a:gradFill flip="none" rotWithShape="1">
            <a:gsLst>
              <a:gs pos="0">
                <a:srgbClr val="263A28">
                  <a:alpha val="15000"/>
                </a:srgbClr>
              </a:gs>
              <a:gs pos="67000">
                <a:schemeClr val="bg1">
                  <a:alpha val="0"/>
                </a:schemeClr>
              </a:gs>
            </a:gsLst>
            <a:lin ang="27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a typeface="微软雅黑" panose="020B0503020204020204" pitchFamily="34" charset="-122"/>
            </a:endParaRPr>
          </a:p>
        </p:txBody>
      </p:sp>
      <p:sp>
        <p:nvSpPr>
          <p:cNvPr id="41" name="Freeform 14_1"/>
          <p:cNvSpPr>
            <a:spLocks/>
          </p:cNvSpPr>
          <p:nvPr/>
        </p:nvSpPr>
        <p:spPr bwMode="auto">
          <a:xfrm>
            <a:off x="8237639" y="3686900"/>
            <a:ext cx="4195348" cy="3148491"/>
          </a:xfrm>
          <a:custGeom>
            <a:avLst/>
            <a:gdLst/>
            <a:ahLst/>
            <a:cxnLst/>
            <a:rect l="l" t="t" r="r" b="b"/>
            <a:pathLst>
              <a:path w="3146511" h="2361368">
                <a:moveTo>
                  <a:pt x="1431114" y="0"/>
                </a:moveTo>
                <a:cubicBezTo>
                  <a:pt x="1508205" y="0"/>
                  <a:pt x="1582155" y="13422"/>
                  <a:pt x="1649890" y="40431"/>
                </a:cubicBezTo>
                <a:cubicBezTo>
                  <a:pt x="1650116" y="40465"/>
                  <a:pt x="1650326" y="40541"/>
                  <a:pt x="1650532" y="40630"/>
                </a:cubicBezTo>
                <a:cubicBezTo>
                  <a:pt x="1683077" y="49701"/>
                  <a:pt x="1713628" y="63516"/>
                  <a:pt x="1741356" y="82165"/>
                </a:cubicBezTo>
                <a:cubicBezTo>
                  <a:pt x="1744620" y="83387"/>
                  <a:pt x="1747622" y="85079"/>
                  <a:pt x="1750441" y="87086"/>
                </a:cubicBezTo>
                <a:cubicBezTo>
                  <a:pt x="1814932" y="120443"/>
                  <a:pt x="1871375" y="166572"/>
                  <a:pt x="1916910" y="222447"/>
                </a:cubicBezTo>
                <a:cubicBezTo>
                  <a:pt x="1918503" y="223318"/>
                  <a:pt x="1919484" y="224650"/>
                  <a:pt x="1920455" y="225992"/>
                </a:cubicBezTo>
                <a:cubicBezTo>
                  <a:pt x="1921891" y="226961"/>
                  <a:pt x="1922948" y="228246"/>
                  <a:pt x="1924000" y="229537"/>
                </a:cubicBezTo>
                <a:cubicBezTo>
                  <a:pt x="1925593" y="230408"/>
                  <a:pt x="1926575" y="231740"/>
                  <a:pt x="1927546" y="233083"/>
                </a:cubicBezTo>
                <a:cubicBezTo>
                  <a:pt x="1928982" y="234052"/>
                  <a:pt x="1930039" y="235337"/>
                  <a:pt x="1931090" y="236627"/>
                </a:cubicBezTo>
                <a:cubicBezTo>
                  <a:pt x="1932681" y="237498"/>
                  <a:pt x="1933662" y="238828"/>
                  <a:pt x="1934632" y="240170"/>
                </a:cubicBezTo>
                <a:cubicBezTo>
                  <a:pt x="1936068" y="241139"/>
                  <a:pt x="1937125" y="242423"/>
                  <a:pt x="1938176" y="243713"/>
                </a:cubicBezTo>
                <a:cubicBezTo>
                  <a:pt x="1939768" y="244584"/>
                  <a:pt x="1940750" y="245915"/>
                  <a:pt x="1941720" y="247257"/>
                </a:cubicBezTo>
                <a:cubicBezTo>
                  <a:pt x="1943154" y="248225"/>
                  <a:pt x="1944209" y="249508"/>
                  <a:pt x="1945259" y="250796"/>
                </a:cubicBezTo>
                <a:cubicBezTo>
                  <a:pt x="1946853" y="251668"/>
                  <a:pt x="1947837" y="253001"/>
                  <a:pt x="1948808" y="254345"/>
                </a:cubicBezTo>
                <a:cubicBezTo>
                  <a:pt x="1950244" y="255315"/>
                  <a:pt x="1951301" y="256599"/>
                  <a:pt x="1952352" y="257889"/>
                </a:cubicBezTo>
                <a:cubicBezTo>
                  <a:pt x="1953945" y="258760"/>
                  <a:pt x="1954927" y="260092"/>
                  <a:pt x="1955898" y="261435"/>
                </a:cubicBezTo>
                <a:cubicBezTo>
                  <a:pt x="1957334" y="262404"/>
                  <a:pt x="1958391" y="263690"/>
                  <a:pt x="1959443" y="264980"/>
                </a:cubicBezTo>
                <a:cubicBezTo>
                  <a:pt x="1961034" y="265850"/>
                  <a:pt x="1962015" y="267181"/>
                  <a:pt x="1962985" y="268523"/>
                </a:cubicBezTo>
                <a:cubicBezTo>
                  <a:pt x="1964424" y="269494"/>
                  <a:pt x="1965482" y="270780"/>
                  <a:pt x="1966535" y="272072"/>
                </a:cubicBezTo>
                <a:cubicBezTo>
                  <a:pt x="1968125" y="272942"/>
                  <a:pt x="1969105" y="274271"/>
                  <a:pt x="1970073" y="275610"/>
                </a:cubicBezTo>
                <a:cubicBezTo>
                  <a:pt x="1971509" y="276580"/>
                  <a:pt x="1972567" y="277865"/>
                  <a:pt x="1973618" y="279155"/>
                </a:cubicBezTo>
                <a:cubicBezTo>
                  <a:pt x="1975210" y="280026"/>
                  <a:pt x="1976192" y="281357"/>
                  <a:pt x="1977162" y="282699"/>
                </a:cubicBezTo>
                <a:cubicBezTo>
                  <a:pt x="1978597" y="283668"/>
                  <a:pt x="1979654" y="284952"/>
                  <a:pt x="1980705" y="286242"/>
                </a:cubicBezTo>
                <a:cubicBezTo>
                  <a:pt x="1982295" y="287112"/>
                  <a:pt x="1983276" y="288442"/>
                  <a:pt x="1984245" y="289782"/>
                </a:cubicBezTo>
                <a:cubicBezTo>
                  <a:pt x="1985683" y="290753"/>
                  <a:pt x="1986741" y="292039"/>
                  <a:pt x="1987794" y="293331"/>
                </a:cubicBezTo>
                <a:cubicBezTo>
                  <a:pt x="1989386" y="294202"/>
                  <a:pt x="1990368" y="295533"/>
                  <a:pt x="1991338" y="296875"/>
                </a:cubicBezTo>
                <a:cubicBezTo>
                  <a:pt x="1992774" y="297845"/>
                  <a:pt x="1993831" y="299129"/>
                  <a:pt x="1994882" y="300419"/>
                </a:cubicBezTo>
                <a:cubicBezTo>
                  <a:pt x="1996475" y="301290"/>
                  <a:pt x="1997456" y="302622"/>
                  <a:pt x="1998427" y="303964"/>
                </a:cubicBezTo>
                <a:cubicBezTo>
                  <a:pt x="1999860" y="304931"/>
                  <a:pt x="2000915" y="306214"/>
                  <a:pt x="2001964" y="307501"/>
                </a:cubicBezTo>
                <a:cubicBezTo>
                  <a:pt x="2003559" y="308373"/>
                  <a:pt x="2004542" y="309707"/>
                  <a:pt x="2005514" y="311051"/>
                </a:cubicBezTo>
                <a:cubicBezTo>
                  <a:pt x="2006951" y="312021"/>
                  <a:pt x="2008009" y="313307"/>
                  <a:pt x="2009061" y="314598"/>
                </a:cubicBezTo>
                <a:cubicBezTo>
                  <a:pt x="2010654" y="315469"/>
                  <a:pt x="2011636" y="316802"/>
                  <a:pt x="2012607" y="318144"/>
                </a:cubicBezTo>
                <a:cubicBezTo>
                  <a:pt x="2014043" y="319114"/>
                  <a:pt x="2015100" y="320399"/>
                  <a:pt x="2016152" y="321690"/>
                </a:cubicBezTo>
                <a:cubicBezTo>
                  <a:pt x="2017743" y="322560"/>
                  <a:pt x="2018724" y="323890"/>
                  <a:pt x="2019693" y="325231"/>
                </a:cubicBezTo>
                <a:cubicBezTo>
                  <a:pt x="2021130" y="326201"/>
                  <a:pt x="2022188" y="327487"/>
                  <a:pt x="2023240" y="328778"/>
                </a:cubicBezTo>
                <a:cubicBezTo>
                  <a:pt x="2024832" y="329649"/>
                  <a:pt x="2025815" y="330981"/>
                  <a:pt x="2026785" y="332323"/>
                </a:cubicBezTo>
                <a:cubicBezTo>
                  <a:pt x="2028221" y="333293"/>
                  <a:pt x="2029278" y="334578"/>
                  <a:pt x="2030330" y="335868"/>
                </a:cubicBezTo>
                <a:cubicBezTo>
                  <a:pt x="2031922" y="336739"/>
                  <a:pt x="2032904" y="338071"/>
                  <a:pt x="2033874" y="339412"/>
                </a:cubicBezTo>
                <a:cubicBezTo>
                  <a:pt x="2035309" y="340381"/>
                  <a:pt x="2036365" y="341665"/>
                  <a:pt x="2037415" y="342953"/>
                </a:cubicBezTo>
                <a:cubicBezTo>
                  <a:pt x="2039007" y="343824"/>
                  <a:pt x="2039989" y="345155"/>
                  <a:pt x="2040959" y="346497"/>
                </a:cubicBezTo>
                <a:cubicBezTo>
                  <a:pt x="2042395" y="347466"/>
                  <a:pt x="2043451" y="348750"/>
                  <a:pt x="2044502" y="350040"/>
                </a:cubicBezTo>
                <a:cubicBezTo>
                  <a:pt x="2046095" y="350911"/>
                  <a:pt x="2047077" y="352243"/>
                  <a:pt x="2048048" y="353585"/>
                </a:cubicBezTo>
                <a:cubicBezTo>
                  <a:pt x="2049484" y="354555"/>
                  <a:pt x="2050541" y="355840"/>
                  <a:pt x="2051593" y="357131"/>
                </a:cubicBezTo>
                <a:cubicBezTo>
                  <a:pt x="2053185" y="358002"/>
                  <a:pt x="2054167" y="359334"/>
                  <a:pt x="2055138" y="360676"/>
                </a:cubicBezTo>
                <a:cubicBezTo>
                  <a:pt x="2056573" y="361645"/>
                  <a:pt x="2057629" y="362928"/>
                  <a:pt x="2058679" y="364217"/>
                </a:cubicBezTo>
                <a:cubicBezTo>
                  <a:pt x="2060270" y="365087"/>
                  <a:pt x="2061251" y="366417"/>
                  <a:pt x="2062220" y="367758"/>
                </a:cubicBezTo>
                <a:cubicBezTo>
                  <a:pt x="2063657" y="368728"/>
                  <a:pt x="2064716" y="370014"/>
                  <a:pt x="2065768" y="371306"/>
                </a:cubicBezTo>
                <a:cubicBezTo>
                  <a:pt x="2067361" y="372177"/>
                  <a:pt x="2068343" y="373509"/>
                  <a:pt x="2069314" y="374852"/>
                </a:cubicBezTo>
                <a:cubicBezTo>
                  <a:pt x="2070749" y="375821"/>
                  <a:pt x="2071805" y="377105"/>
                  <a:pt x="2072856" y="378394"/>
                </a:cubicBezTo>
                <a:cubicBezTo>
                  <a:pt x="2074449" y="379265"/>
                  <a:pt x="2075431" y="380597"/>
                  <a:pt x="2076402" y="381940"/>
                </a:cubicBezTo>
                <a:cubicBezTo>
                  <a:pt x="2077839" y="382910"/>
                  <a:pt x="2078897" y="384196"/>
                  <a:pt x="2079949" y="385487"/>
                </a:cubicBezTo>
                <a:cubicBezTo>
                  <a:pt x="2081541" y="386358"/>
                  <a:pt x="2082523" y="387690"/>
                  <a:pt x="2083494" y="389032"/>
                </a:cubicBezTo>
                <a:cubicBezTo>
                  <a:pt x="2084930" y="390002"/>
                  <a:pt x="2085987" y="391287"/>
                  <a:pt x="2087039" y="392578"/>
                </a:cubicBezTo>
                <a:cubicBezTo>
                  <a:pt x="2088631" y="393449"/>
                  <a:pt x="2089613" y="394780"/>
                  <a:pt x="2090583" y="396122"/>
                </a:cubicBezTo>
                <a:cubicBezTo>
                  <a:pt x="2092020" y="397092"/>
                  <a:pt x="2093078" y="398378"/>
                  <a:pt x="2094130" y="399669"/>
                </a:cubicBezTo>
                <a:cubicBezTo>
                  <a:pt x="2095718" y="400538"/>
                  <a:pt x="2096698" y="401867"/>
                  <a:pt x="2097666" y="403205"/>
                </a:cubicBezTo>
                <a:cubicBezTo>
                  <a:pt x="2099102" y="404175"/>
                  <a:pt x="2100159" y="405459"/>
                  <a:pt x="2101210" y="406749"/>
                </a:cubicBezTo>
                <a:cubicBezTo>
                  <a:pt x="2102805" y="407621"/>
                  <a:pt x="2103788" y="408955"/>
                  <a:pt x="2104760" y="410299"/>
                </a:cubicBezTo>
                <a:cubicBezTo>
                  <a:pt x="2106196" y="411269"/>
                  <a:pt x="2107254" y="412554"/>
                  <a:pt x="2108305" y="413844"/>
                </a:cubicBezTo>
                <a:cubicBezTo>
                  <a:pt x="2109896" y="414714"/>
                  <a:pt x="2110877" y="416044"/>
                  <a:pt x="2111846" y="417385"/>
                </a:cubicBezTo>
                <a:cubicBezTo>
                  <a:pt x="2113284" y="418356"/>
                  <a:pt x="2114343" y="419642"/>
                  <a:pt x="2115395" y="420934"/>
                </a:cubicBezTo>
                <a:cubicBezTo>
                  <a:pt x="2116987" y="421804"/>
                  <a:pt x="2117968" y="423135"/>
                  <a:pt x="2118938" y="424476"/>
                </a:cubicBezTo>
                <a:cubicBezTo>
                  <a:pt x="2120371" y="425444"/>
                  <a:pt x="2121426" y="426726"/>
                  <a:pt x="2122475" y="428013"/>
                </a:cubicBezTo>
                <a:cubicBezTo>
                  <a:pt x="2124068" y="428884"/>
                  <a:pt x="2125050" y="430216"/>
                  <a:pt x="2126021" y="431559"/>
                </a:cubicBezTo>
                <a:cubicBezTo>
                  <a:pt x="2127456" y="432527"/>
                  <a:pt x="2128512" y="433811"/>
                  <a:pt x="2129562" y="435100"/>
                </a:cubicBezTo>
                <a:cubicBezTo>
                  <a:pt x="2131154" y="435970"/>
                  <a:pt x="2132135" y="437301"/>
                  <a:pt x="2133105" y="438642"/>
                </a:cubicBezTo>
                <a:cubicBezTo>
                  <a:pt x="2134540" y="439611"/>
                  <a:pt x="2135597" y="440895"/>
                  <a:pt x="2136647" y="442184"/>
                </a:cubicBezTo>
                <a:cubicBezTo>
                  <a:pt x="2138241" y="443056"/>
                  <a:pt x="2139224" y="444389"/>
                  <a:pt x="2140195" y="445733"/>
                </a:cubicBezTo>
                <a:cubicBezTo>
                  <a:pt x="2141632" y="446703"/>
                  <a:pt x="2142690" y="447988"/>
                  <a:pt x="2143742" y="449279"/>
                </a:cubicBezTo>
                <a:cubicBezTo>
                  <a:pt x="2145334" y="450151"/>
                  <a:pt x="2146316" y="451483"/>
                  <a:pt x="2147287" y="452825"/>
                </a:cubicBezTo>
                <a:cubicBezTo>
                  <a:pt x="2148723" y="453795"/>
                  <a:pt x="2149780" y="455080"/>
                  <a:pt x="2150832" y="456370"/>
                </a:cubicBezTo>
                <a:cubicBezTo>
                  <a:pt x="2152424" y="457241"/>
                  <a:pt x="2153405" y="458572"/>
                  <a:pt x="2154375" y="459913"/>
                </a:cubicBezTo>
                <a:cubicBezTo>
                  <a:pt x="2155812" y="460883"/>
                  <a:pt x="2156869" y="462168"/>
                  <a:pt x="2157920" y="463458"/>
                </a:cubicBezTo>
                <a:cubicBezTo>
                  <a:pt x="2159511" y="464328"/>
                  <a:pt x="2160492" y="465659"/>
                  <a:pt x="2161461" y="466999"/>
                </a:cubicBezTo>
                <a:cubicBezTo>
                  <a:pt x="2162898" y="467969"/>
                  <a:pt x="2163955" y="469254"/>
                  <a:pt x="2165006" y="470544"/>
                </a:cubicBezTo>
                <a:cubicBezTo>
                  <a:pt x="2166599" y="471415"/>
                  <a:pt x="2167581" y="472747"/>
                  <a:pt x="2168551" y="474089"/>
                </a:cubicBezTo>
                <a:cubicBezTo>
                  <a:pt x="2169986" y="475058"/>
                  <a:pt x="2171042" y="476342"/>
                  <a:pt x="2172093" y="477631"/>
                </a:cubicBezTo>
                <a:cubicBezTo>
                  <a:pt x="2173684" y="478501"/>
                  <a:pt x="2174665" y="479831"/>
                  <a:pt x="2175634" y="481172"/>
                </a:cubicBezTo>
                <a:cubicBezTo>
                  <a:pt x="2177073" y="482143"/>
                  <a:pt x="2178132" y="483430"/>
                  <a:pt x="2179185" y="484723"/>
                </a:cubicBezTo>
                <a:cubicBezTo>
                  <a:pt x="2180776" y="485593"/>
                  <a:pt x="2181757" y="486924"/>
                  <a:pt x="2182727" y="488265"/>
                </a:cubicBezTo>
                <a:cubicBezTo>
                  <a:pt x="2184163" y="489234"/>
                  <a:pt x="2185219" y="490518"/>
                  <a:pt x="2186270" y="491808"/>
                </a:cubicBezTo>
                <a:cubicBezTo>
                  <a:pt x="2187864" y="492679"/>
                  <a:pt x="2188846" y="494012"/>
                  <a:pt x="2189817" y="495355"/>
                </a:cubicBezTo>
                <a:cubicBezTo>
                  <a:pt x="2191252" y="496324"/>
                  <a:pt x="2192308" y="497608"/>
                  <a:pt x="2193359" y="498897"/>
                </a:cubicBezTo>
                <a:cubicBezTo>
                  <a:pt x="2194953" y="499769"/>
                  <a:pt x="2195935" y="501101"/>
                  <a:pt x="2196906" y="502444"/>
                </a:cubicBezTo>
                <a:cubicBezTo>
                  <a:pt x="2198342" y="503414"/>
                  <a:pt x="2199400" y="504699"/>
                  <a:pt x="2200452" y="505990"/>
                </a:cubicBezTo>
                <a:cubicBezTo>
                  <a:pt x="2202044" y="506861"/>
                  <a:pt x="2203026" y="508193"/>
                  <a:pt x="2203997" y="509536"/>
                </a:cubicBezTo>
                <a:cubicBezTo>
                  <a:pt x="2205433" y="510505"/>
                  <a:pt x="2206490" y="511790"/>
                  <a:pt x="2207541" y="513080"/>
                </a:cubicBezTo>
                <a:cubicBezTo>
                  <a:pt x="2209133" y="513951"/>
                  <a:pt x="2210114" y="515282"/>
                  <a:pt x="2211084" y="516623"/>
                </a:cubicBezTo>
                <a:cubicBezTo>
                  <a:pt x="2212518" y="517591"/>
                  <a:pt x="2213573" y="518874"/>
                  <a:pt x="2214623" y="520162"/>
                </a:cubicBezTo>
                <a:cubicBezTo>
                  <a:pt x="2216216" y="521033"/>
                  <a:pt x="2217199" y="522366"/>
                  <a:pt x="2218170" y="523709"/>
                </a:cubicBezTo>
                <a:cubicBezTo>
                  <a:pt x="2219607" y="524679"/>
                  <a:pt x="2220665" y="525964"/>
                  <a:pt x="2221717" y="527255"/>
                </a:cubicBezTo>
                <a:cubicBezTo>
                  <a:pt x="2223308" y="528125"/>
                  <a:pt x="2224289" y="529456"/>
                  <a:pt x="2225258" y="530797"/>
                </a:cubicBezTo>
                <a:cubicBezTo>
                  <a:pt x="2226697" y="531768"/>
                  <a:pt x="2227757" y="533055"/>
                  <a:pt x="2228810" y="534348"/>
                </a:cubicBezTo>
                <a:cubicBezTo>
                  <a:pt x="2230400" y="535218"/>
                  <a:pt x="2231381" y="536548"/>
                  <a:pt x="2232350" y="537888"/>
                </a:cubicBezTo>
                <a:cubicBezTo>
                  <a:pt x="2233786" y="538858"/>
                  <a:pt x="2234843" y="540143"/>
                  <a:pt x="2235895" y="541434"/>
                </a:cubicBezTo>
                <a:cubicBezTo>
                  <a:pt x="2237488" y="542305"/>
                  <a:pt x="2238470" y="543637"/>
                  <a:pt x="2239440" y="544979"/>
                </a:cubicBezTo>
                <a:cubicBezTo>
                  <a:pt x="2240875" y="545948"/>
                  <a:pt x="2241931" y="547232"/>
                  <a:pt x="2242982" y="548521"/>
                </a:cubicBezTo>
                <a:cubicBezTo>
                  <a:pt x="2244574" y="549392"/>
                  <a:pt x="2245555" y="550722"/>
                  <a:pt x="2246525" y="552064"/>
                </a:cubicBezTo>
                <a:cubicBezTo>
                  <a:pt x="2247959" y="553032"/>
                  <a:pt x="2249014" y="554314"/>
                  <a:pt x="2250064" y="555602"/>
                </a:cubicBezTo>
                <a:cubicBezTo>
                  <a:pt x="2251656" y="556473"/>
                  <a:pt x="2252638" y="557805"/>
                  <a:pt x="2253608" y="559146"/>
                </a:cubicBezTo>
                <a:cubicBezTo>
                  <a:pt x="2255046" y="560117"/>
                  <a:pt x="2256104" y="561403"/>
                  <a:pt x="2257156" y="562694"/>
                </a:cubicBezTo>
                <a:cubicBezTo>
                  <a:pt x="2258748" y="563565"/>
                  <a:pt x="2259729" y="564896"/>
                  <a:pt x="2260699" y="566237"/>
                </a:cubicBezTo>
                <a:cubicBezTo>
                  <a:pt x="2262136" y="567207"/>
                  <a:pt x="2263194" y="568493"/>
                  <a:pt x="2264246" y="569784"/>
                </a:cubicBezTo>
                <a:cubicBezTo>
                  <a:pt x="2265840" y="570656"/>
                  <a:pt x="2266823" y="571990"/>
                  <a:pt x="2267795" y="573333"/>
                </a:cubicBezTo>
                <a:cubicBezTo>
                  <a:pt x="2269231" y="574303"/>
                  <a:pt x="2270287" y="575587"/>
                  <a:pt x="2271338" y="576876"/>
                </a:cubicBezTo>
                <a:cubicBezTo>
                  <a:pt x="2272927" y="577745"/>
                  <a:pt x="2273907" y="579074"/>
                  <a:pt x="2274875" y="580413"/>
                </a:cubicBezTo>
                <a:cubicBezTo>
                  <a:pt x="2276310" y="581382"/>
                  <a:pt x="2277367" y="582666"/>
                  <a:pt x="2278417" y="583955"/>
                </a:cubicBezTo>
                <a:cubicBezTo>
                  <a:pt x="2280011" y="584826"/>
                  <a:pt x="2280993" y="586158"/>
                  <a:pt x="2281964" y="587501"/>
                </a:cubicBezTo>
                <a:cubicBezTo>
                  <a:pt x="2283400" y="588471"/>
                  <a:pt x="2284457" y="589756"/>
                  <a:pt x="2285509" y="591047"/>
                </a:cubicBezTo>
                <a:cubicBezTo>
                  <a:pt x="2287099" y="591916"/>
                  <a:pt x="2288080" y="593247"/>
                  <a:pt x="2289049" y="594587"/>
                </a:cubicBezTo>
                <a:cubicBezTo>
                  <a:pt x="2290486" y="595557"/>
                  <a:pt x="2291545" y="596844"/>
                  <a:pt x="2292597" y="598135"/>
                </a:cubicBezTo>
                <a:cubicBezTo>
                  <a:pt x="2294190" y="599006"/>
                  <a:pt x="2295172" y="600339"/>
                  <a:pt x="2296143" y="601681"/>
                </a:cubicBezTo>
                <a:cubicBezTo>
                  <a:pt x="2297578" y="602650"/>
                  <a:pt x="2298634" y="603934"/>
                  <a:pt x="2299685" y="605223"/>
                </a:cubicBezTo>
                <a:cubicBezTo>
                  <a:pt x="2301279" y="606095"/>
                  <a:pt x="2302261" y="607427"/>
                  <a:pt x="2303232" y="608770"/>
                </a:cubicBezTo>
                <a:cubicBezTo>
                  <a:pt x="2304668" y="609740"/>
                  <a:pt x="2305726" y="611026"/>
                  <a:pt x="2306778" y="612316"/>
                </a:cubicBezTo>
                <a:cubicBezTo>
                  <a:pt x="2308370" y="613187"/>
                  <a:pt x="2309352" y="614519"/>
                  <a:pt x="2310322" y="615861"/>
                </a:cubicBezTo>
                <a:cubicBezTo>
                  <a:pt x="2311758" y="616830"/>
                  <a:pt x="2312816" y="618115"/>
                  <a:pt x="2313867" y="619406"/>
                </a:cubicBezTo>
                <a:cubicBezTo>
                  <a:pt x="2315460" y="620277"/>
                  <a:pt x="2316442" y="621609"/>
                  <a:pt x="2317412" y="622951"/>
                </a:cubicBezTo>
                <a:cubicBezTo>
                  <a:pt x="2318848" y="623920"/>
                  <a:pt x="2319905" y="625205"/>
                  <a:pt x="2320956" y="626495"/>
                </a:cubicBezTo>
                <a:cubicBezTo>
                  <a:pt x="2322550" y="627367"/>
                  <a:pt x="2323532" y="628699"/>
                  <a:pt x="2324503" y="630042"/>
                </a:cubicBezTo>
                <a:cubicBezTo>
                  <a:pt x="2325936" y="631010"/>
                  <a:pt x="2326992" y="632293"/>
                  <a:pt x="2328041" y="633581"/>
                </a:cubicBezTo>
                <a:cubicBezTo>
                  <a:pt x="2329637" y="634454"/>
                  <a:pt x="2330621" y="635789"/>
                  <a:pt x="2331594" y="637134"/>
                </a:cubicBezTo>
                <a:cubicBezTo>
                  <a:pt x="2333029" y="638103"/>
                  <a:pt x="2334085" y="639387"/>
                  <a:pt x="2335136" y="640676"/>
                </a:cubicBezTo>
                <a:cubicBezTo>
                  <a:pt x="2336728" y="641547"/>
                  <a:pt x="2337709" y="642878"/>
                  <a:pt x="2338679" y="644219"/>
                </a:cubicBezTo>
                <a:cubicBezTo>
                  <a:pt x="2340115" y="645188"/>
                  <a:pt x="2341171" y="646472"/>
                  <a:pt x="2342222" y="647762"/>
                </a:cubicBezTo>
                <a:cubicBezTo>
                  <a:pt x="2343814" y="648632"/>
                  <a:pt x="2344796" y="649964"/>
                  <a:pt x="2345766" y="651305"/>
                </a:cubicBezTo>
                <a:cubicBezTo>
                  <a:pt x="2347202" y="652275"/>
                  <a:pt x="2348259" y="653559"/>
                  <a:pt x="2349310" y="654849"/>
                </a:cubicBezTo>
                <a:cubicBezTo>
                  <a:pt x="2350902" y="655720"/>
                  <a:pt x="2351884" y="657051"/>
                  <a:pt x="2352854" y="658393"/>
                </a:cubicBezTo>
                <a:cubicBezTo>
                  <a:pt x="2354290" y="659362"/>
                  <a:pt x="2355346" y="660647"/>
                  <a:pt x="2356397" y="661936"/>
                </a:cubicBezTo>
                <a:cubicBezTo>
                  <a:pt x="2357989" y="662807"/>
                  <a:pt x="2358971" y="664138"/>
                  <a:pt x="2359941" y="665480"/>
                </a:cubicBezTo>
                <a:cubicBezTo>
                  <a:pt x="2361376" y="666449"/>
                  <a:pt x="2362432" y="667732"/>
                  <a:pt x="2363482" y="669021"/>
                </a:cubicBezTo>
                <a:cubicBezTo>
                  <a:pt x="2365073" y="669891"/>
                  <a:pt x="2366054" y="671221"/>
                  <a:pt x="2367023" y="672561"/>
                </a:cubicBezTo>
                <a:cubicBezTo>
                  <a:pt x="2368460" y="673532"/>
                  <a:pt x="2369519" y="674818"/>
                  <a:pt x="2370571" y="676110"/>
                </a:cubicBezTo>
                <a:cubicBezTo>
                  <a:pt x="2372164" y="676981"/>
                  <a:pt x="2373146" y="678313"/>
                  <a:pt x="2374117" y="679655"/>
                </a:cubicBezTo>
                <a:cubicBezTo>
                  <a:pt x="2375553" y="680625"/>
                  <a:pt x="2376610" y="681910"/>
                  <a:pt x="2377661" y="683200"/>
                </a:cubicBezTo>
                <a:cubicBezTo>
                  <a:pt x="2379255" y="684071"/>
                  <a:pt x="2380237" y="685404"/>
                  <a:pt x="2381208" y="686747"/>
                </a:cubicBezTo>
                <a:cubicBezTo>
                  <a:pt x="2382641" y="687714"/>
                  <a:pt x="2383696" y="688996"/>
                  <a:pt x="2384745" y="690283"/>
                </a:cubicBezTo>
                <a:cubicBezTo>
                  <a:pt x="2386338" y="691154"/>
                  <a:pt x="2387320" y="692486"/>
                  <a:pt x="2388291" y="693829"/>
                </a:cubicBezTo>
                <a:cubicBezTo>
                  <a:pt x="2389726" y="694797"/>
                  <a:pt x="2390782" y="696081"/>
                  <a:pt x="2391832" y="697370"/>
                </a:cubicBezTo>
                <a:cubicBezTo>
                  <a:pt x="2393424" y="698240"/>
                  <a:pt x="2394405" y="699571"/>
                  <a:pt x="2395375" y="700912"/>
                </a:cubicBezTo>
                <a:cubicBezTo>
                  <a:pt x="2396812" y="701882"/>
                  <a:pt x="2397869" y="703168"/>
                  <a:pt x="2398921" y="704458"/>
                </a:cubicBezTo>
                <a:cubicBezTo>
                  <a:pt x="2400509" y="705327"/>
                  <a:pt x="2401489" y="706656"/>
                  <a:pt x="2402457" y="707994"/>
                </a:cubicBezTo>
                <a:cubicBezTo>
                  <a:pt x="2403894" y="708965"/>
                  <a:pt x="2404952" y="710250"/>
                  <a:pt x="2406004" y="711541"/>
                </a:cubicBezTo>
                <a:cubicBezTo>
                  <a:pt x="2407598" y="712413"/>
                  <a:pt x="2408581" y="713746"/>
                  <a:pt x="2409552" y="715089"/>
                </a:cubicBezTo>
                <a:cubicBezTo>
                  <a:pt x="2410989" y="716060"/>
                  <a:pt x="2412047" y="717345"/>
                  <a:pt x="2413099" y="718636"/>
                </a:cubicBezTo>
                <a:cubicBezTo>
                  <a:pt x="2414691" y="719507"/>
                  <a:pt x="2415673" y="720839"/>
                  <a:pt x="2416644" y="722182"/>
                </a:cubicBezTo>
                <a:cubicBezTo>
                  <a:pt x="2418081" y="723152"/>
                  <a:pt x="2419140" y="724438"/>
                  <a:pt x="2420192" y="725730"/>
                </a:cubicBezTo>
                <a:cubicBezTo>
                  <a:pt x="2421782" y="726599"/>
                  <a:pt x="2422762" y="727928"/>
                  <a:pt x="2423730" y="729268"/>
                </a:cubicBezTo>
                <a:cubicBezTo>
                  <a:pt x="2425166" y="730237"/>
                  <a:pt x="2426223" y="731522"/>
                  <a:pt x="2427274" y="732811"/>
                </a:cubicBezTo>
                <a:cubicBezTo>
                  <a:pt x="2428866" y="733682"/>
                  <a:pt x="2429847" y="735013"/>
                  <a:pt x="2430817" y="736354"/>
                </a:cubicBezTo>
                <a:cubicBezTo>
                  <a:pt x="2432254" y="737324"/>
                  <a:pt x="2433311" y="738610"/>
                  <a:pt x="2434363" y="739900"/>
                </a:cubicBezTo>
                <a:cubicBezTo>
                  <a:pt x="2435955" y="740771"/>
                  <a:pt x="2436938" y="742103"/>
                  <a:pt x="2437908" y="743445"/>
                </a:cubicBezTo>
                <a:cubicBezTo>
                  <a:pt x="2439342" y="744414"/>
                  <a:pt x="2440398" y="745697"/>
                  <a:pt x="2441448" y="746986"/>
                </a:cubicBezTo>
                <a:cubicBezTo>
                  <a:pt x="2443042" y="747857"/>
                  <a:pt x="2444025" y="749191"/>
                  <a:pt x="2444996" y="750534"/>
                </a:cubicBezTo>
                <a:cubicBezTo>
                  <a:pt x="2446433" y="751504"/>
                  <a:pt x="2447491" y="752790"/>
                  <a:pt x="2448543" y="754081"/>
                </a:cubicBezTo>
                <a:cubicBezTo>
                  <a:pt x="2450134" y="754951"/>
                  <a:pt x="2451115" y="756282"/>
                  <a:pt x="2452085" y="757623"/>
                </a:cubicBezTo>
                <a:cubicBezTo>
                  <a:pt x="2453522" y="758593"/>
                  <a:pt x="2454579" y="759878"/>
                  <a:pt x="2455631" y="761169"/>
                </a:cubicBezTo>
                <a:cubicBezTo>
                  <a:pt x="2457226" y="762042"/>
                  <a:pt x="2458210" y="763376"/>
                  <a:pt x="2459182" y="764720"/>
                </a:cubicBezTo>
                <a:cubicBezTo>
                  <a:pt x="2460615" y="765687"/>
                  <a:pt x="2461669" y="766969"/>
                  <a:pt x="2462718" y="768256"/>
                </a:cubicBezTo>
                <a:cubicBezTo>
                  <a:pt x="2464310" y="769127"/>
                  <a:pt x="2465291" y="770457"/>
                  <a:pt x="2466260" y="771798"/>
                </a:cubicBezTo>
                <a:cubicBezTo>
                  <a:pt x="2467695" y="772767"/>
                  <a:pt x="2468752" y="774050"/>
                  <a:pt x="2469802" y="775339"/>
                </a:cubicBezTo>
                <a:cubicBezTo>
                  <a:pt x="2471394" y="776210"/>
                  <a:pt x="2472375" y="777541"/>
                  <a:pt x="2473345" y="778882"/>
                </a:cubicBezTo>
                <a:cubicBezTo>
                  <a:pt x="2474781" y="779851"/>
                  <a:pt x="2475837" y="781135"/>
                  <a:pt x="2476888" y="782425"/>
                </a:cubicBezTo>
                <a:cubicBezTo>
                  <a:pt x="2478478" y="783294"/>
                  <a:pt x="2479458" y="784623"/>
                  <a:pt x="2480426" y="785962"/>
                </a:cubicBezTo>
                <a:cubicBezTo>
                  <a:pt x="2481864" y="786933"/>
                  <a:pt x="2482923" y="788220"/>
                  <a:pt x="2483976" y="789512"/>
                </a:cubicBezTo>
                <a:cubicBezTo>
                  <a:pt x="2485568" y="790383"/>
                  <a:pt x="2486550" y="791714"/>
                  <a:pt x="2487520" y="793056"/>
                </a:cubicBezTo>
                <a:cubicBezTo>
                  <a:pt x="2488956" y="794026"/>
                  <a:pt x="2490013" y="795310"/>
                  <a:pt x="2491064" y="796600"/>
                </a:cubicBezTo>
                <a:cubicBezTo>
                  <a:pt x="2492656" y="797471"/>
                  <a:pt x="2493638" y="798802"/>
                  <a:pt x="2494608" y="800144"/>
                </a:cubicBezTo>
                <a:cubicBezTo>
                  <a:pt x="2496045" y="801114"/>
                  <a:pt x="2497103" y="802400"/>
                  <a:pt x="2498155" y="803691"/>
                </a:cubicBezTo>
                <a:cubicBezTo>
                  <a:pt x="2499746" y="804561"/>
                  <a:pt x="2500726" y="805891"/>
                  <a:pt x="2501695" y="807231"/>
                </a:cubicBezTo>
                <a:cubicBezTo>
                  <a:pt x="2503131" y="808200"/>
                  <a:pt x="2504188" y="809485"/>
                  <a:pt x="2505239" y="810775"/>
                </a:cubicBezTo>
                <a:cubicBezTo>
                  <a:pt x="2506830" y="811645"/>
                  <a:pt x="2507811" y="812975"/>
                  <a:pt x="2508780" y="814316"/>
                </a:cubicBezTo>
                <a:cubicBezTo>
                  <a:pt x="2510216" y="815285"/>
                  <a:pt x="2511274" y="816570"/>
                  <a:pt x="2512325" y="817860"/>
                </a:cubicBezTo>
                <a:cubicBezTo>
                  <a:pt x="2513917" y="818731"/>
                  <a:pt x="2514899" y="820062"/>
                  <a:pt x="2515869" y="821404"/>
                </a:cubicBezTo>
                <a:cubicBezTo>
                  <a:pt x="2517303" y="822372"/>
                  <a:pt x="2518358" y="823655"/>
                  <a:pt x="2519408" y="824943"/>
                </a:cubicBezTo>
                <a:cubicBezTo>
                  <a:pt x="2521003" y="825816"/>
                  <a:pt x="2521987" y="827150"/>
                  <a:pt x="2522959" y="828494"/>
                </a:cubicBezTo>
                <a:cubicBezTo>
                  <a:pt x="2524395" y="829464"/>
                  <a:pt x="2525452" y="830749"/>
                  <a:pt x="2526504" y="832039"/>
                </a:cubicBezTo>
                <a:cubicBezTo>
                  <a:pt x="2528097" y="832911"/>
                  <a:pt x="2529079" y="834243"/>
                  <a:pt x="2530050" y="835586"/>
                </a:cubicBezTo>
                <a:cubicBezTo>
                  <a:pt x="2531487" y="836556"/>
                  <a:pt x="2532545" y="837842"/>
                  <a:pt x="2533597" y="839133"/>
                </a:cubicBezTo>
                <a:cubicBezTo>
                  <a:pt x="2535188" y="840003"/>
                  <a:pt x="2536169" y="841333"/>
                  <a:pt x="2537138" y="842674"/>
                </a:cubicBezTo>
                <a:cubicBezTo>
                  <a:pt x="2538574" y="843643"/>
                  <a:pt x="2539631" y="844929"/>
                  <a:pt x="2540683" y="846219"/>
                </a:cubicBezTo>
                <a:cubicBezTo>
                  <a:pt x="2542275" y="847090"/>
                  <a:pt x="2543257" y="848421"/>
                  <a:pt x="2544227" y="849763"/>
                </a:cubicBezTo>
                <a:cubicBezTo>
                  <a:pt x="2545662" y="850732"/>
                  <a:pt x="2546718" y="852016"/>
                  <a:pt x="2547769" y="853305"/>
                </a:cubicBezTo>
                <a:cubicBezTo>
                  <a:pt x="2549361" y="854176"/>
                  <a:pt x="2550343" y="855507"/>
                  <a:pt x="2551313" y="856849"/>
                </a:cubicBezTo>
                <a:cubicBezTo>
                  <a:pt x="2552749" y="857818"/>
                  <a:pt x="2553807" y="859103"/>
                  <a:pt x="2554858" y="860394"/>
                </a:cubicBezTo>
                <a:cubicBezTo>
                  <a:pt x="2556448" y="861264"/>
                  <a:pt x="2557429" y="862594"/>
                  <a:pt x="2558398" y="863934"/>
                </a:cubicBezTo>
                <a:cubicBezTo>
                  <a:pt x="2559837" y="864905"/>
                  <a:pt x="2560896" y="866193"/>
                  <a:pt x="2561949" y="867485"/>
                </a:cubicBezTo>
                <a:cubicBezTo>
                  <a:pt x="2563541" y="868356"/>
                  <a:pt x="2564523" y="869688"/>
                  <a:pt x="2565494" y="871030"/>
                </a:cubicBezTo>
                <a:cubicBezTo>
                  <a:pt x="2566930" y="872000"/>
                  <a:pt x="2567987" y="873285"/>
                  <a:pt x="2569038" y="874575"/>
                </a:cubicBezTo>
                <a:cubicBezTo>
                  <a:pt x="2570633" y="875447"/>
                  <a:pt x="2571617" y="876781"/>
                  <a:pt x="2572589" y="878126"/>
                </a:cubicBezTo>
                <a:cubicBezTo>
                  <a:pt x="2574024" y="879095"/>
                  <a:pt x="2575080" y="880379"/>
                  <a:pt x="2576131" y="881668"/>
                </a:cubicBezTo>
                <a:cubicBezTo>
                  <a:pt x="2577723" y="882539"/>
                  <a:pt x="2578705" y="883871"/>
                  <a:pt x="2579676" y="885213"/>
                </a:cubicBezTo>
                <a:cubicBezTo>
                  <a:pt x="2581110" y="886182"/>
                  <a:pt x="2582167" y="887466"/>
                  <a:pt x="2583217" y="888755"/>
                </a:cubicBezTo>
                <a:cubicBezTo>
                  <a:pt x="2584809" y="889625"/>
                  <a:pt x="2585790" y="890956"/>
                  <a:pt x="2586760" y="892297"/>
                </a:cubicBezTo>
                <a:cubicBezTo>
                  <a:pt x="2588196" y="893266"/>
                  <a:pt x="2589252" y="894550"/>
                  <a:pt x="2590303" y="895840"/>
                </a:cubicBezTo>
                <a:cubicBezTo>
                  <a:pt x="2591893" y="896709"/>
                  <a:pt x="2592873" y="898038"/>
                  <a:pt x="2593841" y="899378"/>
                </a:cubicBezTo>
                <a:cubicBezTo>
                  <a:pt x="2595280" y="900349"/>
                  <a:pt x="2596339" y="901636"/>
                  <a:pt x="2597392" y="902928"/>
                </a:cubicBezTo>
                <a:cubicBezTo>
                  <a:pt x="2598984" y="903799"/>
                  <a:pt x="2599965" y="905130"/>
                  <a:pt x="2600935" y="906472"/>
                </a:cubicBezTo>
                <a:cubicBezTo>
                  <a:pt x="2602371" y="907441"/>
                  <a:pt x="2603428" y="908726"/>
                  <a:pt x="2604479" y="910015"/>
                </a:cubicBezTo>
                <a:cubicBezTo>
                  <a:pt x="2606071" y="910886"/>
                  <a:pt x="2607053" y="912218"/>
                  <a:pt x="2608023" y="913559"/>
                </a:cubicBezTo>
                <a:cubicBezTo>
                  <a:pt x="2609460" y="914530"/>
                  <a:pt x="2610518" y="915815"/>
                  <a:pt x="2611570" y="917106"/>
                </a:cubicBezTo>
                <a:cubicBezTo>
                  <a:pt x="2613159" y="917975"/>
                  <a:pt x="2614139" y="919304"/>
                  <a:pt x="2615107" y="920643"/>
                </a:cubicBezTo>
                <a:cubicBezTo>
                  <a:pt x="2616542" y="921612"/>
                  <a:pt x="2617599" y="922895"/>
                  <a:pt x="2618649" y="924184"/>
                </a:cubicBezTo>
                <a:cubicBezTo>
                  <a:pt x="2620241" y="925055"/>
                  <a:pt x="2621222" y="926386"/>
                  <a:pt x="2622192" y="927727"/>
                </a:cubicBezTo>
                <a:cubicBezTo>
                  <a:pt x="2623629" y="928697"/>
                  <a:pt x="2624686" y="929982"/>
                  <a:pt x="2625738" y="931273"/>
                </a:cubicBezTo>
                <a:cubicBezTo>
                  <a:pt x="2627330" y="932144"/>
                  <a:pt x="2628312" y="933475"/>
                  <a:pt x="2629282" y="934817"/>
                </a:cubicBezTo>
                <a:cubicBezTo>
                  <a:pt x="2630716" y="935785"/>
                  <a:pt x="2631772" y="937068"/>
                  <a:pt x="2632822" y="938357"/>
                </a:cubicBezTo>
                <a:cubicBezTo>
                  <a:pt x="2634415" y="939229"/>
                  <a:pt x="2635398" y="940561"/>
                  <a:pt x="2636369" y="941904"/>
                </a:cubicBezTo>
                <a:cubicBezTo>
                  <a:pt x="2637804" y="942873"/>
                  <a:pt x="2638860" y="944157"/>
                  <a:pt x="2639911" y="945446"/>
                </a:cubicBezTo>
                <a:cubicBezTo>
                  <a:pt x="2641503" y="946316"/>
                  <a:pt x="2642484" y="947647"/>
                  <a:pt x="2643454" y="948988"/>
                </a:cubicBezTo>
                <a:cubicBezTo>
                  <a:pt x="2644889" y="949957"/>
                  <a:pt x="2645946" y="951242"/>
                  <a:pt x="2646997" y="952531"/>
                </a:cubicBezTo>
                <a:cubicBezTo>
                  <a:pt x="2648592" y="953403"/>
                  <a:pt x="2649575" y="954737"/>
                  <a:pt x="2650547" y="956081"/>
                </a:cubicBezTo>
                <a:cubicBezTo>
                  <a:pt x="2651980" y="957048"/>
                  <a:pt x="2653036" y="958331"/>
                  <a:pt x="2654085" y="959619"/>
                </a:cubicBezTo>
                <a:cubicBezTo>
                  <a:pt x="2655675" y="960488"/>
                  <a:pt x="2656656" y="961818"/>
                  <a:pt x="2657625" y="963158"/>
                </a:cubicBezTo>
                <a:cubicBezTo>
                  <a:pt x="2659061" y="964128"/>
                  <a:pt x="2660119" y="965413"/>
                  <a:pt x="2661170" y="966703"/>
                </a:cubicBezTo>
                <a:cubicBezTo>
                  <a:pt x="2662762" y="967574"/>
                  <a:pt x="2663744" y="968905"/>
                  <a:pt x="2664714" y="970247"/>
                </a:cubicBezTo>
                <a:cubicBezTo>
                  <a:pt x="2666149" y="971216"/>
                  <a:pt x="2667206" y="972500"/>
                  <a:pt x="2668257" y="973790"/>
                </a:cubicBezTo>
                <a:cubicBezTo>
                  <a:pt x="2669847" y="974659"/>
                  <a:pt x="2670827" y="975989"/>
                  <a:pt x="2671796" y="977328"/>
                </a:cubicBezTo>
                <a:cubicBezTo>
                  <a:pt x="2673232" y="978298"/>
                  <a:pt x="2674290" y="979584"/>
                  <a:pt x="2675342" y="980874"/>
                </a:cubicBezTo>
                <a:cubicBezTo>
                  <a:pt x="2676934" y="981745"/>
                  <a:pt x="2677915" y="983076"/>
                  <a:pt x="2678885" y="984417"/>
                </a:cubicBezTo>
                <a:cubicBezTo>
                  <a:pt x="2680320" y="985386"/>
                  <a:pt x="2681376" y="986669"/>
                  <a:pt x="2682427" y="987958"/>
                </a:cubicBezTo>
                <a:cubicBezTo>
                  <a:pt x="2684022" y="988831"/>
                  <a:pt x="2685005" y="990164"/>
                  <a:pt x="2685977" y="991508"/>
                </a:cubicBezTo>
                <a:cubicBezTo>
                  <a:pt x="2687410" y="992475"/>
                  <a:pt x="2688465" y="993758"/>
                  <a:pt x="2689514" y="995045"/>
                </a:cubicBezTo>
                <a:cubicBezTo>
                  <a:pt x="2691106" y="995915"/>
                  <a:pt x="2692087" y="997246"/>
                  <a:pt x="2693057" y="998587"/>
                </a:cubicBezTo>
                <a:cubicBezTo>
                  <a:pt x="2694491" y="999555"/>
                  <a:pt x="2695546" y="1000838"/>
                  <a:pt x="2696596" y="1002126"/>
                </a:cubicBezTo>
                <a:cubicBezTo>
                  <a:pt x="2698185" y="1002995"/>
                  <a:pt x="2699166" y="1004324"/>
                  <a:pt x="2700134" y="1005663"/>
                </a:cubicBezTo>
                <a:cubicBezTo>
                  <a:pt x="2701568" y="1006631"/>
                  <a:pt x="2702623" y="1007913"/>
                  <a:pt x="2703672" y="1009200"/>
                </a:cubicBezTo>
                <a:cubicBezTo>
                  <a:pt x="2705262" y="1010069"/>
                  <a:pt x="2706243" y="1011399"/>
                  <a:pt x="2707212" y="1012738"/>
                </a:cubicBezTo>
                <a:cubicBezTo>
                  <a:pt x="2708644" y="1013705"/>
                  <a:pt x="2709699" y="1014987"/>
                  <a:pt x="2710748" y="1016273"/>
                </a:cubicBezTo>
                <a:cubicBezTo>
                  <a:pt x="2712340" y="1017144"/>
                  <a:pt x="2713322" y="1018476"/>
                  <a:pt x="2714293" y="1019818"/>
                </a:cubicBezTo>
                <a:cubicBezTo>
                  <a:pt x="2715727" y="1020786"/>
                  <a:pt x="2716782" y="1022068"/>
                  <a:pt x="2717832" y="1023356"/>
                </a:cubicBezTo>
                <a:cubicBezTo>
                  <a:pt x="2719422" y="1024225"/>
                  <a:pt x="2720402" y="1025554"/>
                  <a:pt x="2721371" y="1026893"/>
                </a:cubicBezTo>
                <a:cubicBezTo>
                  <a:pt x="2722805" y="1027862"/>
                  <a:pt x="2723862" y="1029145"/>
                  <a:pt x="2724912" y="1030433"/>
                </a:cubicBezTo>
                <a:cubicBezTo>
                  <a:pt x="2726500" y="1031301"/>
                  <a:pt x="2727479" y="1032628"/>
                  <a:pt x="2728446" y="1033965"/>
                </a:cubicBezTo>
                <a:cubicBezTo>
                  <a:pt x="2729877" y="1034932"/>
                  <a:pt x="2730932" y="1036212"/>
                  <a:pt x="2731980" y="1037498"/>
                </a:cubicBezTo>
                <a:cubicBezTo>
                  <a:pt x="2733568" y="1038366"/>
                  <a:pt x="2734547" y="1039693"/>
                  <a:pt x="2735515" y="1041031"/>
                </a:cubicBezTo>
                <a:cubicBezTo>
                  <a:pt x="2736947" y="1041997"/>
                  <a:pt x="2738001" y="1043278"/>
                  <a:pt x="2739050" y="1044564"/>
                </a:cubicBezTo>
                <a:cubicBezTo>
                  <a:pt x="2740638" y="1045432"/>
                  <a:pt x="2741618" y="1046760"/>
                  <a:pt x="2742586" y="1048098"/>
                </a:cubicBezTo>
                <a:cubicBezTo>
                  <a:pt x="2744016" y="1049063"/>
                  <a:pt x="2745069" y="1050342"/>
                  <a:pt x="2746117" y="1051627"/>
                </a:cubicBezTo>
                <a:cubicBezTo>
                  <a:pt x="2747706" y="1052496"/>
                  <a:pt x="2748687" y="1053825"/>
                  <a:pt x="2749656" y="1055164"/>
                </a:cubicBezTo>
                <a:cubicBezTo>
                  <a:pt x="2751087" y="1056130"/>
                  <a:pt x="2752142" y="1057410"/>
                  <a:pt x="2753190" y="1058696"/>
                </a:cubicBezTo>
                <a:cubicBezTo>
                  <a:pt x="2754776" y="1059563"/>
                  <a:pt x="2755755" y="1060889"/>
                  <a:pt x="2756722" y="1062225"/>
                </a:cubicBezTo>
                <a:cubicBezTo>
                  <a:pt x="2758152" y="1063190"/>
                  <a:pt x="2759205" y="1064469"/>
                  <a:pt x="2760253" y="1065754"/>
                </a:cubicBezTo>
                <a:cubicBezTo>
                  <a:pt x="2761838" y="1066620"/>
                  <a:pt x="2762816" y="1067945"/>
                  <a:pt x="2763783" y="1069281"/>
                </a:cubicBezTo>
                <a:cubicBezTo>
                  <a:pt x="2765211" y="1070244"/>
                  <a:pt x="2766262" y="1071520"/>
                  <a:pt x="2767308" y="1072802"/>
                </a:cubicBezTo>
                <a:cubicBezTo>
                  <a:pt x="2768889" y="1073666"/>
                  <a:pt x="2769865" y="1074988"/>
                  <a:pt x="2770830" y="1076320"/>
                </a:cubicBezTo>
                <a:cubicBezTo>
                  <a:pt x="2772258" y="1077283"/>
                  <a:pt x="2773310" y="1078560"/>
                  <a:pt x="2774356" y="1079841"/>
                </a:cubicBezTo>
                <a:cubicBezTo>
                  <a:pt x="2775937" y="1080705"/>
                  <a:pt x="2776913" y="1082026"/>
                  <a:pt x="2777877" y="1083358"/>
                </a:cubicBezTo>
                <a:cubicBezTo>
                  <a:pt x="2779302" y="1084319"/>
                  <a:pt x="2780351" y="1085592"/>
                  <a:pt x="2781395" y="1086871"/>
                </a:cubicBezTo>
                <a:cubicBezTo>
                  <a:pt x="2782973" y="1087733"/>
                  <a:pt x="2783947" y="1089051"/>
                  <a:pt x="2784910" y="1090380"/>
                </a:cubicBezTo>
                <a:cubicBezTo>
                  <a:pt x="2786335" y="1091341"/>
                  <a:pt x="2787386" y="1092616"/>
                  <a:pt x="2788431" y="1093895"/>
                </a:cubicBezTo>
                <a:cubicBezTo>
                  <a:pt x="2790006" y="1094755"/>
                  <a:pt x="2790979" y="1096071"/>
                  <a:pt x="2791940" y="1097397"/>
                </a:cubicBezTo>
                <a:cubicBezTo>
                  <a:pt x="2793362" y="1098356"/>
                  <a:pt x="2794409" y="1099626"/>
                  <a:pt x="2795451" y="1100901"/>
                </a:cubicBezTo>
                <a:cubicBezTo>
                  <a:pt x="2797023" y="1101759"/>
                  <a:pt x="2797994" y="1103072"/>
                  <a:pt x="2798953" y="1104395"/>
                </a:cubicBezTo>
                <a:cubicBezTo>
                  <a:pt x="2800372" y="1105351"/>
                  <a:pt x="2801418" y="1106619"/>
                  <a:pt x="2802458" y="1107891"/>
                </a:cubicBezTo>
                <a:cubicBezTo>
                  <a:pt x="2804029" y="1108748"/>
                  <a:pt x="2804998" y="1110059"/>
                  <a:pt x="2805957" y="1111380"/>
                </a:cubicBezTo>
                <a:cubicBezTo>
                  <a:pt x="2807372" y="1112334"/>
                  <a:pt x="2808415" y="1113598"/>
                  <a:pt x="2809453" y="1114867"/>
                </a:cubicBezTo>
                <a:cubicBezTo>
                  <a:pt x="2811018" y="1115720"/>
                  <a:pt x="2811985" y="1117027"/>
                  <a:pt x="2812941" y="1118343"/>
                </a:cubicBezTo>
                <a:cubicBezTo>
                  <a:pt x="2814352" y="1119293"/>
                  <a:pt x="2815392" y="1120553"/>
                  <a:pt x="2816427" y="1121817"/>
                </a:cubicBezTo>
                <a:cubicBezTo>
                  <a:pt x="2817988" y="1122668"/>
                  <a:pt x="2818953" y="1123970"/>
                  <a:pt x="2819906" y="1125282"/>
                </a:cubicBezTo>
                <a:cubicBezTo>
                  <a:pt x="2821311" y="1126228"/>
                  <a:pt x="2822347" y="1127481"/>
                  <a:pt x="2823378" y="1128740"/>
                </a:cubicBezTo>
                <a:cubicBezTo>
                  <a:pt x="2824936" y="1129589"/>
                  <a:pt x="2825900" y="1130889"/>
                  <a:pt x="2826853" y="1132199"/>
                </a:cubicBezTo>
                <a:cubicBezTo>
                  <a:pt x="2828256" y="1133143"/>
                  <a:pt x="2829292" y="1134395"/>
                  <a:pt x="2830322" y="1135652"/>
                </a:cubicBezTo>
                <a:cubicBezTo>
                  <a:pt x="2831869" y="1136495"/>
                  <a:pt x="2832827" y="1137785"/>
                  <a:pt x="2833774" y="1139085"/>
                </a:cubicBezTo>
                <a:cubicBezTo>
                  <a:pt x="2835174" y="1140027"/>
                  <a:pt x="2836207" y="1141274"/>
                  <a:pt x="2837235" y="1142527"/>
                </a:cubicBezTo>
                <a:cubicBezTo>
                  <a:pt x="2838773" y="1143364"/>
                  <a:pt x="2839726" y="1144646"/>
                  <a:pt x="2840668" y="1145938"/>
                </a:cubicBezTo>
                <a:cubicBezTo>
                  <a:pt x="2842056" y="1146872"/>
                  <a:pt x="2843082" y="1148109"/>
                  <a:pt x="2844103" y="1149351"/>
                </a:cubicBezTo>
                <a:cubicBezTo>
                  <a:pt x="2845635" y="1150183"/>
                  <a:pt x="2846584" y="1151458"/>
                  <a:pt x="2847522" y="1152743"/>
                </a:cubicBezTo>
                <a:cubicBezTo>
                  <a:pt x="2848903" y="1153671"/>
                  <a:pt x="2849925" y="1154901"/>
                  <a:pt x="2850941" y="1156136"/>
                </a:cubicBezTo>
                <a:cubicBezTo>
                  <a:pt x="2852462" y="1156962"/>
                  <a:pt x="2853405" y="1158227"/>
                  <a:pt x="2854338" y="1159502"/>
                </a:cubicBezTo>
                <a:cubicBezTo>
                  <a:pt x="2855709" y="1160423"/>
                  <a:pt x="2856724" y="1161643"/>
                  <a:pt x="2857734" y="1162867"/>
                </a:cubicBezTo>
                <a:cubicBezTo>
                  <a:pt x="2859243" y="1163686"/>
                  <a:pt x="2860180" y="1164940"/>
                  <a:pt x="2861107" y="1166204"/>
                </a:cubicBezTo>
                <a:cubicBezTo>
                  <a:pt x="2862469" y="1167117"/>
                  <a:pt x="2863477" y="1168327"/>
                  <a:pt x="2864481" y="1169542"/>
                </a:cubicBezTo>
                <a:cubicBezTo>
                  <a:pt x="2865975" y="1170351"/>
                  <a:pt x="2866904" y="1171592"/>
                  <a:pt x="2867823" y="1172842"/>
                </a:cubicBezTo>
                <a:cubicBezTo>
                  <a:pt x="2869171" y="1173745"/>
                  <a:pt x="2870171" y="1174942"/>
                  <a:pt x="2871166" y="1176143"/>
                </a:cubicBezTo>
                <a:cubicBezTo>
                  <a:pt x="2872646" y="1176943"/>
                  <a:pt x="2873569" y="1178172"/>
                  <a:pt x="2874481" y="1179409"/>
                </a:cubicBezTo>
                <a:cubicBezTo>
                  <a:pt x="2875814" y="1180300"/>
                  <a:pt x="2876804" y="1181482"/>
                  <a:pt x="2877789" y="1182668"/>
                </a:cubicBezTo>
                <a:cubicBezTo>
                  <a:pt x="2879248" y="1183456"/>
                  <a:pt x="2880159" y="1184665"/>
                  <a:pt x="2881061" y="1185883"/>
                </a:cubicBezTo>
                <a:cubicBezTo>
                  <a:pt x="2882379" y="1186763"/>
                  <a:pt x="2883359" y="1187930"/>
                  <a:pt x="2884335" y="1189100"/>
                </a:cubicBezTo>
                <a:cubicBezTo>
                  <a:pt x="2885772" y="1189875"/>
                  <a:pt x="2886672" y="1191065"/>
                  <a:pt x="2887563" y="1192263"/>
                </a:cubicBezTo>
                <a:cubicBezTo>
                  <a:pt x="2888862" y="1193129"/>
                  <a:pt x="2889830" y="1194276"/>
                  <a:pt x="2890794" y="1195428"/>
                </a:cubicBezTo>
                <a:cubicBezTo>
                  <a:pt x="2892206" y="1196187"/>
                  <a:pt x="2893094" y="1197354"/>
                  <a:pt x="2893972" y="1198530"/>
                </a:cubicBezTo>
                <a:cubicBezTo>
                  <a:pt x="2895250" y="1199380"/>
                  <a:pt x="2896205" y="1200507"/>
                  <a:pt x="2897156" y="1201638"/>
                </a:cubicBezTo>
                <a:cubicBezTo>
                  <a:pt x="2898543" y="1202382"/>
                  <a:pt x="2899417" y="1203526"/>
                  <a:pt x="2900283" y="1204677"/>
                </a:cubicBezTo>
                <a:cubicBezTo>
                  <a:pt x="2901537" y="1205510"/>
                  <a:pt x="2902476" y="1206612"/>
                  <a:pt x="2903411" y="1207718"/>
                </a:cubicBezTo>
                <a:cubicBezTo>
                  <a:pt x="2904767" y="1208444"/>
                  <a:pt x="2905626" y="1209560"/>
                  <a:pt x="2906477" y="1210684"/>
                </a:cubicBezTo>
                <a:cubicBezTo>
                  <a:pt x="2907705" y="1211497"/>
                  <a:pt x="2908629" y="1212574"/>
                  <a:pt x="2909548" y="1213655"/>
                </a:cubicBezTo>
                <a:cubicBezTo>
                  <a:pt x="2910870" y="1214361"/>
                  <a:pt x="2911713" y="1215447"/>
                  <a:pt x="2912547" y="1216540"/>
                </a:cubicBezTo>
                <a:cubicBezTo>
                  <a:pt x="2913745" y="1217331"/>
                  <a:pt x="2914649" y="1218378"/>
                  <a:pt x="2915550" y="1219429"/>
                </a:cubicBezTo>
                <a:cubicBezTo>
                  <a:pt x="2916836" y="1220115"/>
                  <a:pt x="2917661" y="1221169"/>
                  <a:pt x="2918479" y="1222230"/>
                </a:cubicBezTo>
                <a:cubicBezTo>
                  <a:pt x="2919645" y="1222997"/>
                  <a:pt x="2920528" y="1224012"/>
                  <a:pt x="2921408" y="1225030"/>
                </a:cubicBezTo>
                <a:cubicBezTo>
                  <a:pt x="2922653" y="1225693"/>
                  <a:pt x="2923459" y="1226710"/>
                  <a:pt x="2924257" y="1227734"/>
                </a:cubicBezTo>
                <a:cubicBezTo>
                  <a:pt x="2925386" y="1228474"/>
                  <a:pt x="2926246" y="1229452"/>
                  <a:pt x="2927103" y="1230434"/>
                </a:cubicBezTo>
                <a:cubicBezTo>
                  <a:pt x="2928303" y="1231071"/>
                  <a:pt x="2929086" y="1232048"/>
                  <a:pt x="2929864" y="1233030"/>
                </a:cubicBezTo>
                <a:cubicBezTo>
                  <a:pt x="2930955" y="1233741"/>
                  <a:pt x="2931790" y="1234681"/>
                  <a:pt x="2932622" y="1235623"/>
                </a:cubicBezTo>
                <a:cubicBezTo>
                  <a:pt x="2933749" y="1236219"/>
                  <a:pt x="2934497" y="1237130"/>
                  <a:pt x="2935239" y="1238046"/>
                </a:cubicBezTo>
                <a:cubicBezTo>
                  <a:pt x="2936273" y="1238708"/>
                  <a:pt x="2937066" y="1239588"/>
                  <a:pt x="2937857" y="1240470"/>
                </a:cubicBezTo>
                <a:cubicBezTo>
                  <a:pt x="2938780" y="1240941"/>
                  <a:pt x="2939420" y="1241664"/>
                  <a:pt x="2940058" y="1242389"/>
                </a:cubicBezTo>
                <a:cubicBezTo>
                  <a:pt x="2940931" y="1242896"/>
                  <a:pt x="2941596" y="1243601"/>
                  <a:pt x="2942258" y="1244308"/>
                </a:cubicBezTo>
                <a:cubicBezTo>
                  <a:pt x="2943114" y="1244801"/>
                  <a:pt x="2943766" y="1245488"/>
                  <a:pt x="2944417" y="1246177"/>
                </a:cubicBezTo>
                <a:cubicBezTo>
                  <a:pt x="2945255" y="1246657"/>
                  <a:pt x="2945897" y="1247327"/>
                  <a:pt x="2946537" y="1247998"/>
                </a:cubicBezTo>
                <a:cubicBezTo>
                  <a:pt x="2947357" y="1248465"/>
                  <a:pt x="2947987" y="1249117"/>
                  <a:pt x="2948616" y="1249770"/>
                </a:cubicBezTo>
                <a:cubicBezTo>
                  <a:pt x="2949419" y="1250224"/>
                  <a:pt x="2950037" y="1250859"/>
                  <a:pt x="2950655" y="1251494"/>
                </a:cubicBezTo>
                <a:cubicBezTo>
                  <a:pt x="2951440" y="1251935"/>
                  <a:pt x="2952047" y="1252551"/>
                  <a:pt x="2952653" y="1253169"/>
                </a:cubicBezTo>
                <a:cubicBezTo>
                  <a:pt x="2953423" y="1253598"/>
                  <a:pt x="2954021" y="1254199"/>
                  <a:pt x="2954618" y="1254802"/>
                </a:cubicBezTo>
                <a:cubicBezTo>
                  <a:pt x="3073188" y="1371907"/>
                  <a:pt x="3146511" y="1534450"/>
                  <a:pt x="3146511" y="1714084"/>
                </a:cubicBezTo>
                <a:cubicBezTo>
                  <a:pt x="3146511" y="2071569"/>
                  <a:pt x="2856124" y="2361368"/>
                  <a:pt x="2497914" y="2361368"/>
                </a:cubicBezTo>
                <a:cubicBezTo>
                  <a:pt x="2387493" y="2361368"/>
                  <a:pt x="2283516" y="2333830"/>
                  <a:pt x="2193928" y="2282592"/>
                </a:cubicBezTo>
                <a:cubicBezTo>
                  <a:pt x="1265388" y="2282592"/>
                  <a:pt x="1265388" y="2282592"/>
                  <a:pt x="1265388" y="2282592"/>
                </a:cubicBezTo>
                <a:cubicBezTo>
                  <a:pt x="1211733" y="2282592"/>
                  <a:pt x="1161289" y="2260113"/>
                  <a:pt x="1125015" y="2222973"/>
                </a:cubicBezTo>
                <a:lnTo>
                  <a:pt x="1123413" y="2220721"/>
                </a:lnTo>
                <a:lnTo>
                  <a:pt x="1121723" y="2218408"/>
                </a:lnTo>
                <a:lnTo>
                  <a:pt x="1118841" y="2215304"/>
                </a:lnTo>
                <a:lnTo>
                  <a:pt x="1115958" y="2212200"/>
                </a:lnTo>
                <a:lnTo>
                  <a:pt x="1112916" y="2208989"/>
                </a:lnTo>
                <a:lnTo>
                  <a:pt x="1109875" y="2205779"/>
                </a:lnTo>
                <a:lnTo>
                  <a:pt x="1106707" y="2202486"/>
                </a:lnTo>
                <a:lnTo>
                  <a:pt x="1103537" y="2199190"/>
                </a:lnTo>
                <a:lnTo>
                  <a:pt x="1100269" y="2195829"/>
                </a:lnTo>
                <a:lnTo>
                  <a:pt x="1097000" y="2192469"/>
                </a:lnTo>
                <a:lnTo>
                  <a:pt x="1093655" y="2189057"/>
                </a:lnTo>
                <a:lnTo>
                  <a:pt x="1090313" y="2185648"/>
                </a:lnTo>
                <a:lnTo>
                  <a:pt x="1086908" y="2182195"/>
                </a:lnTo>
                <a:lnTo>
                  <a:pt x="1083507" y="2178746"/>
                </a:lnTo>
                <a:lnTo>
                  <a:pt x="1080066" y="2175271"/>
                </a:lnTo>
                <a:lnTo>
                  <a:pt x="1076625" y="2171795"/>
                </a:lnTo>
                <a:lnTo>
                  <a:pt x="1073153" y="2168299"/>
                </a:lnTo>
                <a:lnTo>
                  <a:pt x="1069679" y="2164800"/>
                </a:lnTo>
                <a:lnTo>
                  <a:pt x="1066188" y="2161293"/>
                </a:lnTo>
                <a:lnTo>
                  <a:pt x="1062697" y="2157784"/>
                </a:lnTo>
                <a:lnTo>
                  <a:pt x="1059189" y="2154264"/>
                </a:lnTo>
                <a:lnTo>
                  <a:pt x="1055681" y="2150744"/>
                </a:lnTo>
                <a:lnTo>
                  <a:pt x="1052165" y="2147219"/>
                </a:lnTo>
                <a:lnTo>
                  <a:pt x="1048644" y="2143689"/>
                </a:lnTo>
                <a:lnTo>
                  <a:pt x="1045119" y="2140158"/>
                </a:lnTo>
                <a:lnTo>
                  <a:pt x="1041593" y="2136626"/>
                </a:lnTo>
                <a:lnTo>
                  <a:pt x="1038061" y="2133090"/>
                </a:lnTo>
                <a:lnTo>
                  <a:pt x="1034529" y="2129554"/>
                </a:lnTo>
                <a:lnTo>
                  <a:pt x="1030990" y="2126013"/>
                </a:lnTo>
                <a:lnTo>
                  <a:pt x="1027456" y="2122476"/>
                </a:lnTo>
                <a:lnTo>
                  <a:pt x="1023919" y="2118936"/>
                </a:lnTo>
                <a:lnTo>
                  <a:pt x="1020380" y="2115396"/>
                </a:lnTo>
                <a:lnTo>
                  <a:pt x="1016841" y="2111855"/>
                </a:lnTo>
                <a:lnTo>
                  <a:pt x="1013300" y="2108313"/>
                </a:lnTo>
                <a:lnTo>
                  <a:pt x="1009759" y="2104771"/>
                </a:lnTo>
                <a:lnTo>
                  <a:pt x="1006218" y="2101229"/>
                </a:lnTo>
                <a:lnTo>
                  <a:pt x="1002676" y="2097686"/>
                </a:lnTo>
                <a:lnTo>
                  <a:pt x="999134" y="2094143"/>
                </a:lnTo>
                <a:lnTo>
                  <a:pt x="995591" y="2090600"/>
                </a:lnTo>
                <a:lnTo>
                  <a:pt x="992046" y="2087054"/>
                </a:lnTo>
                <a:lnTo>
                  <a:pt x="988506" y="2083514"/>
                </a:lnTo>
                <a:lnTo>
                  <a:pt x="984964" y="2079971"/>
                </a:lnTo>
                <a:lnTo>
                  <a:pt x="981420" y="2076427"/>
                </a:lnTo>
                <a:lnTo>
                  <a:pt x="977878" y="2072885"/>
                </a:lnTo>
                <a:lnTo>
                  <a:pt x="974331" y="2069338"/>
                </a:lnTo>
                <a:lnTo>
                  <a:pt x="970787" y="2065794"/>
                </a:lnTo>
                <a:lnTo>
                  <a:pt x="967243" y="2062250"/>
                </a:lnTo>
                <a:lnTo>
                  <a:pt x="963699" y="2058706"/>
                </a:lnTo>
                <a:lnTo>
                  <a:pt x="960155" y="2055162"/>
                </a:lnTo>
                <a:lnTo>
                  <a:pt x="956612" y="2051619"/>
                </a:lnTo>
                <a:lnTo>
                  <a:pt x="953067" y="2048074"/>
                </a:lnTo>
                <a:lnTo>
                  <a:pt x="949523" y="2044530"/>
                </a:lnTo>
                <a:lnTo>
                  <a:pt x="945979" y="2040986"/>
                </a:lnTo>
                <a:lnTo>
                  <a:pt x="942435" y="2037442"/>
                </a:lnTo>
                <a:lnTo>
                  <a:pt x="938893" y="2033900"/>
                </a:lnTo>
                <a:lnTo>
                  <a:pt x="935347" y="2030353"/>
                </a:lnTo>
                <a:lnTo>
                  <a:pt x="931804" y="2026810"/>
                </a:lnTo>
                <a:lnTo>
                  <a:pt x="928260" y="2023266"/>
                </a:lnTo>
                <a:lnTo>
                  <a:pt x="924716" y="2019722"/>
                </a:lnTo>
                <a:lnTo>
                  <a:pt x="921172" y="2016178"/>
                </a:lnTo>
                <a:lnTo>
                  <a:pt x="917625" y="2012631"/>
                </a:lnTo>
                <a:lnTo>
                  <a:pt x="914083" y="2009089"/>
                </a:lnTo>
                <a:lnTo>
                  <a:pt x="910539" y="2005545"/>
                </a:lnTo>
                <a:lnTo>
                  <a:pt x="906995" y="2002001"/>
                </a:lnTo>
                <a:lnTo>
                  <a:pt x="903451" y="1998457"/>
                </a:lnTo>
                <a:lnTo>
                  <a:pt x="899909" y="1994915"/>
                </a:lnTo>
                <a:lnTo>
                  <a:pt x="896361" y="1991367"/>
                </a:lnTo>
                <a:lnTo>
                  <a:pt x="892817" y="1987823"/>
                </a:lnTo>
                <a:lnTo>
                  <a:pt x="889274" y="1984280"/>
                </a:lnTo>
                <a:lnTo>
                  <a:pt x="885730" y="1980736"/>
                </a:lnTo>
                <a:lnTo>
                  <a:pt x="882186" y="1977192"/>
                </a:lnTo>
                <a:lnTo>
                  <a:pt x="878639" y="1973645"/>
                </a:lnTo>
                <a:lnTo>
                  <a:pt x="875097" y="1970103"/>
                </a:lnTo>
                <a:lnTo>
                  <a:pt x="871553" y="1966559"/>
                </a:lnTo>
                <a:lnTo>
                  <a:pt x="868010" y="1963016"/>
                </a:lnTo>
                <a:lnTo>
                  <a:pt x="864468" y="1959474"/>
                </a:lnTo>
                <a:lnTo>
                  <a:pt x="860921" y="1955926"/>
                </a:lnTo>
                <a:lnTo>
                  <a:pt x="857377" y="1952382"/>
                </a:lnTo>
                <a:lnTo>
                  <a:pt x="853833" y="1948839"/>
                </a:lnTo>
                <a:lnTo>
                  <a:pt x="850288" y="1945294"/>
                </a:lnTo>
                <a:lnTo>
                  <a:pt x="846744" y="1941750"/>
                </a:lnTo>
                <a:lnTo>
                  <a:pt x="843201" y="1938207"/>
                </a:lnTo>
                <a:lnTo>
                  <a:pt x="839654" y="1934660"/>
                </a:lnTo>
                <a:lnTo>
                  <a:pt x="836112" y="1931118"/>
                </a:lnTo>
                <a:lnTo>
                  <a:pt x="832568" y="1927574"/>
                </a:lnTo>
                <a:lnTo>
                  <a:pt x="829024" y="1924030"/>
                </a:lnTo>
                <a:lnTo>
                  <a:pt x="825482" y="1920488"/>
                </a:lnTo>
                <a:lnTo>
                  <a:pt x="821935" y="1916941"/>
                </a:lnTo>
                <a:lnTo>
                  <a:pt x="818390" y="1913396"/>
                </a:lnTo>
                <a:lnTo>
                  <a:pt x="814846" y="1909852"/>
                </a:lnTo>
                <a:lnTo>
                  <a:pt x="811302" y="1906308"/>
                </a:lnTo>
                <a:lnTo>
                  <a:pt x="807758" y="1902764"/>
                </a:lnTo>
                <a:lnTo>
                  <a:pt x="804211" y="1899217"/>
                </a:lnTo>
                <a:lnTo>
                  <a:pt x="800669" y="1895675"/>
                </a:lnTo>
                <a:lnTo>
                  <a:pt x="797125" y="1892131"/>
                </a:lnTo>
                <a:lnTo>
                  <a:pt x="793581" y="1888587"/>
                </a:lnTo>
                <a:lnTo>
                  <a:pt x="790037" y="1885043"/>
                </a:lnTo>
                <a:lnTo>
                  <a:pt x="786495" y="1881501"/>
                </a:lnTo>
                <a:lnTo>
                  <a:pt x="782947" y="1877953"/>
                </a:lnTo>
                <a:lnTo>
                  <a:pt x="779403" y="1874409"/>
                </a:lnTo>
                <a:lnTo>
                  <a:pt x="775860" y="1870866"/>
                </a:lnTo>
                <a:lnTo>
                  <a:pt x="772316" y="1867322"/>
                </a:lnTo>
                <a:lnTo>
                  <a:pt x="768772" y="1863778"/>
                </a:lnTo>
                <a:lnTo>
                  <a:pt x="765225" y="1860231"/>
                </a:lnTo>
                <a:lnTo>
                  <a:pt x="761683" y="1856689"/>
                </a:lnTo>
                <a:lnTo>
                  <a:pt x="758139" y="1853145"/>
                </a:lnTo>
                <a:lnTo>
                  <a:pt x="754595" y="1849601"/>
                </a:lnTo>
                <a:lnTo>
                  <a:pt x="751051" y="1846057"/>
                </a:lnTo>
                <a:lnTo>
                  <a:pt x="747509" y="1842515"/>
                </a:lnTo>
                <a:lnTo>
                  <a:pt x="743962" y="1838968"/>
                </a:lnTo>
                <a:lnTo>
                  <a:pt x="740418" y="1835424"/>
                </a:lnTo>
                <a:lnTo>
                  <a:pt x="736874" y="1831880"/>
                </a:lnTo>
                <a:lnTo>
                  <a:pt x="733330" y="1828336"/>
                </a:lnTo>
                <a:lnTo>
                  <a:pt x="729786" y="1824792"/>
                </a:lnTo>
                <a:lnTo>
                  <a:pt x="726239" y="1821245"/>
                </a:lnTo>
                <a:lnTo>
                  <a:pt x="722697" y="1817703"/>
                </a:lnTo>
                <a:lnTo>
                  <a:pt x="719153" y="1814159"/>
                </a:lnTo>
                <a:lnTo>
                  <a:pt x="715609" y="1810615"/>
                </a:lnTo>
                <a:lnTo>
                  <a:pt x="712067" y="1807073"/>
                </a:lnTo>
                <a:lnTo>
                  <a:pt x="708520" y="1803526"/>
                </a:lnTo>
                <a:lnTo>
                  <a:pt x="704976" y="1799982"/>
                </a:lnTo>
                <a:lnTo>
                  <a:pt x="701432" y="1796438"/>
                </a:lnTo>
                <a:lnTo>
                  <a:pt x="697888" y="1792894"/>
                </a:lnTo>
                <a:lnTo>
                  <a:pt x="694344" y="1789350"/>
                </a:lnTo>
                <a:lnTo>
                  <a:pt x="690800" y="1785806"/>
                </a:lnTo>
                <a:lnTo>
                  <a:pt x="687253" y="1782259"/>
                </a:lnTo>
                <a:lnTo>
                  <a:pt x="683711" y="1778717"/>
                </a:lnTo>
                <a:lnTo>
                  <a:pt x="680169" y="1775174"/>
                </a:lnTo>
                <a:lnTo>
                  <a:pt x="676624" y="1771630"/>
                </a:lnTo>
                <a:lnTo>
                  <a:pt x="673081" y="1768087"/>
                </a:lnTo>
                <a:lnTo>
                  <a:pt x="669533" y="1764539"/>
                </a:lnTo>
                <a:lnTo>
                  <a:pt x="665989" y="1760995"/>
                </a:lnTo>
                <a:lnTo>
                  <a:pt x="662446" y="1757452"/>
                </a:lnTo>
                <a:lnTo>
                  <a:pt x="658902" y="1753908"/>
                </a:lnTo>
                <a:lnTo>
                  <a:pt x="655358" y="1750364"/>
                </a:lnTo>
                <a:lnTo>
                  <a:pt x="651811" y="1746817"/>
                </a:lnTo>
                <a:lnTo>
                  <a:pt x="648269" y="1743275"/>
                </a:lnTo>
                <a:lnTo>
                  <a:pt x="644726" y="1739732"/>
                </a:lnTo>
                <a:lnTo>
                  <a:pt x="641182" y="1736188"/>
                </a:lnTo>
                <a:lnTo>
                  <a:pt x="637638" y="1732644"/>
                </a:lnTo>
                <a:lnTo>
                  <a:pt x="634096" y="1729102"/>
                </a:lnTo>
                <a:lnTo>
                  <a:pt x="630549" y="1725555"/>
                </a:lnTo>
                <a:lnTo>
                  <a:pt x="627005" y="1722011"/>
                </a:lnTo>
                <a:lnTo>
                  <a:pt x="623461" y="1718466"/>
                </a:lnTo>
                <a:lnTo>
                  <a:pt x="619917" y="1714923"/>
                </a:lnTo>
                <a:lnTo>
                  <a:pt x="616373" y="1711378"/>
                </a:lnTo>
                <a:lnTo>
                  <a:pt x="612826" y="1707832"/>
                </a:lnTo>
                <a:lnTo>
                  <a:pt x="609284" y="1704290"/>
                </a:lnTo>
                <a:lnTo>
                  <a:pt x="605740" y="1700746"/>
                </a:lnTo>
                <a:lnTo>
                  <a:pt x="602196" y="1697202"/>
                </a:lnTo>
                <a:lnTo>
                  <a:pt x="598652" y="1693658"/>
                </a:lnTo>
                <a:lnTo>
                  <a:pt x="595110" y="1690116"/>
                </a:lnTo>
                <a:lnTo>
                  <a:pt x="591563" y="1686568"/>
                </a:lnTo>
                <a:lnTo>
                  <a:pt x="588019" y="1683024"/>
                </a:lnTo>
                <a:lnTo>
                  <a:pt x="584475" y="1679481"/>
                </a:lnTo>
                <a:lnTo>
                  <a:pt x="580931" y="1675937"/>
                </a:lnTo>
                <a:lnTo>
                  <a:pt x="577387" y="1672393"/>
                </a:lnTo>
                <a:lnTo>
                  <a:pt x="573840" y="1668846"/>
                </a:lnTo>
                <a:lnTo>
                  <a:pt x="570299" y="1665304"/>
                </a:lnTo>
                <a:lnTo>
                  <a:pt x="566756" y="1661761"/>
                </a:lnTo>
                <a:lnTo>
                  <a:pt x="563211" y="1658216"/>
                </a:lnTo>
                <a:lnTo>
                  <a:pt x="559669" y="1654674"/>
                </a:lnTo>
                <a:lnTo>
                  <a:pt x="556125" y="1651130"/>
                </a:lnTo>
                <a:lnTo>
                  <a:pt x="552577" y="1647582"/>
                </a:lnTo>
                <a:lnTo>
                  <a:pt x="549033" y="1644039"/>
                </a:lnTo>
                <a:lnTo>
                  <a:pt x="545488" y="1640494"/>
                </a:lnTo>
                <a:lnTo>
                  <a:pt x="541944" y="1636950"/>
                </a:lnTo>
                <a:lnTo>
                  <a:pt x="538400" y="1633406"/>
                </a:lnTo>
                <a:lnTo>
                  <a:pt x="534853" y="1629859"/>
                </a:lnTo>
                <a:lnTo>
                  <a:pt x="531311" y="1626317"/>
                </a:lnTo>
                <a:lnTo>
                  <a:pt x="527767" y="1622773"/>
                </a:lnTo>
                <a:lnTo>
                  <a:pt x="524223" y="1619229"/>
                </a:lnTo>
                <a:lnTo>
                  <a:pt x="520681" y="1615687"/>
                </a:lnTo>
                <a:lnTo>
                  <a:pt x="517134" y="1612140"/>
                </a:lnTo>
                <a:lnTo>
                  <a:pt x="513590" y="1608596"/>
                </a:lnTo>
                <a:lnTo>
                  <a:pt x="510046" y="1605052"/>
                </a:lnTo>
                <a:lnTo>
                  <a:pt x="506502" y="1601508"/>
                </a:lnTo>
                <a:lnTo>
                  <a:pt x="502958" y="1597964"/>
                </a:lnTo>
                <a:lnTo>
                  <a:pt x="499414" y="1594420"/>
                </a:lnTo>
                <a:lnTo>
                  <a:pt x="495869" y="1590875"/>
                </a:lnTo>
                <a:lnTo>
                  <a:pt x="492325" y="1587331"/>
                </a:lnTo>
                <a:lnTo>
                  <a:pt x="488781" y="1583787"/>
                </a:lnTo>
                <a:lnTo>
                  <a:pt x="485237" y="1580243"/>
                </a:lnTo>
                <a:lnTo>
                  <a:pt x="481695" y="1576701"/>
                </a:lnTo>
                <a:lnTo>
                  <a:pt x="478147" y="1573153"/>
                </a:lnTo>
                <a:lnTo>
                  <a:pt x="474603" y="1569609"/>
                </a:lnTo>
                <a:lnTo>
                  <a:pt x="471060" y="1566066"/>
                </a:lnTo>
                <a:lnTo>
                  <a:pt x="467516" y="1562522"/>
                </a:lnTo>
                <a:lnTo>
                  <a:pt x="463972" y="1558978"/>
                </a:lnTo>
                <a:lnTo>
                  <a:pt x="460428" y="1555434"/>
                </a:lnTo>
                <a:lnTo>
                  <a:pt x="456883" y="1551889"/>
                </a:lnTo>
                <a:lnTo>
                  <a:pt x="453339" y="1548345"/>
                </a:lnTo>
                <a:lnTo>
                  <a:pt x="449795" y="1544801"/>
                </a:lnTo>
                <a:lnTo>
                  <a:pt x="446251" y="1541257"/>
                </a:lnTo>
                <a:lnTo>
                  <a:pt x="442709" y="1537715"/>
                </a:lnTo>
                <a:lnTo>
                  <a:pt x="439162" y="1534168"/>
                </a:lnTo>
                <a:lnTo>
                  <a:pt x="435618" y="1530624"/>
                </a:lnTo>
                <a:lnTo>
                  <a:pt x="432074" y="1527080"/>
                </a:lnTo>
                <a:lnTo>
                  <a:pt x="428530" y="1523536"/>
                </a:lnTo>
                <a:lnTo>
                  <a:pt x="424983" y="1519989"/>
                </a:lnTo>
                <a:lnTo>
                  <a:pt x="421439" y="1516445"/>
                </a:lnTo>
                <a:lnTo>
                  <a:pt x="417897" y="1512903"/>
                </a:lnTo>
                <a:lnTo>
                  <a:pt x="414354" y="1509360"/>
                </a:lnTo>
                <a:lnTo>
                  <a:pt x="410810" y="1505816"/>
                </a:lnTo>
                <a:lnTo>
                  <a:pt x="407268" y="1502274"/>
                </a:lnTo>
                <a:lnTo>
                  <a:pt x="403724" y="1498730"/>
                </a:lnTo>
                <a:lnTo>
                  <a:pt x="400177" y="1495182"/>
                </a:lnTo>
                <a:lnTo>
                  <a:pt x="396632" y="1491638"/>
                </a:lnTo>
                <a:lnTo>
                  <a:pt x="393088" y="1488094"/>
                </a:lnTo>
                <a:lnTo>
                  <a:pt x="389544" y="1484550"/>
                </a:lnTo>
                <a:lnTo>
                  <a:pt x="386000" y="1481006"/>
                </a:lnTo>
                <a:lnTo>
                  <a:pt x="382453" y="1477459"/>
                </a:lnTo>
                <a:lnTo>
                  <a:pt x="378911" y="1473917"/>
                </a:lnTo>
                <a:lnTo>
                  <a:pt x="375367" y="1470373"/>
                </a:lnTo>
                <a:lnTo>
                  <a:pt x="371823" y="1466829"/>
                </a:lnTo>
                <a:lnTo>
                  <a:pt x="368281" y="1463287"/>
                </a:lnTo>
                <a:lnTo>
                  <a:pt x="364733" y="1459739"/>
                </a:lnTo>
                <a:lnTo>
                  <a:pt x="361189" y="1456195"/>
                </a:lnTo>
                <a:lnTo>
                  <a:pt x="357646" y="1452652"/>
                </a:lnTo>
                <a:lnTo>
                  <a:pt x="354102" y="1449108"/>
                </a:lnTo>
                <a:lnTo>
                  <a:pt x="350558" y="1445564"/>
                </a:lnTo>
                <a:lnTo>
                  <a:pt x="347014" y="1442020"/>
                </a:lnTo>
                <a:lnTo>
                  <a:pt x="343469" y="1438475"/>
                </a:lnTo>
                <a:lnTo>
                  <a:pt x="339925" y="1434931"/>
                </a:lnTo>
                <a:lnTo>
                  <a:pt x="336381" y="1431387"/>
                </a:lnTo>
                <a:lnTo>
                  <a:pt x="332837" y="1427843"/>
                </a:lnTo>
                <a:lnTo>
                  <a:pt x="329295" y="1424301"/>
                </a:lnTo>
                <a:lnTo>
                  <a:pt x="325748" y="1420754"/>
                </a:lnTo>
                <a:lnTo>
                  <a:pt x="322204" y="1417210"/>
                </a:lnTo>
                <a:lnTo>
                  <a:pt x="318660" y="1413666"/>
                </a:lnTo>
                <a:lnTo>
                  <a:pt x="315116" y="1410122"/>
                </a:lnTo>
                <a:lnTo>
                  <a:pt x="311572" y="1406578"/>
                </a:lnTo>
                <a:lnTo>
                  <a:pt x="308028" y="1403034"/>
                </a:lnTo>
                <a:lnTo>
                  <a:pt x="304483" y="1399489"/>
                </a:lnTo>
                <a:lnTo>
                  <a:pt x="300939" y="1395945"/>
                </a:lnTo>
                <a:lnTo>
                  <a:pt x="297395" y="1392401"/>
                </a:lnTo>
                <a:lnTo>
                  <a:pt x="293851" y="1388857"/>
                </a:lnTo>
                <a:lnTo>
                  <a:pt x="290309" y="1385315"/>
                </a:lnTo>
                <a:lnTo>
                  <a:pt x="286761" y="1381767"/>
                </a:lnTo>
                <a:lnTo>
                  <a:pt x="283217" y="1378223"/>
                </a:lnTo>
                <a:lnTo>
                  <a:pt x="279673" y="1374679"/>
                </a:lnTo>
                <a:lnTo>
                  <a:pt x="276129" y="1371135"/>
                </a:lnTo>
                <a:lnTo>
                  <a:pt x="272583" y="1367589"/>
                </a:lnTo>
                <a:lnTo>
                  <a:pt x="269039" y="1364045"/>
                </a:lnTo>
                <a:lnTo>
                  <a:pt x="265498" y="1360503"/>
                </a:lnTo>
                <a:lnTo>
                  <a:pt x="261954" y="1356959"/>
                </a:lnTo>
                <a:lnTo>
                  <a:pt x="258409" y="1353415"/>
                </a:lnTo>
                <a:lnTo>
                  <a:pt x="254867" y="1349873"/>
                </a:lnTo>
                <a:lnTo>
                  <a:pt x="251322" y="1346328"/>
                </a:lnTo>
                <a:lnTo>
                  <a:pt x="247775" y="1342781"/>
                </a:lnTo>
                <a:lnTo>
                  <a:pt x="244231" y="1339237"/>
                </a:lnTo>
                <a:lnTo>
                  <a:pt x="240688" y="1335694"/>
                </a:lnTo>
                <a:lnTo>
                  <a:pt x="237144" y="1332150"/>
                </a:lnTo>
                <a:lnTo>
                  <a:pt x="233600" y="1328606"/>
                </a:lnTo>
                <a:lnTo>
                  <a:pt x="230055" y="1325061"/>
                </a:lnTo>
                <a:lnTo>
                  <a:pt x="226511" y="1321517"/>
                </a:lnTo>
                <a:lnTo>
                  <a:pt x="222967" y="1317973"/>
                </a:lnTo>
                <a:lnTo>
                  <a:pt x="219423" y="1314429"/>
                </a:lnTo>
                <a:lnTo>
                  <a:pt x="215881" y="1310887"/>
                </a:lnTo>
                <a:lnTo>
                  <a:pt x="212334" y="1307340"/>
                </a:lnTo>
                <a:lnTo>
                  <a:pt x="208790" y="1303796"/>
                </a:lnTo>
                <a:lnTo>
                  <a:pt x="205246" y="1300252"/>
                </a:lnTo>
                <a:lnTo>
                  <a:pt x="201702" y="1296708"/>
                </a:lnTo>
                <a:lnTo>
                  <a:pt x="198158" y="1293163"/>
                </a:lnTo>
                <a:lnTo>
                  <a:pt x="194614" y="1289620"/>
                </a:lnTo>
                <a:lnTo>
                  <a:pt x="191069" y="1286075"/>
                </a:lnTo>
                <a:lnTo>
                  <a:pt x="187525" y="1282531"/>
                </a:lnTo>
                <a:lnTo>
                  <a:pt x="183981" y="1278987"/>
                </a:lnTo>
                <a:lnTo>
                  <a:pt x="180437" y="1275443"/>
                </a:lnTo>
                <a:lnTo>
                  <a:pt x="176893" y="1271899"/>
                </a:lnTo>
                <a:lnTo>
                  <a:pt x="173348" y="1268354"/>
                </a:lnTo>
                <a:lnTo>
                  <a:pt x="169804" y="1264810"/>
                </a:lnTo>
                <a:lnTo>
                  <a:pt x="166260" y="1261266"/>
                </a:lnTo>
                <a:lnTo>
                  <a:pt x="162716" y="1257722"/>
                </a:lnTo>
                <a:lnTo>
                  <a:pt x="159172" y="1254178"/>
                </a:lnTo>
                <a:lnTo>
                  <a:pt x="155630" y="1250636"/>
                </a:lnTo>
                <a:lnTo>
                  <a:pt x="152082" y="1247088"/>
                </a:lnTo>
                <a:lnTo>
                  <a:pt x="148538" y="1243544"/>
                </a:lnTo>
                <a:lnTo>
                  <a:pt x="144995" y="1240001"/>
                </a:lnTo>
                <a:lnTo>
                  <a:pt x="141451" y="1236457"/>
                </a:lnTo>
                <a:lnTo>
                  <a:pt x="137909" y="1232915"/>
                </a:lnTo>
                <a:lnTo>
                  <a:pt x="134362" y="1229368"/>
                </a:lnTo>
                <a:lnTo>
                  <a:pt x="130819" y="1225824"/>
                </a:lnTo>
                <a:lnTo>
                  <a:pt x="127275" y="1222280"/>
                </a:lnTo>
                <a:lnTo>
                  <a:pt x="123732" y="1218737"/>
                </a:lnTo>
                <a:lnTo>
                  <a:pt x="120185" y="1215190"/>
                </a:lnTo>
                <a:lnTo>
                  <a:pt x="116643" y="1211648"/>
                </a:lnTo>
                <a:lnTo>
                  <a:pt x="113100" y="1208105"/>
                </a:lnTo>
                <a:lnTo>
                  <a:pt x="109556" y="1204561"/>
                </a:lnTo>
                <a:lnTo>
                  <a:pt x="106011" y="1201016"/>
                </a:lnTo>
                <a:lnTo>
                  <a:pt x="102467" y="1197472"/>
                </a:lnTo>
                <a:lnTo>
                  <a:pt x="98925" y="1193930"/>
                </a:lnTo>
                <a:lnTo>
                  <a:pt x="95377" y="1190382"/>
                </a:lnTo>
                <a:lnTo>
                  <a:pt x="91833" y="1186838"/>
                </a:lnTo>
                <a:lnTo>
                  <a:pt x="88290" y="1183295"/>
                </a:lnTo>
                <a:lnTo>
                  <a:pt x="84746" y="1179751"/>
                </a:lnTo>
                <a:lnTo>
                  <a:pt x="81202" y="1176207"/>
                </a:lnTo>
                <a:lnTo>
                  <a:pt x="77656" y="1172661"/>
                </a:lnTo>
                <a:lnTo>
                  <a:pt x="74113" y="1169118"/>
                </a:lnTo>
                <a:lnTo>
                  <a:pt x="70569" y="1165574"/>
                </a:lnTo>
                <a:cubicBezTo>
                  <a:pt x="27369" y="1131018"/>
                  <a:pt x="0" y="1077728"/>
                  <a:pt x="0" y="1017137"/>
                </a:cubicBezTo>
                <a:cubicBezTo>
                  <a:pt x="0" y="272181"/>
                  <a:pt x="0" y="272181"/>
                  <a:pt x="0" y="272181"/>
                </a:cubicBezTo>
                <a:cubicBezTo>
                  <a:pt x="0" y="166646"/>
                  <a:pt x="93088" y="73526"/>
                  <a:pt x="198588" y="73526"/>
                </a:cubicBezTo>
                <a:cubicBezTo>
                  <a:pt x="621890" y="73526"/>
                  <a:pt x="922847" y="73526"/>
                  <a:pt x="1136820" y="73526"/>
                </a:cubicBezTo>
                <a:cubicBezTo>
                  <a:pt x="1224160" y="25604"/>
                  <a:pt x="1324641" y="0"/>
                  <a:pt x="1431114" y="0"/>
                </a:cubicBezTo>
                <a:close/>
              </a:path>
            </a:pathLst>
          </a:custGeom>
          <a:gradFill flip="none" rotWithShape="1">
            <a:gsLst>
              <a:gs pos="0">
                <a:srgbClr val="263A28">
                  <a:alpha val="25000"/>
                </a:srgbClr>
              </a:gs>
              <a:gs pos="67000">
                <a:schemeClr val="bg1">
                  <a:alpha val="0"/>
                </a:schemeClr>
              </a:gs>
            </a:gsLst>
            <a:lin ang="27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a typeface="微软雅黑" panose="020B0503020204020204" pitchFamily="34" charset="-122"/>
            </a:endParaRPr>
          </a:p>
        </p:txBody>
      </p:sp>
      <p:sp>
        <p:nvSpPr>
          <p:cNvPr id="6" name="Oval 8"/>
          <p:cNvSpPr>
            <a:spLocks noChangeArrowheads="1"/>
          </p:cNvSpPr>
          <p:nvPr/>
        </p:nvSpPr>
        <p:spPr bwMode="auto">
          <a:xfrm>
            <a:off x="7642436" y="1708723"/>
            <a:ext cx="1197409" cy="1190408"/>
          </a:xfrm>
          <a:prstGeom prst="ellipse">
            <a:avLst/>
          </a:pr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 name="Freeform 6"/>
          <p:cNvSpPr>
            <a:spLocks/>
          </p:cNvSpPr>
          <p:nvPr/>
        </p:nvSpPr>
        <p:spPr bwMode="auto">
          <a:xfrm>
            <a:off x="6332987" y="1442632"/>
            <a:ext cx="2772949" cy="1729592"/>
          </a:xfrm>
          <a:custGeom>
            <a:avLst/>
            <a:gdLst/>
            <a:ahLst/>
            <a:cxnLst/>
            <a:rect l="l" t="t" r="r" b="b"/>
            <a:pathLst>
              <a:path w="2079712" h="1297194">
                <a:moveTo>
                  <a:pt x="1431115" y="199568"/>
                </a:moveTo>
                <a:cubicBezTo>
                  <a:pt x="1183123" y="199568"/>
                  <a:pt x="982086" y="399429"/>
                  <a:pt x="982086" y="645971"/>
                </a:cubicBezTo>
                <a:cubicBezTo>
                  <a:pt x="982086" y="892513"/>
                  <a:pt x="1183123" y="1092374"/>
                  <a:pt x="1431115" y="1092374"/>
                </a:cubicBezTo>
                <a:cubicBezTo>
                  <a:pt x="1679107" y="1092374"/>
                  <a:pt x="1880144" y="892513"/>
                  <a:pt x="1880144" y="645971"/>
                </a:cubicBezTo>
                <a:cubicBezTo>
                  <a:pt x="1880144" y="399429"/>
                  <a:pt x="1679107" y="199568"/>
                  <a:pt x="1431115" y="199568"/>
                </a:cubicBezTo>
                <a:close/>
                <a:moveTo>
                  <a:pt x="1431115" y="0"/>
                </a:moveTo>
                <a:cubicBezTo>
                  <a:pt x="1789325" y="0"/>
                  <a:pt x="2079712" y="290387"/>
                  <a:pt x="2079712" y="648597"/>
                </a:cubicBezTo>
                <a:cubicBezTo>
                  <a:pt x="2079712" y="1006807"/>
                  <a:pt x="1789325" y="1297194"/>
                  <a:pt x="1431115" y="1297194"/>
                </a:cubicBezTo>
                <a:cubicBezTo>
                  <a:pt x="1318838" y="1297194"/>
                  <a:pt x="1213225" y="1268665"/>
                  <a:pt x="1122583" y="1215791"/>
                </a:cubicBezTo>
                <a:cubicBezTo>
                  <a:pt x="198588" y="1215791"/>
                  <a:pt x="198588" y="1215791"/>
                  <a:pt x="198588" y="1215791"/>
                </a:cubicBezTo>
                <a:cubicBezTo>
                  <a:pt x="93088" y="1215791"/>
                  <a:pt x="0" y="1129079"/>
                  <a:pt x="0" y="1023787"/>
                </a:cubicBezTo>
                <a:cubicBezTo>
                  <a:pt x="0" y="274349"/>
                  <a:pt x="0" y="274349"/>
                  <a:pt x="0" y="274349"/>
                </a:cubicBezTo>
                <a:cubicBezTo>
                  <a:pt x="0" y="169057"/>
                  <a:pt x="93088" y="76151"/>
                  <a:pt x="198588" y="76151"/>
                </a:cubicBezTo>
                <a:cubicBezTo>
                  <a:pt x="618891" y="76151"/>
                  <a:pt x="918577" y="76151"/>
                  <a:pt x="1132260" y="76151"/>
                </a:cubicBezTo>
                <a:cubicBezTo>
                  <a:pt x="1220654" y="26559"/>
                  <a:pt x="1322783" y="0"/>
                  <a:pt x="1431115"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7" name="Rectangle 9"/>
          <p:cNvSpPr>
            <a:spLocks noChangeArrowheads="1"/>
          </p:cNvSpPr>
          <p:nvPr/>
        </p:nvSpPr>
        <p:spPr bwMode="auto">
          <a:xfrm>
            <a:off x="8027403" y="1997490"/>
            <a:ext cx="561051" cy="574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1219170"/>
            <a:r>
              <a:rPr lang="zh-CN" altLang="zh-CN" sz="3733">
                <a:solidFill>
                  <a:schemeClr val="bg1"/>
                </a:solidFill>
                <a:latin typeface="微软雅黑" panose="020B0503020204020204" pitchFamily="34" charset="-122"/>
                <a:ea typeface="微软雅黑" panose="020B0503020204020204" pitchFamily="34" charset="-122"/>
              </a:rPr>
              <a:t>01</a:t>
            </a:r>
            <a:endParaRPr lang="zh-CN" altLang="zh-CN" sz="2667">
              <a:solidFill>
                <a:schemeClr val="bg1"/>
              </a:solidFill>
              <a:latin typeface="微软雅黑" panose="020B0503020204020204" pitchFamily="34" charset="-122"/>
              <a:ea typeface="微软雅黑" panose="020B0503020204020204" pitchFamily="34" charset="-122"/>
            </a:endParaRPr>
          </a:p>
        </p:txBody>
      </p:sp>
      <p:sp>
        <p:nvSpPr>
          <p:cNvPr id="19" name="对角圆角矩形 18"/>
          <p:cNvSpPr/>
          <p:nvPr/>
        </p:nvSpPr>
        <p:spPr>
          <a:xfrm>
            <a:off x="1020733" y="1557965"/>
            <a:ext cx="5133376" cy="1463040"/>
          </a:xfrm>
          <a:prstGeom prst="round2DiagRect">
            <a:avLst>
              <a:gd name="adj1" fmla="val 10000"/>
              <a:gd name="adj2" fmla="val 30000"/>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0" name="对角圆角矩形 19"/>
          <p:cNvSpPr/>
          <p:nvPr/>
        </p:nvSpPr>
        <p:spPr>
          <a:xfrm>
            <a:off x="1937060" y="2696292"/>
            <a:ext cx="5133376" cy="1463040"/>
          </a:xfrm>
          <a:prstGeom prst="round2DiagRect">
            <a:avLst>
              <a:gd name="adj1" fmla="val 10000"/>
              <a:gd name="adj2" fmla="val 30000"/>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0" name="Oval 12"/>
          <p:cNvSpPr>
            <a:spLocks noChangeArrowheads="1"/>
          </p:cNvSpPr>
          <p:nvPr/>
        </p:nvSpPr>
        <p:spPr bwMode="auto">
          <a:xfrm>
            <a:off x="8594761" y="2832608"/>
            <a:ext cx="1197409" cy="1190408"/>
          </a:xfrm>
          <a:prstGeom prst="ellipse">
            <a:avLst/>
          </a:pr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8" name="Freeform 10"/>
          <p:cNvSpPr>
            <a:spLocks/>
          </p:cNvSpPr>
          <p:nvPr/>
        </p:nvSpPr>
        <p:spPr bwMode="auto">
          <a:xfrm>
            <a:off x="7285312" y="2559515"/>
            <a:ext cx="2772949" cy="1729592"/>
          </a:xfrm>
          <a:custGeom>
            <a:avLst/>
            <a:gdLst/>
            <a:ahLst/>
            <a:cxnLst/>
            <a:rect l="l" t="t" r="r" b="b"/>
            <a:pathLst>
              <a:path w="2079712" h="1297194">
                <a:moveTo>
                  <a:pt x="1431115" y="204820"/>
                </a:moveTo>
                <a:cubicBezTo>
                  <a:pt x="1183123" y="204820"/>
                  <a:pt x="982086" y="404681"/>
                  <a:pt x="982086" y="651223"/>
                </a:cubicBezTo>
                <a:cubicBezTo>
                  <a:pt x="982086" y="897765"/>
                  <a:pt x="1183123" y="1097626"/>
                  <a:pt x="1431115" y="1097626"/>
                </a:cubicBezTo>
                <a:cubicBezTo>
                  <a:pt x="1679107" y="1097626"/>
                  <a:pt x="1880144" y="897765"/>
                  <a:pt x="1880144" y="651223"/>
                </a:cubicBezTo>
                <a:cubicBezTo>
                  <a:pt x="1880144" y="404681"/>
                  <a:pt x="1679107" y="204820"/>
                  <a:pt x="1431115" y="204820"/>
                </a:cubicBezTo>
                <a:close/>
                <a:moveTo>
                  <a:pt x="1431115" y="0"/>
                </a:moveTo>
                <a:cubicBezTo>
                  <a:pt x="1789325" y="0"/>
                  <a:pt x="2079712" y="290387"/>
                  <a:pt x="2079712" y="648597"/>
                </a:cubicBezTo>
                <a:cubicBezTo>
                  <a:pt x="2079712" y="1006807"/>
                  <a:pt x="1789325" y="1297194"/>
                  <a:pt x="1431115" y="1297194"/>
                </a:cubicBezTo>
                <a:cubicBezTo>
                  <a:pt x="1324753" y="1297194"/>
                  <a:pt x="1224370" y="1271592"/>
                  <a:pt x="1137098" y="1223669"/>
                </a:cubicBezTo>
                <a:cubicBezTo>
                  <a:pt x="198588" y="1223669"/>
                  <a:pt x="198588" y="1223669"/>
                  <a:pt x="198588" y="1223669"/>
                </a:cubicBezTo>
                <a:cubicBezTo>
                  <a:pt x="93088" y="1223669"/>
                  <a:pt x="0" y="1130550"/>
                  <a:pt x="0" y="1025014"/>
                </a:cubicBezTo>
                <a:cubicBezTo>
                  <a:pt x="0" y="273850"/>
                  <a:pt x="0" y="273850"/>
                  <a:pt x="0" y="273850"/>
                </a:cubicBezTo>
                <a:cubicBezTo>
                  <a:pt x="0" y="168315"/>
                  <a:pt x="93088" y="81403"/>
                  <a:pt x="198588" y="81403"/>
                </a:cubicBezTo>
                <a:cubicBezTo>
                  <a:pt x="612585" y="81403"/>
                  <a:pt x="909557" y="81403"/>
                  <a:pt x="1122584" y="81403"/>
                </a:cubicBezTo>
                <a:cubicBezTo>
                  <a:pt x="1213225" y="28529"/>
                  <a:pt x="1318838" y="0"/>
                  <a:pt x="1431115"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1" name="Rectangle 13"/>
          <p:cNvSpPr>
            <a:spLocks noChangeArrowheads="1"/>
          </p:cNvSpPr>
          <p:nvPr/>
        </p:nvSpPr>
        <p:spPr bwMode="auto">
          <a:xfrm>
            <a:off x="8902702" y="3117874"/>
            <a:ext cx="561051" cy="574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1219170"/>
            <a:r>
              <a:rPr lang="zh-CN" altLang="zh-CN" sz="3733">
                <a:solidFill>
                  <a:schemeClr val="bg1"/>
                </a:solidFill>
                <a:latin typeface="微软雅黑" panose="020B0503020204020204" pitchFamily="34" charset="-122"/>
                <a:ea typeface="微软雅黑" panose="020B0503020204020204" pitchFamily="34" charset="-122"/>
              </a:rPr>
              <a:t>02</a:t>
            </a:r>
            <a:endParaRPr lang="zh-CN" altLang="zh-CN" sz="2667">
              <a:solidFill>
                <a:schemeClr val="bg1"/>
              </a:solidFill>
              <a:latin typeface="微软雅黑" panose="020B0503020204020204" pitchFamily="34" charset="-122"/>
              <a:ea typeface="微软雅黑" panose="020B0503020204020204" pitchFamily="34" charset="-122"/>
            </a:endParaRPr>
          </a:p>
        </p:txBody>
      </p:sp>
      <p:sp>
        <p:nvSpPr>
          <p:cNvPr id="21" name="对角圆角矩形 20"/>
          <p:cNvSpPr/>
          <p:nvPr/>
        </p:nvSpPr>
        <p:spPr>
          <a:xfrm>
            <a:off x="2894028" y="3818425"/>
            <a:ext cx="5133376" cy="1463040"/>
          </a:xfrm>
          <a:prstGeom prst="round2DiagRect">
            <a:avLst>
              <a:gd name="adj1" fmla="val 10000"/>
              <a:gd name="adj2" fmla="val 30000"/>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4" name="Oval 16"/>
          <p:cNvSpPr>
            <a:spLocks noChangeArrowheads="1"/>
          </p:cNvSpPr>
          <p:nvPr/>
        </p:nvSpPr>
        <p:spPr bwMode="auto">
          <a:xfrm>
            <a:off x="9543586" y="3949491"/>
            <a:ext cx="1200911" cy="1190408"/>
          </a:xfrm>
          <a:prstGeom prst="ellipse">
            <a:avLst/>
          </a:pr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2" name="Freeform 14"/>
          <p:cNvSpPr>
            <a:spLocks/>
          </p:cNvSpPr>
          <p:nvPr/>
        </p:nvSpPr>
        <p:spPr bwMode="auto">
          <a:xfrm>
            <a:off x="8237639" y="3686900"/>
            <a:ext cx="2772948" cy="1726091"/>
          </a:xfrm>
          <a:custGeom>
            <a:avLst/>
            <a:gdLst/>
            <a:ahLst/>
            <a:cxnLst/>
            <a:rect l="l" t="t" r="r" b="b"/>
            <a:pathLst>
              <a:path w="2079711" h="1294568">
                <a:moveTo>
                  <a:pt x="1429802" y="196943"/>
                </a:moveTo>
                <a:cubicBezTo>
                  <a:pt x="1181085" y="196943"/>
                  <a:pt x="979460" y="396804"/>
                  <a:pt x="979460" y="643346"/>
                </a:cubicBezTo>
                <a:cubicBezTo>
                  <a:pt x="979460" y="889888"/>
                  <a:pt x="1181085" y="1089749"/>
                  <a:pt x="1429802" y="1089749"/>
                </a:cubicBezTo>
                <a:cubicBezTo>
                  <a:pt x="1678519" y="1089749"/>
                  <a:pt x="1880144" y="889888"/>
                  <a:pt x="1880144" y="643346"/>
                </a:cubicBezTo>
                <a:cubicBezTo>
                  <a:pt x="1880144" y="396804"/>
                  <a:pt x="1678519" y="196943"/>
                  <a:pt x="1429802" y="196943"/>
                </a:cubicBezTo>
                <a:close/>
                <a:moveTo>
                  <a:pt x="1431114" y="0"/>
                </a:moveTo>
                <a:cubicBezTo>
                  <a:pt x="1789324" y="0"/>
                  <a:pt x="2079711" y="289799"/>
                  <a:pt x="2079711" y="647284"/>
                </a:cubicBezTo>
                <a:cubicBezTo>
                  <a:pt x="2079711" y="1004769"/>
                  <a:pt x="1789324" y="1294568"/>
                  <a:pt x="1431114" y="1294568"/>
                </a:cubicBezTo>
                <a:cubicBezTo>
                  <a:pt x="1320693" y="1294568"/>
                  <a:pt x="1216716" y="1267030"/>
                  <a:pt x="1127128" y="1215792"/>
                </a:cubicBezTo>
                <a:cubicBezTo>
                  <a:pt x="198588" y="1215792"/>
                  <a:pt x="198588" y="1215792"/>
                  <a:pt x="198588" y="1215792"/>
                </a:cubicBezTo>
                <a:cubicBezTo>
                  <a:pt x="93088" y="1215792"/>
                  <a:pt x="0" y="1128881"/>
                  <a:pt x="0" y="1017137"/>
                </a:cubicBezTo>
                <a:cubicBezTo>
                  <a:pt x="0" y="272181"/>
                  <a:pt x="0" y="272181"/>
                  <a:pt x="0" y="272181"/>
                </a:cubicBezTo>
                <a:cubicBezTo>
                  <a:pt x="0" y="166646"/>
                  <a:pt x="93088" y="73526"/>
                  <a:pt x="198588" y="73526"/>
                </a:cubicBezTo>
                <a:cubicBezTo>
                  <a:pt x="621890" y="73526"/>
                  <a:pt x="922847" y="73526"/>
                  <a:pt x="1136820" y="73526"/>
                </a:cubicBezTo>
                <a:cubicBezTo>
                  <a:pt x="1224160" y="25604"/>
                  <a:pt x="1324641" y="0"/>
                  <a:pt x="1431114"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5" name="Rectangle 17"/>
          <p:cNvSpPr>
            <a:spLocks noChangeArrowheads="1"/>
          </p:cNvSpPr>
          <p:nvPr/>
        </p:nvSpPr>
        <p:spPr bwMode="auto">
          <a:xfrm>
            <a:off x="9834021" y="4238258"/>
            <a:ext cx="561051" cy="574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1219170"/>
            <a:r>
              <a:rPr lang="zh-CN" altLang="zh-CN" sz="3733" dirty="0">
                <a:solidFill>
                  <a:schemeClr val="bg1"/>
                </a:solidFill>
                <a:latin typeface="微软雅黑" panose="020B0503020204020204" pitchFamily="34" charset="-122"/>
                <a:ea typeface="微软雅黑" panose="020B0503020204020204" pitchFamily="34" charset="-122"/>
              </a:rPr>
              <a:t>03</a:t>
            </a:r>
            <a:endParaRPr lang="zh-CN" altLang="zh-CN" sz="2667" dirty="0">
              <a:solidFill>
                <a:schemeClr val="bg1"/>
              </a:solidFill>
              <a:latin typeface="微软雅黑" panose="020B0503020204020204" pitchFamily="34" charset="-122"/>
              <a:ea typeface="微软雅黑" panose="020B0503020204020204" pitchFamily="34" charset="-122"/>
            </a:endParaRPr>
          </a:p>
        </p:txBody>
      </p:sp>
      <p:sp>
        <p:nvSpPr>
          <p:cNvPr id="22" name="副标题 2"/>
          <p:cNvSpPr txBox="1">
            <a:spLocks/>
          </p:cNvSpPr>
          <p:nvPr/>
        </p:nvSpPr>
        <p:spPr>
          <a:xfrm>
            <a:off x="2060004" y="1882667"/>
            <a:ext cx="3966400" cy="617123"/>
          </a:xfrm>
          <a:prstGeom prst="rect">
            <a:avLst/>
          </a:prstGeom>
        </p:spPr>
        <p:txBody>
          <a:bodyPr vert="horz" lIns="121920" tIns="60960" rIns="121920" bIns="60960" rtlCol="0" anchor="ctr">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添加文本内容添加文本内容添加文本内容</a:t>
            </a:r>
          </a:p>
        </p:txBody>
      </p:sp>
      <p:sp>
        <p:nvSpPr>
          <p:cNvPr id="23" name="副标题 2"/>
          <p:cNvSpPr txBox="1">
            <a:spLocks/>
          </p:cNvSpPr>
          <p:nvPr/>
        </p:nvSpPr>
        <p:spPr>
          <a:xfrm>
            <a:off x="2913333" y="3051517"/>
            <a:ext cx="4073952" cy="617123"/>
          </a:xfrm>
          <a:prstGeom prst="rect">
            <a:avLst/>
          </a:prstGeom>
        </p:spPr>
        <p:txBody>
          <a:bodyPr vert="horz" lIns="121920" tIns="60960" rIns="121920" bIns="60960" rtlCol="0" anchor="ctr">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添加文本内容添加文本内容添加文本内容</a:t>
            </a:r>
          </a:p>
        </p:txBody>
      </p:sp>
      <p:sp>
        <p:nvSpPr>
          <p:cNvPr id="24" name="副标题 2"/>
          <p:cNvSpPr txBox="1">
            <a:spLocks/>
          </p:cNvSpPr>
          <p:nvPr/>
        </p:nvSpPr>
        <p:spPr>
          <a:xfrm>
            <a:off x="3761154" y="4249680"/>
            <a:ext cx="4268621" cy="617123"/>
          </a:xfrm>
          <a:prstGeom prst="rect">
            <a:avLst/>
          </a:prstGeom>
        </p:spPr>
        <p:txBody>
          <a:bodyPr vert="horz" lIns="121920" tIns="60960" rIns="121920" bIns="60960" rtlCol="0" anchor="ctr">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添加文本内容添加文本内容添加文本内容</a:t>
            </a:r>
          </a:p>
        </p:txBody>
      </p:sp>
      <p:sp>
        <p:nvSpPr>
          <p:cNvPr id="26" name="Freeform 53"/>
          <p:cNvSpPr>
            <a:spLocks/>
          </p:cNvSpPr>
          <p:nvPr/>
        </p:nvSpPr>
        <p:spPr bwMode="auto">
          <a:xfrm>
            <a:off x="1329516" y="1957554"/>
            <a:ext cx="1137821" cy="1049905"/>
          </a:xfrm>
          <a:custGeom>
            <a:avLst/>
            <a:gdLst>
              <a:gd name="connsiteX0" fmla="*/ 213409 w 364216"/>
              <a:gd name="connsiteY0" fmla="*/ 0 h 334203"/>
              <a:gd name="connsiteX1" fmla="*/ 364216 w 364216"/>
              <a:gd name="connsiteY1" fmla="*/ 152857 h 334203"/>
              <a:gd name="connsiteX2" fmla="*/ 115179 w 364216"/>
              <a:gd name="connsiteY2" fmla="*/ 334203 h 334203"/>
              <a:gd name="connsiteX3" fmla="*/ 0 w 364216"/>
              <a:gd name="connsiteY3" fmla="*/ 219024 h 334203"/>
              <a:gd name="connsiteX4" fmla="*/ 0 w 364216"/>
              <a:gd name="connsiteY4" fmla="*/ 5616 h 334203"/>
              <a:gd name="connsiteX5" fmla="*/ 213409 w 364216"/>
              <a:gd name="connsiteY5" fmla="*/ 0 h 334203"/>
              <a:gd name="connsiteX0" fmla="*/ 213409 w 476557"/>
              <a:gd name="connsiteY0" fmla="*/ 0 h 340480"/>
              <a:gd name="connsiteX1" fmla="*/ 476557 w 476557"/>
              <a:gd name="connsiteY1" fmla="*/ 261794 h 340480"/>
              <a:gd name="connsiteX2" fmla="*/ 115179 w 476557"/>
              <a:gd name="connsiteY2" fmla="*/ 334203 h 340480"/>
              <a:gd name="connsiteX3" fmla="*/ 0 w 476557"/>
              <a:gd name="connsiteY3" fmla="*/ 219024 h 340480"/>
              <a:gd name="connsiteX4" fmla="*/ 0 w 476557"/>
              <a:gd name="connsiteY4" fmla="*/ 5616 h 340480"/>
              <a:gd name="connsiteX5" fmla="*/ 213409 w 476557"/>
              <a:gd name="connsiteY5" fmla="*/ 0 h 340480"/>
              <a:gd name="connsiteX0" fmla="*/ 213409 w 476557"/>
              <a:gd name="connsiteY0" fmla="*/ 0 h 439735"/>
              <a:gd name="connsiteX1" fmla="*/ 476557 w 476557"/>
              <a:gd name="connsiteY1" fmla="*/ 261794 h 439735"/>
              <a:gd name="connsiteX2" fmla="*/ 210499 w 476557"/>
              <a:gd name="connsiteY2" fmla="*/ 439735 h 439735"/>
              <a:gd name="connsiteX3" fmla="*/ 0 w 476557"/>
              <a:gd name="connsiteY3" fmla="*/ 219024 h 439735"/>
              <a:gd name="connsiteX4" fmla="*/ 0 w 476557"/>
              <a:gd name="connsiteY4" fmla="*/ 5616 h 439735"/>
              <a:gd name="connsiteX5" fmla="*/ 213409 w 476557"/>
              <a:gd name="connsiteY5" fmla="*/ 0 h 439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6557" h="439735">
                <a:moveTo>
                  <a:pt x="213409" y="0"/>
                </a:moveTo>
                <a:lnTo>
                  <a:pt x="476557" y="261794"/>
                </a:lnTo>
                <a:cubicBezTo>
                  <a:pt x="462768" y="375414"/>
                  <a:pt x="327348" y="437352"/>
                  <a:pt x="210499" y="439735"/>
                </a:cubicBezTo>
                <a:lnTo>
                  <a:pt x="0" y="219024"/>
                </a:lnTo>
                <a:lnTo>
                  <a:pt x="0" y="5616"/>
                </a:lnTo>
                <a:lnTo>
                  <a:pt x="213409" y="0"/>
                </a:lnTo>
                <a:close/>
              </a:path>
            </a:pathLst>
          </a:custGeom>
          <a:gradFill>
            <a:gsLst>
              <a:gs pos="0">
                <a:schemeClr val="tx2">
                  <a:alpha val="17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7" name="Freeform 24"/>
          <p:cNvSpPr>
            <a:spLocks/>
          </p:cNvSpPr>
          <p:nvPr/>
        </p:nvSpPr>
        <p:spPr bwMode="auto">
          <a:xfrm>
            <a:off x="1298410" y="1926705"/>
            <a:ext cx="536348" cy="536348"/>
          </a:xfrm>
          <a:custGeom>
            <a:avLst/>
            <a:gdLst/>
            <a:ahLst/>
            <a:cxnLst/>
            <a:rect l="l" t="t" r="r" b="b"/>
            <a:pathLst>
              <a:path w="127000" h="127000">
                <a:moveTo>
                  <a:pt x="41048" y="35719"/>
                </a:moveTo>
                <a:cubicBezTo>
                  <a:pt x="37314" y="35719"/>
                  <a:pt x="37306" y="39408"/>
                  <a:pt x="37306" y="39423"/>
                </a:cubicBezTo>
                <a:cubicBezTo>
                  <a:pt x="37306" y="39423"/>
                  <a:pt x="37306" y="39423"/>
                  <a:pt x="37306" y="87578"/>
                </a:cubicBezTo>
                <a:lnTo>
                  <a:pt x="41048" y="91282"/>
                </a:lnTo>
                <a:cubicBezTo>
                  <a:pt x="44790" y="91282"/>
                  <a:pt x="44790" y="91282"/>
                  <a:pt x="85952" y="69057"/>
                </a:cubicBezTo>
                <a:lnTo>
                  <a:pt x="89694" y="65353"/>
                </a:lnTo>
                <a:cubicBezTo>
                  <a:pt x="89694" y="61649"/>
                  <a:pt x="89694" y="61649"/>
                  <a:pt x="85952" y="57944"/>
                </a:cubicBezTo>
                <a:cubicBezTo>
                  <a:pt x="85952" y="57944"/>
                  <a:pt x="85952" y="57944"/>
                  <a:pt x="44790" y="35719"/>
                </a:cubicBezTo>
                <a:close/>
                <a:moveTo>
                  <a:pt x="22339" y="11113"/>
                </a:moveTo>
                <a:cubicBezTo>
                  <a:pt x="22349" y="11113"/>
                  <a:pt x="23249" y="11113"/>
                  <a:pt x="108404" y="11113"/>
                </a:cubicBezTo>
                <a:lnTo>
                  <a:pt x="115888" y="22339"/>
                </a:lnTo>
                <a:cubicBezTo>
                  <a:pt x="115888" y="22349"/>
                  <a:pt x="115888" y="23249"/>
                  <a:pt x="115888" y="108404"/>
                </a:cubicBezTo>
                <a:cubicBezTo>
                  <a:pt x="115888" y="112146"/>
                  <a:pt x="112146" y="115888"/>
                  <a:pt x="108404" y="115888"/>
                </a:cubicBezTo>
                <a:cubicBezTo>
                  <a:pt x="108395" y="115888"/>
                  <a:pt x="107494" y="115888"/>
                  <a:pt x="22339" y="115888"/>
                </a:cubicBezTo>
                <a:lnTo>
                  <a:pt x="11113" y="108404"/>
                </a:lnTo>
                <a:cubicBezTo>
                  <a:pt x="11113" y="108395"/>
                  <a:pt x="11113" y="107494"/>
                  <a:pt x="11113" y="22339"/>
                </a:cubicBezTo>
                <a:cubicBezTo>
                  <a:pt x="11113" y="14855"/>
                  <a:pt x="14855" y="11113"/>
                  <a:pt x="22339" y="11113"/>
                </a:cubicBezTo>
                <a:close/>
                <a:moveTo>
                  <a:pt x="13033" y="5556"/>
                </a:moveTo>
                <a:cubicBezTo>
                  <a:pt x="9295" y="5556"/>
                  <a:pt x="5556" y="9294"/>
                  <a:pt x="5556" y="13033"/>
                </a:cubicBezTo>
                <a:cubicBezTo>
                  <a:pt x="5556" y="13048"/>
                  <a:pt x="5556" y="14261"/>
                  <a:pt x="5556" y="110229"/>
                </a:cubicBezTo>
                <a:lnTo>
                  <a:pt x="13033" y="121444"/>
                </a:lnTo>
                <a:cubicBezTo>
                  <a:pt x="13048" y="121444"/>
                  <a:pt x="14257" y="121444"/>
                  <a:pt x="110229" y="121444"/>
                </a:cubicBezTo>
                <a:cubicBezTo>
                  <a:pt x="117706" y="121444"/>
                  <a:pt x="121444" y="117706"/>
                  <a:pt x="121444" y="110229"/>
                </a:cubicBezTo>
                <a:lnTo>
                  <a:pt x="121444" y="13033"/>
                </a:lnTo>
                <a:cubicBezTo>
                  <a:pt x="121444" y="9294"/>
                  <a:pt x="117706" y="5556"/>
                  <a:pt x="110229" y="5556"/>
                </a:cubicBezTo>
                <a:cubicBezTo>
                  <a:pt x="110214" y="5556"/>
                  <a:pt x="109006" y="5556"/>
                  <a:pt x="13033" y="5556"/>
                </a:cubicBezTo>
                <a:close/>
                <a:moveTo>
                  <a:pt x="11206" y="0"/>
                </a:moveTo>
                <a:cubicBezTo>
                  <a:pt x="11216" y="0"/>
                  <a:pt x="12226" y="0"/>
                  <a:pt x="119530" y="0"/>
                </a:cubicBezTo>
                <a:cubicBezTo>
                  <a:pt x="123265" y="0"/>
                  <a:pt x="127000" y="7471"/>
                  <a:pt x="127000" y="11206"/>
                </a:cubicBezTo>
                <a:cubicBezTo>
                  <a:pt x="127000" y="11216"/>
                  <a:pt x="127000" y="12233"/>
                  <a:pt x="127000" y="119530"/>
                </a:cubicBezTo>
                <a:cubicBezTo>
                  <a:pt x="127000" y="123265"/>
                  <a:pt x="123265" y="127000"/>
                  <a:pt x="119530" y="127000"/>
                </a:cubicBezTo>
                <a:cubicBezTo>
                  <a:pt x="119520" y="127000"/>
                  <a:pt x="118511" y="127000"/>
                  <a:pt x="11206" y="127000"/>
                </a:cubicBezTo>
                <a:lnTo>
                  <a:pt x="0" y="119530"/>
                </a:lnTo>
                <a:cubicBezTo>
                  <a:pt x="0" y="119520"/>
                  <a:pt x="0" y="118504"/>
                  <a:pt x="0" y="11206"/>
                </a:cubicBezTo>
                <a:cubicBezTo>
                  <a:pt x="0" y="7471"/>
                  <a:pt x="3736" y="0"/>
                  <a:pt x="11206" y="0"/>
                </a:cubicBez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9" name="Freeform 56"/>
          <p:cNvSpPr>
            <a:spLocks/>
          </p:cNvSpPr>
          <p:nvPr/>
        </p:nvSpPr>
        <p:spPr bwMode="auto">
          <a:xfrm>
            <a:off x="3124583" y="4282419"/>
            <a:ext cx="1016104" cy="954628"/>
          </a:xfrm>
          <a:custGeom>
            <a:avLst/>
            <a:gdLst>
              <a:gd name="connsiteX0" fmla="*/ 199368 w 394371"/>
              <a:gd name="connsiteY0" fmla="*/ 0 h 331744"/>
              <a:gd name="connsiteX1" fmla="*/ 394371 w 394371"/>
              <a:gd name="connsiteY1" fmla="*/ 177981 h 331744"/>
              <a:gd name="connsiteX2" fmla="*/ 158025 w 394371"/>
              <a:gd name="connsiteY2" fmla="*/ 331744 h 331744"/>
              <a:gd name="connsiteX3" fmla="*/ 0 w 394371"/>
              <a:gd name="connsiteY3" fmla="*/ 171288 h 331744"/>
              <a:gd name="connsiteX4" fmla="*/ 39312 w 394371"/>
              <a:gd name="connsiteY4" fmla="*/ 146016 h 331744"/>
              <a:gd name="connsiteX5" fmla="*/ 47736 w 394371"/>
              <a:gd name="connsiteY5" fmla="*/ 5616 h 331744"/>
              <a:gd name="connsiteX6" fmla="*/ 199368 w 394371"/>
              <a:gd name="connsiteY6" fmla="*/ 0 h 331744"/>
              <a:gd name="connsiteX0" fmla="*/ 199368 w 425577"/>
              <a:gd name="connsiteY0" fmla="*/ 0 h 331744"/>
              <a:gd name="connsiteX1" fmla="*/ 425577 w 425577"/>
              <a:gd name="connsiteY1" fmla="*/ 212024 h 331744"/>
              <a:gd name="connsiteX2" fmla="*/ 158025 w 425577"/>
              <a:gd name="connsiteY2" fmla="*/ 331744 h 331744"/>
              <a:gd name="connsiteX3" fmla="*/ 0 w 425577"/>
              <a:gd name="connsiteY3" fmla="*/ 171288 h 331744"/>
              <a:gd name="connsiteX4" fmla="*/ 39312 w 425577"/>
              <a:gd name="connsiteY4" fmla="*/ 146016 h 331744"/>
              <a:gd name="connsiteX5" fmla="*/ 47736 w 425577"/>
              <a:gd name="connsiteY5" fmla="*/ 5616 h 331744"/>
              <a:gd name="connsiteX6" fmla="*/ 199368 w 425577"/>
              <a:gd name="connsiteY6" fmla="*/ 0 h 331744"/>
              <a:gd name="connsiteX0" fmla="*/ 199368 w 425577"/>
              <a:gd name="connsiteY0" fmla="*/ 0 h 399829"/>
              <a:gd name="connsiteX1" fmla="*/ 425577 w 425577"/>
              <a:gd name="connsiteY1" fmla="*/ 212024 h 399829"/>
              <a:gd name="connsiteX2" fmla="*/ 220436 w 425577"/>
              <a:gd name="connsiteY2" fmla="*/ 399829 h 399829"/>
              <a:gd name="connsiteX3" fmla="*/ 0 w 425577"/>
              <a:gd name="connsiteY3" fmla="*/ 171288 h 399829"/>
              <a:gd name="connsiteX4" fmla="*/ 39312 w 425577"/>
              <a:gd name="connsiteY4" fmla="*/ 146016 h 399829"/>
              <a:gd name="connsiteX5" fmla="*/ 47736 w 425577"/>
              <a:gd name="connsiteY5" fmla="*/ 5616 h 399829"/>
              <a:gd name="connsiteX6" fmla="*/ 199368 w 425577"/>
              <a:gd name="connsiteY6" fmla="*/ 0 h 39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5577" h="399829">
                <a:moveTo>
                  <a:pt x="199368" y="0"/>
                </a:moveTo>
                <a:cubicBezTo>
                  <a:pt x="245456" y="46088"/>
                  <a:pt x="379489" y="165936"/>
                  <a:pt x="425577" y="212024"/>
                </a:cubicBezTo>
                <a:cubicBezTo>
                  <a:pt x="410461" y="307297"/>
                  <a:pt x="313283" y="377901"/>
                  <a:pt x="220436" y="399829"/>
                </a:cubicBezTo>
                <a:lnTo>
                  <a:pt x="0" y="171288"/>
                </a:lnTo>
                <a:lnTo>
                  <a:pt x="39312" y="146016"/>
                </a:lnTo>
                <a:lnTo>
                  <a:pt x="47736" y="5616"/>
                </a:lnTo>
                <a:lnTo>
                  <a:pt x="199368" y="0"/>
                </a:lnTo>
                <a:close/>
              </a:path>
            </a:pathLst>
          </a:custGeom>
          <a:gradFill>
            <a:gsLst>
              <a:gs pos="0">
                <a:schemeClr val="tx2">
                  <a:alpha val="17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0" name="Freeform 46"/>
          <p:cNvSpPr>
            <a:spLocks/>
          </p:cNvSpPr>
          <p:nvPr/>
        </p:nvSpPr>
        <p:spPr bwMode="auto">
          <a:xfrm>
            <a:off x="3109835" y="4286441"/>
            <a:ext cx="489413" cy="462604"/>
          </a:xfrm>
          <a:custGeom>
            <a:avLst/>
            <a:gdLst/>
            <a:ahLst/>
            <a:cxnLst/>
            <a:rect l="l" t="t" r="r" b="b"/>
            <a:pathLst>
              <a:path w="115887" h="109538">
                <a:moveTo>
                  <a:pt x="33337" y="26988"/>
                </a:moveTo>
                <a:cubicBezTo>
                  <a:pt x="33337" y="26988"/>
                  <a:pt x="33337" y="26988"/>
                  <a:pt x="33337" y="27980"/>
                </a:cubicBezTo>
                <a:lnTo>
                  <a:pt x="33337" y="34926"/>
                </a:lnTo>
                <a:lnTo>
                  <a:pt x="112712" y="34926"/>
                </a:lnTo>
                <a:cubicBezTo>
                  <a:pt x="112712" y="34926"/>
                  <a:pt x="112712" y="34926"/>
                  <a:pt x="112712" y="33934"/>
                </a:cubicBezTo>
                <a:lnTo>
                  <a:pt x="112712" y="26988"/>
                </a:lnTo>
                <a:cubicBezTo>
                  <a:pt x="108932" y="26988"/>
                  <a:pt x="108932" y="26988"/>
                  <a:pt x="33337" y="26988"/>
                </a:cubicBezTo>
                <a:close/>
                <a:moveTo>
                  <a:pt x="33645" y="0"/>
                </a:moveTo>
                <a:cubicBezTo>
                  <a:pt x="33645" y="0"/>
                  <a:pt x="33645" y="0"/>
                  <a:pt x="108411" y="0"/>
                </a:cubicBezTo>
                <a:cubicBezTo>
                  <a:pt x="112149" y="0"/>
                  <a:pt x="115887" y="3777"/>
                  <a:pt x="115887" y="7554"/>
                </a:cubicBezTo>
                <a:cubicBezTo>
                  <a:pt x="115887" y="7554"/>
                  <a:pt x="115887" y="7554"/>
                  <a:pt x="115887" y="8499"/>
                </a:cubicBezTo>
                <a:lnTo>
                  <a:pt x="115887" y="15109"/>
                </a:lnTo>
                <a:cubicBezTo>
                  <a:pt x="115887" y="18886"/>
                  <a:pt x="115887" y="18886"/>
                  <a:pt x="115887" y="98207"/>
                </a:cubicBezTo>
                <a:cubicBezTo>
                  <a:pt x="115887" y="101984"/>
                  <a:pt x="112149" y="109538"/>
                  <a:pt x="100934" y="109538"/>
                </a:cubicBezTo>
                <a:cubicBezTo>
                  <a:pt x="93457" y="109538"/>
                  <a:pt x="85981" y="101984"/>
                  <a:pt x="85981" y="98207"/>
                </a:cubicBezTo>
                <a:cubicBezTo>
                  <a:pt x="85981" y="90652"/>
                  <a:pt x="93457" y="83098"/>
                  <a:pt x="100934" y="83098"/>
                </a:cubicBezTo>
                <a:cubicBezTo>
                  <a:pt x="104672" y="83098"/>
                  <a:pt x="108411" y="86875"/>
                  <a:pt x="112149" y="86875"/>
                </a:cubicBezTo>
                <a:cubicBezTo>
                  <a:pt x="112149" y="86875"/>
                  <a:pt x="112149" y="86875"/>
                  <a:pt x="112149" y="37772"/>
                </a:cubicBezTo>
                <a:cubicBezTo>
                  <a:pt x="112149" y="37772"/>
                  <a:pt x="112149" y="37772"/>
                  <a:pt x="33645" y="37772"/>
                </a:cubicBezTo>
                <a:cubicBezTo>
                  <a:pt x="33645" y="37772"/>
                  <a:pt x="33645" y="37772"/>
                  <a:pt x="33645" y="98207"/>
                </a:cubicBezTo>
                <a:cubicBezTo>
                  <a:pt x="33645" y="101984"/>
                  <a:pt x="26168" y="109538"/>
                  <a:pt x="14953" y="109538"/>
                </a:cubicBezTo>
                <a:cubicBezTo>
                  <a:pt x="7477" y="109538"/>
                  <a:pt x="0" y="101984"/>
                  <a:pt x="0" y="98207"/>
                </a:cubicBezTo>
                <a:cubicBezTo>
                  <a:pt x="0" y="90652"/>
                  <a:pt x="7477" y="83098"/>
                  <a:pt x="14953" y="83098"/>
                </a:cubicBezTo>
                <a:cubicBezTo>
                  <a:pt x="18692" y="83098"/>
                  <a:pt x="22430" y="86875"/>
                  <a:pt x="26168" y="86875"/>
                </a:cubicBezTo>
                <a:cubicBezTo>
                  <a:pt x="26168" y="86875"/>
                  <a:pt x="26168" y="86875"/>
                  <a:pt x="26168" y="18886"/>
                </a:cubicBezTo>
                <a:cubicBezTo>
                  <a:pt x="26168" y="15109"/>
                  <a:pt x="26168" y="15109"/>
                  <a:pt x="26168" y="14165"/>
                </a:cubicBezTo>
                <a:lnTo>
                  <a:pt x="26168" y="7554"/>
                </a:lnTo>
                <a:cubicBezTo>
                  <a:pt x="26168" y="3777"/>
                  <a:pt x="29906" y="0"/>
                  <a:pt x="33645" y="0"/>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2" name="Freeform 54"/>
          <p:cNvSpPr>
            <a:spLocks/>
          </p:cNvSpPr>
          <p:nvPr/>
        </p:nvSpPr>
        <p:spPr bwMode="auto">
          <a:xfrm>
            <a:off x="2198740" y="3081904"/>
            <a:ext cx="1138945" cy="1014697"/>
          </a:xfrm>
          <a:custGeom>
            <a:avLst/>
            <a:gdLst>
              <a:gd name="connsiteX0" fmla="*/ 19656 w 357878"/>
              <a:gd name="connsiteY0" fmla="*/ 0 h 424988"/>
              <a:gd name="connsiteX1" fmla="*/ 171289 w 357878"/>
              <a:gd name="connsiteY1" fmla="*/ 0 h 424988"/>
              <a:gd name="connsiteX2" fmla="*/ 233065 w 357878"/>
              <a:gd name="connsiteY2" fmla="*/ 61776 h 424988"/>
              <a:gd name="connsiteX3" fmla="*/ 272377 w 357878"/>
              <a:gd name="connsiteY3" fmla="*/ 67392 h 424988"/>
              <a:gd name="connsiteX4" fmla="*/ 357878 w 357878"/>
              <a:gd name="connsiteY4" fmla="*/ 153740 h 424988"/>
              <a:gd name="connsiteX5" fmla="*/ 278797 w 357878"/>
              <a:gd name="connsiteY5" fmla="*/ 424988 h 424988"/>
              <a:gd name="connsiteX6" fmla="*/ 0 w 357878"/>
              <a:gd name="connsiteY6" fmla="*/ 146016 h 424988"/>
              <a:gd name="connsiteX7" fmla="*/ 19656 w 357878"/>
              <a:gd name="connsiteY7" fmla="*/ 0 h 424988"/>
              <a:gd name="connsiteX0" fmla="*/ 19656 w 477027"/>
              <a:gd name="connsiteY0" fmla="*/ 0 h 424988"/>
              <a:gd name="connsiteX1" fmla="*/ 171289 w 477027"/>
              <a:gd name="connsiteY1" fmla="*/ 0 h 424988"/>
              <a:gd name="connsiteX2" fmla="*/ 233065 w 477027"/>
              <a:gd name="connsiteY2" fmla="*/ 61776 h 424988"/>
              <a:gd name="connsiteX3" fmla="*/ 272377 w 477027"/>
              <a:gd name="connsiteY3" fmla="*/ 67392 h 424988"/>
              <a:gd name="connsiteX4" fmla="*/ 477027 w 477027"/>
              <a:gd name="connsiteY4" fmla="*/ 270052 h 424988"/>
              <a:gd name="connsiteX5" fmla="*/ 278797 w 477027"/>
              <a:gd name="connsiteY5" fmla="*/ 424988 h 424988"/>
              <a:gd name="connsiteX6" fmla="*/ 0 w 477027"/>
              <a:gd name="connsiteY6" fmla="*/ 146016 h 424988"/>
              <a:gd name="connsiteX7" fmla="*/ 19656 w 477027"/>
              <a:gd name="connsiteY7" fmla="*/ 0 h 424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7027" h="424988">
                <a:moveTo>
                  <a:pt x="19656" y="0"/>
                </a:moveTo>
                <a:lnTo>
                  <a:pt x="171289" y="0"/>
                </a:lnTo>
                <a:lnTo>
                  <a:pt x="233065" y="61776"/>
                </a:lnTo>
                <a:lnTo>
                  <a:pt x="272377" y="67392"/>
                </a:lnTo>
                <a:lnTo>
                  <a:pt x="477027" y="270052"/>
                </a:lnTo>
                <a:cubicBezTo>
                  <a:pt x="455444" y="355400"/>
                  <a:pt x="364804" y="405009"/>
                  <a:pt x="278797" y="424988"/>
                </a:cubicBezTo>
                <a:lnTo>
                  <a:pt x="0" y="146016"/>
                </a:lnTo>
                <a:lnTo>
                  <a:pt x="19656" y="0"/>
                </a:lnTo>
                <a:close/>
              </a:path>
            </a:pathLst>
          </a:custGeom>
          <a:gradFill>
            <a:gsLst>
              <a:gs pos="0">
                <a:schemeClr val="tx2">
                  <a:alpha val="17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3" name="Freeform 32"/>
          <p:cNvSpPr>
            <a:spLocks/>
          </p:cNvSpPr>
          <p:nvPr/>
        </p:nvSpPr>
        <p:spPr bwMode="auto">
          <a:xfrm>
            <a:off x="2195256" y="3058293"/>
            <a:ext cx="677139" cy="536348"/>
          </a:xfrm>
          <a:custGeom>
            <a:avLst/>
            <a:gdLst/>
            <a:ahLst/>
            <a:cxnLst/>
            <a:rect l="l" t="t" r="r" b="b"/>
            <a:pathLst>
              <a:path w="160337" h="127000">
                <a:moveTo>
                  <a:pt x="134937" y="66675"/>
                </a:moveTo>
                <a:lnTo>
                  <a:pt x="131762" y="73025"/>
                </a:lnTo>
                <a:lnTo>
                  <a:pt x="134937" y="79375"/>
                </a:lnTo>
                <a:lnTo>
                  <a:pt x="138112" y="73025"/>
                </a:lnTo>
                <a:close/>
                <a:moveTo>
                  <a:pt x="110331" y="66675"/>
                </a:moveTo>
                <a:cubicBezTo>
                  <a:pt x="107263" y="66675"/>
                  <a:pt x="104775" y="69518"/>
                  <a:pt x="104775" y="73025"/>
                </a:cubicBezTo>
                <a:cubicBezTo>
                  <a:pt x="104775" y="76532"/>
                  <a:pt x="107263" y="79375"/>
                  <a:pt x="110331" y="79375"/>
                </a:cubicBezTo>
                <a:cubicBezTo>
                  <a:pt x="113399" y="79375"/>
                  <a:pt x="115887" y="76532"/>
                  <a:pt x="115887" y="73025"/>
                </a:cubicBezTo>
                <a:cubicBezTo>
                  <a:pt x="115887" y="69518"/>
                  <a:pt x="113399" y="66675"/>
                  <a:pt x="110331" y="66675"/>
                </a:cubicBezTo>
                <a:close/>
                <a:moveTo>
                  <a:pt x="104775" y="38100"/>
                </a:moveTo>
                <a:cubicBezTo>
                  <a:pt x="104789" y="38100"/>
                  <a:pt x="105551" y="38100"/>
                  <a:pt x="145521" y="38100"/>
                </a:cubicBezTo>
                <a:cubicBezTo>
                  <a:pt x="152929" y="38100"/>
                  <a:pt x="156633" y="41804"/>
                  <a:pt x="156633" y="49213"/>
                </a:cubicBezTo>
                <a:cubicBezTo>
                  <a:pt x="156633" y="49231"/>
                  <a:pt x="156633" y="50127"/>
                  <a:pt x="156633" y="93663"/>
                </a:cubicBezTo>
                <a:lnTo>
                  <a:pt x="160337" y="127000"/>
                </a:lnTo>
                <a:cubicBezTo>
                  <a:pt x="160328" y="126989"/>
                  <a:pt x="159923" y="126503"/>
                  <a:pt x="141816" y="104775"/>
                </a:cubicBezTo>
                <a:cubicBezTo>
                  <a:pt x="141800" y="104775"/>
                  <a:pt x="140748" y="104775"/>
                  <a:pt x="71438" y="104775"/>
                </a:cubicBezTo>
                <a:cubicBezTo>
                  <a:pt x="64029" y="104775"/>
                  <a:pt x="60325" y="101071"/>
                  <a:pt x="60325" y="93663"/>
                </a:cubicBezTo>
                <a:cubicBezTo>
                  <a:pt x="60325" y="93655"/>
                  <a:pt x="60325" y="93530"/>
                  <a:pt x="60325" y="91348"/>
                </a:cubicBezTo>
                <a:lnTo>
                  <a:pt x="60325" y="75142"/>
                </a:lnTo>
                <a:cubicBezTo>
                  <a:pt x="60333" y="75142"/>
                  <a:pt x="60457" y="75142"/>
                  <a:pt x="62640" y="75142"/>
                </a:cubicBezTo>
                <a:lnTo>
                  <a:pt x="78846" y="75142"/>
                </a:lnTo>
                <a:lnTo>
                  <a:pt x="82550" y="78846"/>
                </a:lnTo>
                <a:cubicBezTo>
                  <a:pt x="86254" y="78846"/>
                  <a:pt x="89958" y="78846"/>
                  <a:pt x="89958" y="75142"/>
                </a:cubicBezTo>
                <a:cubicBezTo>
                  <a:pt x="101071" y="75142"/>
                  <a:pt x="104775" y="67733"/>
                  <a:pt x="104775" y="64029"/>
                </a:cubicBezTo>
                <a:cubicBezTo>
                  <a:pt x="104775" y="64016"/>
                  <a:pt x="104775" y="63447"/>
                  <a:pt x="104775" y="38100"/>
                </a:cubicBezTo>
                <a:close/>
                <a:moveTo>
                  <a:pt x="78581" y="30163"/>
                </a:moveTo>
                <a:cubicBezTo>
                  <a:pt x="74635" y="30163"/>
                  <a:pt x="71437" y="32651"/>
                  <a:pt x="71437" y="35720"/>
                </a:cubicBezTo>
                <a:cubicBezTo>
                  <a:pt x="71437" y="38789"/>
                  <a:pt x="74635" y="41277"/>
                  <a:pt x="78581" y="41277"/>
                </a:cubicBezTo>
                <a:cubicBezTo>
                  <a:pt x="82527" y="41277"/>
                  <a:pt x="85725" y="38789"/>
                  <a:pt x="85725" y="35720"/>
                </a:cubicBezTo>
                <a:cubicBezTo>
                  <a:pt x="85725" y="32651"/>
                  <a:pt x="82527" y="30163"/>
                  <a:pt x="78581" y="30163"/>
                </a:cubicBezTo>
                <a:close/>
                <a:moveTo>
                  <a:pt x="52388" y="30163"/>
                </a:moveTo>
                <a:cubicBezTo>
                  <a:pt x="48004" y="30163"/>
                  <a:pt x="44450" y="32651"/>
                  <a:pt x="44450" y="35720"/>
                </a:cubicBezTo>
                <a:cubicBezTo>
                  <a:pt x="44450" y="38789"/>
                  <a:pt x="48004" y="41277"/>
                  <a:pt x="52388" y="41277"/>
                </a:cubicBezTo>
                <a:cubicBezTo>
                  <a:pt x="56772" y="41277"/>
                  <a:pt x="60326" y="38789"/>
                  <a:pt x="60326" y="35720"/>
                </a:cubicBezTo>
                <a:cubicBezTo>
                  <a:pt x="60326" y="32651"/>
                  <a:pt x="56772" y="30163"/>
                  <a:pt x="52388" y="30163"/>
                </a:cubicBezTo>
                <a:close/>
                <a:moveTo>
                  <a:pt x="26194" y="30163"/>
                </a:moveTo>
                <a:cubicBezTo>
                  <a:pt x="22248" y="30163"/>
                  <a:pt x="19050" y="32651"/>
                  <a:pt x="19050" y="35720"/>
                </a:cubicBezTo>
                <a:cubicBezTo>
                  <a:pt x="19050" y="38789"/>
                  <a:pt x="22248" y="41277"/>
                  <a:pt x="26194" y="41277"/>
                </a:cubicBezTo>
                <a:cubicBezTo>
                  <a:pt x="30140" y="41277"/>
                  <a:pt x="33338" y="38789"/>
                  <a:pt x="33338" y="35720"/>
                </a:cubicBezTo>
                <a:cubicBezTo>
                  <a:pt x="33338" y="32651"/>
                  <a:pt x="30140" y="30163"/>
                  <a:pt x="26194" y="30163"/>
                </a:cubicBezTo>
                <a:close/>
                <a:moveTo>
                  <a:pt x="15052" y="0"/>
                </a:moveTo>
                <a:cubicBezTo>
                  <a:pt x="15066" y="0"/>
                  <a:pt x="16092" y="0"/>
                  <a:pt x="90311" y="0"/>
                </a:cubicBezTo>
                <a:cubicBezTo>
                  <a:pt x="97837" y="0"/>
                  <a:pt x="101600" y="7454"/>
                  <a:pt x="101600" y="11181"/>
                </a:cubicBezTo>
                <a:cubicBezTo>
                  <a:pt x="101600" y="11192"/>
                  <a:pt x="101600" y="11871"/>
                  <a:pt x="101600" y="55908"/>
                </a:cubicBezTo>
                <a:cubicBezTo>
                  <a:pt x="101600" y="63362"/>
                  <a:pt x="97837" y="67089"/>
                  <a:pt x="90311" y="67089"/>
                </a:cubicBezTo>
                <a:cubicBezTo>
                  <a:pt x="90298" y="67089"/>
                  <a:pt x="89329" y="67089"/>
                  <a:pt x="18815" y="67089"/>
                </a:cubicBezTo>
                <a:cubicBezTo>
                  <a:pt x="18811" y="67093"/>
                  <a:pt x="18720" y="67183"/>
                  <a:pt x="16463" y="69419"/>
                </a:cubicBezTo>
                <a:lnTo>
                  <a:pt x="0" y="85725"/>
                </a:lnTo>
                <a:cubicBezTo>
                  <a:pt x="2" y="85714"/>
                  <a:pt x="77" y="85193"/>
                  <a:pt x="3763" y="59635"/>
                </a:cubicBezTo>
                <a:cubicBezTo>
                  <a:pt x="3763" y="55908"/>
                  <a:pt x="3763" y="55908"/>
                  <a:pt x="3763" y="11181"/>
                </a:cubicBezTo>
                <a:cubicBezTo>
                  <a:pt x="3763" y="7454"/>
                  <a:pt x="7526" y="0"/>
                  <a:pt x="15052" y="0"/>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646" name="标题 1"/>
          <p:cNvSpPr txBox="1">
            <a:spLocks/>
          </p:cNvSpPr>
          <p:nvPr/>
        </p:nvSpPr>
        <p:spPr>
          <a:xfrm>
            <a:off x="6599000" y="1870299"/>
            <a:ext cx="1076379"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2667" dirty="0">
                <a:solidFill>
                  <a:schemeClr val="tx2"/>
                </a:solidFill>
                <a:ea typeface="微软雅黑" panose="020B0503020204020204" pitchFamily="34" charset="-122"/>
              </a:rPr>
              <a:t>输入标题</a:t>
            </a:r>
          </a:p>
        </p:txBody>
      </p:sp>
      <p:sp>
        <p:nvSpPr>
          <p:cNvPr id="647" name="标题 1"/>
          <p:cNvSpPr txBox="1">
            <a:spLocks/>
          </p:cNvSpPr>
          <p:nvPr/>
        </p:nvSpPr>
        <p:spPr>
          <a:xfrm>
            <a:off x="7544792" y="2970191"/>
            <a:ext cx="1076379"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2667" dirty="0">
                <a:solidFill>
                  <a:schemeClr val="tx2"/>
                </a:solidFill>
                <a:ea typeface="微软雅黑" panose="020B0503020204020204" pitchFamily="34" charset="-122"/>
              </a:rPr>
              <a:t>输入标题</a:t>
            </a:r>
          </a:p>
        </p:txBody>
      </p:sp>
      <p:sp>
        <p:nvSpPr>
          <p:cNvPr id="648" name="标题 1"/>
          <p:cNvSpPr txBox="1">
            <a:spLocks/>
          </p:cNvSpPr>
          <p:nvPr/>
        </p:nvSpPr>
        <p:spPr>
          <a:xfrm>
            <a:off x="8467207" y="4135627"/>
            <a:ext cx="1076379"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2667" dirty="0">
                <a:solidFill>
                  <a:schemeClr val="tx2"/>
                </a:solidFill>
                <a:ea typeface="微软雅黑" panose="020B0503020204020204" pitchFamily="34" charset="-122"/>
              </a:rPr>
              <a:t>输入标题</a:t>
            </a:r>
          </a:p>
        </p:txBody>
      </p:sp>
      <p:sp>
        <p:nvSpPr>
          <p:cNvPr id="34" name="文本框 33"/>
          <p:cNvSpPr txBox="1"/>
          <p:nvPr/>
        </p:nvSpPr>
        <p:spPr>
          <a:xfrm>
            <a:off x="4503548" y="360213"/>
            <a:ext cx="3261592" cy="523220"/>
          </a:xfrm>
          <a:prstGeom prst="rect">
            <a:avLst/>
          </a:prstGeom>
          <a:noFill/>
          <a:ln>
            <a:solidFill>
              <a:schemeClr val="accent2"/>
            </a:solidFill>
          </a:ln>
        </p:spPr>
        <p:txBody>
          <a:bodyPr wrap="square" rtlCol="0">
            <a:spAutoFit/>
          </a:bodyPr>
          <a:lstStyle/>
          <a:p>
            <a:pPr algn="ctr" fontAlgn="auto">
              <a:spcBef>
                <a:spcPts val="0"/>
              </a:spcBef>
              <a:spcAft>
                <a:spcPts val="0"/>
              </a:spcAft>
              <a:defRPr/>
            </a:pPr>
            <a:r>
              <a:rPr lang="zh-CN" altLang="en-US" sz="2800" dirty="0">
                <a:solidFill>
                  <a:schemeClr val="tx2"/>
                </a:solidFill>
                <a:latin typeface="微软雅黑" panose="020B0503020204020204" pitchFamily="34" charset="-122"/>
                <a:ea typeface="微软雅黑" panose="020B0503020204020204" pitchFamily="34" charset="-122"/>
              </a:rPr>
              <a:t>添加文本内容</a:t>
            </a:r>
            <a:endParaRPr lang="zh-CN" altLang="en-US" sz="2800" dirty="0">
              <a:solidFill>
                <a:schemeClr val="bg1"/>
              </a:solidFill>
              <a:latin typeface="Agency FB" panose="020B0503020202020204" pitchFamily="34" charset="0"/>
              <a:cs typeface="+mn-ea"/>
              <a:sym typeface="+mn-lt"/>
            </a:endParaRPr>
          </a:p>
        </p:txBody>
      </p:sp>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34871483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51"/>
                                        </p:tgtEl>
                                        <p:attrNameLst>
                                          <p:attrName>style.visibility</p:attrName>
                                        </p:attrNameLst>
                                      </p:cBhvr>
                                      <p:to>
                                        <p:strVal val="visible"/>
                                      </p:to>
                                    </p:set>
                                    <p:animEffect transition="in" filter="fade">
                                      <p:cBhvr>
                                        <p:cTn id="7" dur="200"/>
                                        <p:tgtEl>
                                          <p:spTgt spid="651"/>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650"/>
                                        </p:tgtEl>
                                        <p:attrNameLst>
                                          <p:attrName>style.visibility</p:attrName>
                                        </p:attrNameLst>
                                      </p:cBhvr>
                                      <p:to>
                                        <p:strVal val="visible"/>
                                      </p:to>
                                    </p:set>
                                    <p:animEffect transition="in" filter="fade">
                                      <p:cBhvr>
                                        <p:cTn id="11" dur="200"/>
                                        <p:tgtEl>
                                          <p:spTgt spid="650"/>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645"/>
                                        </p:tgtEl>
                                        <p:attrNameLst>
                                          <p:attrName>style.visibility</p:attrName>
                                        </p:attrNameLst>
                                      </p:cBhvr>
                                      <p:to>
                                        <p:strVal val="visible"/>
                                      </p:to>
                                    </p:set>
                                    <p:animEffect transition="in" filter="fade">
                                      <p:cBhvr>
                                        <p:cTn id="15" dur="200"/>
                                        <p:tgtEl>
                                          <p:spTgt spid="645"/>
                                        </p:tgtEl>
                                      </p:cBhvr>
                                    </p:animEffect>
                                  </p:childTnLst>
                                </p:cTn>
                              </p:par>
                            </p:childTnLst>
                          </p:cTn>
                        </p:par>
                        <p:par>
                          <p:cTn id="16" fill="hold">
                            <p:stCondLst>
                              <p:cond delay="600"/>
                            </p:stCondLst>
                            <p:childTnLst>
                              <p:par>
                                <p:cTn id="17" presetID="10" presetClass="entr" presetSubtype="0" fill="hold" grpId="0" nodeType="afterEffect">
                                  <p:stCondLst>
                                    <p:cond delay="0"/>
                                  </p:stCondLst>
                                  <p:childTnLst>
                                    <p:set>
                                      <p:cBhvr>
                                        <p:cTn id="18" dur="1" fill="hold">
                                          <p:stCondLst>
                                            <p:cond delay="0"/>
                                          </p:stCondLst>
                                        </p:cTn>
                                        <p:tgtEl>
                                          <p:spTgt spid="644"/>
                                        </p:tgtEl>
                                        <p:attrNameLst>
                                          <p:attrName>style.visibility</p:attrName>
                                        </p:attrNameLst>
                                      </p:cBhvr>
                                      <p:to>
                                        <p:strVal val="visible"/>
                                      </p:to>
                                    </p:set>
                                    <p:animEffect transition="in" filter="fade">
                                      <p:cBhvr>
                                        <p:cTn id="19" dur="200"/>
                                        <p:tgtEl>
                                          <p:spTgt spid="644"/>
                                        </p:tgtEl>
                                      </p:cBhvr>
                                    </p:animEffect>
                                  </p:childTnLst>
                                </p:cTn>
                              </p:par>
                            </p:childTnLst>
                          </p:cTn>
                        </p:par>
                        <p:par>
                          <p:cTn id="20" fill="hold">
                            <p:stCondLst>
                              <p:cond delay="8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200"/>
                                        <p:tgtEl>
                                          <p:spTgt spid="6"/>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200"/>
                                        <p:tgtEl>
                                          <p:spTgt spid="4"/>
                                        </p:tgtEl>
                                      </p:cBhvr>
                                    </p:animEffect>
                                  </p:childTnLst>
                                </p:cTn>
                              </p:par>
                            </p:childTnLst>
                          </p:cTn>
                        </p:par>
                        <p:par>
                          <p:cTn id="28" fill="hold">
                            <p:stCondLst>
                              <p:cond delay="1200"/>
                            </p:stCondLst>
                            <p:childTnLst>
                              <p:par>
                                <p:cTn id="29" presetID="10"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200"/>
                                        <p:tgtEl>
                                          <p:spTgt spid="7"/>
                                        </p:tgtEl>
                                      </p:cBhvr>
                                    </p:animEffect>
                                  </p:childTnLst>
                                </p:cTn>
                              </p:par>
                            </p:childTnLst>
                          </p:cTn>
                        </p:par>
                        <p:par>
                          <p:cTn id="32" fill="hold">
                            <p:stCondLst>
                              <p:cond delay="1400"/>
                            </p:stCondLst>
                            <p:childTnLst>
                              <p:par>
                                <p:cTn id="33" presetID="10"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200"/>
                                        <p:tgtEl>
                                          <p:spTgt spid="19"/>
                                        </p:tgtEl>
                                      </p:cBhvr>
                                    </p:animEffect>
                                  </p:childTnLst>
                                </p:cTn>
                              </p:par>
                            </p:childTnLst>
                          </p:cTn>
                        </p:par>
                        <p:par>
                          <p:cTn id="36" fill="hold">
                            <p:stCondLst>
                              <p:cond delay="1600"/>
                            </p:stCondLst>
                            <p:childTnLst>
                              <p:par>
                                <p:cTn id="37" presetID="10"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200"/>
                                        <p:tgtEl>
                                          <p:spTgt spid="20"/>
                                        </p:tgtEl>
                                      </p:cBhvr>
                                    </p:animEffect>
                                  </p:childTnLst>
                                </p:cTn>
                              </p:par>
                            </p:childTnLst>
                          </p:cTn>
                        </p:par>
                        <p:par>
                          <p:cTn id="40" fill="hold">
                            <p:stCondLst>
                              <p:cond delay="1800"/>
                            </p:stCondLst>
                            <p:childTnLst>
                              <p:par>
                                <p:cTn id="41" presetID="10" presetClass="entr" presetSubtype="0"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200"/>
                                        <p:tgtEl>
                                          <p:spTgt spid="10"/>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200"/>
                                        <p:tgtEl>
                                          <p:spTgt spid="8"/>
                                        </p:tgtEl>
                                      </p:cBhvr>
                                    </p:animEffect>
                                  </p:childTnLst>
                                </p:cTn>
                              </p:par>
                            </p:childTnLst>
                          </p:cTn>
                        </p:par>
                        <p:par>
                          <p:cTn id="48" fill="hold">
                            <p:stCondLst>
                              <p:cond delay="2200"/>
                            </p:stCondLst>
                            <p:childTnLst>
                              <p:par>
                                <p:cTn id="49" presetID="10" presetClass="entr" presetSubtype="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200"/>
                                        <p:tgtEl>
                                          <p:spTgt spid="11"/>
                                        </p:tgtEl>
                                      </p:cBhvr>
                                    </p:animEffect>
                                  </p:childTnLst>
                                </p:cTn>
                              </p:par>
                            </p:childTnLst>
                          </p:cTn>
                        </p:par>
                        <p:par>
                          <p:cTn id="52" fill="hold">
                            <p:stCondLst>
                              <p:cond delay="2400"/>
                            </p:stCondLst>
                            <p:childTnLst>
                              <p:par>
                                <p:cTn id="53" presetID="10" presetClass="entr" presetSubtype="0"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200"/>
                                        <p:tgtEl>
                                          <p:spTgt spid="21"/>
                                        </p:tgtEl>
                                      </p:cBhvr>
                                    </p:animEffect>
                                  </p:childTnLst>
                                </p:cTn>
                              </p:par>
                            </p:childTnLst>
                          </p:cTn>
                        </p:par>
                        <p:par>
                          <p:cTn id="56" fill="hold">
                            <p:stCondLst>
                              <p:cond delay="2600"/>
                            </p:stCondLst>
                            <p:childTnLst>
                              <p:par>
                                <p:cTn id="57" presetID="10"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200"/>
                                        <p:tgtEl>
                                          <p:spTgt spid="14"/>
                                        </p:tgtEl>
                                      </p:cBhvr>
                                    </p:animEffect>
                                  </p:childTnLst>
                                </p:cTn>
                              </p:par>
                            </p:childTnLst>
                          </p:cTn>
                        </p:par>
                        <p:par>
                          <p:cTn id="60" fill="hold">
                            <p:stCondLst>
                              <p:cond delay="2800"/>
                            </p:stCondLst>
                            <p:childTnLst>
                              <p:par>
                                <p:cTn id="61" presetID="10" presetClass="entr" presetSubtype="0"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fade">
                                      <p:cBhvr>
                                        <p:cTn id="63" dur="200"/>
                                        <p:tgtEl>
                                          <p:spTgt spid="12"/>
                                        </p:tgtEl>
                                      </p:cBhvr>
                                    </p:animEffect>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200"/>
                                        <p:tgtEl>
                                          <p:spTgt spid="15"/>
                                        </p:tgtEl>
                                      </p:cBhvr>
                                    </p:animEffect>
                                  </p:childTnLst>
                                </p:cTn>
                              </p:par>
                            </p:childTnLst>
                          </p:cTn>
                        </p:par>
                        <p:par>
                          <p:cTn id="68" fill="hold">
                            <p:stCondLst>
                              <p:cond delay="3200"/>
                            </p:stCondLst>
                            <p:childTnLst>
                              <p:par>
                                <p:cTn id="69" presetID="10" presetClass="entr" presetSubtype="0"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200"/>
                                        <p:tgtEl>
                                          <p:spTgt spid="22"/>
                                        </p:tgtEl>
                                      </p:cBhvr>
                                    </p:animEffect>
                                  </p:childTnLst>
                                </p:cTn>
                              </p:par>
                            </p:childTnLst>
                          </p:cTn>
                        </p:par>
                        <p:par>
                          <p:cTn id="72" fill="hold">
                            <p:stCondLst>
                              <p:cond delay="3400"/>
                            </p:stCondLst>
                            <p:childTnLst>
                              <p:par>
                                <p:cTn id="73" presetID="10" presetClass="entr" presetSubtype="0" fill="hold" grpId="0" nodeType="after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fade">
                                      <p:cBhvr>
                                        <p:cTn id="75" dur="200"/>
                                        <p:tgtEl>
                                          <p:spTgt spid="23"/>
                                        </p:tgtEl>
                                      </p:cBhvr>
                                    </p:animEffect>
                                  </p:childTnLst>
                                </p:cTn>
                              </p:par>
                            </p:childTnLst>
                          </p:cTn>
                        </p:par>
                        <p:par>
                          <p:cTn id="76" fill="hold">
                            <p:stCondLst>
                              <p:cond delay="3600"/>
                            </p:stCondLst>
                            <p:childTnLst>
                              <p:par>
                                <p:cTn id="77" presetID="10" presetClass="entr" presetSubtype="0" fill="hold" grpId="0"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fade">
                                      <p:cBhvr>
                                        <p:cTn id="79" dur="200"/>
                                        <p:tgtEl>
                                          <p:spTgt spid="24"/>
                                        </p:tgtEl>
                                      </p:cBhvr>
                                    </p:animEffect>
                                  </p:childTnLst>
                                </p:cTn>
                              </p:par>
                            </p:childTnLst>
                          </p:cTn>
                        </p:par>
                        <p:par>
                          <p:cTn id="80" fill="hold">
                            <p:stCondLst>
                              <p:cond delay="3800"/>
                            </p:stCondLst>
                            <p:childTnLst>
                              <p:par>
                                <p:cTn id="81" presetID="10" presetClass="entr" presetSubtype="0" fill="hold" grpId="0" nodeType="after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fade">
                                      <p:cBhvr>
                                        <p:cTn id="83" dur="200"/>
                                        <p:tgtEl>
                                          <p:spTgt spid="26"/>
                                        </p:tgtEl>
                                      </p:cBhvr>
                                    </p:animEffect>
                                  </p:childTnLst>
                                </p:cTn>
                              </p:par>
                            </p:childTnLst>
                          </p:cTn>
                        </p:par>
                        <p:par>
                          <p:cTn id="84" fill="hold">
                            <p:stCondLst>
                              <p:cond delay="4000"/>
                            </p:stCondLst>
                            <p:childTnLst>
                              <p:par>
                                <p:cTn id="85" presetID="10" presetClass="entr" presetSubtype="0" fill="hold" grpId="0" nodeType="after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fade">
                                      <p:cBhvr>
                                        <p:cTn id="87" dur="200"/>
                                        <p:tgtEl>
                                          <p:spTgt spid="27"/>
                                        </p:tgtEl>
                                      </p:cBhvr>
                                    </p:animEffect>
                                  </p:childTnLst>
                                </p:cTn>
                              </p:par>
                            </p:childTnLst>
                          </p:cTn>
                        </p:par>
                        <p:par>
                          <p:cTn id="88" fill="hold">
                            <p:stCondLst>
                              <p:cond delay="4200"/>
                            </p:stCondLst>
                            <p:childTnLst>
                              <p:par>
                                <p:cTn id="89" presetID="10" presetClass="entr" presetSubtype="0" fill="hold" grpId="0" nodeType="afterEffect">
                                  <p:stCondLst>
                                    <p:cond delay="0"/>
                                  </p:stCondLst>
                                  <p:childTnLst>
                                    <p:set>
                                      <p:cBhvr>
                                        <p:cTn id="90" dur="1" fill="hold">
                                          <p:stCondLst>
                                            <p:cond delay="0"/>
                                          </p:stCondLst>
                                        </p:cTn>
                                        <p:tgtEl>
                                          <p:spTgt spid="29"/>
                                        </p:tgtEl>
                                        <p:attrNameLst>
                                          <p:attrName>style.visibility</p:attrName>
                                        </p:attrNameLst>
                                      </p:cBhvr>
                                      <p:to>
                                        <p:strVal val="visible"/>
                                      </p:to>
                                    </p:set>
                                    <p:animEffect transition="in" filter="fade">
                                      <p:cBhvr>
                                        <p:cTn id="91" dur="200"/>
                                        <p:tgtEl>
                                          <p:spTgt spid="29"/>
                                        </p:tgtEl>
                                      </p:cBhvr>
                                    </p:animEffect>
                                  </p:childTnLst>
                                </p:cTn>
                              </p:par>
                            </p:childTnLst>
                          </p:cTn>
                        </p:par>
                        <p:par>
                          <p:cTn id="92" fill="hold">
                            <p:stCondLst>
                              <p:cond delay="4400"/>
                            </p:stCondLst>
                            <p:childTnLst>
                              <p:par>
                                <p:cTn id="93" presetID="10" presetClass="entr" presetSubtype="0" fill="hold" grpId="0" nodeType="afterEffect">
                                  <p:stCondLst>
                                    <p:cond delay="0"/>
                                  </p:stCondLst>
                                  <p:childTnLst>
                                    <p:set>
                                      <p:cBhvr>
                                        <p:cTn id="94" dur="1" fill="hold">
                                          <p:stCondLst>
                                            <p:cond delay="0"/>
                                          </p:stCondLst>
                                        </p:cTn>
                                        <p:tgtEl>
                                          <p:spTgt spid="30"/>
                                        </p:tgtEl>
                                        <p:attrNameLst>
                                          <p:attrName>style.visibility</p:attrName>
                                        </p:attrNameLst>
                                      </p:cBhvr>
                                      <p:to>
                                        <p:strVal val="visible"/>
                                      </p:to>
                                    </p:set>
                                    <p:animEffect transition="in" filter="fade">
                                      <p:cBhvr>
                                        <p:cTn id="95" dur="200"/>
                                        <p:tgtEl>
                                          <p:spTgt spid="30"/>
                                        </p:tgtEl>
                                      </p:cBhvr>
                                    </p:animEffect>
                                  </p:childTnLst>
                                </p:cTn>
                              </p:par>
                            </p:childTnLst>
                          </p:cTn>
                        </p:par>
                        <p:par>
                          <p:cTn id="96" fill="hold">
                            <p:stCondLst>
                              <p:cond delay="4600"/>
                            </p:stCondLst>
                            <p:childTnLst>
                              <p:par>
                                <p:cTn id="97" presetID="10" presetClass="entr" presetSubtype="0" fill="hold" grpId="0" nodeType="afterEffect">
                                  <p:stCondLst>
                                    <p:cond delay="0"/>
                                  </p:stCondLst>
                                  <p:childTnLst>
                                    <p:set>
                                      <p:cBhvr>
                                        <p:cTn id="98" dur="1" fill="hold">
                                          <p:stCondLst>
                                            <p:cond delay="0"/>
                                          </p:stCondLst>
                                        </p:cTn>
                                        <p:tgtEl>
                                          <p:spTgt spid="32"/>
                                        </p:tgtEl>
                                        <p:attrNameLst>
                                          <p:attrName>style.visibility</p:attrName>
                                        </p:attrNameLst>
                                      </p:cBhvr>
                                      <p:to>
                                        <p:strVal val="visible"/>
                                      </p:to>
                                    </p:set>
                                    <p:animEffect transition="in" filter="fade">
                                      <p:cBhvr>
                                        <p:cTn id="99" dur="200"/>
                                        <p:tgtEl>
                                          <p:spTgt spid="32"/>
                                        </p:tgtEl>
                                      </p:cBhvr>
                                    </p:animEffect>
                                  </p:childTnLst>
                                </p:cTn>
                              </p:par>
                            </p:childTnLst>
                          </p:cTn>
                        </p:par>
                        <p:par>
                          <p:cTn id="100" fill="hold">
                            <p:stCondLst>
                              <p:cond delay="4800"/>
                            </p:stCondLst>
                            <p:childTnLst>
                              <p:par>
                                <p:cTn id="101" presetID="10" presetClass="entr" presetSubtype="0" fill="hold" grpId="0" nodeType="after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fade">
                                      <p:cBhvr>
                                        <p:cTn id="103" dur="200"/>
                                        <p:tgtEl>
                                          <p:spTgt spid="33"/>
                                        </p:tgtEl>
                                      </p:cBhvr>
                                    </p:animEffect>
                                  </p:childTnLst>
                                </p:cTn>
                              </p:par>
                            </p:childTnLst>
                          </p:cTn>
                        </p:par>
                        <p:par>
                          <p:cTn id="104" fill="hold">
                            <p:stCondLst>
                              <p:cond delay="5000"/>
                            </p:stCondLst>
                            <p:childTnLst>
                              <p:par>
                                <p:cTn id="105" presetID="10" presetClass="entr" presetSubtype="0" fill="hold" grpId="0" nodeType="afterEffect">
                                  <p:stCondLst>
                                    <p:cond delay="0"/>
                                  </p:stCondLst>
                                  <p:childTnLst>
                                    <p:set>
                                      <p:cBhvr>
                                        <p:cTn id="106" dur="1" fill="hold">
                                          <p:stCondLst>
                                            <p:cond delay="0"/>
                                          </p:stCondLst>
                                        </p:cTn>
                                        <p:tgtEl>
                                          <p:spTgt spid="646"/>
                                        </p:tgtEl>
                                        <p:attrNameLst>
                                          <p:attrName>style.visibility</p:attrName>
                                        </p:attrNameLst>
                                      </p:cBhvr>
                                      <p:to>
                                        <p:strVal val="visible"/>
                                      </p:to>
                                    </p:set>
                                    <p:animEffect transition="in" filter="fade">
                                      <p:cBhvr>
                                        <p:cTn id="107" dur="200"/>
                                        <p:tgtEl>
                                          <p:spTgt spid="646"/>
                                        </p:tgtEl>
                                      </p:cBhvr>
                                    </p:animEffect>
                                  </p:childTnLst>
                                </p:cTn>
                              </p:par>
                            </p:childTnLst>
                          </p:cTn>
                        </p:par>
                        <p:par>
                          <p:cTn id="108" fill="hold">
                            <p:stCondLst>
                              <p:cond delay="5200"/>
                            </p:stCondLst>
                            <p:childTnLst>
                              <p:par>
                                <p:cTn id="109" presetID="10" presetClass="entr" presetSubtype="0" fill="hold" grpId="0" nodeType="afterEffect">
                                  <p:stCondLst>
                                    <p:cond delay="0"/>
                                  </p:stCondLst>
                                  <p:childTnLst>
                                    <p:set>
                                      <p:cBhvr>
                                        <p:cTn id="110" dur="1" fill="hold">
                                          <p:stCondLst>
                                            <p:cond delay="0"/>
                                          </p:stCondLst>
                                        </p:cTn>
                                        <p:tgtEl>
                                          <p:spTgt spid="647"/>
                                        </p:tgtEl>
                                        <p:attrNameLst>
                                          <p:attrName>style.visibility</p:attrName>
                                        </p:attrNameLst>
                                      </p:cBhvr>
                                      <p:to>
                                        <p:strVal val="visible"/>
                                      </p:to>
                                    </p:set>
                                    <p:animEffect transition="in" filter="fade">
                                      <p:cBhvr>
                                        <p:cTn id="111" dur="200"/>
                                        <p:tgtEl>
                                          <p:spTgt spid="647"/>
                                        </p:tgtEl>
                                      </p:cBhvr>
                                    </p:animEffect>
                                  </p:childTnLst>
                                </p:cTn>
                              </p:par>
                            </p:childTnLst>
                          </p:cTn>
                        </p:par>
                        <p:par>
                          <p:cTn id="112" fill="hold">
                            <p:stCondLst>
                              <p:cond delay="5400"/>
                            </p:stCondLst>
                            <p:childTnLst>
                              <p:par>
                                <p:cTn id="113" presetID="10" presetClass="entr" presetSubtype="0" fill="hold" grpId="0" nodeType="afterEffect">
                                  <p:stCondLst>
                                    <p:cond delay="0"/>
                                  </p:stCondLst>
                                  <p:childTnLst>
                                    <p:set>
                                      <p:cBhvr>
                                        <p:cTn id="114" dur="1" fill="hold">
                                          <p:stCondLst>
                                            <p:cond delay="0"/>
                                          </p:stCondLst>
                                        </p:cTn>
                                        <p:tgtEl>
                                          <p:spTgt spid="648"/>
                                        </p:tgtEl>
                                        <p:attrNameLst>
                                          <p:attrName>style.visibility</p:attrName>
                                        </p:attrNameLst>
                                      </p:cBhvr>
                                      <p:to>
                                        <p:strVal val="visible"/>
                                      </p:to>
                                    </p:set>
                                    <p:animEffect transition="in" filter="fade">
                                      <p:cBhvr>
                                        <p:cTn id="115" dur="200"/>
                                        <p:tgtEl>
                                          <p:spTgt spid="6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1" grpId="0" animBg="1"/>
      <p:bldP spid="650" grpId="0" animBg="1"/>
      <p:bldP spid="645" grpId="0" animBg="1"/>
      <p:bldP spid="644" grpId="0" animBg="1"/>
      <p:bldP spid="6" grpId="0" animBg="1"/>
      <p:bldP spid="4" grpId="0" animBg="1"/>
      <p:bldP spid="7" grpId="0"/>
      <p:bldP spid="19" grpId="0" animBg="1"/>
      <p:bldP spid="20" grpId="0" animBg="1"/>
      <p:bldP spid="10" grpId="0" animBg="1"/>
      <p:bldP spid="8" grpId="0" animBg="1"/>
      <p:bldP spid="11" grpId="0"/>
      <p:bldP spid="21" grpId="0" animBg="1"/>
      <p:bldP spid="14" grpId="0" animBg="1"/>
      <p:bldP spid="12" grpId="0" animBg="1"/>
      <p:bldP spid="15" grpId="0"/>
      <p:bldP spid="22" grpId="0"/>
      <p:bldP spid="23" grpId="0"/>
      <p:bldP spid="24" grpId="0"/>
      <p:bldP spid="26" grpId="0" animBg="1"/>
      <p:bldP spid="27" grpId="0" animBg="1"/>
      <p:bldP spid="29" grpId="0" animBg="1"/>
      <p:bldP spid="30" grpId="0" animBg="1"/>
      <p:bldP spid="32" grpId="0" animBg="1"/>
      <p:bldP spid="33" grpId="0" animBg="1"/>
      <p:bldP spid="646" grpId="0"/>
      <p:bldP spid="647" grpId="0"/>
      <p:bldP spid="64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440334" y="4345597"/>
            <a:ext cx="6859121" cy="675851"/>
          </a:xfrm>
          <a:prstGeom prst="rect">
            <a:avLst/>
          </a:pr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7" name="Freeform 31"/>
          <p:cNvSpPr>
            <a:spLocks/>
          </p:cNvSpPr>
          <p:nvPr/>
        </p:nvSpPr>
        <p:spPr bwMode="auto">
          <a:xfrm>
            <a:off x="1253064" y="4260861"/>
            <a:ext cx="8805707" cy="865168"/>
          </a:xfrm>
          <a:custGeom>
            <a:avLst/>
            <a:gdLst/>
            <a:ahLst/>
            <a:cxnLst/>
            <a:rect l="l" t="t" r="r" b="b"/>
            <a:pathLst>
              <a:path w="6604280" h="648876">
                <a:moveTo>
                  <a:pt x="6366580" y="111745"/>
                </a:moveTo>
                <a:cubicBezTo>
                  <a:pt x="6314413" y="111745"/>
                  <a:pt x="6277701" y="179501"/>
                  <a:pt x="6277701" y="326629"/>
                </a:cubicBezTo>
                <a:cubicBezTo>
                  <a:pt x="6277701" y="469884"/>
                  <a:pt x="6312480" y="537640"/>
                  <a:pt x="6368512" y="537640"/>
                </a:cubicBezTo>
                <a:cubicBezTo>
                  <a:pt x="6426476" y="537640"/>
                  <a:pt x="6457390" y="466013"/>
                  <a:pt x="6457390" y="322757"/>
                </a:cubicBezTo>
                <a:cubicBezTo>
                  <a:pt x="6455458" y="183373"/>
                  <a:pt x="6426476" y="109810"/>
                  <a:pt x="6366580" y="111745"/>
                </a:cubicBezTo>
                <a:close/>
                <a:moveTo>
                  <a:pt x="6187857" y="95549"/>
                </a:moveTo>
                <a:lnTo>
                  <a:pt x="6187857" y="580423"/>
                </a:lnTo>
                <a:lnTo>
                  <a:pt x="6202118" y="580423"/>
                </a:lnTo>
                <a:lnTo>
                  <a:pt x="6202118" y="95549"/>
                </a:lnTo>
                <a:close/>
                <a:moveTo>
                  <a:pt x="890452" y="63552"/>
                </a:moveTo>
                <a:lnTo>
                  <a:pt x="890452" y="570440"/>
                </a:lnTo>
                <a:lnTo>
                  <a:pt x="6034793" y="570440"/>
                </a:lnTo>
                <a:lnTo>
                  <a:pt x="6034793" y="63552"/>
                </a:lnTo>
                <a:close/>
                <a:moveTo>
                  <a:pt x="6368551" y="0"/>
                </a:moveTo>
                <a:cubicBezTo>
                  <a:pt x="6536653" y="0"/>
                  <a:pt x="6602348" y="148701"/>
                  <a:pt x="6604280" y="320576"/>
                </a:cubicBezTo>
                <a:cubicBezTo>
                  <a:pt x="6604280" y="513693"/>
                  <a:pt x="6525059" y="648876"/>
                  <a:pt x="6366618" y="648876"/>
                </a:cubicBezTo>
                <a:cubicBezTo>
                  <a:pt x="6347296" y="648876"/>
                  <a:pt x="6329906" y="646945"/>
                  <a:pt x="6314449" y="643083"/>
                </a:cubicBezTo>
                <a:cubicBezTo>
                  <a:pt x="6314405" y="643083"/>
                  <a:pt x="6297672" y="643098"/>
                  <a:pt x="0" y="648876"/>
                </a:cubicBezTo>
                <a:cubicBezTo>
                  <a:pt x="0" y="648863"/>
                  <a:pt x="0" y="646024"/>
                  <a:pt x="0" y="11588"/>
                </a:cubicBezTo>
                <a:cubicBezTo>
                  <a:pt x="20" y="11588"/>
                  <a:pt x="11091" y="11577"/>
                  <a:pt x="6314449" y="5793"/>
                </a:cubicBezTo>
                <a:cubicBezTo>
                  <a:pt x="6331839" y="1932"/>
                  <a:pt x="6349228" y="0"/>
                  <a:pt x="6368551"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027" name="Freeform 38"/>
          <p:cNvSpPr>
            <a:spLocks/>
          </p:cNvSpPr>
          <p:nvPr/>
        </p:nvSpPr>
        <p:spPr bwMode="auto">
          <a:xfrm>
            <a:off x="10159881" y="4320269"/>
            <a:ext cx="583083" cy="744451"/>
          </a:xfrm>
          <a:custGeom>
            <a:avLst/>
            <a:gdLst/>
            <a:ahLst/>
            <a:cxnLst/>
            <a:rect l="l" t="t" r="r" b="b"/>
            <a:pathLst>
              <a:path w="430213" h="549275">
                <a:moveTo>
                  <a:pt x="242323" y="96837"/>
                </a:moveTo>
                <a:cubicBezTo>
                  <a:pt x="225102" y="133426"/>
                  <a:pt x="210035" y="165710"/>
                  <a:pt x="190662" y="200147"/>
                </a:cubicBezTo>
                <a:cubicBezTo>
                  <a:pt x="119628" y="320674"/>
                  <a:pt x="119628" y="320674"/>
                  <a:pt x="119628" y="320674"/>
                </a:cubicBezTo>
                <a:lnTo>
                  <a:pt x="242323" y="320674"/>
                </a:lnTo>
                <a:cubicBezTo>
                  <a:pt x="242323" y="200147"/>
                  <a:pt x="242323" y="200147"/>
                  <a:pt x="242323" y="200147"/>
                </a:cubicBezTo>
                <a:cubicBezTo>
                  <a:pt x="242323" y="167862"/>
                  <a:pt x="242323" y="133426"/>
                  <a:pt x="244475" y="96837"/>
                </a:cubicBezTo>
                <a:close/>
                <a:moveTo>
                  <a:pt x="206375" y="0"/>
                </a:moveTo>
                <a:lnTo>
                  <a:pt x="363538" y="0"/>
                </a:lnTo>
                <a:lnTo>
                  <a:pt x="363538" y="320675"/>
                </a:lnTo>
                <a:lnTo>
                  <a:pt x="427038" y="320675"/>
                </a:lnTo>
                <a:lnTo>
                  <a:pt x="430213" y="417513"/>
                </a:lnTo>
                <a:lnTo>
                  <a:pt x="363538" y="417513"/>
                </a:lnTo>
                <a:lnTo>
                  <a:pt x="363538" y="549275"/>
                </a:lnTo>
                <a:lnTo>
                  <a:pt x="242888" y="549275"/>
                </a:lnTo>
                <a:lnTo>
                  <a:pt x="242888" y="417513"/>
                </a:lnTo>
                <a:lnTo>
                  <a:pt x="0" y="417513"/>
                </a:lnTo>
                <a:lnTo>
                  <a:pt x="0" y="333375"/>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2" name="Oval 1556"/>
          <p:cNvSpPr>
            <a:spLocks noChangeArrowheads="1"/>
          </p:cNvSpPr>
          <p:nvPr/>
        </p:nvSpPr>
        <p:spPr bwMode="auto">
          <a:xfrm>
            <a:off x="1527419" y="4452721"/>
            <a:ext cx="590716" cy="590716"/>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4" name="Freeform 55"/>
          <p:cNvSpPr>
            <a:spLocks/>
          </p:cNvSpPr>
          <p:nvPr/>
        </p:nvSpPr>
        <p:spPr bwMode="auto">
          <a:xfrm>
            <a:off x="1691269" y="4628664"/>
            <a:ext cx="418956" cy="410035"/>
          </a:xfrm>
          <a:custGeom>
            <a:avLst/>
            <a:gdLst/>
            <a:ahLst/>
            <a:cxnLst/>
            <a:rect l="l" t="t" r="r" b="b"/>
            <a:pathLst>
              <a:path w="349087" h="341653">
                <a:moveTo>
                  <a:pt x="92664" y="0"/>
                </a:moveTo>
                <a:lnTo>
                  <a:pt x="165672" y="0"/>
                </a:lnTo>
                <a:lnTo>
                  <a:pt x="174096" y="33696"/>
                </a:lnTo>
                <a:lnTo>
                  <a:pt x="238680" y="33696"/>
                </a:lnTo>
                <a:lnTo>
                  <a:pt x="349087" y="144103"/>
                </a:lnTo>
                <a:cubicBezTo>
                  <a:pt x="333149" y="245677"/>
                  <a:pt x="253038" y="325761"/>
                  <a:pt x="151450" y="341653"/>
                </a:cubicBezTo>
                <a:lnTo>
                  <a:pt x="0" y="193752"/>
                </a:lnTo>
                <a:lnTo>
                  <a:pt x="8424" y="42120"/>
                </a:lnTo>
                <a:lnTo>
                  <a:pt x="87048" y="42120"/>
                </a:lnTo>
                <a:close/>
              </a:path>
            </a:pathLst>
          </a:custGeom>
          <a:gradFill>
            <a:gsLst>
              <a:gs pos="0">
                <a:schemeClr val="bg1">
                  <a:lumMod val="50000"/>
                  <a:alpha val="81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6" name="Oval 39"/>
          <p:cNvSpPr>
            <a:spLocks noChangeArrowheads="1"/>
          </p:cNvSpPr>
          <p:nvPr/>
        </p:nvSpPr>
        <p:spPr bwMode="auto">
          <a:xfrm>
            <a:off x="1689245" y="4615857"/>
            <a:ext cx="293191" cy="239273"/>
          </a:xfrm>
          <a:custGeom>
            <a:avLst/>
            <a:gdLst/>
            <a:ahLst/>
            <a:cxnLst/>
            <a:rect l="l" t="t" r="r" b="b"/>
            <a:pathLst>
              <a:path w="138112" h="112713">
                <a:moveTo>
                  <a:pt x="74612" y="44450"/>
                </a:moveTo>
                <a:cubicBezTo>
                  <a:pt x="62337" y="44450"/>
                  <a:pt x="52387" y="54756"/>
                  <a:pt x="52387" y="67469"/>
                </a:cubicBezTo>
                <a:cubicBezTo>
                  <a:pt x="52387" y="80182"/>
                  <a:pt x="62337" y="90488"/>
                  <a:pt x="74612" y="90488"/>
                </a:cubicBezTo>
                <a:cubicBezTo>
                  <a:pt x="86887" y="90488"/>
                  <a:pt x="96837" y="80182"/>
                  <a:pt x="96837" y="67469"/>
                </a:cubicBezTo>
                <a:cubicBezTo>
                  <a:pt x="96837" y="54756"/>
                  <a:pt x="86887" y="44450"/>
                  <a:pt x="74612" y="44450"/>
                </a:cubicBezTo>
                <a:close/>
                <a:moveTo>
                  <a:pt x="74613" y="38100"/>
                </a:moveTo>
                <a:cubicBezTo>
                  <a:pt x="91272" y="38100"/>
                  <a:pt x="104776" y="51249"/>
                  <a:pt x="104776" y="67469"/>
                </a:cubicBezTo>
                <a:cubicBezTo>
                  <a:pt x="104776" y="83689"/>
                  <a:pt x="91272" y="96838"/>
                  <a:pt x="74613" y="96838"/>
                </a:cubicBezTo>
                <a:cubicBezTo>
                  <a:pt x="57954" y="96838"/>
                  <a:pt x="44450" y="83689"/>
                  <a:pt x="44450" y="67469"/>
                </a:cubicBezTo>
                <a:cubicBezTo>
                  <a:pt x="44450" y="51249"/>
                  <a:pt x="57954" y="38100"/>
                  <a:pt x="74613" y="38100"/>
                </a:cubicBezTo>
                <a:close/>
                <a:moveTo>
                  <a:pt x="74613" y="33338"/>
                </a:moveTo>
                <a:cubicBezTo>
                  <a:pt x="56201" y="33338"/>
                  <a:pt x="41275" y="48619"/>
                  <a:pt x="41275" y="67470"/>
                </a:cubicBezTo>
                <a:cubicBezTo>
                  <a:pt x="41275" y="86321"/>
                  <a:pt x="56201" y="101602"/>
                  <a:pt x="74613" y="101602"/>
                </a:cubicBezTo>
                <a:cubicBezTo>
                  <a:pt x="93025" y="101602"/>
                  <a:pt x="107951" y="86321"/>
                  <a:pt x="107951" y="67470"/>
                </a:cubicBezTo>
                <a:cubicBezTo>
                  <a:pt x="107951" y="48619"/>
                  <a:pt x="93025" y="33338"/>
                  <a:pt x="74613" y="33338"/>
                </a:cubicBezTo>
                <a:close/>
                <a:moveTo>
                  <a:pt x="14816" y="30163"/>
                </a:moveTo>
                <a:lnTo>
                  <a:pt x="11112" y="34132"/>
                </a:lnTo>
                <a:lnTo>
                  <a:pt x="14816" y="38101"/>
                </a:lnTo>
                <a:cubicBezTo>
                  <a:pt x="14821" y="38101"/>
                  <a:pt x="14915" y="38101"/>
                  <a:pt x="16668" y="38101"/>
                </a:cubicBezTo>
                <a:lnTo>
                  <a:pt x="29633" y="38101"/>
                </a:lnTo>
                <a:lnTo>
                  <a:pt x="33337" y="34132"/>
                </a:lnTo>
                <a:lnTo>
                  <a:pt x="29633" y="30163"/>
                </a:lnTo>
                <a:cubicBezTo>
                  <a:pt x="29627" y="30163"/>
                  <a:pt x="29534" y="30163"/>
                  <a:pt x="27781" y="30163"/>
                </a:cubicBezTo>
                <a:close/>
                <a:moveTo>
                  <a:pt x="125412" y="26988"/>
                </a:moveTo>
                <a:cubicBezTo>
                  <a:pt x="121905" y="26988"/>
                  <a:pt x="119062" y="29476"/>
                  <a:pt x="119062" y="32545"/>
                </a:cubicBezTo>
                <a:cubicBezTo>
                  <a:pt x="119062" y="35614"/>
                  <a:pt x="121905" y="38102"/>
                  <a:pt x="125412" y="38102"/>
                </a:cubicBezTo>
                <a:cubicBezTo>
                  <a:pt x="128919" y="38102"/>
                  <a:pt x="131762" y="35614"/>
                  <a:pt x="131762" y="32545"/>
                </a:cubicBezTo>
                <a:cubicBezTo>
                  <a:pt x="131762" y="29476"/>
                  <a:pt x="128919" y="26988"/>
                  <a:pt x="125412" y="26988"/>
                </a:cubicBezTo>
                <a:close/>
                <a:moveTo>
                  <a:pt x="60325" y="7938"/>
                </a:moveTo>
                <a:cubicBezTo>
                  <a:pt x="60333" y="11113"/>
                  <a:pt x="60803" y="11113"/>
                  <a:pt x="90487" y="11113"/>
                </a:cubicBezTo>
                <a:cubicBezTo>
                  <a:pt x="90487" y="7938"/>
                  <a:pt x="90487" y="7938"/>
                  <a:pt x="60325" y="7938"/>
                </a:cubicBezTo>
                <a:close/>
                <a:moveTo>
                  <a:pt x="55991" y="0"/>
                </a:moveTo>
                <a:cubicBezTo>
                  <a:pt x="56001" y="0"/>
                  <a:pt x="56594" y="0"/>
                  <a:pt x="93319" y="0"/>
                </a:cubicBezTo>
                <a:cubicBezTo>
                  <a:pt x="97052" y="0"/>
                  <a:pt x="100785" y="0"/>
                  <a:pt x="100785" y="7514"/>
                </a:cubicBezTo>
                <a:cubicBezTo>
                  <a:pt x="100785" y="7522"/>
                  <a:pt x="100785" y="7619"/>
                  <a:pt x="100785" y="8923"/>
                </a:cubicBezTo>
                <a:lnTo>
                  <a:pt x="100785" y="18785"/>
                </a:lnTo>
                <a:cubicBezTo>
                  <a:pt x="100799" y="18785"/>
                  <a:pt x="101427" y="18785"/>
                  <a:pt x="130647" y="18785"/>
                </a:cubicBezTo>
                <a:cubicBezTo>
                  <a:pt x="134379" y="18785"/>
                  <a:pt x="138112" y="22542"/>
                  <a:pt x="138112" y="26300"/>
                </a:cubicBezTo>
                <a:cubicBezTo>
                  <a:pt x="138112" y="26316"/>
                  <a:pt x="138112" y="27451"/>
                  <a:pt x="138112" y="105199"/>
                </a:cubicBezTo>
                <a:cubicBezTo>
                  <a:pt x="138112" y="108956"/>
                  <a:pt x="134379" y="112713"/>
                  <a:pt x="130647" y="112713"/>
                </a:cubicBezTo>
                <a:cubicBezTo>
                  <a:pt x="130632" y="112713"/>
                  <a:pt x="129300" y="112713"/>
                  <a:pt x="7465" y="112713"/>
                </a:cubicBezTo>
                <a:cubicBezTo>
                  <a:pt x="3733" y="112713"/>
                  <a:pt x="0" y="108956"/>
                  <a:pt x="0" y="105199"/>
                </a:cubicBezTo>
                <a:cubicBezTo>
                  <a:pt x="0" y="105182"/>
                  <a:pt x="0" y="104041"/>
                  <a:pt x="0" y="26300"/>
                </a:cubicBezTo>
                <a:cubicBezTo>
                  <a:pt x="0" y="22542"/>
                  <a:pt x="3733" y="18785"/>
                  <a:pt x="7465" y="18785"/>
                </a:cubicBezTo>
                <a:cubicBezTo>
                  <a:pt x="7471" y="18785"/>
                  <a:pt x="7535" y="18785"/>
                  <a:pt x="8399" y="18785"/>
                </a:cubicBezTo>
                <a:lnTo>
                  <a:pt x="14931" y="18785"/>
                </a:lnTo>
                <a:cubicBezTo>
                  <a:pt x="14931" y="15028"/>
                  <a:pt x="14931" y="11271"/>
                  <a:pt x="18664" y="11271"/>
                </a:cubicBezTo>
                <a:cubicBezTo>
                  <a:pt x="18671" y="11271"/>
                  <a:pt x="18793" y="11271"/>
                  <a:pt x="20997" y="11271"/>
                </a:cubicBezTo>
                <a:lnTo>
                  <a:pt x="37327" y="11271"/>
                </a:lnTo>
                <a:lnTo>
                  <a:pt x="41060" y="18785"/>
                </a:lnTo>
                <a:cubicBezTo>
                  <a:pt x="41065" y="18785"/>
                  <a:pt x="41129" y="18785"/>
                  <a:pt x="41993" y="18785"/>
                </a:cubicBezTo>
                <a:lnTo>
                  <a:pt x="48526" y="18785"/>
                </a:lnTo>
                <a:cubicBezTo>
                  <a:pt x="48526" y="18778"/>
                  <a:pt x="48526" y="18681"/>
                  <a:pt x="48526" y="17376"/>
                </a:cubicBezTo>
                <a:lnTo>
                  <a:pt x="48526" y="7514"/>
                </a:lnTo>
                <a:cubicBezTo>
                  <a:pt x="48526" y="0"/>
                  <a:pt x="52259" y="0"/>
                  <a:pt x="55991" y="0"/>
                </a:cubicBezTo>
                <a:close/>
              </a:path>
            </a:pathLst>
          </a:custGeom>
          <a:solidFill>
            <a:schemeClr val="accent5"/>
          </a:soli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6" name="矩形 15"/>
          <p:cNvSpPr/>
          <p:nvPr/>
        </p:nvSpPr>
        <p:spPr>
          <a:xfrm>
            <a:off x="2413803" y="1296373"/>
            <a:ext cx="6127368" cy="675851"/>
          </a:xfrm>
          <a:prstGeom prst="rect">
            <a:avLst/>
          </a:pr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1" name="Freeform 25"/>
          <p:cNvSpPr>
            <a:spLocks/>
          </p:cNvSpPr>
          <p:nvPr/>
        </p:nvSpPr>
        <p:spPr bwMode="auto">
          <a:xfrm>
            <a:off x="1253064" y="1201715"/>
            <a:ext cx="8046389" cy="865168"/>
          </a:xfrm>
          <a:custGeom>
            <a:avLst/>
            <a:gdLst/>
            <a:ahLst/>
            <a:cxnLst/>
            <a:rect l="l" t="t" r="r" b="b"/>
            <a:pathLst>
              <a:path w="6034792" h="648876">
                <a:moveTo>
                  <a:pt x="5798991" y="109809"/>
                </a:moveTo>
                <a:cubicBezTo>
                  <a:pt x="5746824" y="109809"/>
                  <a:pt x="5710112" y="177565"/>
                  <a:pt x="5710112" y="324693"/>
                </a:cubicBezTo>
                <a:cubicBezTo>
                  <a:pt x="5710112" y="469884"/>
                  <a:pt x="5744891" y="537640"/>
                  <a:pt x="5800923" y="537640"/>
                </a:cubicBezTo>
                <a:cubicBezTo>
                  <a:pt x="5858887" y="537640"/>
                  <a:pt x="5889801" y="466012"/>
                  <a:pt x="5887869" y="322757"/>
                </a:cubicBezTo>
                <a:cubicBezTo>
                  <a:pt x="5887869" y="183373"/>
                  <a:pt x="5858887" y="109809"/>
                  <a:pt x="5798991" y="109809"/>
                </a:cubicBezTo>
                <a:close/>
                <a:moveTo>
                  <a:pt x="5574632" y="88418"/>
                </a:moveTo>
                <a:lnTo>
                  <a:pt x="5574632" y="573293"/>
                </a:lnTo>
                <a:lnTo>
                  <a:pt x="5591746" y="573293"/>
                </a:lnTo>
                <a:lnTo>
                  <a:pt x="5591746" y="88418"/>
                </a:lnTo>
                <a:close/>
                <a:moveTo>
                  <a:pt x="838708" y="70994"/>
                </a:moveTo>
                <a:lnTo>
                  <a:pt x="838708" y="577882"/>
                </a:lnTo>
                <a:lnTo>
                  <a:pt x="5461000" y="577882"/>
                </a:lnTo>
                <a:lnTo>
                  <a:pt x="5461000" y="70994"/>
                </a:lnTo>
                <a:close/>
                <a:moveTo>
                  <a:pt x="5800943" y="0"/>
                </a:moveTo>
                <a:cubicBezTo>
                  <a:pt x="5969058" y="0"/>
                  <a:pt x="6034758" y="148701"/>
                  <a:pt x="6034758" y="320576"/>
                </a:cubicBezTo>
                <a:cubicBezTo>
                  <a:pt x="6036690" y="513693"/>
                  <a:pt x="5957464" y="648876"/>
                  <a:pt x="5799011" y="648876"/>
                </a:cubicBezTo>
                <a:cubicBezTo>
                  <a:pt x="5779686" y="648876"/>
                  <a:pt x="5762296" y="646945"/>
                  <a:pt x="5746836" y="643083"/>
                </a:cubicBezTo>
                <a:cubicBezTo>
                  <a:pt x="5746803" y="643083"/>
                  <a:pt x="5732981" y="643092"/>
                  <a:pt x="1932" y="646945"/>
                </a:cubicBezTo>
                <a:cubicBezTo>
                  <a:pt x="1932" y="646928"/>
                  <a:pt x="1922" y="643636"/>
                  <a:pt x="0" y="11587"/>
                </a:cubicBezTo>
                <a:cubicBezTo>
                  <a:pt x="19" y="11587"/>
                  <a:pt x="10563" y="11576"/>
                  <a:pt x="5746836" y="5793"/>
                </a:cubicBezTo>
                <a:cubicBezTo>
                  <a:pt x="5764228" y="1931"/>
                  <a:pt x="5781619" y="0"/>
                  <a:pt x="5800943"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1" name="Freeform 35"/>
          <p:cNvSpPr>
            <a:spLocks/>
          </p:cNvSpPr>
          <p:nvPr/>
        </p:nvSpPr>
        <p:spPr bwMode="auto">
          <a:xfrm>
            <a:off x="9503538" y="1218827"/>
            <a:ext cx="378393" cy="825237"/>
          </a:xfrm>
          <a:custGeom>
            <a:avLst/>
            <a:gdLst>
              <a:gd name="T0" fmla="*/ 100 w 199"/>
              <a:gd name="T1" fmla="*/ 91 h 434"/>
              <a:gd name="T2" fmla="*/ 99 w 199"/>
              <a:gd name="T3" fmla="*/ 91 h 434"/>
              <a:gd name="T4" fmla="*/ 16 w 199"/>
              <a:gd name="T5" fmla="*/ 131 h 434"/>
              <a:gd name="T6" fmla="*/ 0 w 199"/>
              <a:gd name="T7" fmla="*/ 55 h 434"/>
              <a:gd name="T8" fmla="*/ 115 w 199"/>
              <a:gd name="T9" fmla="*/ 0 h 434"/>
              <a:gd name="T10" fmla="*/ 197 w 199"/>
              <a:gd name="T11" fmla="*/ 0 h 434"/>
              <a:gd name="T12" fmla="*/ 199 w 199"/>
              <a:gd name="T13" fmla="*/ 434 h 434"/>
              <a:gd name="T14" fmla="*/ 101 w 199"/>
              <a:gd name="T15" fmla="*/ 434 h 434"/>
              <a:gd name="T16" fmla="*/ 100 w 199"/>
              <a:gd name="T17" fmla="*/ 9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434">
                <a:moveTo>
                  <a:pt x="100" y="91"/>
                </a:moveTo>
                <a:lnTo>
                  <a:pt x="99" y="91"/>
                </a:lnTo>
                <a:lnTo>
                  <a:pt x="16" y="131"/>
                </a:lnTo>
                <a:lnTo>
                  <a:pt x="0" y="55"/>
                </a:lnTo>
                <a:lnTo>
                  <a:pt x="115" y="0"/>
                </a:lnTo>
                <a:lnTo>
                  <a:pt x="197" y="0"/>
                </a:lnTo>
                <a:lnTo>
                  <a:pt x="199" y="434"/>
                </a:lnTo>
                <a:lnTo>
                  <a:pt x="101" y="434"/>
                </a:lnTo>
                <a:lnTo>
                  <a:pt x="100" y="91"/>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0" name="Oval 1556"/>
          <p:cNvSpPr>
            <a:spLocks noChangeArrowheads="1"/>
          </p:cNvSpPr>
          <p:nvPr/>
        </p:nvSpPr>
        <p:spPr bwMode="auto">
          <a:xfrm>
            <a:off x="1527417" y="1318621"/>
            <a:ext cx="590716" cy="590716"/>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2" name="Freeform 53"/>
          <p:cNvSpPr>
            <a:spLocks/>
          </p:cNvSpPr>
          <p:nvPr/>
        </p:nvSpPr>
        <p:spPr bwMode="auto">
          <a:xfrm>
            <a:off x="1704534" y="1500828"/>
            <a:ext cx="409876" cy="401093"/>
          </a:xfrm>
          <a:custGeom>
            <a:avLst/>
            <a:gdLst/>
            <a:ahLst/>
            <a:cxnLst/>
            <a:rect l="l" t="t" r="r" b="b"/>
            <a:pathLst>
              <a:path w="341521" h="334203">
                <a:moveTo>
                  <a:pt x="213409" y="0"/>
                </a:moveTo>
                <a:lnTo>
                  <a:pt x="341521" y="130162"/>
                </a:lnTo>
                <a:cubicBezTo>
                  <a:pt x="327732" y="243782"/>
                  <a:pt x="232028" y="331820"/>
                  <a:pt x="115179" y="334203"/>
                </a:cubicBezTo>
                <a:lnTo>
                  <a:pt x="0" y="219024"/>
                </a:lnTo>
                <a:lnTo>
                  <a:pt x="0" y="5616"/>
                </a:lnTo>
                <a:close/>
              </a:path>
            </a:pathLst>
          </a:custGeom>
          <a:gradFill>
            <a:gsLst>
              <a:gs pos="0">
                <a:schemeClr val="bg1">
                  <a:lumMod val="50000"/>
                  <a:alpha val="81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3" name="Freeform 24"/>
          <p:cNvSpPr>
            <a:spLocks/>
          </p:cNvSpPr>
          <p:nvPr/>
        </p:nvSpPr>
        <p:spPr bwMode="auto">
          <a:xfrm>
            <a:off x="1688898" y="1485324"/>
            <a:ext cx="269601" cy="269601"/>
          </a:xfrm>
          <a:custGeom>
            <a:avLst/>
            <a:gdLst/>
            <a:ahLst/>
            <a:cxnLst/>
            <a:rect l="l" t="t" r="r" b="b"/>
            <a:pathLst>
              <a:path w="127000" h="127000">
                <a:moveTo>
                  <a:pt x="41048" y="35719"/>
                </a:moveTo>
                <a:cubicBezTo>
                  <a:pt x="37314" y="35719"/>
                  <a:pt x="37306" y="39408"/>
                  <a:pt x="37306" y="39423"/>
                </a:cubicBezTo>
                <a:cubicBezTo>
                  <a:pt x="37306" y="39423"/>
                  <a:pt x="37306" y="39423"/>
                  <a:pt x="37306" y="87578"/>
                </a:cubicBezTo>
                <a:lnTo>
                  <a:pt x="41048" y="91282"/>
                </a:lnTo>
                <a:cubicBezTo>
                  <a:pt x="44790" y="91282"/>
                  <a:pt x="44790" y="91282"/>
                  <a:pt x="85952" y="69057"/>
                </a:cubicBezTo>
                <a:lnTo>
                  <a:pt x="89694" y="65353"/>
                </a:lnTo>
                <a:cubicBezTo>
                  <a:pt x="89694" y="61649"/>
                  <a:pt x="89694" y="61649"/>
                  <a:pt x="85952" y="57944"/>
                </a:cubicBezTo>
                <a:cubicBezTo>
                  <a:pt x="85952" y="57944"/>
                  <a:pt x="85952" y="57944"/>
                  <a:pt x="44790" y="35719"/>
                </a:cubicBezTo>
                <a:close/>
                <a:moveTo>
                  <a:pt x="22339" y="11113"/>
                </a:moveTo>
                <a:cubicBezTo>
                  <a:pt x="22349" y="11113"/>
                  <a:pt x="23249" y="11113"/>
                  <a:pt x="108404" y="11113"/>
                </a:cubicBezTo>
                <a:lnTo>
                  <a:pt x="115888" y="22339"/>
                </a:lnTo>
                <a:cubicBezTo>
                  <a:pt x="115888" y="22349"/>
                  <a:pt x="115888" y="23249"/>
                  <a:pt x="115888" y="108404"/>
                </a:cubicBezTo>
                <a:cubicBezTo>
                  <a:pt x="115888" y="112146"/>
                  <a:pt x="112146" y="115888"/>
                  <a:pt x="108404" y="115888"/>
                </a:cubicBezTo>
                <a:cubicBezTo>
                  <a:pt x="108395" y="115888"/>
                  <a:pt x="107494" y="115888"/>
                  <a:pt x="22339" y="115888"/>
                </a:cubicBezTo>
                <a:lnTo>
                  <a:pt x="11113" y="108404"/>
                </a:lnTo>
                <a:cubicBezTo>
                  <a:pt x="11113" y="108395"/>
                  <a:pt x="11113" y="107494"/>
                  <a:pt x="11113" y="22339"/>
                </a:cubicBezTo>
                <a:cubicBezTo>
                  <a:pt x="11113" y="14855"/>
                  <a:pt x="14855" y="11113"/>
                  <a:pt x="22339" y="11113"/>
                </a:cubicBezTo>
                <a:close/>
                <a:moveTo>
                  <a:pt x="13033" y="5556"/>
                </a:moveTo>
                <a:cubicBezTo>
                  <a:pt x="9295" y="5556"/>
                  <a:pt x="5556" y="9294"/>
                  <a:pt x="5556" y="13033"/>
                </a:cubicBezTo>
                <a:cubicBezTo>
                  <a:pt x="5556" y="13048"/>
                  <a:pt x="5556" y="14261"/>
                  <a:pt x="5556" y="110229"/>
                </a:cubicBezTo>
                <a:lnTo>
                  <a:pt x="13033" y="121444"/>
                </a:lnTo>
                <a:cubicBezTo>
                  <a:pt x="13048" y="121444"/>
                  <a:pt x="14257" y="121444"/>
                  <a:pt x="110229" y="121444"/>
                </a:cubicBezTo>
                <a:cubicBezTo>
                  <a:pt x="117706" y="121444"/>
                  <a:pt x="121444" y="117706"/>
                  <a:pt x="121444" y="110229"/>
                </a:cubicBezTo>
                <a:lnTo>
                  <a:pt x="121444" y="13033"/>
                </a:lnTo>
                <a:cubicBezTo>
                  <a:pt x="121444" y="9294"/>
                  <a:pt x="117706" y="5556"/>
                  <a:pt x="110229" y="5556"/>
                </a:cubicBezTo>
                <a:cubicBezTo>
                  <a:pt x="110214" y="5556"/>
                  <a:pt x="109006" y="5556"/>
                  <a:pt x="13033" y="5556"/>
                </a:cubicBezTo>
                <a:close/>
                <a:moveTo>
                  <a:pt x="11206" y="0"/>
                </a:moveTo>
                <a:cubicBezTo>
                  <a:pt x="11216" y="0"/>
                  <a:pt x="12226" y="0"/>
                  <a:pt x="119530" y="0"/>
                </a:cubicBezTo>
                <a:cubicBezTo>
                  <a:pt x="123265" y="0"/>
                  <a:pt x="127000" y="7471"/>
                  <a:pt x="127000" y="11206"/>
                </a:cubicBezTo>
                <a:cubicBezTo>
                  <a:pt x="127000" y="11216"/>
                  <a:pt x="127000" y="12233"/>
                  <a:pt x="127000" y="119530"/>
                </a:cubicBezTo>
                <a:cubicBezTo>
                  <a:pt x="127000" y="123265"/>
                  <a:pt x="123265" y="127000"/>
                  <a:pt x="119530" y="127000"/>
                </a:cubicBezTo>
                <a:cubicBezTo>
                  <a:pt x="119520" y="127000"/>
                  <a:pt x="118511" y="127000"/>
                  <a:pt x="11206" y="127000"/>
                </a:cubicBezTo>
                <a:lnTo>
                  <a:pt x="0" y="119530"/>
                </a:lnTo>
                <a:cubicBezTo>
                  <a:pt x="0" y="119520"/>
                  <a:pt x="0" y="118504"/>
                  <a:pt x="0" y="11206"/>
                </a:cubicBezTo>
                <a:cubicBezTo>
                  <a:pt x="0" y="7471"/>
                  <a:pt x="3736" y="0"/>
                  <a:pt x="11206" y="0"/>
                </a:cubicBez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7" name="矩形 16"/>
          <p:cNvSpPr/>
          <p:nvPr/>
        </p:nvSpPr>
        <p:spPr>
          <a:xfrm>
            <a:off x="2423775" y="3336656"/>
            <a:ext cx="6598303" cy="675851"/>
          </a:xfrm>
          <a:prstGeom prst="rect">
            <a:avLst/>
          </a:pr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5" name="Freeform 29"/>
          <p:cNvSpPr>
            <a:spLocks/>
          </p:cNvSpPr>
          <p:nvPr/>
        </p:nvSpPr>
        <p:spPr bwMode="auto">
          <a:xfrm>
            <a:off x="1253065" y="3242413"/>
            <a:ext cx="8554711" cy="863267"/>
          </a:xfrm>
          <a:custGeom>
            <a:avLst/>
            <a:gdLst/>
            <a:ahLst/>
            <a:cxnLst/>
            <a:rect l="l" t="t" r="r" b="b"/>
            <a:pathLst>
              <a:path w="6416033" h="647450">
                <a:moveTo>
                  <a:pt x="6178334" y="109809"/>
                </a:moveTo>
                <a:cubicBezTo>
                  <a:pt x="6126167" y="109809"/>
                  <a:pt x="6089456" y="177565"/>
                  <a:pt x="6089456" y="324693"/>
                </a:cubicBezTo>
                <a:cubicBezTo>
                  <a:pt x="6089456" y="469884"/>
                  <a:pt x="6124235" y="537640"/>
                  <a:pt x="6180266" y="537640"/>
                </a:cubicBezTo>
                <a:cubicBezTo>
                  <a:pt x="6238230" y="537640"/>
                  <a:pt x="6269144" y="466012"/>
                  <a:pt x="6269144" y="322757"/>
                </a:cubicBezTo>
                <a:cubicBezTo>
                  <a:pt x="6267212" y="183373"/>
                  <a:pt x="6238230" y="109809"/>
                  <a:pt x="6178334" y="109809"/>
                </a:cubicBezTo>
                <a:close/>
                <a:moveTo>
                  <a:pt x="5982498" y="85566"/>
                </a:moveTo>
                <a:lnTo>
                  <a:pt x="5982498" y="570441"/>
                </a:lnTo>
                <a:lnTo>
                  <a:pt x="5999611" y="570441"/>
                </a:lnTo>
                <a:lnTo>
                  <a:pt x="5999611" y="85566"/>
                </a:lnTo>
                <a:close/>
                <a:moveTo>
                  <a:pt x="878033" y="70682"/>
                </a:moveTo>
                <a:lnTo>
                  <a:pt x="878033" y="577570"/>
                </a:lnTo>
                <a:lnTo>
                  <a:pt x="5826760" y="577570"/>
                </a:lnTo>
                <a:lnTo>
                  <a:pt x="5826760" y="70682"/>
                </a:lnTo>
                <a:close/>
                <a:moveTo>
                  <a:pt x="6180263" y="0"/>
                </a:moveTo>
                <a:cubicBezTo>
                  <a:pt x="6348394" y="0"/>
                  <a:pt x="6414101" y="148817"/>
                  <a:pt x="6416033" y="320827"/>
                </a:cubicBezTo>
                <a:cubicBezTo>
                  <a:pt x="6416033" y="514095"/>
                  <a:pt x="6336800" y="647450"/>
                  <a:pt x="6178331" y="647450"/>
                </a:cubicBezTo>
                <a:cubicBezTo>
                  <a:pt x="6159005" y="647450"/>
                  <a:pt x="6141613" y="645518"/>
                  <a:pt x="6126152" y="641652"/>
                </a:cubicBezTo>
                <a:cubicBezTo>
                  <a:pt x="6126118" y="641652"/>
                  <a:pt x="6111517" y="641666"/>
                  <a:pt x="0" y="647450"/>
                </a:cubicBezTo>
                <a:cubicBezTo>
                  <a:pt x="0" y="647437"/>
                  <a:pt x="0" y="644485"/>
                  <a:pt x="0" y="11597"/>
                </a:cubicBezTo>
                <a:cubicBezTo>
                  <a:pt x="19" y="11597"/>
                  <a:pt x="10826" y="11586"/>
                  <a:pt x="6126152" y="5798"/>
                </a:cubicBezTo>
                <a:cubicBezTo>
                  <a:pt x="6143545" y="1933"/>
                  <a:pt x="6160939" y="0"/>
                  <a:pt x="6180263"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025" name="Freeform 37"/>
          <p:cNvSpPr>
            <a:spLocks/>
          </p:cNvSpPr>
          <p:nvPr/>
        </p:nvSpPr>
        <p:spPr bwMode="auto">
          <a:xfrm>
            <a:off x="9954095" y="3287008"/>
            <a:ext cx="524992" cy="770272"/>
          </a:xfrm>
          <a:custGeom>
            <a:avLst/>
            <a:gdLst>
              <a:gd name="T0" fmla="*/ 12 w 180"/>
              <a:gd name="T1" fmla="*/ 201 h 264"/>
              <a:gd name="T2" fmla="*/ 72 w 180"/>
              <a:gd name="T3" fmla="*/ 217 h 264"/>
              <a:gd name="T4" fmla="*/ 118 w 180"/>
              <a:gd name="T5" fmla="*/ 183 h 264"/>
              <a:gd name="T6" fmla="*/ 67 w 180"/>
              <a:gd name="T7" fmla="*/ 146 h 264"/>
              <a:gd name="T8" fmla="*/ 42 w 180"/>
              <a:gd name="T9" fmla="*/ 146 h 264"/>
              <a:gd name="T10" fmla="*/ 42 w 180"/>
              <a:gd name="T11" fmla="*/ 103 h 264"/>
              <a:gd name="T12" fmla="*/ 66 w 180"/>
              <a:gd name="T13" fmla="*/ 103 h 264"/>
              <a:gd name="T14" fmla="*/ 111 w 180"/>
              <a:gd name="T15" fmla="*/ 74 h 264"/>
              <a:gd name="T16" fmla="*/ 73 w 180"/>
              <a:gd name="T17" fmla="*/ 47 h 264"/>
              <a:gd name="T18" fmla="*/ 20 w 180"/>
              <a:gd name="T19" fmla="*/ 63 h 264"/>
              <a:gd name="T20" fmla="*/ 8 w 180"/>
              <a:gd name="T21" fmla="*/ 20 h 264"/>
              <a:gd name="T22" fmla="*/ 87 w 180"/>
              <a:gd name="T23" fmla="*/ 0 h 264"/>
              <a:gd name="T24" fmla="*/ 171 w 180"/>
              <a:gd name="T25" fmla="*/ 64 h 264"/>
              <a:gd name="T26" fmla="*/ 125 w 180"/>
              <a:gd name="T27" fmla="*/ 123 h 264"/>
              <a:gd name="T28" fmla="*/ 125 w 180"/>
              <a:gd name="T29" fmla="*/ 124 h 264"/>
              <a:gd name="T30" fmla="*/ 180 w 180"/>
              <a:gd name="T31" fmla="*/ 186 h 264"/>
              <a:gd name="T32" fmla="*/ 76 w 180"/>
              <a:gd name="T33" fmla="*/ 264 h 264"/>
              <a:gd name="T34" fmla="*/ 0 w 180"/>
              <a:gd name="T35" fmla="*/ 246 h 264"/>
              <a:gd name="T36" fmla="*/ 12 w 180"/>
              <a:gd name="T37" fmla="*/ 20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0" h="264">
                <a:moveTo>
                  <a:pt x="12" y="201"/>
                </a:moveTo>
                <a:cubicBezTo>
                  <a:pt x="23" y="207"/>
                  <a:pt x="47" y="217"/>
                  <a:pt x="72" y="217"/>
                </a:cubicBezTo>
                <a:cubicBezTo>
                  <a:pt x="103" y="217"/>
                  <a:pt x="118" y="202"/>
                  <a:pt x="118" y="183"/>
                </a:cubicBezTo>
                <a:cubicBezTo>
                  <a:pt x="118" y="157"/>
                  <a:pt x="93" y="146"/>
                  <a:pt x="67" y="146"/>
                </a:cubicBezTo>
                <a:cubicBezTo>
                  <a:pt x="42" y="146"/>
                  <a:pt x="42" y="146"/>
                  <a:pt x="42" y="146"/>
                </a:cubicBezTo>
                <a:cubicBezTo>
                  <a:pt x="42" y="103"/>
                  <a:pt x="42" y="103"/>
                  <a:pt x="42" y="103"/>
                </a:cubicBezTo>
                <a:cubicBezTo>
                  <a:pt x="66" y="103"/>
                  <a:pt x="66" y="103"/>
                  <a:pt x="66" y="103"/>
                </a:cubicBezTo>
                <a:cubicBezTo>
                  <a:pt x="86" y="103"/>
                  <a:pt x="111" y="96"/>
                  <a:pt x="111" y="74"/>
                </a:cubicBezTo>
                <a:cubicBezTo>
                  <a:pt x="111" y="59"/>
                  <a:pt x="99" y="47"/>
                  <a:pt x="73" y="47"/>
                </a:cubicBezTo>
                <a:cubicBezTo>
                  <a:pt x="52" y="47"/>
                  <a:pt x="30" y="56"/>
                  <a:pt x="20" y="63"/>
                </a:cubicBezTo>
                <a:cubicBezTo>
                  <a:pt x="8" y="20"/>
                  <a:pt x="8" y="20"/>
                  <a:pt x="8" y="20"/>
                </a:cubicBezTo>
                <a:cubicBezTo>
                  <a:pt x="23" y="10"/>
                  <a:pt x="53" y="0"/>
                  <a:pt x="87" y="0"/>
                </a:cubicBezTo>
                <a:cubicBezTo>
                  <a:pt x="141" y="0"/>
                  <a:pt x="171" y="29"/>
                  <a:pt x="171" y="64"/>
                </a:cubicBezTo>
                <a:cubicBezTo>
                  <a:pt x="171" y="91"/>
                  <a:pt x="156" y="112"/>
                  <a:pt x="125" y="123"/>
                </a:cubicBezTo>
                <a:cubicBezTo>
                  <a:pt x="125" y="124"/>
                  <a:pt x="125" y="124"/>
                  <a:pt x="125" y="124"/>
                </a:cubicBezTo>
                <a:cubicBezTo>
                  <a:pt x="155" y="129"/>
                  <a:pt x="180" y="152"/>
                  <a:pt x="180" y="186"/>
                </a:cubicBezTo>
                <a:cubicBezTo>
                  <a:pt x="180" y="231"/>
                  <a:pt x="141" y="264"/>
                  <a:pt x="76" y="264"/>
                </a:cubicBezTo>
                <a:cubicBezTo>
                  <a:pt x="43" y="264"/>
                  <a:pt x="15" y="255"/>
                  <a:pt x="0" y="246"/>
                </a:cubicBezTo>
                <a:lnTo>
                  <a:pt x="12" y="201"/>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5" name="Oval 1556"/>
          <p:cNvSpPr>
            <a:spLocks noChangeArrowheads="1"/>
          </p:cNvSpPr>
          <p:nvPr/>
        </p:nvSpPr>
        <p:spPr bwMode="auto">
          <a:xfrm>
            <a:off x="1527418" y="3410909"/>
            <a:ext cx="590716" cy="590716"/>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6" name="Freeform 56"/>
          <p:cNvSpPr>
            <a:spLocks/>
          </p:cNvSpPr>
          <p:nvPr/>
        </p:nvSpPr>
        <p:spPr bwMode="auto">
          <a:xfrm>
            <a:off x="1708120" y="3593463"/>
            <a:ext cx="405211" cy="398143"/>
          </a:xfrm>
          <a:custGeom>
            <a:avLst/>
            <a:gdLst/>
            <a:ahLst/>
            <a:cxnLst/>
            <a:rect l="l" t="t" r="r" b="b"/>
            <a:pathLst>
              <a:path w="337633" h="331744">
                <a:moveTo>
                  <a:pt x="199368" y="0"/>
                </a:moveTo>
                <a:lnTo>
                  <a:pt x="337633" y="138265"/>
                </a:lnTo>
                <a:cubicBezTo>
                  <a:pt x="322517" y="233538"/>
                  <a:pt x="250872" y="309816"/>
                  <a:pt x="158025" y="331744"/>
                </a:cubicBezTo>
                <a:lnTo>
                  <a:pt x="0" y="171288"/>
                </a:lnTo>
                <a:lnTo>
                  <a:pt x="39312" y="146016"/>
                </a:lnTo>
                <a:lnTo>
                  <a:pt x="47736" y="5616"/>
                </a:lnTo>
                <a:close/>
              </a:path>
            </a:pathLst>
          </a:custGeom>
          <a:gradFill>
            <a:gsLst>
              <a:gs pos="0">
                <a:schemeClr val="bg1">
                  <a:lumMod val="50000"/>
                  <a:alpha val="81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7" name="Freeform 46"/>
          <p:cNvSpPr>
            <a:spLocks/>
          </p:cNvSpPr>
          <p:nvPr/>
        </p:nvSpPr>
        <p:spPr bwMode="auto">
          <a:xfrm>
            <a:off x="1700708" y="3595484"/>
            <a:ext cx="246009" cy="232533"/>
          </a:xfrm>
          <a:custGeom>
            <a:avLst/>
            <a:gdLst/>
            <a:ahLst/>
            <a:cxnLst/>
            <a:rect l="l" t="t" r="r" b="b"/>
            <a:pathLst>
              <a:path w="115887" h="109538">
                <a:moveTo>
                  <a:pt x="33337" y="26988"/>
                </a:moveTo>
                <a:cubicBezTo>
                  <a:pt x="33337" y="26988"/>
                  <a:pt x="33337" y="26988"/>
                  <a:pt x="33337" y="27980"/>
                </a:cubicBezTo>
                <a:lnTo>
                  <a:pt x="33337" y="34926"/>
                </a:lnTo>
                <a:lnTo>
                  <a:pt x="112712" y="34926"/>
                </a:lnTo>
                <a:cubicBezTo>
                  <a:pt x="112712" y="34926"/>
                  <a:pt x="112712" y="34926"/>
                  <a:pt x="112712" y="33934"/>
                </a:cubicBezTo>
                <a:lnTo>
                  <a:pt x="112712" y="26988"/>
                </a:lnTo>
                <a:cubicBezTo>
                  <a:pt x="108932" y="26988"/>
                  <a:pt x="108932" y="26988"/>
                  <a:pt x="33337" y="26988"/>
                </a:cubicBezTo>
                <a:close/>
                <a:moveTo>
                  <a:pt x="33645" y="0"/>
                </a:moveTo>
                <a:cubicBezTo>
                  <a:pt x="33645" y="0"/>
                  <a:pt x="33645" y="0"/>
                  <a:pt x="108411" y="0"/>
                </a:cubicBezTo>
                <a:cubicBezTo>
                  <a:pt x="112149" y="0"/>
                  <a:pt x="115887" y="3777"/>
                  <a:pt x="115887" y="7554"/>
                </a:cubicBezTo>
                <a:cubicBezTo>
                  <a:pt x="115887" y="7554"/>
                  <a:pt x="115887" y="7554"/>
                  <a:pt x="115887" y="8499"/>
                </a:cubicBezTo>
                <a:lnTo>
                  <a:pt x="115887" y="15109"/>
                </a:lnTo>
                <a:cubicBezTo>
                  <a:pt x="115887" y="18886"/>
                  <a:pt x="115887" y="18886"/>
                  <a:pt x="115887" y="98207"/>
                </a:cubicBezTo>
                <a:cubicBezTo>
                  <a:pt x="115887" y="101984"/>
                  <a:pt x="112149" y="109538"/>
                  <a:pt x="100934" y="109538"/>
                </a:cubicBezTo>
                <a:cubicBezTo>
                  <a:pt x="93457" y="109538"/>
                  <a:pt x="85981" y="101984"/>
                  <a:pt x="85981" y="98207"/>
                </a:cubicBezTo>
                <a:cubicBezTo>
                  <a:pt x="85981" y="90652"/>
                  <a:pt x="93457" y="83098"/>
                  <a:pt x="100934" y="83098"/>
                </a:cubicBezTo>
                <a:cubicBezTo>
                  <a:pt x="104672" y="83098"/>
                  <a:pt x="108411" y="86875"/>
                  <a:pt x="112149" y="86875"/>
                </a:cubicBezTo>
                <a:cubicBezTo>
                  <a:pt x="112149" y="86875"/>
                  <a:pt x="112149" y="86875"/>
                  <a:pt x="112149" y="37772"/>
                </a:cubicBezTo>
                <a:cubicBezTo>
                  <a:pt x="112149" y="37772"/>
                  <a:pt x="112149" y="37772"/>
                  <a:pt x="33645" y="37772"/>
                </a:cubicBezTo>
                <a:cubicBezTo>
                  <a:pt x="33645" y="37772"/>
                  <a:pt x="33645" y="37772"/>
                  <a:pt x="33645" y="98207"/>
                </a:cubicBezTo>
                <a:cubicBezTo>
                  <a:pt x="33645" y="101984"/>
                  <a:pt x="26168" y="109538"/>
                  <a:pt x="14953" y="109538"/>
                </a:cubicBezTo>
                <a:cubicBezTo>
                  <a:pt x="7477" y="109538"/>
                  <a:pt x="0" y="101984"/>
                  <a:pt x="0" y="98207"/>
                </a:cubicBezTo>
                <a:cubicBezTo>
                  <a:pt x="0" y="90652"/>
                  <a:pt x="7477" y="83098"/>
                  <a:pt x="14953" y="83098"/>
                </a:cubicBezTo>
                <a:cubicBezTo>
                  <a:pt x="18692" y="83098"/>
                  <a:pt x="22430" y="86875"/>
                  <a:pt x="26168" y="86875"/>
                </a:cubicBezTo>
                <a:cubicBezTo>
                  <a:pt x="26168" y="86875"/>
                  <a:pt x="26168" y="86875"/>
                  <a:pt x="26168" y="18886"/>
                </a:cubicBezTo>
                <a:cubicBezTo>
                  <a:pt x="26168" y="15109"/>
                  <a:pt x="26168" y="15109"/>
                  <a:pt x="26168" y="14165"/>
                </a:cubicBezTo>
                <a:lnTo>
                  <a:pt x="26168" y="7554"/>
                </a:lnTo>
                <a:cubicBezTo>
                  <a:pt x="26168" y="3777"/>
                  <a:pt x="29906" y="0"/>
                  <a:pt x="33645" y="0"/>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4" name="矩形 13"/>
          <p:cNvSpPr/>
          <p:nvPr/>
        </p:nvSpPr>
        <p:spPr>
          <a:xfrm>
            <a:off x="2408613" y="2316723"/>
            <a:ext cx="6359465" cy="675851"/>
          </a:xfrm>
          <a:prstGeom prst="rect">
            <a:avLst/>
          </a:pr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3" name="Freeform 27"/>
          <p:cNvSpPr>
            <a:spLocks/>
          </p:cNvSpPr>
          <p:nvPr/>
        </p:nvSpPr>
        <p:spPr bwMode="auto">
          <a:xfrm>
            <a:off x="1253065" y="2222064"/>
            <a:ext cx="8299284" cy="865168"/>
          </a:xfrm>
          <a:custGeom>
            <a:avLst/>
            <a:gdLst/>
            <a:ahLst/>
            <a:cxnLst/>
            <a:rect l="l" t="t" r="r" b="b"/>
            <a:pathLst>
              <a:path w="6224463" h="648876">
                <a:moveTo>
                  <a:pt x="5988662" y="112662"/>
                </a:moveTo>
                <a:cubicBezTo>
                  <a:pt x="5936495" y="112662"/>
                  <a:pt x="5899784" y="180192"/>
                  <a:pt x="5899784" y="326829"/>
                </a:cubicBezTo>
                <a:cubicBezTo>
                  <a:pt x="5899784" y="469607"/>
                  <a:pt x="5934563" y="539066"/>
                  <a:pt x="5990594" y="539066"/>
                </a:cubicBezTo>
                <a:cubicBezTo>
                  <a:pt x="6048558" y="539066"/>
                  <a:pt x="6079472" y="467677"/>
                  <a:pt x="6079472" y="324899"/>
                </a:cubicBezTo>
                <a:cubicBezTo>
                  <a:pt x="6077540" y="185980"/>
                  <a:pt x="6048558" y="112662"/>
                  <a:pt x="5988662" y="112662"/>
                </a:cubicBezTo>
                <a:close/>
                <a:moveTo>
                  <a:pt x="5779991" y="96975"/>
                </a:moveTo>
                <a:lnTo>
                  <a:pt x="5779991" y="581850"/>
                </a:lnTo>
                <a:lnTo>
                  <a:pt x="5797104" y="581850"/>
                </a:lnTo>
                <a:lnTo>
                  <a:pt x="5797104" y="96975"/>
                </a:lnTo>
                <a:close/>
                <a:moveTo>
                  <a:pt x="866661" y="70994"/>
                </a:moveTo>
                <a:lnTo>
                  <a:pt x="866661" y="577882"/>
                </a:lnTo>
                <a:lnTo>
                  <a:pt x="5636260" y="577882"/>
                </a:lnTo>
                <a:lnTo>
                  <a:pt x="5636260" y="70994"/>
                </a:lnTo>
                <a:close/>
                <a:moveTo>
                  <a:pt x="5990602" y="0"/>
                </a:moveTo>
                <a:cubicBezTo>
                  <a:pt x="6158725" y="0"/>
                  <a:pt x="6224429" y="150632"/>
                  <a:pt x="6224429" y="320576"/>
                </a:cubicBezTo>
                <a:cubicBezTo>
                  <a:pt x="6226361" y="513693"/>
                  <a:pt x="6147131" y="648876"/>
                  <a:pt x="5988670" y="648876"/>
                </a:cubicBezTo>
                <a:cubicBezTo>
                  <a:pt x="5969345" y="648876"/>
                  <a:pt x="5951953" y="646945"/>
                  <a:pt x="5936493" y="643083"/>
                </a:cubicBezTo>
                <a:cubicBezTo>
                  <a:pt x="5936464" y="643083"/>
                  <a:pt x="5923305" y="643095"/>
                  <a:pt x="0" y="648876"/>
                </a:cubicBezTo>
                <a:cubicBezTo>
                  <a:pt x="0" y="648856"/>
                  <a:pt x="0" y="645245"/>
                  <a:pt x="0" y="11587"/>
                </a:cubicBezTo>
                <a:cubicBezTo>
                  <a:pt x="19" y="11587"/>
                  <a:pt x="10432" y="11580"/>
                  <a:pt x="5936493" y="7725"/>
                </a:cubicBezTo>
                <a:cubicBezTo>
                  <a:pt x="5953886" y="3863"/>
                  <a:pt x="5971277" y="0"/>
                  <a:pt x="5990602"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024" name="Freeform 36"/>
          <p:cNvSpPr>
            <a:spLocks/>
          </p:cNvSpPr>
          <p:nvPr/>
        </p:nvSpPr>
        <p:spPr bwMode="auto">
          <a:xfrm>
            <a:off x="9727820" y="2316724"/>
            <a:ext cx="524992" cy="759512"/>
          </a:xfrm>
          <a:custGeom>
            <a:avLst/>
            <a:gdLst>
              <a:gd name="T0" fmla="*/ 0 w 180"/>
              <a:gd name="T1" fmla="*/ 260 h 260"/>
              <a:gd name="T2" fmla="*/ 0 w 180"/>
              <a:gd name="T3" fmla="*/ 224 h 260"/>
              <a:gd name="T4" fmla="*/ 32 w 180"/>
              <a:gd name="T5" fmla="*/ 194 h 260"/>
              <a:gd name="T6" fmla="*/ 115 w 180"/>
              <a:gd name="T7" fmla="*/ 86 h 260"/>
              <a:gd name="T8" fmla="*/ 74 w 180"/>
              <a:gd name="T9" fmla="*/ 48 h 260"/>
              <a:gd name="T10" fmla="*/ 19 w 180"/>
              <a:gd name="T11" fmla="*/ 69 h 260"/>
              <a:gd name="T12" fmla="*/ 2 w 180"/>
              <a:gd name="T13" fmla="*/ 27 h 260"/>
              <a:gd name="T14" fmla="*/ 85 w 180"/>
              <a:gd name="T15" fmla="*/ 0 h 260"/>
              <a:gd name="T16" fmla="*/ 175 w 180"/>
              <a:gd name="T17" fmla="*/ 80 h 260"/>
              <a:gd name="T18" fmla="*/ 107 w 180"/>
              <a:gd name="T19" fmla="*/ 190 h 260"/>
              <a:gd name="T20" fmla="*/ 84 w 180"/>
              <a:gd name="T21" fmla="*/ 210 h 260"/>
              <a:gd name="T22" fmla="*/ 84 w 180"/>
              <a:gd name="T23" fmla="*/ 211 h 260"/>
              <a:gd name="T24" fmla="*/ 180 w 180"/>
              <a:gd name="T25" fmla="*/ 210 h 260"/>
              <a:gd name="T26" fmla="*/ 180 w 180"/>
              <a:gd name="T27" fmla="*/ 259 h 260"/>
              <a:gd name="T28" fmla="*/ 0 w 180"/>
              <a:gd name="T29" fmla="*/ 26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0" h="260">
                <a:moveTo>
                  <a:pt x="0" y="260"/>
                </a:moveTo>
                <a:cubicBezTo>
                  <a:pt x="0" y="224"/>
                  <a:pt x="0" y="224"/>
                  <a:pt x="0" y="224"/>
                </a:cubicBezTo>
                <a:cubicBezTo>
                  <a:pt x="32" y="194"/>
                  <a:pt x="32" y="194"/>
                  <a:pt x="32" y="194"/>
                </a:cubicBezTo>
                <a:cubicBezTo>
                  <a:pt x="88" y="144"/>
                  <a:pt x="115" y="115"/>
                  <a:pt x="115" y="86"/>
                </a:cubicBezTo>
                <a:cubicBezTo>
                  <a:pt x="115" y="65"/>
                  <a:pt x="103" y="48"/>
                  <a:pt x="74" y="48"/>
                </a:cubicBezTo>
                <a:cubicBezTo>
                  <a:pt x="52" y="48"/>
                  <a:pt x="33" y="59"/>
                  <a:pt x="19" y="69"/>
                </a:cubicBezTo>
                <a:cubicBezTo>
                  <a:pt x="2" y="27"/>
                  <a:pt x="2" y="27"/>
                  <a:pt x="2" y="27"/>
                </a:cubicBezTo>
                <a:cubicBezTo>
                  <a:pt x="21" y="12"/>
                  <a:pt x="51" y="1"/>
                  <a:pt x="85" y="0"/>
                </a:cubicBezTo>
                <a:cubicBezTo>
                  <a:pt x="143" y="0"/>
                  <a:pt x="175" y="34"/>
                  <a:pt x="175" y="80"/>
                </a:cubicBezTo>
                <a:cubicBezTo>
                  <a:pt x="175" y="123"/>
                  <a:pt x="144" y="157"/>
                  <a:pt x="107" y="190"/>
                </a:cubicBezTo>
                <a:cubicBezTo>
                  <a:pt x="84" y="210"/>
                  <a:pt x="84" y="210"/>
                  <a:pt x="84" y="210"/>
                </a:cubicBezTo>
                <a:cubicBezTo>
                  <a:pt x="84" y="211"/>
                  <a:pt x="84" y="211"/>
                  <a:pt x="84" y="211"/>
                </a:cubicBezTo>
                <a:cubicBezTo>
                  <a:pt x="180" y="210"/>
                  <a:pt x="180" y="210"/>
                  <a:pt x="180" y="210"/>
                </a:cubicBezTo>
                <a:cubicBezTo>
                  <a:pt x="180" y="259"/>
                  <a:pt x="180" y="259"/>
                  <a:pt x="180" y="259"/>
                </a:cubicBezTo>
                <a:lnTo>
                  <a:pt x="0" y="260"/>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9" name="Oval 1556"/>
          <p:cNvSpPr>
            <a:spLocks noChangeArrowheads="1"/>
          </p:cNvSpPr>
          <p:nvPr/>
        </p:nvSpPr>
        <p:spPr bwMode="auto">
          <a:xfrm>
            <a:off x="1527418" y="2343970"/>
            <a:ext cx="590716" cy="590716"/>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0" name="Freeform 54"/>
          <p:cNvSpPr>
            <a:spLocks/>
          </p:cNvSpPr>
          <p:nvPr/>
        </p:nvSpPr>
        <p:spPr bwMode="auto">
          <a:xfrm>
            <a:off x="1677924" y="2528152"/>
            <a:ext cx="429507" cy="390885"/>
          </a:xfrm>
          <a:custGeom>
            <a:avLst/>
            <a:gdLst/>
            <a:ahLst/>
            <a:cxnLst/>
            <a:rect l="l" t="t" r="r" b="b"/>
            <a:pathLst>
              <a:path w="357878" h="325697">
                <a:moveTo>
                  <a:pt x="19656" y="0"/>
                </a:moveTo>
                <a:lnTo>
                  <a:pt x="171289" y="0"/>
                </a:lnTo>
                <a:lnTo>
                  <a:pt x="233065" y="61776"/>
                </a:lnTo>
                <a:lnTo>
                  <a:pt x="272377" y="67392"/>
                </a:lnTo>
                <a:lnTo>
                  <a:pt x="357878" y="153740"/>
                </a:lnTo>
                <a:cubicBezTo>
                  <a:pt x="336295" y="239088"/>
                  <a:pt x="268350" y="305718"/>
                  <a:pt x="182343" y="325697"/>
                </a:cubicBezTo>
                <a:lnTo>
                  <a:pt x="0" y="146016"/>
                </a:lnTo>
                <a:close/>
              </a:path>
            </a:pathLst>
          </a:custGeom>
          <a:gradFill>
            <a:gsLst>
              <a:gs pos="0">
                <a:schemeClr val="bg1">
                  <a:lumMod val="50000"/>
                  <a:alpha val="81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1" name="Freeform 32"/>
          <p:cNvSpPr>
            <a:spLocks/>
          </p:cNvSpPr>
          <p:nvPr/>
        </p:nvSpPr>
        <p:spPr bwMode="auto">
          <a:xfrm>
            <a:off x="1676173" y="2516290"/>
            <a:ext cx="340371" cy="269601"/>
          </a:xfrm>
          <a:custGeom>
            <a:avLst/>
            <a:gdLst/>
            <a:ahLst/>
            <a:cxnLst/>
            <a:rect l="l" t="t" r="r" b="b"/>
            <a:pathLst>
              <a:path w="160337" h="127000">
                <a:moveTo>
                  <a:pt x="134937" y="66675"/>
                </a:moveTo>
                <a:lnTo>
                  <a:pt x="131762" y="73025"/>
                </a:lnTo>
                <a:lnTo>
                  <a:pt x="134937" y="79375"/>
                </a:lnTo>
                <a:lnTo>
                  <a:pt x="138112" y="73025"/>
                </a:lnTo>
                <a:close/>
                <a:moveTo>
                  <a:pt x="110331" y="66675"/>
                </a:moveTo>
                <a:cubicBezTo>
                  <a:pt x="107263" y="66675"/>
                  <a:pt x="104775" y="69518"/>
                  <a:pt x="104775" y="73025"/>
                </a:cubicBezTo>
                <a:cubicBezTo>
                  <a:pt x="104775" y="76532"/>
                  <a:pt x="107263" y="79375"/>
                  <a:pt x="110331" y="79375"/>
                </a:cubicBezTo>
                <a:cubicBezTo>
                  <a:pt x="113399" y="79375"/>
                  <a:pt x="115887" y="76532"/>
                  <a:pt x="115887" y="73025"/>
                </a:cubicBezTo>
                <a:cubicBezTo>
                  <a:pt x="115887" y="69518"/>
                  <a:pt x="113399" y="66675"/>
                  <a:pt x="110331" y="66675"/>
                </a:cubicBezTo>
                <a:close/>
                <a:moveTo>
                  <a:pt x="104775" y="38100"/>
                </a:moveTo>
                <a:cubicBezTo>
                  <a:pt x="104789" y="38100"/>
                  <a:pt x="105551" y="38100"/>
                  <a:pt x="145521" y="38100"/>
                </a:cubicBezTo>
                <a:cubicBezTo>
                  <a:pt x="152929" y="38100"/>
                  <a:pt x="156633" y="41804"/>
                  <a:pt x="156633" y="49213"/>
                </a:cubicBezTo>
                <a:cubicBezTo>
                  <a:pt x="156633" y="49231"/>
                  <a:pt x="156633" y="50127"/>
                  <a:pt x="156633" y="93663"/>
                </a:cubicBezTo>
                <a:lnTo>
                  <a:pt x="160337" y="127000"/>
                </a:lnTo>
                <a:cubicBezTo>
                  <a:pt x="160328" y="126989"/>
                  <a:pt x="159923" y="126503"/>
                  <a:pt x="141816" y="104775"/>
                </a:cubicBezTo>
                <a:cubicBezTo>
                  <a:pt x="141800" y="104775"/>
                  <a:pt x="140748" y="104775"/>
                  <a:pt x="71438" y="104775"/>
                </a:cubicBezTo>
                <a:cubicBezTo>
                  <a:pt x="64029" y="104775"/>
                  <a:pt x="60325" y="101071"/>
                  <a:pt x="60325" y="93663"/>
                </a:cubicBezTo>
                <a:cubicBezTo>
                  <a:pt x="60325" y="93655"/>
                  <a:pt x="60325" y="93530"/>
                  <a:pt x="60325" y="91348"/>
                </a:cubicBezTo>
                <a:lnTo>
                  <a:pt x="60325" y="75142"/>
                </a:lnTo>
                <a:cubicBezTo>
                  <a:pt x="60333" y="75142"/>
                  <a:pt x="60457" y="75142"/>
                  <a:pt x="62640" y="75142"/>
                </a:cubicBezTo>
                <a:lnTo>
                  <a:pt x="78846" y="75142"/>
                </a:lnTo>
                <a:lnTo>
                  <a:pt x="82550" y="78846"/>
                </a:lnTo>
                <a:cubicBezTo>
                  <a:pt x="86254" y="78846"/>
                  <a:pt x="89958" y="78846"/>
                  <a:pt x="89958" y="75142"/>
                </a:cubicBezTo>
                <a:cubicBezTo>
                  <a:pt x="101071" y="75142"/>
                  <a:pt x="104775" y="67733"/>
                  <a:pt x="104775" y="64029"/>
                </a:cubicBezTo>
                <a:cubicBezTo>
                  <a:pt x="104775" y="64016"/>
                  <a:pt x="104775" y="63447"/>
                  <a:pt x="104775" y="38100"/>
                </a:cubicBezTo>
                <a:close/>
                <a:moveTo>
                  <a:pt x="78581" y="30163"/>
                </a:moveTo>
                <a:cubicBezTo>
                  <a:pt x="74635" y="30163"/>
                  <a:pt x="71437" y="32651"/>
                  <a:pt x="71437" y="35720"/>
                </a:cubicBezTo>
                <a:cubicBezTo>
                  <a:pt x="71437" y="38789"/>
                  <a:pt x="74635" y="41277"/>
                  <a:pt x="78581" y="41277"/>
                </a:cubicBezTo>
                <a:cubicBezTo>
                  <a:pt x="82527" y="41277"/>
                  <a:pt x="85725" y="38789"/>
                  <a:pt x="85725" y="35720"/>
                </a:cubicBezTo>
                <a:cubicBezTo>
                  <a:pt x="85725" y="32651"/>
                  <a:pt x="82527" y="30163"/>
                  <a:pt x="78581" y="30163"/>
                </a:cubicBezTo>
                <a:close/>
                <a:moveTo>
                  <a:pt x="52388" y="30163"/>
                </a:moveTo>
                <a:cubicBezTo>
                  <a:pt x="48004" y="30163"/>
                  <a:pt x="44450" y="32651"/>
                  <a:pt x="44450" y="35720"/>
                </a:cubicBezTo>
                <a:cubicBezTo>
                  <a:pt x="44450" y="38789"/>
                  <a:pt x="48004" y="41277"/>
                  <a:pt x="52388" y="41277"/>
                </a:cubicBezTo>
                <a:cubicBezTo>
                  <a:pt x="56772" y="41277"/>
                  <a:pt x="60326" y="38789"/>
                  <a:pt x="60326" y="35720"/>
                </a:cubicBezTo>
                <a:cubicBezTo>
                  <a:pt x="60326" y="32651"/>
                  <a:pt x="56772" y="30163"/>
                  <a:pt x="52388" y="30163"/>
                </a:cubicBezTo>
                <a:close/>
                <a:moveTo>
                  <a:pt x="26194" y="30163"/>
                </a:moveTo>
                <a:cubicBezTo>
                  <a:pt x="22248" y="30163"/>
                  <a:pt x="19050" y="32651"/>
                  <a:pt x="19050" y="35720"/>
                </a:cubicBezTo>
                <a:cubicBezTo>
                  <a:pt x="19050" y="38789"/>
                  <a:pt x="22248" y="41277"/>
                  <a:pt x="26194" y="41277"/>
                </a:cubicBezTo>
                <a:cubicBezTo>
                  <a:pt x="30140" y="41277"/>
                  <a:pt x="33338" y="38789"/>
                  <a:pt x="33338" y="35720"/>
                </a:cubicBezTo>
                <a:cubicBezTo>
                  <a:pt x="33338" y="32651"/>
                  <a:pt x="30140" y="30163"/>
                  <a:pt x="26194" y="30163"/>
                </a:cubicBezTo>
                <a:close/>
                <a:moveTo>
                  <a:pt x="15052" y="0"/>
                </a:moveTo>
                <a:cubicBezTo>
                  <a:pt x="15066" y="0"/>
                  <a:pt x="16092" y="0"/>
                  <a:pt x="90311" y="0"/>
                </a:cubicBezTo>
                <a:cubicBezTo>
                  <a:pt x="97837" y="0"/>
                  <a:pt x="101600" y="7454"/>
                  <a:pt x="101600" y="11181"/>
                </a:cubicBezTo>
                <a:cubicBezTo>
                  <a:pt x="101600" y="11192"/>
                  <a:pt x="101600" y="11871"/>
                  <a:pt x="101600" y="55908"/>
                </a:cubicBezTo>
                <a:cubicBezTo>
                  <a:pt x="101600" y="63362"/>
                  <a:pt x="97837" y="67089"/>
                  <a:pt x="90311" y="67089"/>
                </a:cubicBezTo>
                <a:cubicBezTo>
                  <a:pt x="90298" y="67089"/>
                  <a:pt x="89329" y="67089"/>
                  <a:pt x="18815" y="67089"/>
                </a:cubicBezTo>
                <a:cubicBezTo>
                  <a:pt x="18811" y="67093"/>
                  <a:pt x="18720" y="67183"/>
                  <a:pt x="16463" y="69419"/>
                </a:cubicBezTo>
                <a:lnTo>
                  <a:pt x="0" y="85725"/>
                </a:lnTo>
                <a:cubicBezTo>
                  <a:pt x="2" y="85714"/>
                  <a:pt x="77" y="85193"/>
                  <a:pt x="3763" y="59635"/>
                </a:cubicBezTo>
                <a:cubicBezTo>
                  <a:pt x="3763" y="55908"/>
                  <a:pt x="3763" y="55908"/>
                  <a:pt x="3763" y="11181"/>
                </a:cubicBezTo>
                <a:cubicBezTo>
                  <a:pt x="3763" y="7454"/>
                  <a:pt x="7526" y="0"/>
                  <a:pt x="15052" y="0"/>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9" name="矩形 18"/>
          <p:cNvSpPr/>
          <p:nvPr/>
        </p:nvSpPr>
        <p:spPr>
          <a:xfrm>
            <a:off x="2455427" y="5391563"/>
            <a:ext cx="7096920" cy="675851"/>
          </a:xfrm>
          <a:prstGeom prst="rect">
            <a:avLst/>
          </a:prstGeom>
          <a:gradFill flip="none" rotWithShape="0">
            <a:gsLst>
              <a:gs pos="0">
                <a:schemeClr val="accent4"/>
              </a:gs>
              <a:gs pos="100000">
                <a:schemeClr val="accent4">
                  <a:lumMod val="75000"/>
                </a:schemeClr>
              </a:gs>
            </a:gsLst>
            <a:lin ang="13500000" scaled="1"/>
            <a:tileRect/>
          </a:gradFill>
          <a:ln w="6350">
            <a:gradFill flip="none" rotWithShape="1">
              <a:gsLst>
                <a:gs pos="0">
                  <a:schemeClr val="accent4"/>
                </a:gs>
                <a:gs pos="100000">
                  <a:schemeClr val="accent4">
                    <a:lumMod val="75000"/>
                  </a:schemeClr>
                </a:gs>
              </a:gsLst>
              <a:lin ang="2700000" scaled="1"/>
              <a:tileRect/>
            </a:gradFill>
          </a:ln>
          <a:effectLst>
            <a:innerShdw blurRad="1905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a typeface="微软雅黑" panose="020B0503020204020204" pitchFamily="34" charset="-122"/>
            </a:endParaRPr>
          </a:p>
        </p:txBody>
      </p:sp>
      <p:sp>
        <p:nvSpPr>
          <p:cNvPr id="29" name="Freeform 33"/>
          <p:cNvSpPr>
            <a:spLocks/>
          </p:cNvSpPr>
          <p:nvPr/>
        </p:nvSpPr>
        <p:spPr bwMode="auto">
          <a:xfrm>
            <a:off x="1253064" y="5281210"/>
            <a:ext cx="9058600" cy="867069"/>
          </a:xfrm>
          <a:custGeom>
            <a:avLst/>
            <a:gdLst/>
            <a:ahLst/>
            <a:cxnLst/>
            <a:rect l="l" t="t" r="r" b="b"/>
            <a:pathLst>
              <a:path w="6793950" h="650302">
                <a:moveTo>
                  <a:pt x="6556251" y="112662"/>
                </a:moveTo>
                <a:cubicBezTo>
                  <a:pt x="6504084" y="112662"/>
                  <a:pt x="6467373" y="180192"/>
                  <a:pt x="6467373" y="326828"/>
                </a:cubicBezTo>
                <a:cubicBezTo>
                  <a:pt x="6467373" y="469607"/>
                  <a:pt x="6502152" y="539065"/>
                  <a:pt x="6558183" y="539065"/>
                </a:cubicBezTo>
                <a:cubicBezTo>
                  <a:pt x="6616147" y="539065"/>
                  <a:pt x="6647061" y="467677"/>
                  <a:pt x="6647061" y="324899"/>
                </a:cubicBezTo>
                <a:cubicBezTo>
                  <a:pt x="6645129" y="185980"/>
                  <a:pt x="6616147" y="112662"/>
                  <a:pt x="6556251" y="112662"/>
                </a:cubicBezTo>
                <a:close/>
                <a:moveTo>
                  <a:pt x="6373250" y="85566"/>
                </a:moveTo>
                <a:lnTo>
                  <a:pt x="6373250" y="570441"/>
                </a:lnTo>
                <a:lnTo>
                  <a:pt x="6390363" y="570441"/>
                </a:lnTo>
                <a:lnTo>
                  <a:pt x="6390363" y="85566"/>
                </a:lnTo>
                <a:close/>
                <a:moveTo>
                  <a:pt x="901772" y="67830"/>
                </a:moveTo>
                <a:lnTo>
                  <a:pt x="901772" y="574718"/>
                </a:lnTo>
                <a:lnTo>
                  <a:pt x="6224462" y="574718"/>
                </a:lnTo>
                <a:lnTo>
                  <a:pt x="6224462" y="67830"/>
                </a:lnTo>
                <a:close/>
                <a:moveTo>
                  <a:pt x="6558210" y="0"/>
                </a:moveTo>
                <a:cubicBezTo>
                  <a:pt x="6726320" y="0"/>
                  <a:pt x="6792018" y="150963"/>
                  <a:pt x="6793950" y="323216"/>
                </a:cubicBezTo>
                <a:cubicBezTo>
                  <a:pt x="6793950" y="516758"/>
                  <a:pt x="6714727" y="650302"/>
                  <a:pt x="6556278" y="650302"/>
                </a:cubicBezTo>
                <a:cubicBezTo>
                  <a:pt x="6536956" y="650302"/>
                  <a:pt x="6519565" y="648367"/>
                  <a:pt x="6504106" y="644496"/>
                </a:cubicBezTo>
                <a:cubicBezTo>
                  <a:pt x="6504076" y="644496"/>
                  <a:pt x="6490085" y="644484"/>
                  <a:pt x="0" y="638690"/>
                </a:cubicBezTo>
                <a:cubicBezTo>
                  <a:pt x="0" y="638673"/>
                  <a:pt x="0" y="635395"/>
                  <a:pt x="0" y="1936"/>
                </a:cubicBezTo>
                <a:cubicBezTo>
                  <a:pt x="20" y="1936"/>
                  <a:pt x="11493" y="1946"/>
                  <a:pt x="6504106" y="7742"/>
                </a:cubicBezTo>
                <a:cubicBezTo>
                  <a:pt x="6521497" y="3871"/>
                  <a:pt x="6538888" y="0"/>
                  <a:pt x="6558210"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029" name="Freeform 40"/>
          <p:cNvSpPr>
            <a:spLocks/>
          </p:cNvSpPr>
          <p:nvPr/>
        </p:nvSpPr>
        <p:spPr bwMode="auto">
          <a:xfrm>
            <a:off x="10446575" y="5336189"/>
            <a:ext cx="524992" cy="755208"/>
          </a:xfrm>
          <a:custGeom>
            <a:avLst/>
            <a:gdLst>
              <a:gd name="T0" fmla="*/ 170 w 180"/>
              <a:gd name="T1" fmla="*/ 49 h 259"/>
              <a:gd name="T2" fmla="*/ 71 w 180"/>
              <a:gd name="T3" fmla="*/ 49 h 259"/>
              <a:gd name="T4" fmla="*/ 66 w 180"/>
              <a:gd name="T5" fmla="*/ 89 h 259"/>
              <a:gd name="T6" fmla="*/ 82 w 180"/>
              <a:gd name="T7" fmla="*/ 88 h 259"/>
              <a:gd name="T8" fmla="*/ 149 w 180"/>
              <a:gd name="T9" fmla="*/ 106 h 259"/>
              <a:gd name="T10" fmla="*/ 180 w 180"/>
              <a:gd name="T11" fmla="*/ 170 h 259"/>
              <a:gd name="T12" fmla="*/ 71 w 180"/>
              <a:gd name="T13" fmla="*/ 259 h 259"/>
              <a:gd name="T14" fmla="*/ 0 w 180"/>
              <a:gd name="T15" fmla="*/ 245 h 259"/>
              <a:gd name="T16" fmla="*/ 11 w 180"/>
              <a:gd name="T17" fmla="*/ 200 h 259"/>
              <a:gd name="T18" fmla="*/ 68 w 180"/>
              <a:gd name="T19" fmla="*/ 213 h 259"/>
              <a:gd name="T20" fmla="*/ 119 w 180"/>
              <a:gd name="T21" fmla="*/ 174 h 259"/>
              <a:gd name="T22" fmla="*/ 47 w 180"/>
              <a:gd name="T23" fmla="*/ 132 h 259"/>
              <a:gd name="T24" fmla="*/ 13 w 180"/>
              <a:gd name="T25" fmla="*/ 134 h 259"/>
              <a:gd name="T26" fmla="*/ 29 w 180"/>
              <a:gd name="T27" fmla="*/ 0 h 259"/>
              <a:gd name="T28" fmla="*/ 170 w 180"/>
              <a:gd name="T29" fmla="*/ 0 h 259"/>
              <a:gd name="T30" fmla="*/ 170 w 180"/>
              <a:gd name="T31" fmla="*/ 4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259">
                <a:moveTo>
                  <a:pt x="170" y="49"/>
                </a:moveTo>
                <a:cubicBezTo>
                  <a:pt x="71" y="49"/>
                  <a:pt x="71" y="49"/>
                  <a:pt x="71" y="49"/>
                </a:cubicBezTo>
                <a:cubicBezTo>
                  <a:pt x="66" y="89"/>
                  <a:pt x="66" y="89"/>
                  <a:pt x="66" y="89"/>
                </a:cubicBezTo>
                <a:cubicBezTo>
                  <a:pt x="71" y="88"/>
                  <a:pt x="76" y="88"/>
                  <a:pt x="82" y="88"/>
                </a:cubicBezTo>
                <a:cubicBezTo>
                  <a:pt x="106" y="88"/>
                  <a:pt x="132" y="93"/>
                  <a:pt x="149" y="106"/>
                </a:cubicBezTo>
                <a:cubicBezTo>
                  <a:pt x="168" y="119"/>
                  <a:pt x="180" y="140"/>
                  <a:pt x="180" y="170"/>
                </a:cubicBezTo>
                <a:cubicBezTo>
                  <a:pt x="180" y="217"/>
                  <a:pt x="140" y="259"/>
                  <a:pt x="71" y="259"/>
                </a:cubicBezTo>
                <a:cubicBezTo>
                  <a:pt x="40" y="259"/>
                  <a:pt x="14" y="252"/>
                  <a:pt x="0" y="245"/>
                </a:cubicBezTo>
                <a:cubicBezTo>
                  <a:pt x="11" y="200"/>
                  <a:pt x="11" y="200"/>
                  <a:pt x="11" y="200"/>
                </a:cubicBezTo>
                <a:cubicBezTo>
                  <a:pt x="22" y="206"/>
                  <a:pt x="45" y="213"/>
                  <a:pt x="68" y="213"/>
                </a:cubicBezTo>
                <a:cubicBezTo>
                  <a:pt x="93" y="213"/>
                  <a:pt x="119" y="201"/>
                  <a:pt x="119" y="174"/>
                </a:cubicBezTo>
                <a:cubicBezTo>
                  <a:pt x="119" y="148"/>
                  <a:pt x="98" y="132"/>
                  <a:pt x="47" y="132"/>
                </a:cubicBezTo>
                <a:cubicBezTo>
                  <a:pt x="33" y="132"/>
                  <a:pt x="23" y="132"/>
                  <a:pt x="13" y="134"/>
                </a:cubicBezTo>
                <a:cubicBezTo>
                  <a:pt x="29" y="0"/>
                  <a:pt x="29" y="0"/>
                  <a:pt x="29" y="0"/>
                </a:cubicBezTo>
                <a:cubicBezTo>
                  <a:pt x="170" y="0"/>
                  <a:pt x="170" y="0"/>
                  <a:pt x="170" y="0"/>
                </a:cubicBezTo>
                <a:lnTo>
                  <a:pt x="170" y="49"/>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3" name="Oval 1556"/>
          <p:cNvSpPr>
            <a:spLocks noChangeArrowheads="1"/>
          </p:cNvSpPr>
          <p:nvPr/>
        </p:nvSpPr>
        <p:spPr bwMode="auto">
          <a:xfrm>
            <a:off x="1514551" y="5417970"/>
            <a:ext cx="590716" cy="590716"/>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5" name="Freeform 16"/>
          <p:cNvSpPr>
            <a:spLocks/>
          </p:cNvSpPr>
          <p:nvPr/>
        </p:nvSpPr>
        <p:spPr bwMode="auto">
          <a:xfrm>
            <a:off x="1673412" y="5546945"/>
            <a:ext cx="488453" cy="500556"/>
          </a:xfrm>
          <a:custGeom>
            <a:avLst/>
            <a:gdLst/>
            <a:ahLst/>
            <a:cxnLst/>
            <a:rect l="l" t="t" r="r" b="b"/>
            <a:pathLst>
              <a:path w="366340" h="375417">
                <a:moveTo>
                  <a:pt x="203626" y="0"/>
                </a:moveTo>
                <a:lnTo>
                  <a:pt x="204282" y="1160"/>
                </a:lnTo>
                <a:cubicBezTo>
                  <a:pt x="204366" y="1076"/>
                  <a:pt x="204450" y="992"/>
                  <a:pt x="204534" y="909"/>
                </a:cubicBezTo>
                <a:lnTo>
                  <a:pt x="205190" y="2068"/>
                </a:lnTo>
                <a:cubicBezTo>
                  <a:pt x="205274" y="1985"/>
                  <a:pt x="205358" y="1901"/>
                  <a:pt x="205443" y="1817"/>
                </a:cubicBezTo>
                <a:lnTo>
                  <a:pt x="206098" y="2977"/>
                </a:lnTo>
                <a:cubicBezTo>
                  <a:pt x="206183" y="2893"/>
                  <a:pt x="206267" y="2809"/>
                  <a:pt x="206351" y="2726"/>
                </a:cubicBezTo>
                <a:lnTo>
                  <a:pt x="207007" y="3885"/>
                </a:lnTo>
                <a:cubicBezTo>
                  <a:pt x="207091" y="3802"/>
                  <a:pt x="207175" y="3718"/>
                  <a:pt x="207260" y="3634"/>
                </a:cubicBezTo>
                <a:lnTo>
                  <a:pt x="207915" y="4794"/>
                </a:lnTo>
                <a:cubicBezTo>
                  <a:pt x="208000" y="4710"/>
                  <a:pt x="208083" y="4626"/>
                  <a:pt x="208168" y="4543"/>
                </a:cubicBezTo>
                <a:lnTo>
                  <a:pt x="208824" y="5702"/>
                </a:lnTo>
                <a:cubicBezTo>
                  <a:pt x="208908" y="5619"/>
                  <a:pt x="208992" y="5535"/>
                  <a:pt x="209077" y="5451"/>
                </a:cubicBezTo>
                <a:lnTo>
                  <a:pt x="209732" y="6611"/>
                </a:lnTo>
                <a:cubicBezTo>
                  <a:pt x="209817" y="6527"/>
                  <a:pt x="209900" y="6443"/>
                  <a:pt x="209985" y="6360"/>
                </a:cubicBezTo>
                <a:lnTo>
                  <a:pt x="210641" y="7519"/>
                </a:lnTo>
                <a:cubicBezTo>
                  <a:pt x="210725" y="7436"/>
                  <a:pt x="210809" y="7352"/>
                  <a:pt x="210894" y="7268"/>
                </a:cubicBezTo>
                <a:lnTo>
                  <a:pt x="211549" y="8427"/>
                </a:lnTo>
                <a:cubicBezTo>
                  <a:pt x="211633" y="8343"/>
                  <a:pt x="211717" y="8260"/>
                  <a:pt x="211802" y="8176"/>
                </a:cubicBezTo>
                <a:lnTo>
                  <a:pt x="212457" y="9336"/>
                </a:lnTo>
                <a:cubicBezTo>
                  <a:pt x="212542" y="9252"/>
                  <a:pt x="212625" y="9168"/>
                  <a:pt x="212710" y="9084"/>
                </a:cubicBezTo>
                <a:lnTo>
                  <a:pt x="213366" y="10244"/>
                </a:lnTo>
                <a:cubicBezTo>
                  <a:pt x="213450" y="10160"/>
                  <a:pt x="213534" y="10077"/>
                  <a:pt x="213619" y="9993"/>
                </a:cubicBezTo>
                <a:lnTo>
                  <a:pt x="214274" y="11153"/>
                </a:lnTo>
                <a:cubicBezTo>
                  <a:pt x="214358" y="11069"/>
                  <a:pt x="214442" y="10985"/>
                  <a:pt x="214527" y="10901"/>
                </a:cubicBezTo>
                <a:lnTo>
                  <a:pt x="215183" y="12061"/>
                </a:lnTo>
                <a:cubicBezTo>
                  <a:pt x="215267" y="11977"/>
                  <a:pt x="215351" y="11894"/>
                  <a:pt x="215436" y="11810"/>
                </a:cubicBezTo>
                <a:lnTo>
                  <a:pt x="216091" y="12970"/>
                </a:lnTo>
                <a:cubicBezTo>
                  <a:pt x="216175" y="12886"/>
                  <a:pt x="216259" y="12802"/>
                  <a:pt x="216344" y="12718"/>
                </a:cubicBezTo>
                <a:lnTo>
                  <a:pt x="217000" y="13878"/>
                </a:lnTo>
                <a:cubicBezTo>
                  <a:pt x="217084" y="13794"/>
                  <a:pt x="217168" y="13711"/>
                  <a:pt x="217253" y="13627"/>
                </a:cubicBezTo>
                <a:lnTo>
                  <a:pt x="217908" y="14786"/>
                </a:lnTo>
                <a:cubicBezTo>
                  <a:pt x="217992" y="14703"/>
                  <a:pt x="218076" y="14619"/>
                  <a:pt x="218161" y="14535"/>
                </a:cubicBezTo>
                <a:lnTo>
                  <a:pt x="218817" y="15695"/>
                </a:lnTo>
                <a:cubicBezTo>
                  <a:pt x="218901" y="15611"/>
                  <a:pt x="218985" y="15527"/>
                  <a:pt x="219070" y="15444"/>
                </a:cubicBezTo>
                <a:lnTo>
                  <a:pt x="219725" y="16603"/>
                </a:lnTo>
                <a:cubicBezTo>
                  <a:pt x="219809" y="16520"/>
                  <a:pt x="219893" y="16436"/>
                  <a:pt x="219978" y="16352"/>
                </a:cubicBezTo>
                <a:lnTo>
                  <a:pt x="220633" y="17512"/>
                </a:lnTo>
                <a:cubicBezTo>
                  <a:pt x="220718" y="17428"/>
                  <a:pt x="220802" y="17344"/>
                  <a:pt x="220886" y="17261"/>
                </a:cubicBezTo>
                <a:lnTo>
                  <a:pt x="221542" y="18420"/>
                </a:lnTo>
                <a:cubicBezTo>
                  <a:pt x="221626" y="18337"/>
                  <a:pt x="221710" y="18253"/>
                  <a:pt x="221795" y="18169"/>
                </a:cubicBezTo>
                <a:lnTo>
                  <a:pt x="222450" y="19329"/>
                </a:lnTo>
                <a:cubicBezTo>
                  <a:pt x="222535" y="19245"/>
                  <a:pt x="222618" y="19161"/>
                  <a:pt x="222703" y="19078"/>
                </a:cubicBezTo>
                <a:lnTo>
                  <a:pt x="223359" y="20237"/>
                </a:lnTo>
                <a:cubicBezTo>
                  <a:pt x="223443" y="20154"/>
                  <a:pt x="223527" y="20070"/>
                  <a:pt x="223612" y="19986"/>
                </a:cubicBezTo>
                <a:lnTo>
                  <a:pt x="224267" y="21145"/>
                </a:lnTo>
                <a:cubicBezTo>
                  <a:pt x="224351" y="21061"/>
                  <a:pt x="224435" y="20978"/>
                  <a:pt x="224520" y="20894"/>
                </a:cubicBezTo>
                <a:lnTo>
                  <a:pt x="225175" y="22054"/>
                </a:lnTo>
                <a:cubicBezTo>
                  <a:pt x="225260" y="21970"/>
                  <a:pt x="225343" y="21886"/>
                  <a:pt x="225428" y="21802"/>
                </a:cubicBezTo>
                <a:lnTo>
                  <a:pt x="226084" y="22962"/>
                </a:lnTo>
                <a:cubicBezTo>
                  <a:pt x="226168" y="22878"/>
                  <a:pt x="226252" y="22795"/>
                  <a:pt x="226337" y="22711"/>
                </a:cubicBezTo>
                <a:lnTo>
                  <a:pt x="226993" y="23871"/>
                </a:lnTo>
                <a:cubicBezTo>
                  <a:pt x="227077" y="23787"/>
                  <a:pt x="227161" y="23704"/>
                  <a:pt x="227246" y="23619"/>
                </a:cubicBezTo>
                <a:lnTo>
                  <a:pt x="227901" y="24778"/>
                </a:lnTo>
                <a:cubicBezTo>
                  <a:pt x="227985" y="24695"/>
                  <a:pt x="228069" y="24612"/>
                  <a:pt x="228154" y="24528"/>
                </a:cubicBezTo>
                <a:lnTo>
                  <a:pt x="228809" y="25688"/>
                </a:lnTo>
                <a:cubicBezTo>
                  <a:pt x="228893" y="25604"/>
                  <a:pt x="228977" y="25520"/>
                  <a:pt x="229062" y="25436"/>
                </a:cubicBezTo>
                <a:lnTo>
                  <a:pt x="229718" y="26596"/>
                </a:lnTo>
                <a:cubicBezTo>
                  <a:pt x="229802" y="26512"/>
                  <a:pt x="229886" y="26429"/>
                  <a:pt x="229971" y="26345"/>
                </a:cubicBezTo>
                <a:lnTo>
                  <a:pt x="230626" y="27505"/>
                </a:lnTo>
                <a:cubicBezTo>
                  <a:pt x="230710" y="27421"/>
                  <a:pt x="230794" y="27337"/>
                  <a:pt x="230879" y="27253"/>
                </a:cubicBezTo>
                <a:lnTo>
                  <a:pt x="231535" y="28413"/>
                </a:lnTo>
                <a:cubicBezTo>
                  <a:pt x="231619" y="28329"/>
                  <a:pt x="231703" y="28246"/>
                  <a:pt x="231788" y="28162"/>
                </a:cubicBezTo>
                <a:lnTo>
                  <a:pt x="232443" y="29321"/>
                </a:lnTo>
                <a:cubicBezTo>
                  <a:pt x="232527" y="29238"/>
                  <a:pt x="232611" y="29154"/>
                  <a:pt x="232696" y="29070"/>
                </a:cubicBezTo>
                <a:lnTo>
                  <a:pt x="233352" y="30230"/>
                </a:lnTo>
                <a:cubicBezTo>
                  <a:pt x="233436" y="30146"/>
                  <a:pt x="233520" y="30062"/>
                  <a:pt x="233605" y="29979"/>
                </a:cubicBezTo>
                <a:lnTo>
                  <a:pt x="234260" y="31138"/>
                </a:lnTo>
                <a:cubicBezTo>
                  <a:pt x="234344" y="31055"/>
                  <a:pt x="234428" y="30971"/>
                  <a:pt x="234513" y="30887"/>
                </a:cubicBezTo>
                <a:lnTo>
                  <a:pt x="235168" y="32047"/>
                </a:lnTo>
                <a:cubicBezTo>
                  <a:pt x="235253" y="31963"/>
                  <a:pt x="235337" y="31879"/>
                  <a:pt x="235421" y="31796"/>
                </a:cubicBezTo>
                <a:lnTo>
                  <a:pt x="235749" y="32375"/>
                </a:lnTo>
                <a:lnTo>
                  <a:pt x="239599" y="32801"/>
                </a:lnTo>
                <a:lnTo>
                  <a:pt x="242597" y="35783"/>
                </a:lnTo>
                <a:lnTo>
                  <a:pt x="242596" y="35787"/>
                </a:lnTo>
                <a:lnTo>
                  <a:pt x="243505" y="36692"/>
                </a:lnTo>
                <a:lnTo>
                  <a:pt x="243504" y="36696"/>
                </a:lnTo>
                <a:lnTo>
                  <a:pt x="244414" y="37600"/>
                </a:lnTo>
                <a:lnTo>
                  <a:pt x="244413" y="37604"/>
                </a:lnTo>
                <a:lnTo>
                  <a:pt x="245322" y="38508"/>
                </a:lnTo>
                <a:lnTo>
                  <a:pt x="245321" y="38513"/>
                </a:lnTo>
                <a:lnTo>
                  <a:pt x="246230" y="39417"/>
                </a:lnTo>
                <a:lnTo>
                  <a:pt x="246230" y="39421"/>
                </a:lnTo>
                <a:lnTo>
                  <a:pt x="247139" y="40325"/>
                </a:lnTo>
                <a:lnTo>
                  <a:pt x="247138" y="40330"/>
                </a:lnTo>
                <a:lnTo>
                  <a:pt x="248047" y="41234"/>
                </a:lnTo>
                <a:lnTo>
                  <a:pt x="248047" y="41238"/>
                </a:lnTo>
                <a:lnTo>
                  <a:pt x="248956" y="42142"/>
                </a:lnTo>
                <a:lnTo>
                  <a:pt x="248955" y="42147"/>
                </a:lnTo>
                <a:lnTo>
                  <a:pt x="249864" y="43051"/>
                </a:lnTo>
                <a:lnTo>
                  <a:pt x="249864" y="43055"/>
                </a:lnTo>
                <a:lnTo>
                  <a:pt x="250772" y="43959"/>
                </a:lnTo>
                <a:lnTo>
                  <a:pt x="250772" y="43963"/>
                </a:lnTo>
                <a:lnTo>
                  <a:pt x="251681" y="44867"/>
                </a:lnTo>
                <a:lnTo>
                  <a:pt x="251680" y="44871"/>
                </a:lnTo>
                <a:lnTo>
                  <a:pt x="252589" y="45776"/>
                </a:lnTo>
                <a:lnTo>
                  <a:pt x="252589" y="45780"/>
                </a:lnTo>
                <a:lnTo>
                  <a:pt x="253498" y="46684"/>
                </a:lnTo>
                <a:lnTo>
                  <a:pt x="253497" y="46688"/>
                </a:lnTo>
                <a:lnTo>
                  <a:pt x="254406" y="47593"/>
                </a:lnTo>
                <a:lnTo>
                  <a:pt x="254406" y="47597"/>
                </a:lnTo>
                <a:lnTo>
                  <a:pt x="255315" y="48501"/>
                </a:lnTo>
                <a:lnTo>
                  <a:pt x="255314" y="48505"/>
                </a:lnTo>
                <a:lnTo>
                  <a:pt x="256223" y="49410"/>
                </a:lnTo>
                <a:lnTo>
                  <a:pt x="256223" y="49414"/>
                </a:lnTo>
                <a:lnTo>
                  <a:pt x="257132" y="50318"/>
                </a:lnTo>
                <a:lnTo>
                  <a:pt x="257131" y="50322"/>
                </a:lnTo>
                <a:lnTo>
                  <a:pt x="258040" y="51227"/>
                </a:lnTo>
                <a:lnTo>
                  <a:pt x="258039" y="51231"/>
                </a:lnTo>
                <a:lnTo>
                  <a:pt x="258949" y="52135"/>
                </a:lnTo>
                <a:lnTo>
                  <a:pt x="258948" y="52139"/>
                </a:lnTo>
                <a:lnTo>
                  <a:pt x="259857" y="53043"/>
                </a:lnTo>
                <a:lnTo>
                  <a:pt x="259856" y="53048"/>
                </a:lnTo>
                <a:lnTo>
                  <a:pt x="260766" y="53952"/>
                </a:lnTo>
                <a:lnTo>
                  <a:pt x="260765" y="53956"/>
                </a:lnTo>
                <a:lnTo>
                  <a:pt x="261674" y="54860"/>
                </a:lnTo>
                <a:lnTo>
                  <a:pt x="261673" y="54865"/>
                </a:lnTo>
                <a:lnTo>
                  <a:pt x="262582" y="55769"/>
                </a:lnTo>
                <a:lnTo>
                  <a:pt x="262582" y="55773"/>
                </a:lnTo>
                <a:lnTo>
                  <a:pt x="263490" y="56677"/>
                </a:lnTo>
                <a:lnTo>
                  <a:pt x="263490" y="56681"/>
                </a:lnTo>
                <a:lnTo>
                  <a:pt x="264399" y="57585"/>
                </a:lnTo>
                <a:lnTo>
                  <a:pt x="264398" y="57589"/>
                </a:lnTo>
                <a:lnTo>
                  <a:pt x="265307" y="58494"/>
                </a:lnTo>
                <a:lnTo>
                  <a:pt x="265307" y="58497"/>
                </a:lnTo>
                <a:lnTo>
                  <a:pt x="266216" y="59402"/>
                </a:lnTo>
                <a:lnTo>
                  <a:pt x="266215" y="59406"/>
                </a:lnTo>
                <a:lnTo>
                  <a:pt x="267124" y="60311"/>
                </a:lnTo>
                <a:lnTo>
                  <a:pt x="267124" y="60315"/>
                </a:lnTo>
                <a:lnTo>
                  <a:pt x="268033" y="61219"/>
                </a:lnTo>
                <a:lnTo>
                  <a:pt x="268032" y="61223"/>
                </a:lnTo>
                <a:lnTo>
                  <a:pt x="268941" y="62128"/>
                </a:lnTo>
                <a:lnTo>
                  <a:pt x="268941" y="62132"/>
                </a:lnTo>
                <a:lnTo>
                  <a:pt x="269850" y="63036"/>
                </a:lnTo>
                <a:lnTo>
                  <a:pt x="269849" y="63040"/>
                </a:lnTo>
                <a:lnTo>
                  <a:pt x="270758" y="63945"/>
                </a:lnTo>
                <a:lnTo>
                  <a:pt x="270758" y="63949"/>
                </a:lnTo>
                <a:lnTo>
                  <a:pt x="271667" y="64853"/>
                </a:lnTo>
                <a:lnTo>
                  <a:pt x="271666" y="64857"/>
                </a:lnTo>
                <a:lnTo>
                  <a:pt x="272575" y="65762"/>
                </a:lnTo>
                <a:lnTo>
                  <a:pt x="272574" y="65766"/>
                </a:lnTo>
                <a:lnTo>
                  <a:pt x="273484" y="66670"/>
                </a:lnTo>
                <a:lnTo>
                  <a:pt x="273483" y="66674"/>
                </a:lnTo>
                <a:lnTo>
                  <a:pt x="274392" y="67579"/>
                </a:lnTo>
                <a:lnTo>
                  <a:pt x="274391" y="67583"/>
                </a:lnTo>
                <a:lnTo>
                  <a:pt x="275301" y="68487"/>
                </a:lnTo>
                <a:lnTo>
                  <a:pt x="275300" y="68491"/>
                </a:lnTo>
                <a:lnTo>
                  <a:pt x="276209" y="69395"/>
                </a:lnTo>
                <a:lnTo>
                  <a:pt x="276208" y="69400"/>
                </a:lnTo>
                <a:lnTo>
                  <a:pt x="277117" y="70304"/>
                </a:lnTo>
                <a:lnTo>
                  <a:pt x="277117" y="70308"/>
                </a:lnTo>
                <a:lnTo>
                  <a:pt x="278026" y="71212"/>
                </a:lnTo>
                <a:lnTo>
                  <a:pt x="278025" y="71216"/>
                </a:lnTo>
                <a:lnTo>
                  <a:pt x="278934" y="72120"/>
                </a:lnTo>
                <a:lnTo>
                  <a:pt x="278934" y="72124"/>
                </a:lnTo>
                <a:lnTo>
                  <a:pt x="279842" y="73029"/>
                </a:lnTo>
                <a:lnTo>
                  <a:pt x="279842" y="73033"/>
                </a:lnTo>
                <a:lnTo>
                  <a:pt x="280751" y="73937"/>
                </a:lnTo>
                <a:lnTo>
                  <a:pt x="280750" y="73941"/>
                </a:lnTo>
                <a:lnTo>
                  <a:pt x="281659" y="74846"/>
                </a:lnTo>
                <a:lnTo>
                  <a:pt x="281659" y="74850"/>
                </a:lnTo>
                <a:lnTo>
                  <a:pt x="282568" y="75754"/>
                </a:lnTo>
                <a:lnTo>
                  <a:pt x="282567" y="75758"/>
                </a:lnTo>
                <a:lnTo>
                  <a:pt x="283476" y="76663"/>
                </a:lnTo>
                <a:lnTo>
                  <a:pt x="283476" y="76667"/>
                </a:lnTo>
                <a:lnTo>
                  <a:pt x="284385" y="77571"/>
                </a:lnTo>
                <a:lnTo>
                  <a:pt x="284384" y="77575"/>
                </a:lnTo>
                <a:lnTo>
                  <a:pt x="285293" y="78480"/>
                </a:lnTo>
                <a:lnTo>
                  <a:pt x="285293" y="78484"/>
                </a:lnTo>
                <a:lnTo>
                  <a:pt x="286202" y="79388"/>
                </a:lnTo>
                <a:lnTo>
                  <a:pt x="286201" y="79392"/>
                </a:lnTo>
                <a:lnTo>
                  <a:pt x="287110" y="80297"/>
                </a:lnTo>
                <a:lnTo>
                  <a:pt x="287110" y="80301"/>
                </a:lnTo>
                <a:lnTo>
                  <a:pt x="288019" y="81205"/>
                </a:lnTo>
                <a:lnTo>
                  <a:pt x="288018" y="81209"/>
                </a:lnTo>
                <a:lnTo>
                  <a:pt x="288927" y="82114"/>
                </a:lnTo>
                <a:lnTo>
                  <a:pt x="288926" y="82118"/>
                </a:lnTo>
                <a:lnTo>
                  <a:pt x="289836" y="83022"/>
                </a:lnTo>
                <a:lnTo>
                  <a:pt x="289835" y="83026"/>
                </a:lnTo>
                <a:lnTo>
                  <a:pt x="290744" y="83930"/>
                </a:lnTo>
                <a:lnTo>
                  <a:pt x="290743" y="83935"/>
                </a:lnTo>
                <a:lnTo>
                  <a:pt x="291652" y="84839"/>
                </a:lnTo>
                <a:lnTo>
                  <a:pt x="291652" y="84843"/>
                </a:lnTo>
                <a:lnTo>
                  <a:pt x="292560" y="85747"/>
                </a:lnTo>
                <a:lnTo>
                  <a:pt x="292560" y="85751"/>
                </a:lnTo>
                <a:lnTo>
                  <a:pt x="293469" y="86655"/>
                </a:lnTo>
                <a:lnTo>
                  <a:pt x="293468" y="86659"/>
                </a:lnTo>
                <a:lnTo>
                  <a:pt x="294378" y="87564"/>
                </a:lnTo>
                <a:lnTo>
                  <a:pt x="294377" y="87568"/>
                </a:lnTo>
                <a:lnTo>
                  <a:pt x="295286" y="88472"/>
                </a:lnTo>
                <a:lnTo>
                  <a:pt x="295286" y="88476"/>
                </a:lnTo>
                <a:lnTo>
                  <a:pt x="296194" y="89381"/>
                </a:lnTo>
                <a:lnTo>
                  <a:pt x="296194" y="89385"/>
                </a:lnTo>
                <a:lnTo>
                  <a:pt x="297103" y="90289"/>
                </a:lnTo>
                <a:lnTo>
                  <a:pt x="297102" y="90293"/>
                </a:lnTo>
                <a:lnTo>
                  <a:pt x="298011" y="91198"/>
                </a:lnTo>
                <a:lnTo>
                  <a:pt x="298011" y="91202"/>
                </a:lnTo>
                <a:lnTo>
                  <a:pt x="298920" y="92106"/>
                </a:lnTo>
                <a:lnTo>
                  <a:pt x="298919" y="92110"/>
                </a:lnTo>
                <a:lnTo>
                  <a:pt x="299828" y="93015"/>
                </a:lnTo>
                <a:lnTo>
                  <a:pt x="299828" y="93019"/>
                </a:lnTo>
                <a:lnTo>
                  <a:pt x="300737" y="93923"/>
                </a:lnTo>
                <a:lnTo>
                  <a:pt x="300736" y="93927"/>
                </a:lnTo>
                <a:lnTo>
                  <a:pt x="301645" y="94832"/>
                </a:lnTo>
                <a:lnTo>
                  <a:pt x="301645" y="94836"/>
                </a:lnTo>
                <a:lnTo>
                  <a:pt x="302554" y="95740"/>
                </a:lnTo>
                <a:lnTo>
                  <a:pt x="302553" y="95744"/>
                </a:lnTo>
                <a:lnTo>
                  <a:pt x="303462" y="96649"/>
                </a:lnTo>
                <a:lnTo>
                  <a:pt x="303461" y="96653"/>
                </a:lnTo>
                <a:lnTo>
                  <a:pt x="304371" y="97557"/>
                </a:lnTo>
                <a:lnTo>
                  <a:pt x="304370" y="97561"/>
                </a:lnTo>
                <a:lnTo>
                  <a:pt x="305279" y="98465"/>
                </a:lnTo>
                <a:lnTo>
                  <a:pt x="305278" y="98469"/>
                </a:lnTo>
                <a:lnTo>
                  <a:pt x="306188" y="99373"/>
                </a:lnTo>
                <a:lnTo>
                  <a:pt x="306187" y="99378"/>
                </a:lnTo>
                <a:lnTo>
                  <a:pt x="307096" y="100282"/>
                </a:lnTo>
                <a:lnTo>
                  <a:pt x="307095" y="100286"/>
                </a:lnTo>
                <a:lnTo>
                  <a:pt x="308004" y="101190"/>
                </a:lnTo>
                <a:lnTo>
                  <a:pt x="308003" y="101194"/>
                </a:lnTo>
                <a:lnTo>
                  <a:pt x="308912" y="102099"/>
                </a:lnTo>
                <a:lnTo>
                  <a:pt x="308912" y="102103"/>
                </a:lnTo>
                <a:lnTo>
                  <a:pt x="309821" y="103007"/>
                </a:lnTo>
                <a:lnTo>
                  <a:pt x="309820" y="103011"/>
                </a:lnTo>
                <a:lnTo>
                  <a:pt x="310729" y="103916"/>
                </a:lnTo>
                <a:lnTo>
                  <a:pt x="310729" y="103920"/>
                </a:lnTo>
                <a:lnTo>
                  <a:pt x="311638" y="104824"/>
                </a:lnTo>
                <a:lnTo>
                  <a:pt x="311637" y="104828"/>
                </a:lnTo>
                <a:lnTo>
                  <a:pt x="312546" y="105733"/>
                </a:lnTo>
                <a:lnTo>
                  <a:pt x="312546" y="105737"/>
                </a:lnTo>
                <a:lnTo>
                  <a:pt x="313455" y="106641"/>
                </a:lnTo>
                <a:lnTo>
                  <a:pt x="313454" y="106645"/>
                </a:lnTo>
                <a:lnTo>
                  <a:pt x="314363" y="107550"/>
                </a:lnTo>
                <a:lnTo>
                  <a:pt x="314363" y="107554"/>
                </a:lnTo>
                <a:lnTo>
                  <a:pt x="315272" y="108458"/>
                </a:lnTo>
                <a:lnTo>
                  <a:pt x="315271" y="108462"/>
                </a:lnTo>
                <a:lnTo>
                  <a:pt x="316180" y="109367"/>
                </a:lnTo>
                <a:lnTo>
                  <a:pt x="316180" y="109371"/>
                </a:lnTo>
                <a:lnTo>
                  <a:pt x="317089" y="110275"/>
                </a:lnTo>
                <a:lnTo>
                  <a:pt x="317088" y="110279"/>
                </a:lnTo>
                <a:lnTo>
                  <a:pt x="317997" y="111184"/>
                </a:lnTo>
                <a:lnTo>
                  <a:pt x="317996" y="111188"/>
                </a:lnTo>
                <a:lnTo>
                  <a:pt x="318906" y="112092"/>
                </a:lnTo>
                <a:lnTo>
                  <a:pt x="318905" y="112096"/>
                </a:lnTo>
                <a:lnTo>
                  <a:pt x="319814" y="113000"/>
                </a:lnTo>
                <a:lnTo>
                  <a:pt x="319813" y="113005"/>
                </a:lnTo>
                <a:lnTo>
                  <a:pt x="320722" y="113908"/>
                </a:lnTo>
                <a:lnTo>
                  <a:pt x="320721" y="113913"/>
                </a:lnTo>
                <a:lnTo>
                  <a:pt x="321630" y="114817"/>
                </a:lnTo>
                <a:lnTo>
                  <a:pt x="321630" y="114820"/>
                </a:lnTo>
                <a:lnTo>
                  <a:pt x="322539" y="115725"/>
                </a:lnTo>
                <a:lnTo>
                  <a:pt x="322539" y="115730"/>
                </a:lnTo>
                <a:lnTo>
                  <a:pt x="323448" y="116634"/>
                </a:lnTo>
                <a:lnTo>
                  <a:pt x="323447" y="116638"/>
                </a:lnTo>
                <a:lnTo>
                  <a:pt x="324356" y="117542"/>
                </a:lnTo>
                <a:lnTo>
                  <a:pt x="324355" y="117546"/>
                </a:lnTo>
                <a:lnTo>
                  <a:pt x="325264" y="118451"/>
                </a:lnTo>
                <a:lnTo>
                  <a:pt x="325264" y="118455"/>
                </a:lnTo>
                <a:lnTo>
                  <a:pt x="326173" y="119359"/>
                </a:lnTo>
                <a:lnTo>
                  <a:pt x="326172" y="119363"/>
                </a:lnTo>
                <a:lnTo>
                  <a:pt x="327081" y="120268"/>
                </a:lnTo>
                <a:lnTo>
                  <a:pt x="327081" y="120272"/>
                </a:lnTo>
                <a:lnTo>
                  <a:pt x="327990" y="121176"/>
                </a:lnTo>
                <a:lnTo>
                  <a:pt x="327989" y="121180"/>
                </a:lnTo>
                <a:lnTo>
                  <a:pt x="328898" y="122085"/>
                </a:lnTo>
                <a:lnTo>
                  <a:pt x="328898" y="122089"/>
                </a:lnTo>
                <a:lnTo>
                  <a:pt x="329807" y="122993"/>
                </a:lnTo>
                <a:lnTo>
                  <a:pt x="329806" y="122997"/>
                </a:lnTo>
                <a:lnTo>
                  <a:pt x="330715" y="123902"/>
                </a:lnTo>
                <a:lnTo>
                  <a:pt x="330715" y="123906"/>
                </a:lnTo>
                <a:lnTo>
                  <a:pt x="331624" y="124810"/>
                </a:lnTo>
                <a:lnTo>
                  <a:pt x="331623" y="124814"/>
                </a:lnTo>
                <a:lnTo>
                  <a:pt x="332532" y="125719"/>
                </a:lnTo>
                <a:lnTo>
                  <a:pt x="332532" y="125723"/>
                </a:lnTo>
                <a:lnTo>
                  <a:pt x="333441" y="126627"/>
                </a:lnTo>
                <a:lnTo>
                  <a:pt x="333440" y="126631"/>
                </a:lnTo>
                <a:lnTo>
                  <a:pt x="334349" y="127535"/>
                </a:lnTo>
                <a:lnTo>
                  <a:pt x="334348" y="127539"/>
                </a:lnTo>
                <a:lnTo>
                  <a:pt x="335258" y="128443"/>
                </a:lnTo>
                <a:lnTo>
                  <a:pt x="335257" y="128448"/>
                </a:lnTo>
                <a:lnTo>
                  <a:pt x="336166" y="129352"/>
                </a:lnTo>
                <a:lnTo>
                  <a:pt x="336165" y="129356"/>
                </a:lnTo>
                <a:lnTo>
                  <a:pt x="337074" y="130260"/>
                </a:lnTo>
                <a:lnTo>
                  <a:pt x="337073" y="130265"/>
                </a:lnTo>
                <a:lnTo>
                  <a:pt x="337982" y="131169"/>
                </a:lnTo>
                <a:lnTo>
                  <a:pt x="337982" y="131173"/>
                </a:lnTo>
                <a:lnTo>
                  <a:pt x="338891" y="132077"/>
                </a:lnTo>
                <a:lnTo>
                  <a:pt x="338890" y="132081"/>
                </a:lnTo>
                <a:lnTo>
                  <a:pt x="339799" y="132986"/>
                </a:lnTo>
                <a:lnTo>
                  <a:pt x="339799" y="132990"/>
                </a:lnTo>
                <a:lnTo>
                  <a:pt x="340708" y="133894"/>
                </a:lnTo>
                <a:lnTo>
                  <a:pt x="340707" y="133898"/>
                </a:lnTo>
                <a:lnTo>
                  <a:pt x="341616" y="134803"/>
                </a:lnTo>
                <a:lnTo>
                  <a:pt x="341616" y="134807"/>
                </a:lnTo>
                <a:lnTo>
                  <a:pt x="342525" y="135711"/>
                </a:lnTo>
                <a:lnTo>
                  <a:pt x="342524" y="135715"/>
                </a:lnTo>
                <a:lnTo>
                  <a:pt x="343433" y="136620"/>
                </a:lnTo>
                <a:lnTo>
                  <a:pt x="343433" y="136624"/>
                </a:lnTo>
                <a:lnTo>
                  <a:pt x="344342" y="137528"/>
                </a:lnTo>
                <a:lnTo>
                  <a:pt x="344341" y="137532"/>
                </a:lnTo>
                <a:lnTo>
                  <a:pt x="345250" y="138437"/>
                </a:lnTo>
                <a:lnTo>
                  <a:pt x="345250" y="138441"/>
                </a:lnTo>
                <a:lnTo>
                  <a:pt x="346159" y="139345"/>
                </a:lnTo>
                <a:lnTo>
                  <a:pt x="346158" y="139349"/>
                </a:lnTo>
                <a:lnTo>
                  <a:pt x="347067" y="140254"/>
                </a:lnTo>
                <a:lnTo>
                  <a:pt x="347067" y="140258"/>
                </a:lnTo>
                <a:lnTo>
                  <a:pt x="347976" y="141162"/>
                </a:lnTo>
                <a:lnTo>
                  <a:pt x="347975" y="141166"/>
                </a:lnTo>
                <a:lnTo>
                  <a:pt x="348884" y="142071"/>
                </a:lnTo>
                <a:lnTo>
                  <a:pt x="348883" y="142075"/>
                </a:lnTo>
                <a:lnTo>
                  <a:pt x="349792" y="142979"/>
                </a:lnTo>
                <a:lnTo>
                  <a:pt x="349791" y="142982"/>
                </a:lnTo>
                <a:lnTo>
                  <a:pt x="350701" y="143887"/>
                </a:lnTo>
                <a:lnTo>
                  <a:pt x="350700" y="143891"/>
                </a:lnTo>
                <a:lnTo>
                  <a:pt x="351610" y="144795"/>
                </a:lnTo>
                <a:lnTo>
                  <a:pt x="351609" y="144800"/>
                </a:lnTo>
                <a:lnTo>
                  <a:pt x="352518" y="145704"/>
                </a:lnTo>
                <a:lnTo>
                  <a:pt x="352517" y="145708"/>
                </a:lnTo>
                <a:lnTo>
                  <a:pt x="353426" y="146612"/>
                </a:lnTo>
                <a:lnTo>
                  <a:pt x="353425" y="146616"/>
                </a:lnTo>
                <a:lnTo>
                  <a:pt x="354334" y="147521"/>
                </a:lnTo>
                <a:lnTo>
                  <a:pt x="354334" y="147525"/>
                </a:lnTo>
                <a:lnTo>
                  <a:pt x="355243" y="148429"/>
                </a:lnTo>
                <a:lnTo>
                  <a:pt x="355242" y="148433"/>
                </a:lnTo>
                <a:lnTo>
                  <a:pt x="356151" y="149338"/>
                </a:lnTo>
                <a:lnTo>
                  <a:pt x="356151" y="149342"/>
                </a:lnTo>
                <a:lnTo>
                  <a:pt x="357060" y="150246"/>
                </a:lnTo>
                <a:lnTo>
                  <a:pt x="357059" y="150250"/>
                </a:lnTo>
                <a:lnTo>
                  <a:pt x="357968" y="151155"/>
                </a:lnTo>
                <a:lnTo>
                  <a:pt x="357968" y="151159"/>
                </a:lnTo>
                <a:lnTo>
                  <a:pt x="358877" y="152063"/>
                </a:lnTo>
                <a:lnTo>
                  <a:pt x="358876" y="152067"/>
                </a:lnTo>
                <a:lnTo>
                  <a:pt x="359785" y="152972"/>
                </a:lnTo>
                <a:lnTo>
                  <a:pt x="359785" y="152976"/>
                </a:lnTo>
                <a:lnTo>
                  <a:pt x="360694" y="153880"/>
                </a:lnTo>
                <a:lnTo>
                  <a:pt x="360693" y="153884"/>
                </a:lnTo>
                <a:lnTo>
                  <a:pt x="361602" y="154789"/>
                </a:lnTo>
                <a:lnTo>
                  <a:pt x="361602" y="154793"/>
                </a:lnTo>
                <a:lnTo>
                  <a:pt x="362511" y="155697"/>
                </a:lnTo>
                <a:lnTo>
                  <a:pt x="362510" y="155701"/>
                </a:lnTo>
                <a:lnTo>
                  <a:pt x="363419" y="156605"/>
                </a:lnTo>
                <a:lnTo>
                  <a:pt x="363418" y="156609"/>
                </a:lnTo>
                <a:lnTo>
                  <a:pt x="364328" y="157513"/>
                </a:lnTo>
                <a:lnTo>
                  <a:pt x="364327" y="157518"/>
                </a:lnTo>
                <a:lnTo>
                  <a:pt x="365235" y="158422"/>
                </a:lnTo>
                <a:lnTo>
                  <a:pt x="365235" y="158426"/>
                </a:lnTo>
                <a:lnTo>
                  <a:pt x="366144" y="159330"/>
                </a:lnTo>
                <a:lnTo>
                  <a:pt x="366143" y="159335"/>
                </a:lnTo>
                <a:lnTo>
                  <a:pt x="366340" y="159530"/>
                </a:lnTo>
                <a:cubicBezTo>
                  <a:pt x="354504" y="260064"/>
                  <a:pt x="285777" y="342950"/>
                  <a:pt x="193025" y="375417"/>
                </a:cubicBezTo>
                <a:lnTo>
                  <a:pt x="192642" y="375033"/>
                </a:lnTo>
                <a:lnTo>
                  <a:pt x="191734" y="374125"/>
                </a:lnTo>
                <a:lnTo>
                  <a:pt x="190826" y="373217"/>
                </a:lnTo>
                <a:lnTo>
                  <a:pt x="189918" y="372308"/>
                </a:lnTo>
                <a:lnTo>
                  <a:pt x="189009" y="371400"/>
                </a:lnTo>
                <a:lnTo>
                  <a:pt x="188101" y="370491"/>
                </a:lnTo>
                <a:lnTo>
                  <a:pt x="187191" y="369582"/>
                </a:lnTo>
                <a:lnTo>
                  <a:pt x="186282" y="368673"/>
                </a:lnTo>
                <a:lnTo>
                  <a:pt x="185376" y="367767"/>
                </a:lnTo>
                <a:lnTo>
                  <a:pt x="184468" y="366859"/>
                </a:lnTo>
                <a:lnTo>
                  <a:pt x="183560" y="365950"/>
                </a:lnTo>
                <a:lnTo>
                  <a:pt x="182652" y="365042"/>
                </a:lnTo>
                <a:lnTo>
                  <a:pt x="181744" y="364134"/>
                </a:lnTo>
                <a:lnTo>
                  <a:pt x="180835" y="363225"/>
                </a:lnTo>
                <a:lnTo>
                  <a:pt x="179927" y="362317"/>
                </a:lnTo>
                <a:lnTo>
                  <a:pt x="179018" y="361408"/>
                </a:lnTo>
                <a:lnTo>
                  <a:pt x="178110" y="360500"/>
                </a:lnTo>
                <a:lnTo>
                  <a:pt x="177201" y="359591"/>
                </a:lnTo>
                <a:lnTo>
                  <a:pt x="176293" y="358683"/>
                </a:lnTo>
                <a:lnTo>
                  <a:pt x="175384" y="357775"/>
                </a:lnTo>
                <a:lnTo>
                  <a:pt x="174475" y="356865"/>
                </a:lnTo>
                <a:lnTo>
                  <a:pt x="173566" y="355956"/>
                </a:lnTo>
                <a:lnTo>
                  <a:pt x="172658" y="355048"/>
                </a:lnTo>
                <a:lnTo>
                  <a:pt x="171750" y="354141"/>
                </a:lnTo>
                <a:lnTo>
                  <a:pt x="170843" y="353233"/>
                </a:lnTo>
                <a:lnTo>
                  <a:pt x="169934" y="352324"/>
                </a:lnTo>
                <a:lnTo>
                  <a:pt x="169026" y="351416"/>
                </a:lnTo>
                <a:lnTo>
                  <a:pt x="168117" y="350507"/>
                </a:lnTo>
                <a:lnTo>
                  <a:pt x="167209" y="349599"/>
                </a:lnTo>
                <a:lnTo>
                  <a:pt x="166300" y="348690"/>
                </a:lnTo>
                <a:lnTo>
                  <a:pt x="165392" y="347782"/>
                </a:lnTo>
                <a:lnTo>
                  <a:pt x="164483" y="346873"/>
                </a:lnTo>
                <a:lnTo>
                  <a:pt x="163575" y="345965"/>
                </a:lnTo>
                <a:lnTo>
                  <a:pt x="162666" y="345056"/>
                </a:lnTo>
                <a:lnTo>
                  <a:pt x="161758" y="344148"/>
                </a:lnTo>
                <a:lnTo>
                  <a:pt x="160849" y="343240"/>
                </a:lnTo>
                <a:lnTo>
                  <a:pt x="159941" y="342331"/>
                </a:lnTo>
                <a:lnTo>
                  <a:pt x="159032" y="341423"/>
                </a:lnTo>
                <a:lnTo>
                  <a:pt x="158123" y="340513"/>
                </a:lnTo>
                <a:lnTo>
                  <a:pt x="157215" y="339605"/>
                </a:lnTo>
                <a:lnTo>
                  <a:pt x="156308" y="338698"/>
                </a:lnTo>
                <a:lnTo>
                  <a:pt x="155400" y="337790"/>
                </a:lnTo>
                <a:lnTo>
                  <a:pt x="154492" y="336881"/>
                </a:lnTo>
                <a:lnTo>
                  <a:pt x="153583" y="335973"/>
                </a:lnTo>
                <a:lnTo>
                  <a:pt x="152675" y="335064"/>
                </a:lnTo>
                <a:lnTo>
                  <a:pt x="151766" y="334156"/>
                </a:lnTo>
                <a:lnTo>
                  <a:pt x="150858" y="333247"/>
                </a:lnTo>
                <a:lnTo>
                  <a:pt x="149949" y="332339"/>
                </a:lnTo>
                <a:lnTo>
                  <a:pt x="149041" y="331431"/>
                </a:lnTo>
                <a:lnTo>
                  <a:pt x="148132" y="330522"/>
                </a:lnTo>
                <a:lnTo>
                  <a:pt x="147224" y="329614"/>
                </a:lnTo>
                <a:lnTo>
                  <a:pt x="146314" y="328704"/>
                </a:lnTo>
                <a:lnTo>
                  <a:pt x="145405" y="327795"/>
                </a:lnTo>
                <a:lnTo>
                  <a:pt x="144497" y="326887"/>
                </a:lnTo>
                <a:lnTo>
                  <a:pt x="143592" y="325982"/>
                </a:lnTo>
                <a:lnTo>
                  <a:pt x="142682" y="325072"/>
                </a:lnTo>
                <a:lnTo>
                  <a:pt x="141774" y="324163"/>
                </a:lnTo>
                <a:lnTo>
                  <a:pt x="140865" y="323255"/>
                </a:lnTo>
                <a:lnTo>
                  <a:pt x="139957" y="322346"/>
                </a:lnTo>
                <a:lnTo>
                  <a:pt x="139048" y="321438"/>
                </a:lnTo>
                <a:lnTo>
                  <a:pt x="138140" y="320529"/>
                </a:lnTo>
                <a:lnTo>
                  <a:pt x="137231" y="319621"/>
                </a:lnTo>
                <a:lnTo>
                  <a:pt x="136322" y="318712"/>
                </a:lnTo>
                <a:lnTo>
                  <a:pt x="135414" y="317804"/>
                </a:lnTo>
                <a:lnTo>
                  <a:pt x="134506" y="316896"/>
                </a:lnTo>
                <a:lnTo>
                  <a:pt x="133597" y="315987"/>
                </a:lnTo>
                <a:lnTo>
                  <a:pt x="132689" y="315079"/>
                </a:lnTo>
                <a:lnTo>
                  <a:pt x="131780" y="314170"/>
                </a:lnTo>
                <a:lnTo>
                  <a:pt x="130872" y="313262"/>
                </a:lnTo>
                <a:lnTo>
                  <a:pt x="129962" y="312352"/>
                </a:lnTo>
                <a:lnTo>
                  <a:pt x="129054" y="311443"/>
                </a:lnTo>
                <a:lnTo>
                  <a:pt x="128147" y="310537"/>
                </a:lnTo>
                <a:lnTo>
                  <a:pt x="127239" y="309629"/>
                </a:lnTo>
                <a:lnTo>
                  <a:pt x="126330" y="308720"/>
                </a:lnTo>
                <a:lnTo>
                  <a:pt x="125422" y="307812"/>
                </a:lnTo>
                <a:lnTo>
                  <a:pt x="124513" y="306903"/>
                </a:lnTo>
                <a:lnTo>
                  <a:pt x="123605" y="305995"/>
                </a:lnTo>
                <a:lnTo>
                  <a:pt x="122696" y="305087"/>
                </a:lnTo>
                <a:lnTo>
                  <a:pt x="121788" y="304178"/>
                </a:lnTo>
                <a:lnTo>
                  <a:pt x="120879" y="303270"/>
                </a:lnTo>
                <a:lnTo>
                  <a:pt x="119971" y="302361"/>
                </a:lnTo>
                <a:lnTo>
                  <a:pt x="119062" y="301453"/>
                </a:lnTo>
                <a:lnTo>
                  <a:pt x="118154" y="300544"/>
                </a:lnTo>
                <a:lnTo>
                  <a:pt x="117244" y="299634"/>
                </a:lnTo>
                <a:lnTo>
                  <a:pt x="116336" y="298726"/>
                </a:lnTo>
                <a:lnTo>
                  <a:pt x="115429" y="297819"/>
                </a:lnTo>
                <a:lnTo>
                  <a:pt x="114521" y="296910"/>
                </a:lnTo>
                <a:lnTo>
                  <a:pt x="113613" y="296002"/>
                </a:lnTo>
                <a:lnTo>
                  <a:pt x="112704" y="295094"/>
                </a:lnTo>
                <a:lnTo>
                  <a:pt x="111796" y="294185"/>
                </a:lnTo>
                <a:lnTo>
                  <a:pt x="110887" y="293277"/>
                </a:lnTo>
                <a:lnTo>
                  <a:pt x="109979" y="292368"/>
                </a:lnTo>
                <a:lnTo>
                  <a:pt x="109070" y="291460"/>
                </a:lnTo>
                <a:lnTo>
                  <a:pt x="108162" y="290552"/>
                </a:lnTo>
                <a:lnTo>
                  <a:pt x="107253" y="289643"/>
                </a:lnTo>
                <a:lnTo>
                  <a:pt x="106345" y="288735"/>
                </a:lnTo>
                <a:lnTo>
                  <a:pt x="105436" y="287826"/>
                </a:lnTo>
                <a:lnTo>
                  <a:pt x="104528" y="286918"/>
                </a:lnTo>
                <a:lnTo>
                  <a:pt x="103619" y="286009"/>
                </a:lnTo>
                <a:lnTo>
                  <a:pt x="102711" y="285101"/>
                </a:lnTo>
                <a:lnTo>
                  <a:pt x="101803" y="284192"/>
                </a:lnTo>
                <a:lnTo>
                  <a:pt x="100893" y="283283"/>
                </a:lnTo>
                <a:lnTo>
                  <a:pt x="99984" y="282374"/>
                </a:lnTo>
                <a:lnTo>
                  <a:pt x="99078" y="281467"/>
                </a:lnTo>
                <a:lnTo>
                  <a:pt x="98169" y="280559"/>
                </a:lnTo>
                <a:lnTo>
                  <a:pt x="97261" y="279650"/>
                </a:lnTo>
                <a:lnTo>
                  <a:pt x="96352" y="278742"/>
                </a:lnTo>
                <a:lnTo>
                  <a:pt x="95444" y="277833"/>
                </a:lnTo>
                <a:lnTo>
                  <a:pt x="94535" y="276925"/>
                </a:lnTo>
                <a:lnTo>
                  <a:pt x="93627" y="276017"/>
                </a:lnTo>
                <a:lnTo>
                  <a:pt x="92718" y="275108"/>
                </a:lnTo>
                <a:lnTo>
                  <a:pt x="91810" y="274200"/>
                </a:lnTo>
                <a:lnTo>
                  <a:pt x="90901" y="273291"/>
                </a:lnTo>
                <a:lnTo>
                  <a:pt x="89993" y="272383"/>
                </a:lnTo>
                <a:lnTo>
                  <a:pt x="89083" y="271473"/>
                </a:lnTo>
                <a:lnTo>
                  <a:pt x="88175" y="270564"/>
                </a:lnTo>
                <a:lnTo>
                  <a:pt x="87268" y="269657"/>
                </a:lnTo>
                <a:lnTo>
                  <a:pt x="86359" y="268749"/>
                </a:lnTo>
                <a:lnTo>
                  <a:pt x="85451" y="267841"/>
                </a:lnTo>
                <a:lnTo>
                  <a:pt x="84543" y="266932"/>
                </a:lnTo>
                <a:lnTo>
                  <a:pt x="83634" y="266024"/>
                </a:lnTo>
                <a:lnTo>
                  <a:pt x="82726" y="265115"/>
                </a:lnTo>
                <a:lnTo>
                  <a:pt x="81817" y="264207"/>
                </a:lnTo>
                <a:lnTo>
                  <a:pt x="80909" y="263298"/>
                </a:lnTo>
                <a:lnTo>
                  <a:pt x="80000" y="262390"/>
                </a:lnTo>
                <a:lnTo>
                  <a:pt x="79092" y="261482"/>
                </a:lnTo>
                <a:lnTo>
                  <a:pt x="78183" y="260573"/>
                </a:lnTo>
                <a:lnTo>
                  <a:pt x="77275" y="259665"/>
                </a:lnTo>
                <a:lnTo>
                  <a:pt x="76366" y="258756"/>
                </a:lnTo>
                <a:lnTo>
                  <a:pt x="75458" y="257848"/>
                </a:lnTo>
                <a:lnTo>
                  <a:pt x="74549" y="256939"/>
                </a:lnTo>
                <a:lnTo>
                  <a:pt x="73641" y="256031"/>
                </a:lnTo>
                <a:lnTo>
                  <a:pt x="72731" y="255121"/>
                </a:lnTo>
                <a:lnTo>
                  <a:pt x="71823" y="254213"/>
                </a:lnTo>
                <a:lnTo>
                  <a:pt x="70916" y="253306"/>
                </a:lnTo>
                <a:lnTo>
                  <a:pt x="70008" y="252397"/>
                </a:lnTo>
                <a:lnTo>
                  <a:pt x="69099" y="251489"/>
                </a:lnTo>
                <a:lnTo>
                  <a:pt x="68191" y="250580"/>
                </a:lnTo>
                <a:lnTo>
                  <a:pt x="67282" y="249672"/>
                </a:lnTo>
                <a:lnTo>
                  <a:pt x="66374" y="248763"/>
                </a:lnTo>
                <a:lnTo>
                  <a:pt x="65465" y="247855"/>
                </a:lnTo>
                <a:lnTo>
                  <a:pt x="64557" y="246946"/>
                </a:lnTo>
                <a:lnTo>
                  <a:pt x="63648" y="246038"/>
                </a:lnTo>
                <a:lnTo>
                  <a:pt x="62740" y="245130"/>
                </a:lnTo>
                <a:lnTo>
                  <a:pt x="61831" y="244221"/>
                </a:lnTo>
                <a:lnTo>
                  <a:pt x="60923" y="243313"/>
                </a:lnTo>
                <a:lnTo>
                  <a:pt x="60013" y="242403"/>
                </a:lnTo>
                <a:lnTo>
                  <a:pt x="59106" y="241496"/>
                </a:lnTo>
                <a:lnTo>
                  <a:pt x="58197" y="240587"/>
                </a:lnTo>
                <a:lnTo>
                  <a:pt x="57289" y="239679"/>
                </a:lnTo>
                <a:lnTo>
                  <a:pt x="56381" y="238771"/>
                </a:lnTo>
                <a:lnTo>
                  <a:pt x="55473" y="237862"/>
                </a:lnTo>
                <a:lnTo>
                  <a:pt x="54564" y="236954"/>
                </a:lnTo>
                <a:lnTo>
                  <a:pt x="53656" y="236045"/>
                </a:lnTo>
                <a:lnTo>
                  <a:pt x="52747" y="235137"/>
                </a:lnTo>
                <a:lnTo>
                  <a:pt x="51839" y="234228"/>
                </a:lnTo>
                <a:lnTo>
                  <a:pt x="50930" y="233320"/>
                </a:lnTo>
                <a:lnTo>
                  <a:pt x="50022" y="232411"/>
                </a:lnTo>
                <a:lnTo>
                  <a:pt x="49113" y="231503"/>
                </a:lnTo>
                <a:lnTo>
                  <a:pt x="48206" y="230596"/>
                </a:lnTo>
                <a:lnTo>
                  <a:pt x="47302" y="229690"/>
                </a:lnTo>
                <a:lnTo>
                  <a:pt x="46405" y="228789"/>
                </a:lnTo>
                <a:lnTo>
                  <a:pt x="45515" y="227894"/>
                </a:lnTo>
                <a:lnTo>
                  <a:pt x="44634" y="227004"/>
                </a:lnTo>
                <a:lnTo>
                  <a:pt x="43767" y="226125"/>
                </a:lnTo>
                <a:lnTo>
                  <a:pt x="42913" y="225254"/>
                </a:lnTo>
                <a:lnTo>
                  <a:pt x="42076" y="224394"/>
                </a:lnTo>
                <a:lnTo>
                  <a:pt x="41258" y="223548"/>
                </a:lnTo>
                <a:lnTo>
                  <a:pt x="40462" y="222717"/>
                </a:lnTo>
                <a:lnTo>
                  <a:pt x="39691" y="221904"/>
                </a:lnTo>
                <a:lnTo>
                  <a:pt x="38948" y="221109"/>
                </a:lnTo>
                <a:lnTo>
                  <a:pt x="38240" y="220339"/>
                </a:lnTo>
                <a:lnTo>
                  <a:pt x="37181" y="219326"/>
                </a:lnTo>
                <a:cubicBezTo>
                  <a:pt x="30977" y="216326"/>
                  <a:pt x="26190" y="211598"/>
                  <a:pt x="22881" y="205660"/>
                </a:cubicBezTo>
                <a:cubicBezTo>
                  <a:pt x="19241" y="202460"/>
                  <a:pt x="16500" y="198510"/>
                  <a:pt x="15005" y="193837"/>
                </a:cubicBezTo>
                <a:cubicBezTo>
                  <a:pt x="8170" y="185621"/>
                  <a:pt x="4194" y="175669"/>
                  <a:pt x="3795" y="164828"/>
                </a:cubicBezTo>
                <a:cubicBezTo>
                  <a:pt x="2849" y="163349"/>
                  <a:pt x="2774" y="161750"/>
                  <a:pt x="2838" y="160124"/>
                </a:cubicBezTo>
                <a:cubicBezTo>
                  <a:pt x="377" y="155726"/>
                  <a:pt x="0" y="150970"/>
                  <a:pt x="0" y="146161"/>
                </a:cubicBezTo>
                <a:cubicBezTo>
                  <a:pt x="0" y="119393"/>
                  <a:pt x="10434" y="94857"/>
                  <a:pt x="27575" y="77012"/>
                </a:cubicBezTo>
                <a:cubicBezTo>
                  <a:pt x="44717" y="59167"/>
                  <a:pt x="68566" y="48014"/>
                  <a:pt x="95397" y="48014"/>
                </a:cubicBezTo>
                <a:lnTo>
                  <a:pt x="123345" y="52475"/>
                </a:lnTo>
                <a:lnTo>
                  <a:pt x="149056" y="65858"/>
                </a:lnTo>
                <a:lnTo>
                  <a:pt x="148770" y="66145"/>
                </a:lnTo>
                <a:lnTo>
                  <a:pt x="149965" y="66767"/>
                </a:lnTo>
                <a:lnTo>
                  <a:pt x="149678" y="67053"/>
                </a:lnTo>
                <a:lnTo>
                  <a:pt x="150873" y="67675"/>
                </a:lnTo>
                <a:lnTo>
                  <a:pt x="150587" y="67962"/>
                </a:lnTo>
                <a:lnTo>
                  <a:pt x="151782" y="68584"/>
                </a:lnTo>
                <a:lnTo>
                  <a:pt x="151495" y="68870"/>
                </a:lnTo>
                <a:lnTo>
                  <a:pt x="152690" y="69492"/>
                </a:lnTo>
                <a:lnTo>
                  <a:pt x="152404" y="69779"/>
                </a:lnTo>
                <a:lnTo>
                  <a:pt x="153599" y="70401"/>
                </a:lnTo>
                <a:lnTo>
                  <a:pt x="153312" y="70687"/>
                </a:lnTo>
                <a:lnTo>
                  <a:pt x="153466" y="70767"/>
                </a:lnTo>
                <a:cubicBezTo>
                  <a:pt x="159348" y="64917"/>
                  <a:pt x="166038" y="58263"/>
                  <a:pt x="173648" y="50693"/>
                </a:cubicBezTo>
                <a:cubicBezTo>
                  <a:pt x="173646" y="50676"/>
                  <a:pt x="173520" y="50019"/>
                  <a:pt x="170650" y="32801"/>
                </a:cubicBezTo>
                <a:lnTo>
                  <a:pt x="173648" y="29820"/>
                </a:lnTo>
                <a:cubicBezTo>
                  <a:pt x="173659" y="29804"/>
                  <a:pt x="174464" y="29008"/>
                  <a:pt x="203626" y="0"/>
                </a:cubicBezTo>
                <a:close/>
              </a:path>
            </a:pathLst>
          </a:custGeom>
          <a:gradFill>
            <a:gsLst>
              <a:gs pos="0">
                <a:schemeClr val="bg1">
                  <a:lumMod val="50000"/>
                  <a:alpha val="81000"/>
                </a:schemeClr>
              </a:gs>
              <a:gs pos="76000">
                <a:schemeClr val="bg1">
                  <a:alpha val="0"/>
                </a:schemeClr>
              </a:gs>
            </a:gsLst>
            <a:lin ang="3600000" scaled="0"/>
          </a:gradFill>
          <a:ln>
            <a:noFill/>
          </a:ln>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6" name="Freeform 16"/>
          <p:cNvSpPr>
            <a:spLocks/>
          </p:cNvSpPr>
          <p:nvPr/>
        </p:nvSpPr>
        <p:spPr bwMode="auto">
          <a:xfrm>
            <a:off x="1672202" y="5545732"/>
            <a:ext cx="323463" cy="321776"/>
          </a:xfrm>
          <a:custGeom>
            <a:avLst/>
            <a:gdLst/>
            <a:ahLst/>
            <a:cxnLst/>
            <a:rect l="l" t="t" r="r" b="b"/>
            <a:pathLst>
              <a:path w="304800" h="303212">
                <a:moveTo>
                  <a:pt x="120650" y="107950"/>
                </a:moveTo>
                <a:cubicBezTo>
                  <a:pt x="131842" y="107950"/>
                  <a:pt x="143033" y="107950"/>
                  <a:pt x="154225" y="115491"/>
                </a:cubicBezTo>
                <a:lnTo>
                  <a:pt x="139303" y="130572"/>
                </a:lnTo>
                <a:lnTo>
                  <a:pt x="120650" y="126802"/>
                </a:lnTo>
                <a:cubicBezTo>
                  <a:pt x="90805" y="126802"/>
                  <a:pt x="64690" y="153194"/>
                  <a:pt x="64690" y="183356"/>
                </a:cubicBezTo>
                <a:cubicBezTo>
                  <a:pt x="64690" y="213519"/>
                  <a:pt x="90805" y="236140"/>
                  <a:pt x="120650" y="236140"/>
                </a:cubicBezTo>
                <a:cubicBezTo>
                  <a:pt x="150495" y="236140"/>
                  <a:pt x="172878" y="213519"/>
                  <a:pt x="172878" y="183356"/>
                </a:cubicBezTo>
                <a:cubicBezTo>
                  <a:pt x="172878" y="175816"/>
                  <a:pt x="172878" y="168275"/>
                  <a:pt x="169148" y="164505"/>
                </a:cubicBezTo>
                <a:cubicBezTo>
                  <a:pt x="169150" y="164503"/>
                  <a:pt x="169222" y="164445"/>
                  <a:pt x="171479" y="162619"/>
                </a:cubicBezTo>
                <a:lnTo>
                  <a:pt x="187801" y="149423"/>
                </a:lnTo>
                <a:cubicBezTo>
                  <a:pt x="191532" y="156964"/>
                  <a:pt x="195262" y="168275"/>
                  <a:pt x="195262" y="183356"/>
                </a:cubicBezTo>
                <a:cubicBezTo>
                  <a:pt x="195262" y="224829"/>
                  <a:pt x="161687" y="258762"/>
                  <a:pt x="120650" y="258762"/>
                </a:cubicBezTo>
                <a:cubicBezTo>
                  <a:pt x="79613" y="258762"/>
                  <a:pt x="46037" y="224829"/>
                  <a:pt x="46037" y="183356"/>
                </a:cubicBezTo>
                <a:cubicBezTo>
                  <a:pt x="46037" y="141883"/>
                  <a:pt x="79613" y="107950"/>
                  <a:pt x="120650" y="107950"/>
                </a:cubicBezTo>
                <a:close/>
                <a:moveTo>
                  <a:pt x="119857" y="60325"/>
                </a:moveTo>
                <a:cubicBezTo>
                  <a:pt x="142330" y="60325"/>
                  <a:pt x="168548" y="67799"/>
                  <a:pt x="187276" y="82745"/>
                </a:cubicBezTo>
                <a:cubicBezTo>
                  <a:pt x="187273" y="82749"/>
                  <a:pt x="187197" y="82824"/>
                  <a:pt x="185403" y="84614"/>
                </a:cubicBezTo>
                <a:lnTo>
                  <a:pt x="172294" y="97692"/>
                </a:lnTo>
                <a:cubicBezTo>
                  <a:pt x="157312" y="90219"/>
                  <a:pt x="138584" y="82745"/>
                  <a:pt x="119857" y="82745"/>
                </a:cubicBezTo>
                <a:cubicBezTo>
                  <a:pt x="63674" y="82745"/>
                  <a:pt x="18728" y="127586"/>
                  <a:pt x="18728" y="183637"/>
                </a:cubicBezTo>
                <a:cubicBezTo>
                  <a:pt x="18728" y="235951"/>
                  <a:pt x="63674" y="280792"/>
                  <a:pt x="119857" y="280792"/>
                </a:cubicBezTo>
                <a:cubicBezTo>
                  <a:pt x="172294" y="280792"/>
                  <a:pt x="217240" y="235951"/>
                  <a:pt x="217240" y="183637"/>
                </a:cubicBezTo>
                <a:cubicBezTo>
                  <a:pt x="217240" y="164953"/>
                  <a:pt x="213495" y="146270"/>
                  <a:pt x="202258" y="131323"/>
                </a:cubicBezTo>
                <a:lnTo>
                  <a:pt x="220986" y="116376"/>
                </a:lnTo>
                <a:cubicBezTo>
                  <a:pt x="232222" y="135060"/>
                  <a:pt x="239713" y="157480"/>
                  <a:pt x="239713" y="183637"/>
                </a:cubicBezTo>
                <a:cubicBezTo>
                  <a:pt x="239713" y="247161"/>
                  <a:pt x="187276" y="303212"/>
                  <a:pt x="119857" y="303212"/>
                </a:cubicBezTo>
                <a:cubicBezTo>
                  <a:pt x="52437" y="303212"/>
                  <a:pt x="0" y="247161"/>
                  <a:pt x="0" y="183637"/>
                </a:cubicBezTo>
                <a:cubicBezTo>
                  <a:pt x="0" y="116376"/>
                  <a:pt x="52437" y="60325"/>
                  <a:pt x="119857" y="60325"/>
                </a:cubicBezTo>
                <a:close/>
                <a:moveTo>
                  <a:pt x="255837" y="0"/>
                </a:moveTo>
                <a:cubicBezTo>
                  <a:pt x="259603" y="3746"/>
                  <a:pt x="259603" y="3746"/>
                  <a:pt x="267136" y="37465"/>
                </a:cubicBezTo>
                <a:cubicBezTo>
                  <a:pt x="267136" y="37465"/>
                  <a:pt x="267136" y="37465"/>
                  <a:pt x="301034" y="41211"/>
                </a:cubicBezTo>
                <a:lnTo>
                  <a:pt x="304800" y="44958"/>
                </a:lnTo>
                <a:cubicBezTo>
                  <a:pt x="304800" y="48704"/>
                  <a:pt x="304800" y="48704"/>
                  <a:pt x="267136" y="86170"/>
                </a:cubicBezTo>
                <a:cubicBezTo>
                  <a:pt x="263369" y="86170"/>
                  <a:pt x="263369" y="86170"/>
                  <a:pt x="237004" y="82423"/>
                </a:cubicBezTo>
                <a:cubicBezTo>
                  <a:pt x="237004" y="82423"/>
                  <a:pt x="237004" y="82423"/>
                  <a:pt x="157909" y="161100"/>
                </a:cubicBezTo>
                <a:cubicBezTo>
                  <a:pt x="157909" y="164846"/>
                  <a:pt x="154143" y="164846"/>
                  <a:pt x="150376" y="164846"/>
                </a:cubicBezTo>
                <a:cubicBezTo>
                  <a:pt x="146610" y="164846"/>
                  <a:pt x="146610" y="164846"/>
                  <a:pt x="124011" y="183579"/>
                </a:cubicBezTo>
                <a:lnTo>
                  <a:pt x="120245" y="187325"/>
                </a:lnTo>
                <a:lnTo>
                  <a:pt x="116479" y="183579"/>
                </a:lnTo>
                <a:lnTo>
                  <a:pt x="116479" y="176086"/>
                </a:lnTo>
                <a:cubicBezTo>
                  <a:pt x="116479" y="176086"/>
                  <a:pt x="116479" y="176086"/>
                  <a:pt x="118833" y="173744"/>
                </a:cubicBezTo>
                <a:lnTo>
                  <a:pt x="135311" y="157353"/>
                </a:lnTo>
                <a:cubicBezTo>
                  <a:pt x="135311" y="149860"/>
                  <a:pt x="135311" y="146114"/>
                  <a:pt x="139077" y="142367"/>
                </a:cubicBezTo>
                <a:cubicBezTo>
                  <a:pt x="139077" y="142367"/>
                  <a:pt x="139077" y="142367"/>
                  <a:pt x="218172" y="63691"/>
                </a:cubicBezTo>
                <a:cubicBezTo>
                  <a:pt x="218172" y="63691"/>
                  <a:pt x="218172" y="63691"/>
                  <a:pt x="214406" y="41211"/>
                </a:cubicBezTo>
                <a:lnTo>
                  <a:pt x="218172" y="37465"/>
                </a:lnTo>
                <a:cubicBezTo>
                  <a:pt x="218172" y="37465"/>
                  <a:pt x="218172" y="37465"/>
                  <a:pt x="255837" y="0"/>
                </a:cubicBezTo>
                <a:close/>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56" name="副标题 2"/>
          <p:cNvSpPr txBox="1">
            <a:spLocks/>
          </p:cNvSpPr>
          <p:nvPr/>
        </p:nvSpPr>
        <p:spPr>
          <a:xfrm>
            <a:off x="2841885" y="1503660"/>
            <a:ext cx="4188835" cy="332544"/>
          </a:xfrm>
          <a:prstGeom prst="rect">
            <a:avLst/>
          </a:prstGeom>
        </p:spPr>
        <p:txBody>
          <a:bodyPr vert="horz" lIns="121920" tIns="60960" rIns="121920" bIns="60960" rtlCol="0" anchor="ctr">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lnSpc>
                <a:spcPct val="80000"/>
              </a:lnSpc>
            </a:pPr>
            <a:r>
              <a:rPr lang="zh-CN" altLang="en-US" sz="2133" dirty="0">
                <a:solidFill>
                  <a:schemeClr val="bg1"/>
                </a:solidFill>
                <a:latin typeface="微软雅黑" panose="020B0503020204020204" pitchFamily="34" charset="-122"/>
                <a:ea typeface="微软雅黑" panose="020B0503020204020204" pitchFamily="34" charset="-122"/>
              </a:rPr>
              <a:t>添加文本内容添加文本内容</a:t>
            </a:r>
          </a:p>
        </p:txBody>
      </p:sp>
      <p:sp>
        <p:nvSpPr>
          <p:cNvPr id="60" name="副标题 2"/>
          <p:cNvSpPr txBox="1">
            <a:spLocks/>
          </p:cNvSpPr>
          <p:nvPr/>
        </p:nvSpPr>
        <p:spPr>
          <a:xfrm>
            <a:off x="2841885" y="2439023"/>
            <a:ext cx="4272000" cy="480000"/>
          </a:xfrm>
          <a:prstGeom prst="rect">
            <a:avLst/>
          </a:prstGeom>
        </p:spPr>
        <p:txBody>
          <a:bodyPr vert="horz" lIns="121920" tIns="60960" rIns="121920" bIns="60960" rtlCol="0" anchor="ctr">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lnSpc>
                <a:spcPct val="80000"/>
              </a:lnSpc>
            </a:pPr>
            <a:r>
              <a:rPr lang="zh-CN" altLang="en-US" sz="2133" b="1" dirty="0">
                <a:solidFill>
                  <a:schemeClr val="bg1"/>
                </a:solidFill>
                <a:latin typeface="微软雅黑" panose="020B0503020204020204" pitchFamily="34" charset="-122"/>
                <a:ea typeface="微软雅黑" panose="020B0503020204020204" pitchFamily="34" charset="-122"/>
              </a:rPr>
              <a:t>添加文本内容添加文本内容</a:t>
            </a:r>
          </a:p>
        </p:txBody>
      </p:sp>
      <p:sp>
        <p:nvSpPr>
          <p:cNvPr id="61" name="副标题 2"/>
          <p:cNvSpPr txBox="1">
            <a:spLocks/>
          </p:cNvSpPr>
          <p:nvPr/>
        </p:nvSpPr>
        <p:spPr>
          <a:xfrm>
            <a:off x="2841885" y="3440561"/>
            <a:ext cx="4272000" cy="480000"/>
          </a:xfrm>
          <a:prstGeom prst="rect">
            <a:avLst/>
          </a:prstGeom>
        </p:spPr>
        <p:txBody>
          <a:bodyPr vert="horz" lIns="121920" tIns="60960" rIns="121920" bIns="60960" rtlCol="0" anchor="ctr">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lnSpc>
                <a:spcPct val="80000"/>
              </a:lnSpc>
            </a:pPr>
            <a:r>
              <a:rPr lang="zh-CN" altLang="en-US" sz="2133" b="1" dirty="0">
                <a:solidFill>
                  <a:schemeClr val="bg1"/>
                </a:solidFill>
                <a:latin typeface="微软雅黑" panose="020B0503020204020204" pitchFamily="34" charset="-122"/>
                <a:ea typeface="微软雅黑" panose="020B0503020204020204" pitchFamily="34" charset="-122"/>
              </a:rPr>
              <a:t>添加文本内容添加文本内容</a:t>
            </a:r>
          </a:p>
        </p:txBody>
      </p:sp>
      <p:sp>
        <p:nvSpPr>
          <p:cNvPr id="62" name="副标题 2"/>
          <p:cNvSpPr txBox="1">
            <a:spLocks/>
          </p:cNvSpPr>
          <p:nvPr/>
        </p:nvSpPr>
        <p:spPr>
          <a:xfrm>
            <a:off x="2841886" y="4482740"/>
            <a:ext cx="4384663" cy="480000"/>
          </a:xfrm>
          <a:prstGeom prst="rect">
            <a:avLst/>
          </a:prstGeom>
        </p:spPr>
        <p:txBody>
          <a:bodyPr vert="horz" lIns="121920" tIns="60960" rIns="121920" bIns="60960" rtlCol="0" anchor="ctr">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lnSpc>
                <a:spcPct val="80000"/>
              </a:lnSpc>
            </a:pPr>
            <a:r>
              <a:rPr lang="zh-CN" altLang="en-US" sz="2133" b="1" dirty="0">
                <a:solidFill>
                  <a:schemeClr val="bg1"/>
                </a:solidFill>
                <a:latin typeface="微软雅黑" panose="020B0503020204020204" pitchFamily="34" charset="-122"/>
                <a:ea typeface="微软雅黑" panose="020B0503020204020204" pitchFamily="34" charset="-122"/>
              </a:rPr>
              <a:t>添加文本内容添加文本内容</a:t>
            </a:r>
          </a:p>
        </p:txBody>
      </p:sp>
      <p:sp>
        <p:nvSpPr>
          <p:cNvPr id="63" name="副标题 2"/>
          <p:cNvSpPr txBox="1">
            <a:spLocks/>
          </p:cNvSpPr>
          <p:nvPr/>
        </p:nvSpPr>
        <p:spPr>
          <a:xfrm>
            <a:off x="2841885" y="5524921"/>
            <a:ext cx="4272000" cy="480000"/>
          </a:xfrm>
          <a:prstGeom prst="rect">
            <a:avLst/>
          </a:prstGeom>
        </p:spPr>
        <p:txBody>
          <a:bodyPr vert="horz" lIns="121920" tIns="60960" rIns="121920" bIns="60960" rtlCol="0" anchor="ctr">
            <a:noAutofit/>
          </a:bodyPr>
          <a:lstStyle>
            <a:defPPr>
              <a:defRPr lang="zh-CN"/>
            </a:defPPr>
            <a:lvl1pPr indent="0">
              <a:lnSpc>
                <a:spcPct val="120000"/>
              </a:lnSpc>
              <a:spcBef>
                <a:spcPct val="20000"/>
              </a:spcBef>
              <a:buFont typeface="Arial" panose="020B0604020202020204" pitchFamily="34" charset="0"/>
              <a:buNone/>
              <a:defRPr sz="1600">
                <a:solidFill>
                  <a:schemeClr val="accent6"/>
                </a:solidFill>
                <a:latin typeface="张海山锐线体2.0" panose="02000000000000000000" pitchFamily="2" charset="-122"/>
                <a:ea typeface="张海山锐线体2.0" panose="02000000000000000000" pitchFamily="2" charset="-122"/>
              </a:defRPr>
            </a:lvl1pPr>
            <a:lvl2pPr indent="0" algn="ctr">
              <a:spcBef>
                <a:spcPct val="20000"/>
              </a:spcBef>
              <a:buFont typeface="Arial" panose="020B0604020202020204" pitchFamily="34" charset="0"/>
              <a:buNone/>
              <a:defRPr sz="2800">
                <a:solidFill>
                  <a:schemeClr val="tx1">
                    <a:tint val="75000"/>
                  </a:schemeClr>
                </a:solidFill>
              </a:defRPr>
            </a:lvl2pPr>
            <a:lvl3pPr indent="0" algn="ctr">
              <a:spcBef>
                <a:spcPct val="20000"/>
              </a:spcBef>
              <a:buFont typeface="Arial" panose="020B0604020202020204" pitchFamily="34" charset="0"/>
              <a:buNone/>
              <a:defRPr sz="2400">
                <a:solidFill>
                  <a:schemeClr val="tx1">
                    <a:tint val="75000"/>
                  </a:schemeClr>
                </a:solidFill>
              </a:defRPr>
            </a:lvl3pPr>
            <a:lvl4pPr indent="0" algn="ctr">
              <a:spcBef>
                <a:spcPct val="20000"/>
              </a:spcBef>
              <a:buFont typeface="Arial" panose="020B0604020202020204" pitchFamily="34" charset="0"/>
              <a:buNone/>
              <a:defRPr sz="2000">
                <a:solidFill>
                  <a:schemeClr val="tx1">
                    <a:tint val="75000"/>
                  </a:schemeClr>
                </a:solidFill>
              </a:defRPr>
            </a:lvl4pPr>
            <a:lvl5pPr indent="0" algn="ctr">
              <a:spcBef>
                <a:spcPct val="20000"/>
              </a:spcBef>
              <a:buFont typeface="Arial" panose="020B0604020202020204" pitchFamily="34" charset="0"/>
              <a:buNone/>
              <a:defRPr sz="2000">
                <a:solidFill>
                  <a:schemeClr val="tx1">
                    <a:tint val="75000"/>
                  </a:schemeClr>
                </a:solidFill>
              </a:defRPr>
            </a:lvl5pPr>
            <a:lvl6pPr indent="0" algn="ctr">
              <a:spcBef>
                <a:spcPct val="20000"/>
              </a:spcBef>
              <a:buFont typeface="Arial" panose="020B0604020202020204" pitchFamily="34" charset="0"/>
              <a:buNone/>
              <a:defRPr sz="2000">
                <a:solidFill>
                  <a:schemeClr val="tx1">
                    <a:tint val="75000"/>
                  </a:schemeClr>
                </a:solidFill>
              </a:defRPr>
            </a:lvl6pPr>
            <a:lvl7pPr indent="0" algn="ctr">
              <a:spcBef>
                <a:spcPct val="20000"/>
              </a:spcBef>
              <a:buFont typeface="Arial" panose="020B0604020202020204" pitchFamily="34" charset="0"/>
              <a:buNone/>
              <a:defRPr sz="2000">
                <a:solidFill>
                  <a:schemeClr val="tx1">
                    <a:tint val="75000"/>
                  </a:schemeClr>
                </a:solidFill>
              </a:defRPr>
            </a:lvl7pPr>
            <a:lvl8pPr indent="0" algn="ctr">
              <a:spcBef>
                <a:spcPct val="20000"/>
              </a:spcBef>
              <a:buFont typeface="Arial" panose="020B0604020202020204" pitchFamily="34" charset="0"/>
              <a:buNone/>
              <a:defRPr sz="2000">
                <a:solidFill>
                  <a:schemeClr val="tx1">
                    <a:tint val="75000"/>
                  </a:schemeClr>
                </a:solidFill>
              </a:defRPr>
            </a:lvl8pPr>
            <a:lvl9pPr indent="0" algn="ctr">
              <a:spcBef>
                <a:spcPct val="20000"/>
              </a:spcBef>
              <a:buFont typeface="Arial" panose="020B0604020202020204" pitchFamily="34" charset="0"/>
              <a:buNone/>
              <a:defRPr sz="2000">
                <a:solidFill>
                  <a:schemeClr val="tx1">
                    <a:tint val="75000"/>
                  </a:schemeClr>
                </a:solidFill>
              </a:defRPr>
            </a:lvl9pPr>
          </a:lstStyle>
          <a:p>
            <a:pPr>
              <a:lnSpc>
                <a:spcPct val="80000"/>
              </a:lnSpc>
            </a:pPr>
            <a:r>
              <a:rPr lang="zh-CN" altLang="en-US" sz="2133" b="1" dirty="0">
                <a:solidFill>
                  <a:schemeClr val="bg1"/>
                </a:solidFill>
                <a:ea typeface="微软雅黑" panose="020B0503020204020204" pitchFamily="34" charset="-122"/>
              </a:rPr>
              <a:t>添加文本内容添加文本内容</a:t>
            </a:r>
          </a:p>
        </p:txBody>
      </p:sp>
      <p:sp>
        <p:nvSpPr>
          <p:cNvPr id="38" name="文本框 37"/>
          <p:cNvSpPr txBox="1"/>
          <p:nvPr/>
        </p:nvSpPr>
        <p:spPr>
          <a:xfrm>
            <a:off x="4503548" y="360213"/>
            <a:ext cx="3261592" cy="523220"/>
          </a:xfrm>
          <a:prstGeom prst="rect">
            <a:avLst/>
          </a:prstGeom>
          <a:noFill/>
          <a:ln>
            <a:solidFill>
              <a:schemeClr val="accent2"/>
            </a:solidFill>
          </a:ln>
        </p:spPr>
        <p:txBody>
          <a:bodyPr wrap="square" rtlCol="0">
            <a:spAutoFit/>
          </a:bodyPr>
          <a:lstStyle/>
          <a:p>
            <a:pPr algn="ctr" fontAlgn="auto">
              <a:spcBef>
                <a:spcPts val="0"/>
              </a:spcBef>
              <a:spcAft>
                <a:spcPts val="0"/>
              </a:spcAft>
              <a:defRPr/>
            </a:pPr>
            <a:r>
              <a:rPr lang="zh-CN" altLang="en-US" sz="2800" dirty="0">
                <a:solidFill>
                  <a:schemeClr val="tx2"/>
                </a:solidFill>
                <a:latin typeface="微软雅黑" panose="020B0503020204020204" pitchFamily="34" charset="-122"/>
                <a:ea typeface="微软雅黑" panose="020B0503020204020204" pitchFamily="34" charset="-122"/>
              </a:rPr>
              <a:t>添加文本内容</a:t>
            </a:r>
            <a:endParaRPr lang="zh-CN" altLang="en-US" sz="2800" dirty="0">
              <a:solidFill>
                <a:schemeClr val="bg1"/>
              </a:solidFill>
              <a:latin typeface="Agency FB" panose="020B0503020202020204" pitchFamily="34" charset="0"/>
              <a:cs typeface="+mn-ea"/>
              <a:sym typeface="+mn-lt"/>
            </a:endParaRPr>
          </a:p>
        </p:txBody>
      </p:sp>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275563313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fill="hold"/>
                                        <p:tgtEl>
                                          <p:spTgt spid="31"/>
                                        </p:tgtEl>
                                        <p:attrNameLst>
                                          <p:attrName>ppt_x</p:attrName>
                                        </p:attrNameLst>
                                      </p:cBhvr>
                                      <p:tavLst>
                                        <p:tav tm="0">
                                          <p:val>
                                            <p:strVal val="0-#ppt_w/2"/>
                                          </p:val>
                                        </p:tav>
                                        <p:tav tm="100000">
                                          <p:val>
                                            <p:strVal val="#ppt_x"/>
                                          </p:val>
                                        </p:tav>
                                      </p:tavLst>
                                    </p:anim>
                                    <p:anim calcmode="lin" valueType="num">
                                      <p:cBhvr additive="base">
                                        <p:cTn id="16" dur="500" fill="hold"/>
                                        <p:tgtEl>
                                          <p:spTgt spid="3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0-#ppt_w/2"/>
                                          </p:val>
                                        </p:tav>
                                        <p:tav tm="100000">
                                          <p:val>
                                            <p:strVal val="#ppt_x"/>
                                          </p:val>
                                        </p:tav>
                                      </p:tavLst>
                                    </p:anim>
                                    <p:anim calcmode="lin" valueType="num">
                                      <p:cBhvr additive="base">
                                        <p:cTn id="20" dur="500" fill="hold"/>
                                        <p:tgtEl>
                                          <p:spTgt spid="3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0-#ppt_w/2"/>
                                          </p:val>
                                        </p:tav>
                                        <p:tav tm="100000">
                                          <p:val>
                                            <p:strVal val="#ppt_x"/>
                                          </p:val>
                                        </p:tav>
                                      </p:tavLst>
                                    </p:anim>
                                    <p:anim calcmode="lin" valueType="num">
                                      <p:cBhvr additive="base">
                                        <p:cTn id="28" dur="500" fill="hold"/>
                                        <p:tgtEl>
                                          <p:spTgt spid="33"/>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56"/>
                                        </p:tgtEl>
                                        <p:attrNameLst>
                                          <p:attrName>style.visibility</p:attrName>
                                        </p:attrNameLst>
                                      </p:cBhvr>
                                      <p:to>
                                        <p:strVal val="visible"/>
                                      </p:to>
                                    </p:set>
                                    <p:anim calcmode="lin" valueType="num">
                                      <p:cBhvr additive="base">
                                        <p:cTn id="31" dur="500" fill="hold"/>
                                        <p:tgtEl>
                                          <p:spTgt spid="56"/>
                                        </p:tgtEl>
                                        <p:attrNameLst>
                                          <p:attrName>ppt_x</p:attrName>
                                        </p:attrNameLst>
                                      </p:cBhvr>
                                      <p:tavLst>
                                        <p:tav tm="0">
                                          <p:val>
                                            <p:strVal val="0-#ppt_w/2"/>
                                          </p:val>
                                        </p:tav>
                                        <p:tav tm="100000">
                                          <p:val>
                                            <p:strVal val="#ppt_x"/>
                                          </p:val>
                                        </p:tav>
                                      </p:tavLst>
                                    </p:anim>
                                    <p:anim calcmode="lin" valueType="num">
                                      <p:cBhvr additive="base">
                                        <p:cTn id="32" dur="500" fill="hold"/>
                                        <p:tgtEl>
                                          <p:spTgt spid="5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0-#ppt_w/2"/>
                                          </p:val>
                                        </p:tav>
                                        <p:tav tm="100000">
                                          <p:val>
                                            <p:strVal val="#ppt_x"/>
                                          </p:val>
                                        </p:tav>
                                      </p:tavLst>
                                    </p:anim>
                                    <p:anim calcmode="lin" valueType="num">
                                      <p:cBhvr additive="base">
                                        <p:cTn id="38" dur="500" fill="hold"/>
                                        <p:tgtEl>
                                          <p:spTgt spid="14"/>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fill="hold"/>
                                        <p:tgtEl>
                                          <p:spTgt spid="23"/>
                                        </p:tgtEl>
                                        <p:attrNameLst>
                                          <p:attrName>ppt_x</p:attrName>
                                        </p:attrNameLst>
                                      </p:cBhvr>
                                      <p:tavLst>
                                        <p:tav tm="0">
                                          <p:val>
                                            <p:strVal val="0-#ppt_w/2"/>
                                          </p:val>
                                        </p:tav>
                                        <p:tav tm="100000">
                                          <p:val>
                                            <p:strVal val="#ppt_x"/>
                                          </p:val>
                                        </p:tav>
                                      </p:tavLst>
                                    </p:anim>
                                    <p:anim calcmode="lin" valueType="num">
                                      <p:cBhvr additive="base">
                                        <p:cTn id="42" dur="500" fill="hold"/>
                                        <p:tgtEl>
                                          <p:spTgt spid="23"/>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1024"/>
                                        </p:tgtEl>
                                        <p:attrNameLst>
                                          <p:attrName>style.visibility</p:attrName>
                                        </p:attrNameLst>
                                      </p:cBhvr>
                                      <p:to>
                                        <p:strVal val="visible"/>
                                      </p:to>
                                    </p:set>
                                    <p:anim calcmode="lin" valueType="num">
                                      <p:cBhvr additive="base">
                                        <p:cTn id="45" dur="500" fill="hold"/>
                                        <p:tgtEl>
                                          <p:spTgt spid="1024"/>
                                        </p:tgtEl>
                                        <p:attrNameLst>
                                          <p:attrName>ppt_x</p:attrName>
                                        </p:attrNameLst>
                                      </p:cBhvr>
                                      <p:tavLst>
                                        <p:tav tm="0">
                                          <p:val>
                                            <p:strVal val="0-#ppt_w/2"/>
                                          </p:val>
                                        </p:tav>
                                        <p:tav tm="100000">
                                          <p:val>
                                            <p:strVal val="#ppt_x"/>
                                          </p:val>
                                        </p:tav>
                                      </p:tavLst>
                                    </p:anim>
                                    <p:anim calcmode="lin" valueType="num">
                                      <p:cBhvr additive="base">
                                        <p:cTn id="46" dur="500" fill="hold"/>
                                        <p:tgtEl>
                                          <p:spTgt spid="1024"/>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additive="base">
                                        <p:cTn id="49" dur="500" fill="hold"/>
                                        <p:tgtEl>
                                          <p:spTgt spid="39"/>
                                        </p:tgtEl>
                                        <p:attrNameLst>
                                          <p:attrName>ppt_x</p:attrName>
                                        </p:attrNameLst>
                                      </p:cBhvr>
                                      <p:tavLst>
                                        <p:tav tm="0">
                                          <p:val>
                                            <p:strVal val="0-#ppt_w/2"/>
                                          </p:val>
                                        </p:tav>
                                        <p:tav tm="100000">
                                          <p:val>
                                            <p:strVal val="#ppt_x"/>
                                          </p:val>
                                        </p:tav>
                                      </p:tavLst>
                                    </p:anim>
                                    <p:anim calcmode="lin" valueType="num">
                                      <p:cBhvr additive="base">
                                        <p:cTn id="50" dur="500" fill="hold"/>
                                        <p:tgtEl>
                                          <p:spTgt spid="39"/>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0-#ppt_w/2"/>
                                          </p:val>
                                        </p:tav>
                                        <p:tav tm="100000">
                                          <p:val>
                                            <p:strVal val="#ppt_x"/>
                                          </p:val>
                                        </p:tav>
                                      </p:tavLst>
                                    </p:anim>
                                    <p:anim calcmode="lin" valueType="num">
                                      <p:cBhvr additive="base">
                                        <p:cTn id="54" dur="500" fill="hold"/>
                                        <p:tgtEl>
                                          <p:spTgt spid="40"/>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41"/>
                                        </p:tgtEl>
                                        <p:attrNameLst>
                                          <p:attrName>style.visibility</p:attrName>
                                        </p:attrNameLst>
                                      </p:cBhvr>
                                      <p:to>
                                        <p:strVal val="visible"/>
                                      </p:to>
                                    </p:set>
                                    <p:anim calcmode="lin" valueType="num">
                                      <p:cBhvr additive="base">
                                        <p:cTn id="57" dur="500" fill="hold"/>
                                        <p:tgtEl>
                                          <p:spTgt spid="41"/>
                                        </p:tgtEl>
                                        <p:attrNameLst>
                                          <p:attrName>ppt_x</p:attrName>
                                        </p:attrNameLst>
                                      </p:cBhvr>
                                      <p:tavLst>
                                        <p:tav tm="0">
                                          <p:val>
                                            <p:strVal val="0-#ppt_w/2"/>
                                          </p:val>
                                        </p:tav>
                                        <p:tav tm="100000">
                                          <p:val>
                                            <p:strVal val="#ppt_x"/>
                                          </p:val>
                                        </p:tav>
                                      </p:tavLst>
                                    </p:anim>
                                    <p:anim calcmode="lin" valueType="num">
                                      <p:cBhvr additive="base">
                                        <p:cTn id="58" dur="500" fill="hold"/>
                                        <p:tgtEl>
                                          <p:spTgt spid="41"/>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60"/>
                                        </p:tgtEl>
                                        <p:attrNameLst>
                                          <p:attrName>style.visibility</p:attrName>
                                        </p:attrNameLst>
                                      </p:cBhvr>
                                      <p:to>
                                        <p:strVal val="visible"/>
                                      </p:to>
                                    </p:set>
                                    <p:anim calcmode="lin" valueType="num">
                                      <p:cBhvr additive="base">
                                        <p:cTn id="61" dur="500" fill="hold"/>
                                        <p:tgtEl>
                                          <p:spTgt spid="60"/>
                                        </p:tgtEl>
                                        <p:attrNameLst>
                                          <p:attrName>ppt_x</p:attrName>
                                        </p:attrNameLst>
                                      </p:cBhvr>
                                      <p:tavLst>
                                        <p:tav tm="0">
                                          <p:val>
                                            <p:strVal val="0-#ppt_w/2"/>
                                          </p:val>
                                        </p:tav>
                                        <p:tav tm="100000">
                                          <p:val>
                                            <p:strVal val="#ppt_x"/>
                                          </p:val>
                                        </p:tav>
                                      </p:tavLst>
                                    </p:anim>
                                    <p:anim calcmode="lin" valueType="num">
                                      <p:cBhvr additive="base">
                                        <p:cTn id="62" dur="500" fill="hold"/>
                                        <p:tgtEl>
                                          <p:spTgt spid="60"/>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500" fill="hold"/>
                                        <p:tgtEl>
                                          <p:spTgt spid="17"/>
                                        </p:tgtEl>
                                        <p:attrNameLst>
                                          <p:attrName>ppt_x</p:attrName>
                                        </p:attrNameLst>
                                      </p:cBhvr>
                                      <p:tavLst>
                                        <p:tav tm="0">
                                          <p:val>
                                            <p:strVal val="0-#ppt_w/2"/>
                                          </p:val>
                                        </p:tav>
                                        <p:tav tm="100000">
                                          <p:val>
                                            <p:strVal val="#ppt_x"/>
                                          </p:val>
                                        </p:tav>
                                      </p:tavLst>
                                    </p:anim>
                                    <p:anim calcmode="lin" valueType="num">
                                      <p:cBhvr additive="base">
                                        <p:cTn id="68" dur="500" fill="hold"/>
                                        <p:tgtEl>
                                          <p:spTgt spid="17"/>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additive="base">
                                        <p:cTn id="71" dur="500" fill="hold"/>
                                        <p:tgtEl>
                                          <p:spTgt spid="25"/>
                                        </p:tgtEl>
                                        <p:attrNameLst>
                                          <p:attrName>ppt_x</p:attrName>
                                        </p:attrNameLst>
                                      </p:cBhvr>
                                      <p:tavLst>
                                        <p:tav tm="0">
                                          <p:val>
                                            <p:strVal val="0-#ppt_w/2"/>
                                          </p:val>
                                        </p:tav>
                                        <p:tav tm="100000">
                                          <p:val>
                                            <p:strVal val="#ppt_x"/>
                                          </p:val>
                                        </p:tav>
                                      </p:tavLst>
                                    </p:anim>
                                    <p:anim calcmode="lin" valueType="num">
                                      <p:cBhvr additive="base">
                                        <p:cTn id="72" dur="500" fill="hold"/>
                                        <p:tgtEl>
                                          <p:spTgt spid="25"/>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1025"/>
                                        </p:tgtEl>
                                        <p:attrNameLst>
                                          <p:attrName>style.visibility</p:attrName>
                                        </p:attrNameLst>
                                      </p:cBhvr>
                                      <p:to>
                                        <p:strVal val="visible"/>
                                      </p:to>
                                    </p:set>
                                    <p:anim calcmode="lin" valueType="num">
                                      <p:cBhvr additive="base">
                                        <p:cTn id="75" dur="500" fill="hold"/>
                                        <p:tgtEl>
                                          <p:spTgt spid="1025"/>
                                        </p:tgtEl>
                                        <p:attrNameLst>
                                          <p:attrName>ppt_x</p:attrName>
                                        </p:attrNameLst>
                                      </p:cBhvr>
                                      <p:tavLst>
                                        <p:tav tm="0">
                                          <p:val>
                                            <p:strVal val="0-#ppt_w/2"/>
                                          </p:val>
                                        </p:tav>
                                        <p:tav tm="100000">
                                          <p:val>
                                            <p:strVal val="#ppt_x"/>
                                          </p:val>
                                        </p:tav>
                                      </p:tavLst>
                                    </p:anim>
                                    <p:anim calcmode="lin" valueType="num">
                                      <p:cBhvr additive="base">
                                        <p:cTn id="76" dur="500" fill="hold"/>
                                        <p:tgtEl>
                                          <p:spTgt spid="1025"/>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35"/>
                                        </p:tgtEl>
                                        <p:attrNameLst>
                                          <p:attrName>style.visibility</p:attrName>
                                        </p:attrNameLst>
                                      </p:cBhvr>
                                      <p:to>
                                        <p:strVal val="visible"/>
                                      </p:to>
                                    </p:set>
                                    <p:anim calcmode="lin" valueType="num">
                                      <p:cBhvr additive="base">
                                        <p:cTn id="79" dur="500" fill="hold"/>
                                        <p:tgtEl>
                                          <p:spTgt spid="35"/>
                                        </p:tgtEl>
                                        <p:attrNameLst>
                                          <p:attrName>ppt_x</p:attrName>
                                        </p:attrNameLst>
                                      </p:cBhvr>
                                      <p:tavLst>
                                        <p:tav tm="0">
                                          <p:val>
                                            <p:strVal val="0-#ppt_w/2"/>
                                          </p:val>
                                        </p:tav>
                                        <p:tav tm="100000">
                                          <p:val>
                                            <p:strVal val="#ppt_x"/>
                                          </p:val>
                                        </p:tav>
                                      </p:tavLst>
                                    </p:anim>
                                    <p:anim calcmode="lin" valueType="num">
                                      <p:cBhvr additive="base">
                                        <p:cTn id="80" dur="500" fill="hold"/>
                                        <p:tgtEl>
                                          <p:spTgt spid="35"/>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36"/>
                                        </p:tgtEl>
                                        <p:attrNameLst>
                                          <p:attrName>style.visibility</p:attrName>
                                        </p:attrNameLst>
                                      </p:cBhvr>
                                      <p:to>
                                        <p:strVal val="visible"/>
                                      </p:to>
                                    </p:set>
                                    <p:anim calcmode="lin" valueType="num">
                                      <p:cBhvr additive="base">
                                        <p:cTn id="83" dur="500" fill="hold"/>
                                        <p:tgtEl>
                                          <p:spTgt spid="36"/>
                                        </p:tgtEl>
                                        <p:attrNameLst>
                                          <p:attrName>ppt_x</p:attrName>
                                        </p:attrNameLst>
                                      </p:cBhvr>
                                      <p:tavLst>
                                        <p:tav tm="0">
                                          <p:val>
                                            <p:strVal val="0-#ppt_w/2"/>
                                          </p:val>
                                        </p:tav>
                                        <p:tav tm="100000">
                                          <p:val>
                                            <p:strVal val="#ppt_x"/>
                                          </p:val>
                                        </p:tav>
                                      </p:tavLst>
                                    </p:anim>
                                    <p:anim calcmode="lin" valueType="num">
                                      <p:cBhvr additive="base">
                                        <p:cTn id="84" dur="500" fill="hold"/>
                                        <p:tgtEl>
                                          <p:spTgt spid="36"/>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37"/>
                                        </p:tgtEl>
                                        <p:attrNameLst>
                                          <p:attrName>style.visibility</p:attrName>
                                        </p:attrNameLst>
                                      </p:cBhvr>
                                      <p:to>
                                        <p:strVal val="visible"/>
                                      </p:to>
                                    </p:set>
                                    <p:anim calcmode="lin" valueType="num">
                                      <p:cBhvr additive="base">
                                        <p:cTn id="87" dur="500" fill="hold"/>
                                        <p:tgtEl>
                                          <p:spTgt spid="37"/>
                                        </p:tgtEl>
                                        <p:attrNameLst>
                                          <p:attrName>ppt_x</p:attrName>
                                        </p:attrNameLst>
                                      </p:cBhvr>
                                      <p:tavLst>
                                        <p:tav tm="0">
                                          <p:val>
                                            <p:strVal val="0-#ppt_w/2"/>
                                          </p:val>
                                        </p:tav>
                                        <p:tav tm="100000">
                                          <p:val>
                                            <p:strVal val="#ppt_x"/>
                                          </p:val>
                                        </p:tav>
                                      </p:tavLst>
                                    </p:anim>
                                    <p:anim calcmode="lin" valueType="num">
                                      <p:cBhvr additive="base">
                                        <p:cTn id="88" dur="500" fill="hold"/>
                                        <p:tgtEl>
                                          <p:spTgt spid="37"/>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61"/>
                                        </p:tgtEl>
                                        <p:attrNameLst>
                                          <p:attrName>style.visibility</p:attrName>
                                        </p:attrNameLst>
                                      </p:cBhvr>
                                      <p:to>
                                        <p:strVal val="visible"/>
                                      </p:to>
                                    </p:set>
                                    <p:anim calcmode="lin" valueType="num">
                                      <p:cBhvr additive="base">
                                        <p:cTn id="91" dur="500" fill="hold"/>
                                        <p:tgtEl>
                                          <p:spTgt spid="61"/>
                                        </p:tgtEl>
                                        <p:attrNameLst>
                                          <p:attrName>ppt_x</p:attrName>
                                        </p:attrNameLst>
                                      </p:cBhvr>
                                      <p:tavLst>
                                        <p:tav tm="0">
                                          <p:val>
                                            <p:strVal val="0-#ppt_w/2"/>
                                          </p:val>
                                        </p:tav>
                                        <p:tav tm="100000">
                                          <p:val>
                                            <p:strVal val="#ppt_x"/>
                                          </p:val>
                                        </p:tav>
                                      </p:tavLst>
                                    </p:anim>
                                    <p:anim calcmode="lin" valueType="num">
                                      <p:cBhvr additive="base">
                                        <p:cTn id="92" dur="500" fill="hold"/>
                                        <p:tgtEl>
                                          <p:spTgt spid="61"/>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8" fill="hold" grpId="0" nodeType="clickEffect">
                                  <p:stCondLst>
                                    <p:cond delay="0"/>
                                  </p:stCondLst>
                                  <p:childTnLst>
                                    <p:set>
                                      <p:cBhvr>
                                        <p:cTn id="96" dur="1" fill="hold">
                                          <p:stCondLst>
                                            <p:cond delay="0"/>
                                          </p:stCondLst>
                                        </p:cTn>
                                        <p:tgtEl>
                                          <p:spTgt spid="18"/>
                                        </p:tgtEl>
                                        <p:attrNameLst>
                                          <p:attrName>style.visibility</p:attrName>
                                        </p:attrNameLst>
                                      </p:cBhvr>
                                      <p:to>
                                        <p:strVal val="visible"/>
                                      </p:to>
                                    </p:set>
                                    <p:anim calcmode="lin" valueType="num">
                                      <p:cBhvr additive="base">
                                        <p:cTn id="97" dur="500" fill="hold"/>
                                        <p:tgtEl>
                                          <p:spTgt spid="18"/>
                                        </p:tgtEl>
                                        <p:attrNameLst>
                                          <p:attrName>ppt_x</p:attrName>
                                        </p:attrNameLst>
                                      </p:cBhvr>
                                      <p:tavLst>
                                        <p:tav tm="0">
                                          <p:val>
                                            <p:strVal val="0-#ppt_w/2"/>
                                          </p:val>
                                        </p:tav>
                                        <p:tav tm="100000">
                                          <p:val>
                                            <p:strVal val="#ppt_x"/>
                                          </p:val>
                                        </p:tav>
                                      </p:tavLst>
                                    </p:anim>
                                    <p:anim calcmode="lin" valueType="num">
                                      <p:cBhvr additive="base">
                                        <p:cTn id="98" dur="500" fill="hold"/>
                                        <p:tgtEl>
                                          <p:spTgt spid="18"/>
                                        </p:tgtEl>
                                        <p:attrNameLst>
                                          <p:attrName>ppt_y</p:attrName>
                                        </p:attrNameLst>
                                      </p:cBhvr>
                                      <p:tavLst>
                                        <p:tav tm="0">
                                          <p:val>
                                            <p:strVal val="#ppt_y"/>
                                          </p:val>
                                        </p:tav>
                                        <p:tav tm="100000">
                                          <p:val>
                                            <p:strVal val="#ppt_y"/>
                                          </p:val>
                                        </p:tav>
                                      </p:tavLst>
                                    </p:anim>
                                  </p:childTnLst>
                                </p:cTn>
                              </p:par>
                              <p:par>
                                <p:cTn id="99" presetID="2" presetClass="entr" presetSubtype="8" fill="hold" grpId="0" nodeType="withEffect">
                                  <p:stCondLst>
                                    <p:cond delay="0"/>
                                  </p:stCondLst>
                                  <p:childTnLst>
                                    <p:set>
                                      <p:cBhvr>
                                        <p:cTn id="100" dur="1" fill="hold">
                                          <p:stCondLst>
                                            <p:cond delay="0"/>
                                          </p:stCondLst>
                                        </p:cTn>
                                        <p:tgtEl>
                                          <p:spTgt spid="27"/>
                                        </p:tgtEl>
                                        <p:attrNameLst>
                                          <p:attrName>style.visibility</p:attrName>
                                        </p:attrNameLst>
                                      </p:cBhvr>
                                      <p:to>
                                        <p:strVal val="visible"/>
                                      </p:to>
                                    </p:set>
                                    <p:anim calcmode="lin" valueType="num">
                                      <p:cBhvr additive="base">
                                        <p:cTn id="101" dur="500" fill="hold"/>
                                        <p:tgtEl>
                                          <p:spTgt spid="27"/>
                                        </p:tgtEl>
                                        <p:attrNameLst>
                                          <p:attrName>ppt_x</p:attrName>
                                        </p:attrNameLst>
                                      </p:cBhvr>
                                      <p:tavLst>
                                        <p:tav tm="0">
                                          <p:val>
                                            <p:strVal val="0-#ppt_w/2"/>
                                          </p:val>
                                        </p:tav>
                                        <p:tav tm="100000">
                                          <p:val>
                                            <p:strVal val="#ppt_x"/>
                                          </p:val>
                                        </p:tav>
                                      </p:tavLst>
                                    </p:anim>
                                    <p:anim calcmode="lin" valueType="num">
                                      <p:cBhvr additive="base">
                                        <p:cTn id="102" dur="500" fill="hold"/>
                                        <p:tgtEl>
                                          <p:spTgt spid="27"/>
                                        </p:tgtEl>
                                        <p:attrNameLst>
                                          <p:attrName>ppt_y</p:attrName>
                                        </p:attrNameLst>
                                      </p:cBhvr>
                                      <p:tavLst>
                                        <p:tav tm="0">
                                          <p:val>
                                            <p:strVal val="#ppt_y"/>
                                          </p:val>
                                        </p:tav>
                                        <p:tav tm="100000">
                                          <p:val>
                                            <p:strVal val="#ppt_y"/>
                                          </p:val>
                                        </p:tav>
                                      </p:tavLst>
                                    </p:anim>
                                  </p:childTnLst>
                                </p:cTn>
                              </p:par>
                              <p:par>
                                <p:cTn id="103" presetID="2" presetClass="entr" presetSubtype="8" fill="hold" grpId="0" nodeType="withEffect">
                                  <p:stCondLst>
                                    <p:cond delay="0"/>
                                  </p:stCondLst>
                                  <p:childTnLst>
                                    <p:set>
                                      <p:cBhvr>
                                        <p:cTn id="104" dur="1" fill="hold">
                                          <p:stCondLst>
                                            <p:cond delay="0"/>
                                          </p:stCondLst>
                                        </p:cTn>
                                        <p:tgtEl>
                                          <p:spTgt spid="1027"/>
                                        </p:tgtEl>
                                        <p:attrNameLst>
                                          <p:attrName>style.visibility</p:attrName>
                                        </p:attrNameLst>
                                      </p:cBhvr>
                                      <p:to>
                                        <p:strVal val="visible"/>
                                      </p:to>
                                    </p:set>
                                    <p:anim calcmode="lin" valueType="num">
                                      <p:cBhvr additive="base">
                                        <p:cTn id="105" dur="500" fill="hold"/>
                                        <p:tgtEl>
                                          <p:spTgt spid="1027"/>
                                        </p:tgtEl>
                                        <p:attrNameLst>
                                          <p:attrName>ppt_x</p:attrName>
                                        </p:attrNameLst>
                                      </p:cBhvr>
                                      <p:tavLst>
                                        <p:tav tm="0">
                                          <p:val>
                                            <p:strVal val="0-#ppt_w/2"/>
                                          </p:val>
                                        </p:tav>
                                        <p:tav tm="100000">
                                          <p:val>
                                            <p:strVal val="#ppt_x"/>
                                          </p:val>
                                        </p:tav>
                                      </p:tavLst>
                                    </p:anim>
                                    <p:anim calcmode="lin" valueType="num">
                                      <p:cBhvr additive="base">
                                        <p:cTn id="106" dur="500" fill="hold"/>
                                        <p:tgtEl>
                                          <p:spTgt spid="1027"/>
                                        </p:tgtEl>
                                        <p:attrNameLst>
                                          <p:attrName>ppt_y</p:attrName>
                                        </p:attrNameLst>
                                      </p:cBhvr>
                                      <p:tavLst>
                                        <p:tav tm="0">
                                          <p:val>
                                            <p:strVal val="#ppt_y"/>
                                          </p:val>
                                        </p:tav>
                                        <p:tav tm="100000">
                                          <p:val>
                                            <p:strVal val="#ppt_y"/>
                                          </p:val>
                                        </p:tav>
                                      </p:tavLst>
                                    </p:anim>
                                  </p:childTnLst>
                                </p:cTn>
                              </p:par>
                              <p:par>
                                <p:cTn id="107" presetID="2" presetClass="entr" presetSubtype="8" fill="hold" grpId="0" nodeType="withEffect">
                                  <p:stCondLst>
                                    <p:cond delay="0"/>
                                  </p:stCondLst>
                                  <p:childTnLst>
                                    <p:set>
                                      <p:cBhvr>
                                        <p:cTn id="108" dur="1" fill="hold">
                                          <p:stCondLst>
                                            <p:cond delay="0"/>
                                          </p:stCondLst>
                                        </p:cTn>
                                        <p:tgtEl>
                                          <p:spTgt spid="22"/>
                                        </p:tgtEl>
                                        <p:attrNameLst>
                                          <p:attrName>style.visibility</p:attrName>
                                        </p:attrNameLst>
                                      </p:cBhvr>
                                      <p:to>
                                        <p:strVal val="visible"/>
                                      </p:to>
                                    </p:set>
                                    <p:anim calcmode="lin" valueType="num">
                                      <p:cBhvr additive="base">
                                        <p:cTn id="109" dur="500" fill="hold"/>
                                        <p:tgtEl>
                                          <p:spTgt spid="22"/>
                                        </p:tgtEl>
                                        <p:attrNameLst>
                                          <p:attrName>ppt_x</p:attrName>
                                        </p:attrNameLst>
                                      </p:cBhvr>
                                      <p:tavLst>
                                        <p:tav tm="0">
                                          <p:val>
                                            <p:strVal val="0-#ppt_w/2"/>
                                          </p:val>
                                        </p:tav>
                                        <p:tav tm="100000">
                                          <p:val>
                                            <p:strVal val="#ppt_x"/>
                                          </p:val>
                                        </p:tav>
                                      </p:tavLst>
                                    </p:anim>
                                    <p:anim calcmode="lin" valueType="num">
                                      <p:cBhvr additive="base">
                                        <p:cTn id="110" dur="500" fill="hold"/>
                                        <p:tgtEl>
                                          <p:spTgt spid="22"/>
                                        </p:tgtEl>
                                        <p:attrNameLst>
                                          <p:attrName>ppt_y</p:attrName>
                                        </p:attrNameLst>
                                      </p:cBhvr>
                                      <p:tavLst>
                                        <p:tav tm="0">
                                          <p:val>
                                            <p:strVal val="#ppt_y"/>
                                          </p:val>
                                        </p:tav>
                                        <p:tav tm="100000">
                                          <p:val>
                                            <p:strVal val="#ppt_y"/>
                                          </p:val>
                                        </p:tav>
                                      </p:tavLst>
                                    </p:anim>
                                  </p:childTnLst>
                                </p:cTn>
                              </p:par>
                              <p:par>
                                <p:cTn id="111" presetID="2" presetClass="entr" presetSubtype="8" fill="hold" grpId="0" nodeType="withEffect">
                                  <p:stCondLst>
                                    <p:cond delay="0"/>
                                  </p:stCondLst>
                                  <p:childTnLst>
                                    <p:set>
                                      <p:cBhvr>
                                        <p:cTn id="112" dur="1" fill="hold">
                                          <p:stCondLst>
                                            <p:cond delay="0"/>
                                          </p:stCondLst>
                                        </p:cTn>
                                        <p:tgtEl>
                                          <p:spTgt spid="24"/>
                                        </p:tgtEl>
                                        <p:attrNameLst>
                                          <p:attrName>style.visibility</p:attrName>
                                        </p:attrNameLst>
                                      </p:cBhvr>
                                      <p:to>
                                        <p:strVal val="visible"/>
                                      </p:to>
                                    </p:set>
                                    <p:anim calcmode="lin" valueType="num">
                                      <p:cBhvr additive="base">
                                        <p:cTn id="113" dur="500" fill="hold"/>
                                        <p:tgtEl>
                                          <p:spTgt spid="24"/>
                                        </p:tgtEl>
                                        <p:attrNameLst>
                                          <p:attrName>ppt_x</p:attrName>
                                        </p:attrNameLst>
                                      </p:cBhvr>
                                      <p:tavLst>
                                        <p:tav tm="0">
                                          <p:val>
                                            <p:strVal val="0-#ppt_w/2"/>
                                          </p:val>
                                        </p:tav>
                                        <p:tav tm="100000">
                                          <p:val>
                                            <p:strVal val="#ppt_x"/>
                                          </p:val>
                                        </p:tav>
                                      </p:tavLst>
                                    </p:anim>
                                    <p:anim calcmode="lin" valueType="num">
                                      <p:cBhvr additive="base">
                                        <p:cTn id="114" dur="500" fill="hold"/>
                                        <p:tgtEl>
                                          <p:spTgt spid="24"/>
                                        </p:tgtEl>
                                        <p:attrNameLst>
                                          <p:attrName>ppt_y</p:attrName>
                                        </p:attrNameLst>
                                      </p:cBhvr>
                                      <p:tavLst>
                                        <p:tav tm="0">
                                          <p:val>
                                            <p:strVal val="#ppt_y"/>
                                          </p:val>
                                        </p:tav>
                                        <p:tav tm="100000">
                                          <p:val>
                                            <p:strVal val="#ppt_y"/>
                                          </p:val>
                                        </p:tav>
                                      </p:tavLst>
                                    </p:anim>
                                  </p:childTnLst>
                                </p:cTn>
                              </p:par>
                              <p:par>
                                <p:cTn id="115" presetID="2" presetClass="entr" presetSubtype="8" fill="hold" grpId="0" nodeType="withEffect">
                                  <p:stCondLst>
                                    <p:cond delay="0"/>
                                  </p:stCondLst>
                                  <p:childTnLst>
                                    <p:set>
                                      <p:cBhvr>
                                        <p:cTn id="116" dur="1" fill="hold">
                                          <p:stCondLst>
                                            <p:cond delay="0"/>
                                          </p:stCondLst>
                                        </p:cTn>
                                        <p:tgtEl>
                                          <p:spTgt spid="26"/>
                                        </p:tgtEl>
                                        <p:attrNameLst>
                                          <p:attrName>style.visibility</p:attrName>
                                        </p:attrNameLst>
                                      </p:cBhvr>
                                      <p:to>
                                        <p:strVal val="visible"/>
                                      </p:to>
                                    </p:set>
                                    <p:anim calcmode="lin" valueType="num">
                                      <p:cBhvr additive="base">
                                        <p:cTn id="117" dur="500" fill="hold"/>
                                        <p:tgtEl>
                                          <p:spTgt spid="26"/>
                                        </p:tgtEl>
                                        <p:attrNameLst>
                                          <p:attrName>ppt_x</p:attrName>
                                        </p:attrNameLst>
                                      </p:cBhvr>
                                      <p:tavLst>
                                        <p:tav tm="0">
                                          <p:val>
                                            <p:strVal val="0-#ppt_w/2"/>
                                          </p:val>
                                        </p:tav>
                                        <p:tav tm="100000">
                                          <p:val>
                                            <p:strVal val="#ppt_x"/>
                                          </p:val>
                                        </p:tav>
                                      </p:tavLst>
                                    </p:anim>
                                    <p:anim calcmode="lin" valueType="num">
                                      <p:cBhvr additive="base">
                                        <p:cTn id="118" dur="500" fill="hold"/>
                                        <p:tgtEl>
                                          <p:spTgt spid="26"/>
                                        </p:tgtEl>
                                        <p:attrNameLst>
                                          <p:attrName>ppt_y</p:attrName>
                                        </p:attrNameLst>
                                      </p:cBhvr>
                                      <p:tavLst>
                                        <p:tav tm="0">
                                          <p:val>
                                            <p:strVal val="#ppt_y"/>
                                          </p:val>
                                        </p:tav>
                                        <p:tav tm="100000">
                                          <p:val>
                                            <p:strVal val="#ppt_y"/>
                                          </p:val>
                                        </p:tav>
                                      </p:tavLst>
                                    </p:anim>
                                  </p:childTnLst>
                                </p:cTn>
                              </p:par>
                              <p:par>
                                <p:cTn id="119" presetID="2" presetClass="entr" presetSubtype="8" fill="hold" grpId="0" nodeType="withEffect">
                                  <p:stCondLst>
                                    <p:cond delay="0"/>
                                  </p:stCondLst>
                                  <p:childTnLst>
                                    <p:set>
                                      <p:cBhvr>
                                        <p:cTn id="120" dur="1" fill="hold">
                                          <p:stCondLst>
                                            <p:cond delay="0"/>
                                          </p:stCondLst>
                                        </p:cTn>
                                        <p:tgtEl>
                                          <p:spTgt spid="62"/>
                                        </p:tgtEl>
                                        <p:attrNameLst>
                                          <p:attrName>style.visibility</p:attrName>
                                        </p:attrNameLst>
                                      </p:cBhvr>
                                      <p:to>
                                        <p:strVal val="visible"/>
                                      </p:to>
                                    </p:set>
                                    <p:anim calcmode="lin" valueType="num">
                                      <p:cBhvr additive="base">
                                        <p:cTn id="121" dur="500" fill="hold"/>
                                        <p:tgtEl>
                                          <p:spTgt spid="62"/>
                                        </p:tgtEl>
                                        <p:attrNameLst>
                                          <p:attrName>ppt_x</p:attrName>
                                        </p:attrNameLst>
                                      </p:cBhvr>
                                      <p:tavLst>
                                        <p:tav tm="0">
                                          <p:val>
                                            <p:strVal val="0-#ppt_w/2"/>
                                          </p:val>
                                        </p:tav>
                                        <p:tav tm="100000">
                                          <p:val>
                                            <p:strVal val="#ppt_x"/>
                                          </p:val>
                                        </p:tav>
                                      </p:tavLst>
                                    </p:anim>
                                    <p:anim calcmode="lin" valueType="num">
                                      <p:cBhvr additive="base">
                                        <p:cTn id="122" dur="500" fill="hold"/>
                                        <p:tgtEl>
                                          <p:spTgt spid="62"/>
                                        </p:tgtEl>
                                        <p:attrNameLst>
                                          <p:attrName>ppt_y</p:attrName>
                                        </p:attrNameLst>
                                      </p:cBhvr>
                                      <p:tavLst>
                                        <p:tav tm="0">
                                          <p:val>
                                            <p:strVal val="#ppt_y"/>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8" fill="hold" grpId="0" nodeType="clickEffect">
                                  <p:stCondLst>
                                    <p:cond delay="0"/>
                                  </p:stCondLst>
                                  <p:childTnLst>
                                    <p:set>
                                      <p:cBhvr>
                                        <p:cTn id="126" dur="1" fill="hold">
                                          <p:stCondLst>
                                            <p:cond delay="0"/>
                                          </p:stCondLst>
                                        </p:cTn>
                                        <p:tgtEl>
                                          <p:spTgt spid="19"/>
                                        </p:tgtEl>
                                        <p:attrNameLst>
                                          <p:attrName>style.visibility</p:attrName>
                                        </p:attrNameLst>
                                      </p:cBhvr>
                                      <p:to>
                                        <p:strVal val="visible"/>
                                      </p:to>
                                    </p:set>
                                    <p:anim calcmode="lin" valueType="num">
                                      <p:cBhvr additive="base">
                                        <p:cTn id="127" dur="500" fill="hold"/>
                                        <p:tgtEl>
                                          <p:spTgt spid="19"/>
                                        </p:tgtEl>
                                        <p:attrNameLst>
                                          <p:attrName>ppt_x</p:attrName>
                                        </p:attrNameLst>
                                      </p:cBhvr>
                                      <p:tavLst>
                                        <p:tav tm="0">
                                          <p:val>
                                            <p:strVal val="0-#ppt_w/2"/>
                                          </p:val>
                                        </p:tav>
                                        <p:tav tm="100000">
                                          <p:val>
                                            <p:strVal val="#ppt_x"/>
                                          </p:val>
                                        </p:tav>
                                      </p:tavLst>
                                    </p:anim>
                                    <p:anim calcmode="lin" valueType="num">
                                      <p:cBhvr additive="base">
                                        <p:cTn id="128" dur="500" fill="hold"/>
                                        <p:tgtEl>
                                          <p:spTgt spid="19"/>
                                        </p:tgtEl>
                                        <p:attrNameLst>
                                          <p:attrName>ppt_y</p:attrName>
                                        </p:attrNameLst>
                                      </p:cBhvr>
                                      <p:tavLst>
                                        <p:tav tm="0">
                                          <p:val>
                                            <p:strVal val="#ppt_y"/>
                                          </p:val>
                                        </p:tav>
                                        <p:tav tm="100000">
                                          <p:val>
                                            <p:strVal val="#ppt_y"/>
                                          </p:val>
                                        </p:tav>
                                      </p:tavLst>
                                    </p:anim>
                                  </p:childTnLst>
                                </p:cTn>
                              </p:par>
                              <p:par>
                                <p:cTn id="129" presetID="2" presetClass="entr" presetSubtype="8" fill="hold" grpId="0" nodeType="withEffect">
                                  <p:stCondLst>
                                    <p:cond delay="0"/>
                                  </p:stCondLst>
                                  <p:childTnLst>
                                    <p:set>
                                      <p:cBhvr>
                                        <p:cTn id="130" dur="1" fill="hold">
                                          <p:stCondLst>
                                            <p:cond delay="0"/>
                                          </p:stCondLst>
                                        </p:cTn>
                                        <p:tgtEl>
                                          <p:spTgt spid="29"/>
                                        </p:tgtEl>
                                        <p:attrNameLst>
                                          <p:attrName>style.visibility</p:attrName>
                                        </p:attrNameLst>
                                      </p:cBhvr>
                                      <p:to>
                                        <p:strVal val="visible"/>
                                      </p:to>
                                    </p:set>
                                    <p:anim calcmode="lin" valueType="num">
                                      <p:cBhvr additive="base">
                                        <p:cTn id="131" dur="500" fill="hold"/>
                                        <p:tgtEl>
                                          <p:spTgt spid="29"/>
                                        </p:tgtEl>
                                        <p:attrNameLst>
                                          <p:attrName>ppt_x</p:attrName>
                                        </p:attrNameLst>
                                      </p:cBhvr>
                                      <p:tavLst>
                                        <p:tav tm="0">
                                          <p:val>
                                            <p:strVal val="0-#ppt_w/2"/>
                                          </p:val>
                                        </p:tav>
                                        <p:tav tm="100000">
                                          <p:val>
                                            <p:strVal val="#ppt_x"/>
                                          </p:val>
                                        </p:tav>
                                      </p:tavLst>
                                    </p:anim>
                                    <p:anim calcmode="lin" valueType="num">
                                      <p:cBhvr additive="base">
                                        <p:cTn id="132" dur="500" fill="hold"/>
                                        <p:tgtEl>
                                          <p:spTgt spid="29"/>
                                        </p:tgtEl>
                                        <p:attrNameLst>
                                          <p:attrName>ppt_y</p:attrName>
                                        </p:attrNameLst>
                                      </p:cBhvr>
                                      <p:tavLst>
                                        <p:tav tm="0">
                                          <p:val>
                                            <p:strVal val="#ppt_y"/>
                                          </p:val>
                                        </p:tav>
                                        <p:tav tm="100000">
                                          <p:val>
                                            <p:strVal val="#ppt_y"/>
                                          </p:val>
                                        </p:tav>
                                      </p:tavLst>
                                    </p:anim>
                                  </p:childTnLst>
                                </p:cTn>
                              </p:par>
                              <p:par>
                                <p:cTn id="133" presetID="2" presetClass="entr" presetSubtype="8" fill="hold" grpId="0" nodeType="withEffect">
                                  <p:stCondLst>
                                    <p:cond delay="0"/>
                                  </p:stCondLst>
                                  <p:childTnLst>
                                    <p:set>
                                      <p:cBhvr>
                                        <p:cTn id="134" dur="1" fill="hold">
                                          <p:stCondLst>
                                            <p:cond delay="0"/>
                                          </p:stCondLst>
                                        </p:cTn>
                                        <p:tgtEl>
                                          <p:spTgt spid="1029"/>
                                        </p:tgtEl>
                                        <p:attrNameLst>
                                          <p:attrName>style.visibility</p:attrName>
                                        </p:attrNameLst>
                                      </p:cBhvr>
                                      <p:to>
                                        <p:strVal val="visible"/>
                                      </p:to>
                                    </p:set>
                                    <p:anim calcmode="lin" valueType="num">
                                      <p:cBhvr additive="base">
                                        <p:cTn id="135" dur="500" fill="hold"/>
                                        <p:tgtEl>
                                          <p:spTgt spid="1029"/>
                                        </p:tgtEl>
                                        <p:attrNameLst>
                                          <p:attrName>ppt_x</p:attrName>
                                        </p:attrNameLst>
                                      </p:cBhvr>
                                      <p:tavLst>
                                        <p:tav tm="0">
                                          <p:val>
                                            <p:strVal val="0-#ppt_w/2"/>
                                          </p:val>
                                        </p:tav>
                                        <p:tav tm="100000">
                                          <p:val>
                                            <p:strVal val="#ppt_x"/>
                                          </p:val>
                                        </p:tav>
                                      </p:tavLst>
                                    </p:anim>
                                    <p:anim calcmode="lin" valueType="num">
                                      <p:cBhvr additive="base">
                                        <p:cTn id="136" dur="500" fill="hold"/>
                                        <p:tgtEl>
                                          <p:spTgt spid="1029"/>
                                        </p:tgtEl>
                                        <p:attrNameLst>
                                          <p:attrName>ppt_y</p:attrName>
                                        </p:attrNameLst>
                                      </p:cBhvr>
                                      <p:tavLst>
                                        <p:tav tm="0">
                                          <p:val>
                                            <p:strVal val="#ppt_y"/>
                                          </p:val>
                                        </p:tav>
                                        <p:tav tm="100000">
                                          <p:val>
                                            <p:strVal val="#ppt_y"/>
                                          </p:val>
                                        </p:tav>
                                      </p:tavLst>
                                    </p:anim>
                                  </p:childTnLst>
                                </p:cTn>
                              </p:par>
                              <p:par>
                                <p:cTn id="137" presetID="2" presetClass="entr" presetSubtype="8" fill="hold" grpId="0" nodeType="withEffect">
                                  <p:stCondLst>
                                    <p:cond delay="0"/>
                                  </p:stCondLst>
                                  <p:childTnLst>
                                    <p:set>
                                      <p:cBhvr>
                                        <p:cTn id="138" dur="1" fill="hold">
                                          <p:stCondLst>
                                            <p:cond delay="0"/>
                                          </p:stCondLst>
                                        </p:cTn>
                                        <p:tgtEl>
                                          <p:spTgt spid="43"/>
                                        </p:tgtEl>
                                        <p:attrNameLst>
                                          <p:attrName>style.visibility</p:attrName>
                                        </p:attrNameLst>
                                      </p:cBhvr>
                                      <p:to>
                                        <p:strVal val="visible"/>
                                      </p:to>
                                    </p:set>
                                    <p:anim calcmode="lin" valueType="num">
                                      <p:cBhvr additive="base">
                                        <p:cTn id="139" dur="500" fill="hold"/>
                                        <p:tgtEl>
                                          <p:spTgt spid="43"/>
                                        </p:tgtEl>
                                        <p:attrNameLst>
                                          <p:attrName>ppt_x</p:attrName>
                                        </p:attrNameLst>
                                      </p:cBhvr>
                                      <p:tavLst>
                                        <p:tav tm="0">
                                          <p:val>
                                            <p:strVal val="0-#ppt_w/2"/>
                                          </p:val>
                                        </p:tav>
                                        <p:tav tm="100000">
                                          <p:val>
                                            <p:strVal val="#ppt_x"/>
                                          </p:val>
                                        </p:tav>
                                      </p:tavLst>
                                    </p:anim>
                                    <p:anim calcmode="lin" valueType="num">
                                      <p:cBhvr additive="base">
                                        <p:cTn id="140" dur="500" fill="hold"/>
                                        <p:tgtEl>
                                          <p:spTgt spid="43"/>
                                        </p:tgtEl>
                                        <p:attrNameLst>
                                          <p:attrName>ppt_y</p:attrName>
                                        </p:attrNameLst>
                                      </p:cBhvr>
                                      <p:tavLst>
                                        <p:tav tm="0">
                                          <p:val>
                                            <p:strVal val="#ppt_y"/>
                                          </p:val>
                                        </p:tav>
                                        <p:tav tm="100000">
                                          <p:val>
                                            <p:strVal val="#ppt_y"/>
                                          </p:val>
                                        </p:tav>
                                      </p:tavLst>
                                    </p:anim>
                                  </p:childTnLst>
                                </p:cTn>
                              </p:par>
                              <p:par>
                                <p:cTn id="141" presetID="2" presetClass="entr" presetSubtype="8" fill="hold" grpId="0" nodeType="withEffect">
                                  <p:stCondLst>
                                    <p:cond delay="0"/>
                                  </p:stCondLst>
                                  <p:childTnLst>
                                    <p:set>
                                      <p:cBhvr>
                                        <p:cTn id="142" dur="1" fill="hold">
                                          <p:stCondLst>
                                            <p:cond delay="0"/>
                                          </p:stCondLst>
                                        </p:cTn>
                                        <p:tgtEl>
                                          <p:spTgt spid="45"/>
                                        </p:tgtEl>
                                        <p:attrNameLst>
                                          <p:attrName>style.visibility</p:attrName>
                                        </p:attrNameLst>
                                      </p:cBhvr>
                                      <p:to>
                                        <p:strVal val="visible"/>
                                      </p:to>
                                    </p:set>
                                    <p:anim calcmode="lin" valueType="num">
                                      <p:cBhvr additive="base">
                                        <p:cTn id="143" dur="500" fill="hold"/>
                                        <p:tgtEl>
                                          <p:spTgt spid="45"/>
                                        </p:tgtEl>
                                        <p:attrNameLst>
                                          <p:attrName>ppt_x</p:attrName>
                                        </p:attrNameLst>
                                      </p:cBhvr>
                                      <p:tavLst>
                                        <p:tav tm="0">
                                          <p:val>
                                            <p:strVal val="0-#ppt_w/2"/>
                                          </p:val>
                                        </p:tav>
                                        <p:tav tm="100000">
                                          <p:val>
                                            <p:strVal val="#ppt_x"/>
                                          </p:val>
                                        </p:tav>
                                      </p:tavLst>
                                    </p:anim>
                                    <p:anim calcmode="lin" valueType="num">
                                      <p:cBhvr additive="base">
                                        <p:cTn id="144" dur="500" fill="hold"/>
                                        <p:tgtEl>
                                          <p:spTgt spid="45"/>
                                        </p:tgtEl>
                                        <p:attrNameLst>
                                          <p:attrName>ppt_y</p:attrName>
                                        </p:attrNameLst>
                                      </p:cBhvr>
                                      <p:tavLst>
                                        <p:tav tm="0">
                                          <p:val>
                                            <p:strVal val="#ppt_y"/>
                                          </p:val>
                                        </p:tav>
                                        <p:tav tm="100000">
                                          <p:val>
                                            <p:strVal val="#ppt_y"/>
                                          </p:val>
                                        </p:tav>
                                      </p:tavLst>
                                    </p:anim>
                                  </p:childTnLst>
                                </p:cTn>
                              </p:par>
                              <p:par>
                                <p:cTn id="145" presetID="2" presetClass="entr" presetSubtype="8" fill="hold" grpId="0" nodeType="withEffect">
                                  <p:stCondLst>
                                    <p:cond delay="0"/>
                                  </p:stCondLst>
                                  <p:childTnLst>
                                    <p:set>
                                      <p:cBhvr>
                                        <p:cTn id="146" dur="1" fill="hold">
                                          <p:stCondLst>
                                            <p:cond delay="0"/>
                                          </p:stCondLst>
                                        </p:cTn>
                                        <p:tgtEl>
                                          <p:spTgt spid="46"/>
                                        </p:tgtEl>
                                        <p:attrNameLst>
                                          <p:attrName>style.visibility</p:attrName>
                                        </p:attrNameLst>
                                      </p:cBhvr>
                                      <p:to>
                                        <p:strVal val="visible"/>
                                      </p:to>
                                    </p:set>
                                    <p:anim calcmode="lin" valueType="num">
                                      <p:cBhvr additive="base">
                                        <p:cTn id="147" dur="500" fill="hold"/>
                                        <p:tgtEl>
                                          <p:spTgt spid="46"/>
                                        </p:tgtEl>
                                        <p:attrNameLst>
                                          <p:attrName>ppt_x</p:attrName>
                                        </p:attrNameLst>
                                      </p:cBhvr>
                                      <p:tavLst>
                                        <p:tav tm="0">
                                          <p:val>
                                            <p:strVal val="0-#ppt_w/2"/>
                                          </p:val>
                                        </p:tav>
                                        <p:tav tm="100000">
                                          <p:val>
                                            <p:strVal val="#ppt_x"/>
                                          </p:val>
                                        </p:tav>
                                      </p:tavLst>
                                    </p:anim>
                                    <p:anim calcmode="lin" valueType="num">
                                      <p:cBhvr additive="base">
                                        <p:cTn id="148" dur="500" fill="hold"/>
                                        <p:tgtEl>
                                          <p:spTgt spid="46"/>
                                        </p:tgtEl>
                                        <p:attrNameLst>
                                          <p:attrName>ppt_y</p:attrName>
                                        </p:attrNameLst>
                                      </p:cBhvr>
                                      <p:tavLst>
                                        <p:tav tm="0">
                                          <p:val>
                                            <p:strVal val="#ppt_y"/>
                                          </p:val>
                                        </p:tav>
                                        <p:tav tm="100000">
                                          <p:val>
                                            <p:strVal val="#ppt_y"/>
                                          </p:val>
                                        </p:tav>
                                      </p:tavLst>
                                    </p:anim>
                                  </p:childTnLst>
                                </p:cTn>
                              </p:par>
                              <p:par>
                                <p:cTn id="149" presetID="2" presetClass="entr" presetSubtype="8" fill="hold" grpId="0" nodeType="withEffect">
                                  <p:stCondLst>
                                    <p:cond delay="0"/>
                                  </p:stCondLst>
                                  <p:childTnLst>
                                    <p:set>
                                      <p:cBhvr>
                                        <p:cTn id="150" dur="1" fill="hold">
                                          <p:stCondLst>
                                            <p:cond delay="0"/>
                                          </p:stCondLst>
                                        </p:cTn>
                                        <p:tgtEl>
                                          <p:spTgt spid="63"/>
                                        </p:tgtEl>
                                        <p:attrNameLst>
                                          <p:attrName>style.visibility</p:attrName>
                                        </p:attrNameLst>
                                      </p:cBhvr>
                                      <p:to>
                                        <p:strVal val="visible"/>
                                      </p:to>
                                    </p:set>
                                    <p:anim calcmode="lin" valueType="num">
                                      <p:cBhvr additive="base">
                                        <p:cTn id="151" dur="500" fill="hold"/>
                                        <p:tgtEl>
                                          <p:spTgt spid="63"/>
                                        </p:tgtEl>
                                        <p:attrNameLst>
                                          <p:attrName>ppt_x</p:attrName>
                                        </p:attrNameLst>
                                      </p:cBhvr>
                                      <p:tavLst>
                                        <p:tav tm="0">
                                          <p:val>
                                            <p:strVal val="0-#ppt_w/2"/>
                                          </p:val>
                                        </p:tav>
                                        <p:tav tm="100000">
                                          <p:val>
                                            <p:strVal val="#ppt_x"/>
                                          </p:val>
                                        </p:tav>
                                      </p:tavLst>
                                    </p:anim>
                                    <p:anim calcmode="lin" valueType="num">
                                      <p:cBhvr additive="base">
                                        <p:cTn id="152" dur="500" fill="hold"/>
                                        <p:tgtEl>
                                          <p:spTgt spid="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7" grpId="0" animBg="1"/>
      <p:bldP spid="1027" grpId="0" animBg="1"/>
      <p:bldP spid="22" grpId="0" animBg="1"/>
      <p:bldP spid="24" grpId="0" animBg="1"/>
      <p:bldP spid="26" grpId="0" animBg="1"/>
      <p:bldP spid="16" grpId="0" animBg="1"/>
      <p:bldP spid="21" grpId="0" animBg="1"/>
      <p:bldP spid="31" grpId="0" animBg="1"/>
      <p:bldP spid="30" grpId="0" animBg="1"/>
      <p:bldP spid="32" grpId="0" animBg="1"/>
      <p:bldP spid="33" grpId="0" animBg="1"/>
      <p:bldP spid="17" grpId="0" animBg="1"/>
      <p:bldP spid="25" grpId="0" animBg="1"/>
      <p:bldP spid="1025" grpId="0" animBg="1"/>
      <p:bldP spid="35" grpId="0" animBg="1"/>
      <p:bldP spid="36" grpId="0" animBg="1"/>
      <p:bldP spid="37" grpId="0" animBg="1"/>
      <p:bldP spid="14" grpId="0" animBg="1"/>
      <p:bldP spid="23" grpId="0" animBg="1"/>
      <p:bldP spid="1024" grpId="0" animBg="1"/>
      <p:bldP spid="39" grpId="0" animBg="1"/>
      <p:bldP spid="40" grpId="0" animBg="1"/>
      <p:bldP spid="41" grpId="0" animBg="1"/>
      <p:bldP spid="19" grpId="0" animBg="1"/>
      <p:bldP spid="29" grpId="0" animBg="1"/>
      <p:bldP spid="1029" grpId="0" animBg="1"/>
      <p:bldP spid="43" grpId="0" animBg="1"/>
      <p:bldP spid="45" grpId="0" animBg="1"/>
      <p:bldP spid="46" grpId="0" animBg="1"/>
      <p:bldP spid="56" grpId="0"/>
      <p:bldP spid="60" grpId="0"/>
      <p:bldP spid="61" grpId="0"/>
      <p:bldP spid="62" grpId="0"/>
      <p:bldP spid="6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1" name="Oval 15_1"/>
          <p:cNvSpPr>
            <a:spLocks noChangeArrowheads="1"/>
          </p:cNvSpPr>
          <p:nvPr/>
        </p:nvSpPr>
        <p:spPr bwMode="auto">
          <a:xfrm>
            <a:off x="1412805" y="1677472"/>
            <a:ext cx="9224907" cy="4472419"/>
          </a:xfrm>
          <a:custGeom>
            <a:avLst/>
            <a:gdLst/>
            <a:ahLst/>
            <a:cxnLst/>
            <a:rect l="l" t="t" r="r" b="b"/>
            <a:pathLst>
              <a:path w="6404033" h="3104804">
                <a:moveTo>
                  <a:pt x="1010088" y="0"/>
                </a:moveTo>
                <a:cubicBezTo>
                  <a:pt x="1567944" y="0"/>
                  <a:pt x="2020176" y="451412"/>
                  <a:pt x="2020176" y="1008256"/>
                </a:cubicBezTo>
                <a:lnTo>
                  <a:pt x="2015895" y="1092880"/>
                </a:lnTo>
                <a:cubicBezTo>
                  <a:pt x="2045845" y="1089659"/>
                  <a:pt x="2076221" y="1088292"/>
                  <a:pt x="2106917" y="1088292"/>
                </a:cubicBezTo>
                <a:lnTo>
                  <a:pt x="2194678" y="1092716"/>
                </a:lnTo>
                <a:cubicBezTo>
                  <a:pt x="2191587" y="1064912"/>
                  <a:pt x="2190405" y="1036722"/>
                  <a:pt x="2190405" y="1008256"/>
                </a:cubicBezTo>
                <a:cubicBezTo>
                  <a:pt x="2190405" y="451412"/>
                  <a:pt x="2642637" y="0"/>
                  <a:pt x="3200493" y="0"/>
                </a:cubicBezTo>
                <a:cubicBezTo>
                  <a:pt x="3758349" y="0"/>
                  <a:pt x="4210581" y="451412"/>
                  <a:pt x="4210581" y="1008256"/>
                </a:cubicBezTo>
                <a:lnTo>
                  <a:pt x="4206299" y="1092903"/>
                </a:lnTo>
                <a:cubicBezTo>
                  <a:pt x="4236396" y="1089673"/>
                  <a:pt x="4266923" y="1088292"/>
                  <a:pt x="4297773" y="1088292"/>
                </a:cubicBezTo>
                <a:lnTo>
                  <a:pt x="4388137" y="1092847"/>
                </a:lnTo>
                <a:cubicBezTo>
                  <a:pt x="4385043" y="1065000"/>
                  <a:pt x="4383857" y="1036766"/>
                  <a:pt x="4383857" y="1008256"/>
                </a:cubicBezTo>
                <a:cubicBezTo>
                  <a:pt x="4383857" y="451412"/>
                  <a:pt x="4836089" y="0"/>
                  <a:pt x="5393945" y="0"/>
                </a:cubicBezTo>
                <a:cubicBezTo>
                  <a:pt x="5951801" y="0"/>
                  <a:pt x="6404033" y="451412"/>
                  <a:pt x="6404033" y="1008256"/>
                </a:cubicBezTo>
                <a:cubicBezTo>
                  <a:pt x="6404033" y="1565100"/>
                  <a:pt x="5951801" y="2016512"/>
                  <a:pt x="5393945" y="2016512"/>
                </a:cubicBezTo>
                <a:lnTo>
                  <a:pt x="5303582" y="2011957"/>
                </a:lnTo>
                <a:cubicBezTo>
                  <a:pt x="5306676" y="2039804"/>
                  <a:pt x="5307861" y="2068038"/>
                  <a:pt x="5307861" y="2096548"/>
                </a:cubicBezTo>
                <a:cubicBezTo>
                  <a:pt x="5307861" y="2653392"/>
                  <a:pt x="4855629" y="3104804"/>
                  <a:pt x="4297773" y="3104804"/>
                </a:cubicBezTo>
                <a:cubicBezTo>
                  <a:pt x="3739917" y="3104804"/>
                  <a:pt x="3287685" y="2653392"/>
                  <a:pt x="3287685" y="2096548"/>
                </a:cubicBezTo>
                <a:lnTo>
                  <a:pt x="3291967" y="2011901"/>
                </a:lnTo>
                <a:cubicBezTo>
                  <a:pt x="3261869" y="2015132"/>
                  <a:pt x="3231342" y="2016512"/>
                  <a:pt x="3200493" y="2016512"/>
                </a:cubicBezTo>
                <a:lnTo>
                  <a:pt x="3112732" y="2012089"/>
                </a:lnTo>
                <a:cubicBezTo>
                  <a:pt x="3115823" y="2039893"/>
                  <a:pt x="3117005" y="2068083"/>
                  <a:pt x="3117005" y="2096548"/>
                </a:cubicBezTo>
                <a:cubicBezTo>
                  <a:pt x="3117005" y="2653392"/>
                  <a:pt x="2664773" y="3104804"/>
                  <a:pt x="2106917" y="3104804"/>
                </a:cubicBezTo>
                <a:cubicBezTo>
                  <a:pt x="1549061" y="3104804"/>
                  <a:pt x="1096829" y="2653392"/>
                  <a:pt x="1096829" y="2096548"/>
                </a:cubicBezTo>
                <a:lnTo>
                  <a:pt x="1101110" y="2011924"/>
                </a:lnTo>
                <a:cubicBezTo>
                  <a:pt x="1071160" y="2015145"/>
                  <a:pt x="1040784" y="2016512"/>
                  <a:pt x="1010088" y="2016512"/>
                </a:cubicBezTo>
                <a:cubicBezTo>
                  <a:pt x="452232" y="2016512"/>
                  <a:pt x="0" y="1565100"/>
                  <a:pt x="0" y="1008256"/>
                </a:cubicBezTo>
                <a:cubicBezTo>
                  <a:pt x="0" y="451412"/>
                  <a:pt x="452232" y="0"/>
                  <a:pt x="1010088" y="0"/>
                </a:cubicBezTo>
                <a:close/>
              </a:path>
            </a:pathLst>
          </a:custGeom>
          <a:ln>
            <a:noFill/>
          </a:ln>
          <a:effectLst>
            <a:innerShdw blurRad="127000" dist="38100" dir="13500000">
              <a:prstClr val="black">
                <a:alpha val="50000"/>
              </a:prstClr>
            </a:inn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ea typeface="微软雅黑" panose="020B0503020204020204" pitchFamily="34" charset="-122"/>
            </a:endParaRPr>
          </a:p>
        </p:txBody>
      </p:sp>
      <p:sp>
        <p:nvSpPr>
          <p:cNvPr id="13" name="Oval 15"/>
          <p:cNvSpPr>
            <a:spLocks noChangeArrowheads="1"/>
          </p:cNvSpPr>
          <p:nvPr/>
        </p:nvSpPr>
        <p:spPr bwMode="auto">
          <a:xfrm>
            <a:off x="6892739" y="3987868"/>
            <a:ext cx="1421879" cy="1419296"/>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2" name="空心弧 21"/>
          <p:cNvSpPr/>
          <p:nvPr/>
        </p:nvSpPr>
        <p:spPr>
          <a:xfrm>
            <a:off x="1614318" y="1864190"/>
            <a:ext cx="2507007" cy="2507005"/>
          </a:xfrm>
          <a:prstGeom prst="blockArc">
            <a:avLst>
              <a:gd name="adj1" fmla="val 8055149"/>
              <a:gd name="adj2" fmla="val 2707673"/>
              <a:gd name="adj3" fmla="val 11005"/>
            </a:avLst>
          </a:pr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3" name="空心弧 22"/>
          <p:cNvSpPr/>
          <p:nvPr/>
        </p:nvSpPr>
        <p:spPr>
          <a:xfrm>
            <a:off x="7929194" y="1864190"/>
            <a:ext cx="2507007" cy="2507005"/>
          </a:xfrm>
          <a:prstGeom prst="blockArc">
            <a:avLst>
              <a:gd name="adj1" fmla="val 8055149"/>
              <a:gd name="adj2" fmla="val 2707673"/>
              <a:gd name="adj3" fmla="val 11005"/>
            </a:avLst>
          </a:prstGeom>
          <a:gradFill flip="none" rotWithShape="0">
            <a:gsLst>
              <a:gs pos="0">
                <a:schemeClr val="accent4"/>
              </a:gs>
              <a:gs pos="100000">
                <a:schemeClr val="accent4">
                  <a:lumMod val="75000"/>
                </a:schemeClr>
              </a:gs>
            </a:gsLst>
            <a:lin ang="13500000" scaled="1"/>
            <a:tileRect/>
          </a:gradFill>
          <a:ln w="6350">
            <a:gradFill flip="none" rotWithShape="1">
              <a:gsLst>
                <a:gs pos="0">
                  <a:schemeClr val="accent4"/>
                </a:gs>
                <a:gs pos="100000">
                  <a:schemeClr val="accent4">
                    <a:lumMod val="75000"/>
                  </a:schemeClr>
                </a:gs>
              </a:gsLst>
              <a:lin ang="2700000" scaled="1"/>
              <a:tileRect/>
            </a:gradFill>
          </a:ln>
          <a:effectLst>
            <a:innerShdw blurRad="1905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ea typeface="微软雅黑" panose="020B0503020204020204" pitchFamily="34" charset="-122"/>
            </a:endParaRPr>
          </a:p>
        </p:txBody>
      </p:sp>
      <p:sp>
        <p:nvSpPr>
          <p:cNvPr id="24" name="空心弧 23"/>
          <p:cNvSpPr/>
          <p:nvPr/>
        </p:nvSpPr>
        <p:spPr>
          <a:xfrm>
            <a:off x="4774339" y="1864190"/>
            <a:ext cx="2507007" cy="2507005"/>
          </a:xfrm>
          <a:prstGeom prst="blockArc">
            <a:avLst>
              <a:gd name="adj1" fmla="val 8055149"/>
              <a:gd name="adj2" fmla="val 2707673"/>
              <a:gd name="adj3" fmla="val 11005"/>
            </a:avLst>
          </a:pr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5" name="空心弧 24"/>
          <p:cNvSpPr/>
          <p:nvPr/>
        </p:nvSpPr>
        <p:spPr>
          <a:xfrm flipV="1">
            <a:off x="3194283" y="3442034"/>
            <a:ext cx="2507007" cy="2507005"/>
          </a:xfrm>
          <a:prstGeom prst="blockArc">
            <a:avLst>
              <a:gd name="adj1" fmla="val 8055149"/>
              <a:gd name="adj2" fmla="val 2707673"/>
              <a:gd name="adj3" fmla="val 11005"/>
            </a:avLst>
          </a:pr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6" name="空心弧 25"/>
          <p:cNvSpPr/>
          <p:nvPr/>
        </p:nvSpPr>
        <p:spPr>
          <a:xfrm flipV="1">
            <a:off x="6350175" y="3442034"/>
            <a:ext cx="2507007" cy="2507005"/>
          </a:xfrm>
          <a:prstGeom prst="blockArc">
            <a:avLst>
              <a:gd name="adj1" fmla="val 8055149"/>
              <a:gd name="adj2" fmla="val 2707673"/>
              <a:gd name="adj3" fmla="val 11005"/>
            </a:avLst>
          </a:pr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2" name="Oval 15"/>
          <p:cNvSpPr>
            <a:spLocks noChangeArrowheads="1"/>
          </p:cNvSpPr>
          <p:nvPr/>
        </p:nvSpPr>
        <p:spPr bwMode="auto">
          <a:xfrm>
            <a:off x="3736847" y="4008901"/>
            <a:ext cx="1421879" cy="1419296"/>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3" name="Oval 15"/>
          <p:cNvSpPr>
            <a:spLocks noChangeArrowheads="1"/>
          </p:cNvSpPr>
          <p:nvPr/>
        </p:nvSpPr>
        <p:spPr bwMode="auto">
          <a:xfrm>
            <a:off x="2156882" y="2420201"/>
            <a:ext cx="1421879" cy="1419296"/>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4" name="Oval 15"/>
          <p:cNvSpPr>
            <a:spLocks noChangeArrowheads="1"/>
          </p:cNvSpPr>
          <p:nvPr/>
        </p:nvSpPr>
        <p:spPr bwMode="auto">
          <a:xfrm>
            <a:off x="5333441" y="2461724"/>
            <a:ext cx="1421879" cy="1419296"/>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5" name="Oval 15"/>
          <p:cNvSpPr>
            <a:spLocks noChangeArrowheads="1"/>
          </p:cNvSpPr>
          <p:nvPr/>
        </p:nvSpPr>
        <p:spPr bwMode="auto">
          <a:xfrm>
            <a:off x="8471758" y="2422401"/>
            <a:ext cx="1421879" cy="1419296"/>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8" name="标题 1"/>
          <p:cNvSpPr txBox="1">
            <a:spLocks/>
          </p:cNvSpPr>
          <p:nvPr/>
        </p:nvSpPr>
        <p:spPr>
          <a:xfrm>
            <a:off x="2396384" y="2700711"/>
            <a:ext cx="1017376"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2667" dirty="0">
                <a:solidFill>
                  <a:schemeClr val="tx2"/>
                </a:solidFill>
                <a:ea typeface="微软雅黑" panose="020B0503020204020204" pitchFamily="34" charset="-122"/>
              </a:rPr>
              <a:t>输入标题</a:t>
            </a:r>
          </a:p>
        </p:txBody>
      </p:sp>
      <p:sp>
        <p:nvSpPr>
          <p:cNvPr id="39" name="标题 1"/>
          <p:cNvSpPr txBox="1">
            <a:spLocks/>
          </p:cNvSpPr>
          <p:nvPr/>
        </p:nvSpPr>
        <p:spPr>
          <a:xfrm>
            <a:off x="3962803" y="4278555"/>
            <a:ext cx="1017376"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2667" dirty="0">
                <a:solidFill>
                  <a:schemeClr val="tx2"/>
                </a:solidFill>
                <a:ea typeface="微软雅黑" panose="020B0503020204020204" pitchFamily="34" charset="-122"/>
              </a:rPr>
              <a:t>输入标题</a:t>
            </a:r>
          </a:p>
        </p:txBody>
      </p:sp>
      <p:sp>
        <p:nvSpPr>
          <p:cNvPr id="40" name="标题 1"/>
          <p:cNvSpPr txBox="1">
            <a:spLocks/>
          </p:cNvSpPr>
          <p:nvPr/>
        </p:nvSpPr>
        <p:spPr>
          <a:xfrm>
            <a:off x="5559396" y="2700711"/>
            <a:ext cx="1017376"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2667" dirty="0">
                <a:solidFill>
                  <a:schemeClr val="tx2"/>
                </a:solidFill>
                <a:ea typeface="微软雅黑" panose="020B0503020204020204" pitchFamily="34" charset="-122"/>
              </a:rPr>
              <a:t>输入标题</a:t>
            </a:r>
          </a:p>
        </p:txBody>
      </p:sp>
      <p:sp>
        <p:nvSpPr>
          <p:cNvPr id="41" name="标题 1"/>
          <p:cNvSpPr txBox="1">
            <a:spLocks/>
          </p:cNvSpPr>
          <p:nvPr/>
        </p:nvSpPr>
        <p:spPr>
          <a:xfrm>
            <a:off x="7125815" y="4278555"/>
            <a:ext cx="1017376"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2667" dirty="0">
                <a:solidFill>
                  <a:schemeClr val="tx2"/>
                </a:solidFill>
                <a:ea typeface="微软雅黑" panose="020B0503020204020204" pitchFamily="34" charset="-122"/>
              </a:rPr>
              <a:t>输入标题</a:t>
            </a:r>
          </a:p>
        </p:txBody>
      </p:sp>
      <p:sp>
        <p:nvSpPr>
          <p:cNvPr id="42" name="标题 1"/>
          <p:cNvSpPr txBox="1">
            <a:spLocks/>
          </p:cNvSpPr>
          <p:nvPr/>
        </p:nvSpPr>
        <p:spPr>
          <a:xfrm>
            <a:off x="8697713" y="2700711"/>
            <a:ext cx="1017376"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2667" dirty="0">
                <a:solidFill>
                  <a:schemeClr val="tx2"/>
                </a:solidFill>
                <a:ea typeface="微软雅黑" panose="020B0503020204020204" pitchFamily="34" charset="-122"/>
              </a:rPr>
              <a:t>输入标题</a:t>
            </a:r>
          </a:p>
        </p:txBody>
      </p:sp>
      <p:grpSp>
        <p:nvGrpSpPr>
          <p:cNvPr id="45" name="组合 44"/>
          <p:cNvGrpSpPr/>
          <p:nvPr/>
        </p:nvGrpSpPr>
        <p:grpSpPr>
          <a:xfrm>
            <a:off x="2601728" y="3932088"/>
            <a:ext cx="471224" cy="471224"/>
            <a:chOff x="2366083" y="3784622"/>
            <a:chExt cx="330552" cy="330552"/>
          </a:xfrm>
          <a:effectLst>
            <a:outerShdw blurRad="152400" dist="152400" dir="2700000" sx="90000" sy="90000" algn="tl" rotWithShape="0">
              <a:prstClr val="black">
                <a:alpha val="30000"/>
              </a:prstClr>
            </a:outerShdw>
          </a:effectLst>
        </p:grpSpPr>
        <p:sp>
          <p:nvSpPr>
            <p:cNvPr id="51" name="Oval 1556"/>
            <p:cNvSpPr>
              <a:spLocks noChangeArrowheads="1"/>
            </p:cNvSpPr>
            <p:nvPr/>
          </p:nvSpPr>
          <p:spPr bwMode="auto">
            <a:xfrm>
              <a:off x="2366083" y="3784622"/>
              <a:ext cx="330552" cy="330552"/>
            </a:xfrm>
            <a:prstGeom prst="ellipse">
              <a:avLst/>
            </a:prstGeom>
            <a:gradFill flip="none" rotWithShape="1">
              <a:gsLst>
                <a:gs pos="0">
                  <a:srgbClr val="F6F6F0">
                    <a:lumMod val="85000"/>
                  </a:srgbClr>
                </a:gs>
                <a:gs pos="100000">
                  <a:srgbClr val="F6F6F0">
                    <a:lumMod val="40000"/>
                    <a:lumOff val="60000"/>
                  </a:srgbClr>
                </a:gs>
              </a:gsLst>
              <a:lin ang="135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52" name="Oval 1556_1"/>
            <p:cNvSpPr>
              <a:spLocks noChangeArrowheads="1"/>
            </p:cNvSpPr>
            <p:nvPr/>
          </p:nvSpPr>
          <p:spPr bwMode="auto">
            <a:xfrm>
              <a:off x="2378359" y="3796898"/>
              <a:ext cx="306000" cy="306000"/>
            </a:xfrm>
            <a:prstGeom prst="ellipse">
              <a:avLst/>
            </a:prstGeom>
            <a:gradFill flip="none" rotWithShape="1">
              <a:gsLst>
                <a:gs pos="0">
                  <a:srgbClr val="F6F6F0">
                    <a:lumMod val="90000"/>
                  </a:srgbClr>
                </a:gs>
                <a:gs pos="100000">
                  <a:srgbClr val="F6F6F0">
                    <a:lumMod val="40000"/>
                    <a:lumOff val="60000"/>
                  </a:srgb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46" name="组合 45"/>
          <p:cNvGrpSpPr/>
          <p:nvPr/>
        </p:nvGrpSpPr>
        <p:grpSpPr>
          <a:xfrm>
            <a:off x="2650769" y="3981129"/>
            <a:ext cx="373135" cy="373135"/>
            <a:chOff x="1691680" y="3890524"/>
            <a:chExt cx="330552" cy="330552"/>
          </a:xfrm>
        </p:grpSpPr>
        <p:sp>
          <p:nvSpPr>
            <p:cNvPr id="49" name="Oval 1556"/>
            <p:cNvSpPr>
              <a:spLocks noChangeArrowheads="1"/>
            </p:cNvSpPr>
            <p:nvPr/>
          </p:nvSpPr>
          <p:spPr bwMode="auto">
            <a:xfrm>
              <a:off x="1691680" y="3890524"/>
              <a:ext cx="330552" cy="330552"/>
            </a:xfrm>
            <a:prstGeom prst="ellipse">
              <a:avLst/>
            </a:prstGeom>
            <a:gradFill flip="none" rotWithShape="1">
              <a:gsLst>
                <a:gs pos="0">
                  <a:schemeClr val="accent3"/>
                </a:gs>
                <a:gs pos="100000">
                  <a:schemeClr val="accent3">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50" name="Oval 1556_1"/>
            <p:cNvSpPr>
              <a:spLocks noChangeArrowheads="1"/>
            </p:cNvSpPr>
            <p:nvPr/>
          </p:nvSpPr>
          <p:spPr bwMode="auto">
            <a:xfrm>
              <a:off x="1703956" y="3902800"/>
              <a:ext cx="306000" cy="306000"/>
            </a:xfrm>
            <a:prstGeom prst="ellipse">
              <a:avLst/>
            </a:prstGeom>
            <a:gradFill flip="none" rotWithShape="1">
              <a:gsLst>
                <a:gs pos="0">
                  <a:schemeClr val="accent3">
                    <a:lumMod val="90000"/>
                  </a:schemeClr>
                </a:gs>
                <a:gs pos="100000">
                  <a:schemeClr val="accent3"/>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sp>
        <p:nvSpPr>
          <p:cNvPr id="47" name="Freeform 1613"/>
          <p:cNvSpPr>
            <a:spLocks/>
          </p:cNvSpPr>
          <p:nvPr/>
        </p:nvSpPr>
        <p:spPr bwMode="auto">
          <a:xfrm>
            <a:off x="2813193" y="4069720"/>
            <a:ext cx="240708" cy="334981"/>
          </a:xfrm>
          <a:custGeom>
            <a:avLst/>
            <a:gdLst>
              <a:gd name="T0" fmla="*/ 78 w 719"/>
              <a:gd name="T1" fmla="*/ 0 h 978"/>
              <a:gd name="T2" fmla="*/ 78 w 719"/>
              <a:gd name="T3" fmla="*/ 0 h 978"/>
              <a:gd name="T4" fmla="*/ 5 w 719"/>
              <a:gd name="T5" fmla="*/ 593 h 978"/>
              <a:gd name="T6" fmla="*/ 0 w 719"/>
              <a:gd name="T7" fmla="*/ 596 h 978"/>
              <a:gd name="T8" fmla="*/ 381 w 719"/>
              <a:gd name="T9" fmla="*/ 978 h 978"/>
              <a:gd name="T10" fmla="*/ 719 w 719"/>
              <a:gd name="T11" fmla="*/ 641 h 978"/>
              <a:gd name="T12" fmla="*/ 78 w 719"/>
              <a:gd name="T13" fmla="*/ 0 h 978"/>
              <a:gd name="connsiteX0" fmla="*/ 1015 w 9930"/>
              <a:gd name="connsiteY0" fmla="*/ 0 h 10000"/>
              <a:gd name="connsiteX1" fmla="*/ 1015 w 9930"/>
              <a:gd name="connsiteY1" fmla="*/ 0 h 10000"/>
              <a:gd name="connsiteX2" fmla="*/ 0 w 9930"/>
              <a:gd name="connsiteY2" fmla="*/ 6063 h 10000"/>
              <a:gd name="connsiteX3" fmla="*/ 5229 w 9930"/>
              <a:gd name="connsiteY3" fmla="*/ 10000 h 10000"/>
              <a:gd name="connsiteX4" fmla="*/ 9930 w 9930"/>
              <a:gd name="connsiteY4" fmla="*/ 6554 h 10000"/>
              <a:gd name="connsiteX5" fmla="*/ 1015 w 9930"/>
              <a:gd name="connsiteY5" fmla="*/ 0 h 10000"/>
              <a:gd name="connsiteX0" fmla="*/ 865 w 9843"/>
              <a:gd name="connsiteY0" fmla="*/ 0 h 10000"/>
              <a:gd name="connsiteX1" fmla="*/ 865 w 9843"/>
              <a:gd name="connsiteY1" fmla="*/ 0 h 10000"/>
              <a:gd name="connsiteX2" fmla="*/ 0 w 9843"/>
              <a:gd name="connsiteY2" fmla="*/ 6120 h 10000"/>
              <a:gd name="connsiteX3" fmla="*/ 5109 w 9843"/>
              <a:gd name="connsiteY3" fmla="*/ 10000 h 10000"/>
              <a:gd name="connsiteX4" fmla="*/ 9843 w 9843"/>
              <a:gd name="connsiteY4" fmla="*/ 6554 h 10000"/>
              <a:gd name="connsiteX5" fmla="*/ 865 w 9843"/>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43" h="10000">
                <a:moveTo>
                  <a:pt x="865" y="0"/>
                </a:moveTo>
                <a:lnTo>
                  <a:pt x="865" y="0"/>
                </a:lnTo>
                <a:lnTo>
                  <a:pt x="0" y="6120"/>
                </a:lnTo>
                <a:lnTo>
                  <a:pt x="5109" y="10000"/>
                </a:lnTo>
                <a:lnTo>
                  <a:pt x="9843" y="6554"/>
                </a:lnTo>
                <a:lnTo>
                  <a:pt x="865" y="0"/>
                </a:lnTo>
                <a:close/>
              </a:path>
            </a:pathLst>
          </a:custGeom>
          <a:gradFill>
            <a:gsLst>
              <a:gs pos="0">
                <a:schemeClr val="accent3">
                  <a:lumMod val="50000"/>
                  <a:alpha val="75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8" name="Freeform 1609"/>
          <p:cNvSpPr>
            <a:spLocks/>
          </p:cNvSpPr>
          <p:nvPr/>
        </p:nvSpPr>
        <p:spPr bwMode="auto">
          <a:xfrm>
            <a:off x="2768923" y="4069721"/>
            <a:ext cx="65421" cy="203111"/>
          </a:xfrm>
          <a:custGeom>
            <a:avLst/>
            <a:gdLst>
              <a:gd name="T0" fmla="*/ 118 w 191"/>
              <a:gd name="T1" fmla="*/ 593 h 593"/>
              <a:gd name="T2" fmla="*/ 118 w 191"/>
              <a:gd name="T3" fmla="*/ 64 h 593"/>
              <a:gd name="T4" fmla="*/ 0 w 191"/>
              <a:gd name="T5" fmla="*/ 64 h 593"/>
              <a:gd name="T6" fmla="*/ 0 w 191"/>
              <a:gd name="T7" fmla="*/ 0 h 593"/>
              <a:gd name="T8" fmla="*/ 191 w 191"/>
              <a:gd name="T9" fmla="*/ 0 h 593"/>
              <a:gd name="T10" fmla="*/ 191 w 191"/>
              <a:gd name="T11" fmla="*/ 593 h 593"/>
              <a:gd name="T12" fmla="*/ 118 w 191"/>
              <a:gd name="T13" fmla="*/ 593 h 593"/>
            </a:gdLst>
            <a:ahLst/>
            <a:cxnLst>
              <a:cxn ang="0">
                <a:pos x="T0" y="T1"/>
              </a:cxn>
              <a:cxn ang="0">
                <a:pos x="T2" y="T3"/>
              </a:cxn>
              <a:cxn ang="0">
                <a:pos x="T4" y="T5"/>
              </a:cxn>
              <a:cxn ang="0">
                <a:pos x="T6" y="T7"/>
              </a:cxn>
              <a:cxn ang="0">
                <a:pos x="T8" y="T9"/>
              </a:cxn>
              <a:cxn ang="0">
                <a:pos x="T10" y="T11"/>
              </a:cxn>
              <a:cxn ang="0">
                <a:pos x="T12" y="T13"/>
              </a:cxn>
            </a:cxnLst>
            <a:rect l="0" t="0" r="r" b="b"/>
            <a:pathLst>
              <a:path w="191" h="593">
                <a:moveTo>
                  <a:pt x="118" y="593"/>
                </a:moveTo>
                <a:lnTo>
                  <a:pt x="118" y="64"/>
                </a:lnTo>
                <a:lnTo>
                  <a:pt x="0" y="64"/>
                </a:lnTo>
                <a:lnTo>
                  <a:pt x="0" y="0"/>
                </a:lnTo>
                <a:lnTo>
                  <a:pt x="191" y="0"/>
                </a:lnTo>
                <a:lnTo>
                  <a:pt x="191" y="593"/>
                </a:lnTo>
                <a:lnTo>
                  <a:pt x="118" y="593"/>
                </a:lnTo>
                <a:close/>
              </a:path>
            </a:pathLst>
          </a:custGeom>
          <a:solidFill>
            <a:srgbClr val="F6F6F0"/>
          </a:solidFill>
          <a:ln w="7938" cap="flat">
            <a:noFill/>
            <a:prstDash val="solid"/>
            <a:miter lim="800000"/>
            <a:headEnd/>
            <a:tailEnd/>
          </a:ln>
          <a:effectLst>
            <a:outerShdw blurRad="63500" sx="102000" sy="102000" algn="ctr" rotWithShape="0">
              <a:prstClr val="black">
                <a:alpha val="40000"/>
              </a:prstClr>
            </a:outerShdw>
          </a:effectLst>
          <a:scene3d>
            <a:camera prst="orthographicFront"/>
            <a:lightRig rig="threePt" dir="t"/>
          </a:scene3d>
          <a:sp3d extrusionH="50800"/>
        </p:spPr>
        <p:txBody>
          <a:bodyPr vert="horz" wrap="square" lIns="121920" tIns="60960" rIns="121920" bIns="60960" numCol="1" anchor="t" anchorCtr="0" compatLnSpc="1">
            <a:prstTxWarp prst="textNoShape">
              <a:avLst/>
            </a:prstTxWarp>
          </a:bodyPr>
          <a:lstStyle/>
          <a:p>
            <a:endParaRPr lang="zh-CN" altLang="en-US" sz="2667">
              <a:solidFill>
                <a:schemeClr val="tx2"/>
              </a:solidFill>
              <a:ea typeface="微软雅黑" panose="020B0503020204020204" pitchFamily="34" charset="-122"/>
            </a:endParaRPr>
          </a:p>
        </p:txBody>
      </p:sp>
      <p:grpSp>
        <p:nvGrpSpPr>
          <p:cNvPr id="54" name="组合 53"/>
          <p:cNvGrpSpPr/>
          <p:nvPr/>
        </p:nvGrpSpPr>
        <p:grpSpPr>
          <a:xfrm>
            <a:off x="5779487" y="4019061"/>
            <a:ext cx="471224" cy="471224"/>
            <a:chOff x="2366083" y="3784622"/>
            <a:chExt cx="330552" cy="330552"/>
          </a:xfrm>
          <a:effectLst>
            <a:outerShdw blurRad="152400" dist="152400" dir="2700000" sx="90000" sy="90000" algn="tl" rotWithShape="0">
              <a:prstClr val="black">
                <a:alpha val="30000"/>
              </a:prstClr>
            </a:outerShdw>
          </a:effectLst>
        </p:grpSpPr>
        <p:sp>
          <p:nvSpPr>
            <p:cNvPr id="60" name="Oval 1556"/>
            <p:cNvSpPr>
              <a:spLocks noChangeArrowheads="1"/>
            </p:cNvSpPr>
            <p:nvPr/>
          </p:nvSpPr>
          <p:spPr bwMode="auto">
            <a:xfrm>
              <a:off x="2366083" y="3784622"/>
              <a:ext cx="330552" cy="330552"/>
            </a:xfrm>
            <a:prstGeom prst="ellipse">
              <a:avLst/>
            </a:prstGeom>
            <a:gradFill flip="none" rotWithShape="1">
              <a:gsLst>
                <a:gs pos="0">
                  <a:srgbClr val="F6F6F0">
                    <a:lumMod val="85000"/>
                  </a:srgbClr>
                </a:gs>
                <a:gs pos="100000">
                  <a:srgbClr val="F6F6F0">
                    <a:lumMod val="40000"/>
                    <a:lumOff val="60000"/>
                  </a:srgbClr>
                </a:gs>
              </a:gsLst>
              <a:lin ang="135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61" name="Oval 1556_1"/>
            <p:cNvSpPr>
              <a:spLocks noChangeArrowheads="1"/>
            </p:cNvSpPr>
            <p:nvPr/>
          </p:nvSpPr>
          <p:spPr bwMode="auto">
            <a:xfrm>
              <a:off x="2378359" y="3796898"/>
              <a:ext cx="306000" cy="306000"/>
            </a:xfrm>
            <a:prstGeom prst="ellipse">
              <a:avLst/>
            </a:prstGeom>
            <a:gradFill flip="none" rotWithShape="1">
              <a:gsLst>
                <a:gs pos="0">
                  <a:srgbClr val="F6F6F0">
                    <a:lumMod val="90000"/>
                  </a:srgbClr>
                </a:gs>
                <a:gs pos="100000">
                  <a:srgbClr val="F6F6F0">
                    <a:lumMod val="40000"/>
                    <a:lumOff val="60000"/>
                  </a:srgb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55" name="组合 54"/>
          <p:cNvGrpSpPr/>
          <p:nvPr/>
        </p:nvGrpSpPr>
        <p:grpSpPr>
          <a:xfrm>
            <a:off x="5828527" y="4068102"/>
            <a:ext cx="373135" cy="373135"/>
            <a:chOff x="1691680" y="3890524"/>
            <a:chExt cx="330552" cy="330552"/>
          </a:xfrm>
        </p:grpSpPr>
        <p:sp>
          <p:nvSpPr>
            <p:cNvPr id="58" name="Oval 1556"/>
            <p:cNvSpPr>
              <a:spLocks noChangeArrowheads="1"/>
            </p:cNvSpPr>
            <p:nvPr/>
          </p:nvSpPr>
          <p:spPr bwMode="auto">
            <a:xfrm>
              <a:off x="1691680" y="3890524"/>
              <a:ext cx="330552" cy="330552"/>
            </a:xfrm>
            <a:prstGeom prst="ellipse">
              <a:avLst/>
            </a:prstGeom>
            <a:gradFill flip="none" rotWithShape="1">
              <a:gsLst>
                <a:gs pos="0">
                  <a:schemeClr val="accent2"/>
                </a:gs>
                <a:gs pos="100000">
                  <a:schemeClr val="accent2">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59" name="Oval 1556_1"/>
            <p:cNvSpPr>
              <a:spLocks noChangeArrowheads="1"/>
            </p:cNvSpPr>
            <p:nvPr/>
          </p:nvSpPr>
          <p:spPr bwMode="auto">
            <a:xfrm>
              <a:off x="1703956" y="3902800"/>
              <a:ext cx="306000" cy="306000"/>
            </a:xfrm>
            <a:prstGeom prst="ellipse">
              <a:avLst/>
            </a:prstGeom>
            <a:gradFill flip="none" rotWithShape="1">
              <a:gsLst>
                <a:gs pos="0">
                  <a:schemeClr val="accent2">
                    <a:lumMod val="90000"/>
                  </a:schemeClr>
                </a:gs>
                <a:gs pos="100000">
                  <a:schemeClr val="accent2"/>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sp>
        <p:nvSpPr>
          <p:cNvPr id="56" name="Freeform 1615"/>
          <p:cNvSpPr>
            <a:spLocks/>
          </p:cNvSpPr>
          <p:nvPr/>
        </p:nvSpPr>
        <p:spPr bwMode="auto">
          <a:xfrm>
            <a:off x="5940377" y="4154359"/>
            <a:ext cx="292167" cy="313403"/>
          </a:xfrm>
          <a:custGeom>
            <a:avLst/>
            <a:gdLst>
              <a:gd name="T0" fmla="*/ 385 w 853"/>
              <a:gd name="T1" fmla="*/ 0 h 915"/>
              <a:gd name="T2" fmla="*/ 367 w 853"/>
              <a:gd name="T3" fmla="*/ 17 h 915"/>
              <a:gd name="T4" fmla="*/ 367 w 853"/>
              <a:gd name="T5" fmla="*/ 189 h 915"/>
              <a:gd name="T6" fmla="*/ 329 w 853"/>
              <a:gd name="T7" fmla="*/ 244 h 915"/>
              <a:gd name="T8" fmla="*/ 383 w 853"/>
              <a:gd name="T9" fmla="*/ 369 h 915"/>
              <a:gd name="T10" fmla="*/ 362 w 853"/>
              <a:gd name="T11" fmla="*/ 482 h 915"/>
              <a:gd name="T12" fmla="*/ 206 w 853"/>
              <a:gd name="T13" fmla="*/ 513 h 915"/>
              <a:gd name="T14" fmla="*/ 15 w 853"/>
              <a:gd name="T15" fmla="*/ 492 h 915"/>
              <a:gd name="T16" fmla="*/ 0 w 853"/>
              <a:gd name="T17" fmla="*/ 508 h 915"/>
              <a:gd name="T18" fmla="*/ 407 w 853"/>
              <a:gd name="T19" fmla="*/ 915 h 915"/>
              <a:gd name="T20" fmla="*/ 853 w 853"/>
              <a:gd name="T21" fmla="*/ 468 h 915"/>
              <a:gd name="T22" fmla="*/ 385 w 853"/>
              <a:gd name="T23" fmla="*/ 0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3" h="915">
                <a:moveTo>
                  <a:pt x="385" y="0"/>
                </a:moveTo>
                <a:lnTo>
                  <a:pt x="367" y="17"/>
                </a:lnTo>
                <a:lnTo>
                  <a:pt x="367" y="189"/>
                </a:lnTo>
                <a:lnTo>
                  <a:pt x="329" y="244"/>
                </a:lnTo>
                <a:lnTo>
                  <a:pt x="383" y="369"/>
                </a:lnTo>
                <a:lnTo>
                  <a:pt x="362" y="482"/>
                </a:lnTo>
                <a:lnTo>
                  <a:pt x="206" y="513"/>
                </a:lnTo>
                <a:lnTo>
                  <a:pt x="15" y="492"/>
                </a:lnTo>
                <a:lnTo>
                  <a:pt x="0" y="508"/>
                </a:lnTo>
                <a:lnTo>
                  <a:pt x="407" y="915"/>
                </a:lnTo>
                <a:lnTo>
                  <a:pt x="853" y="468"/>
                </a:lnTo>
                <a:lnTo>
                  <a:pt x="385" y="0"/>
                </a:lnTo>
                <a:close/>
              </a:path>
            </a:pathLst>
          </a:custGeom>
          <a:gradFill>
            <a:gsLst>
              <a:gs pos="0">
                <a:schemeClr val="accent2">
                  <a:lumMod val="50000"/>
                  <a:alpha val="75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57" name="Freeform 1611"/>
          <p:cNvSpPr>
            <a:spLocks/>
          </p:cNvSpPr>
          <p:nvPr/>
        </p:nvSpPr>
        <p:spPr bwMode="auto">
          <a:xfrm>
            <a:off x="5930787" y="4139974"/>
            <a:ext cx="156188" cy="203799"/>
          </a:xfrm>
          <a:custGeom>
            <a:avLst/>
            <a:gdLst>
              <a:gd name="T0" fmla="*/ 193 w 193"/>
              <a:gd name="T1" fmla="*/ 164 h 252"/>
              <a:gd name="T2" fmla="*/ 193 w 193"/>
              <a:gd name="T3" fmla="*/ 182 h 252"/>
              <a:gd name="T4" fmla="*/ 191 w 193"/>
              <a:gd name="T5" fmla="*/ 200 h 252"/>
              <a:gd name="T6" fmla="*/ 170 w 193"/>
              <a:gd name="T7" fmla="*/ 238 h 252"/>
              <a:gd name="T8" fmla="*/ 129 w 193"/>
              <a:gd name="T9" fmla="*/ 251 h 252"/>
              <a:gd name="T10" fmla="*/ 96 w 193"/>
              <a:gd name="T11" fmla="*/ 252 h 252"/>
              <a:gd name="T12" fmla="*/ 63 w 193"/>
              <a:gd name="T13" fmla="*/ 251 h 252"/>
              <a:gd name="T14" fmla="*/ 15 w 193"/>
              <a:gd name="T15" fmla="*/ 233 h 252"/>
              <a:gd name="T16" fmla="*/ 0 w 193"/>
              <a:gd name="T17" fmla="*/ 185 h 252"/>
              <a:gd name="T18" fmla="*/ 0 w 193"/>
              <a:gd name="T19" fmla="*/ 160 h 252"/>
              <a:gd name="T20" fmla="*/ 29 w 193"/>
              <a:gd name="T21" fmla="*/ 160 h 252"/>
              <a:gd name="T22" fmla="*/ 29 w 193"/>
              <a:gd name="T23" fmla="*/ 185 h 252"/>
              <a:gd name="T24" fmla="*/ 38 w 193"/>
              <a:gd name="T25" fmla="*/ 214 h 252"/>
              <a:gd name="T26" fmla="*/ 67 w 193"/>
              <a:gd name="T27" fmla="*/ 225 h 252"/>
              <a:gd name="T28" fmla="*/ 96 w 193"/>
              <a:gd name="T29" fmla="*/ 226 h 252"/>
              <a:gd name="T30" fmla="*/ 121 w 193"/>
              <a:gd name="T31" fmla="*/ 225 h 252"/>
              <a:gd name="T32" fmla="*/ 137 w 193"/>
              <a:gd name="T33" fmla="*/ 223 h 252"/>
              <a:gd name="T34" fmla="*/ 148 w 193"/>
              <a:gd name="T35" fmla="*/ 218 h 252"/>
              <a:gd name="T36" fmla="*/ 156 w 193"/>
              <a:gd name="T37" fmla="*/ 209 h 252"/>
              <a:gd name="T38" fmla="*/ 161 w 193"/>
              <a:gd name="T39" fmla="*/ 194 h 252"/>
              <a:gd name="T40" fmla="*/ 163 w 193"/>
              <a:gd name="T41" fmla="*/ 178 h 252"/>
              <a:gd name="T42" fmla="*/ 161 w 193"/>
              <a:gd name="T43" fmla="*/ 162 h 252"/>
              <a:gd name="T44" fmla="*/ 150 w 193"/>
              <a:gd name="T45" fmla="*/ 140 h 252"/>
              <a:gd name="T46" fmla="*/ 125 w 193"/>
              <a:gd name="T47" fmla="*/ 135 h 252"/>
              <a:gd name="T48" fmla="*/ 51 w 193"/>
              <a:gd name="T49" fmla="*/ 135 h 252"/>
              <a:gd name="T50" fmla="*/ 51 w 193"/>
              <a:gd name="T51" fmla="*/ 110 h 252"/>
              <a:gd name="T52" fmla="*/ 127 w 193"/>
              <a:gd name="T53" fmla="*/ 110 h 252"/>
              <a:gd name="T54" fmla="*/ 150 w 193"/>
              <a:gd name="T55" fmla="*/ 102 h 252"/>
              <a:gd name="T56" fmla="*/ 160 w 193"/>
              <a:gd name="T57" fmla="*/ 81 h 252"/>
              <a:gd name="T58" fmla="*/ 161 w 193"/>
              <a:gd name="T59" fmla="*/ 72 h 252"/>
              <a:gd name="T60" fmla="*/ 161 w 193"/>
              <a:gd name="T61" fmla="*/ 62 h 252"/>
              <a:gd name="T62" fmla="*/ 157 w 193"/>
              <a:gd name="T63" fmla="*/ 45 h 252"/>
              <a:gd name="T64" fmla="*/ 148 w 193"/>
              <a:gd name="T65" fmla="*/ 35 h 252"/>
              <a:gd name="T66" fmla="*/ 136 w 193"/>
              <a:gd name="T67" fmla="*/ 29 h 252"/>
              <a:gd name="T68" fmla="*/ 120 w 193"/>
              <a:gd name="T69" fmla="*/ 26 h 252"/>
              <a:gd name="T70" fmla="*/ 108 w 193"/>
              <a:gd name="T71" fmla="*/ 26 h 252"/>
              <a:gd name="T72" fmla="*/ 96 w 193"/>
              <a:gd name="T73" fmla="*/ 26 h 252"/>
              <a:gd name="T74" fmla="*/ 83 w 193"/>
              <a:gd name="T75" fmla="*/ 26 h 252"/>
              <a:gd name="T76" fmla="*/ 72 w 193"/>
              <a:gd name="T77" fmla="*/ 27 h 252"/>
              <a:gd name="T78" fmla="*/ 39 w 193"/>
              <a:gd name="T79" fmla="*/ 39 h 252"/>
              <a:gd name="T80" fmla="*/ 29 w 193"/>
              <a:gd name="T81" fmla="*/ 73 h 252"/>
              <a:gd name="T82" fmla="*/ 29 w 193"/>
              <a:gd name="T83" fmla="*/ 85 h 252"/>
              <a:gd name="T84" fmla="*/ 0 w 193"/>
              <a:gd name="T85" fmla="*/ 85 h 252"/>
              <a:gd name="T86" fmla="*/ 0 w 193"/>
              <a:gd name="T87" fmla="*/ 64 h 252"/>
              <a:gd name="T88" fmla="*/ 5 w 193"/>
              <a:gd name="T89" fmla="*/ 38 h 252"/>
              <a:gd name="T90" fmla="*/ 18 w 193"/>
              <a:gd name="T91" fmla="*/ 19 h 252"/>
              <a:gd name="T92" fmla="*/ 41 w 193"/>
              <a:gd name="T93" fmla="*/ 6 h 252"/>
              <a:gd name="T94" fmla="*/ 69 w 193"/>
              <a:gd name="T95" fmla="*/ 1 h 252"/>
              <a:gd name="T96" fmla="*/ 104 w 193"/>
              <a:gd name="T97" fmla="*/ 0 h 252"/>
              <a:gd name="T98" fmla="*/ 139 w 193"/>
              <a:gd name="T99" fmla="*/ 2 h 252"/>
              <a:gd name="T100" fmla="*/ 174 w 193"/>
              <a:gd name="T101" fmla="*/ 18 h 252"/>
              <a:gd name="T102" fmla="*/ 190 w 193"/>
              <a:gd name="T103" fmla="*/ 52 h 252"/>
              <a:gd name="T104" fmla="*/ 192 w 193"/>
              <a:gd name="T105" fmla="*/ 69 h 252"/>
              <a:gd name="T106" fmla="*/ 190 w 193"/>
              <a:gd name="T107" fmla="*/ 86 h 252"/>
              <a:gd name="T108" fmla="*/ 182 w 193"/>
              <a:gd name="T109" fmla="*/ 107 h 252"/>
              <a:gd name="T110" fmla="*/ 164 w 193"/>
              <a:gd name="T111" fmla="*/ 122 h 252"/>
              <a:gd name="T112" fmla="*/ 184 w 193"/>
              <a:gd name="T113" fmla="*/ 139 h 252"/>
              <a:gd name="T114" fmla="*/ 193 w 193"/>
              <a:gd name="T115" fmla="*/ 164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3" h="252">
                <a:moveTo>
                  <a:pt x="193" y="164"/>
                </a:moveTo>
                <a:cubicBezTo>
                  <a:pt x="193" y="170"/>
                  <a:pt x="193" y="176"/>
                  <a:pt x="193" y="182"/>
                </a:cubicBezTo>
                <a:cubicBezTo>
                  <a:pt x="193" y="188"/>
                  <a:pt x="192" y="194"/>
                  <a:pt x="191" y="200"/>
                </a:cubicBezTo>
                <a:cubicBezTo>
                  <a:pt x="188" y="218"/>
                  <a:pt x="181" y="231"/>
                  <a:pt x="170" y="238"/>
                </a:cubicBezTo>
                <a:cubicBezTo>
                  <a:pt x="160" y="245"/>
                  <a:pt x="146" y="250"/>
                  <a:pt x="129" y="251"/>
                </a:cubicBezTo>
                <a:cubicBezTo>
                  <a:pt x="118" y="251"/>
                  <a:pt x="107" y="251"/>
                  <a:pt x="96" y="252"/>
                </a:cubicBezTo>
                <a:cubicBezTo>
                  <a:pt x="85" y="252"/>
                  <a:pt x="74" y="252"/>
                  <a:pt x="63" y="251"/>
                </a:cubicBezTo>
                <a:cubicBezTo>
                  <a:pt x="41" y="251"/>
                  <a:pt x="25" y="245"/>
                  <a:pt x="15" y="233"/>
                </a:cubicBezTo>
                <a:cubicBezTo>
                  <a:pt x="5" y="222"/>
                  <a:pt x="0" y="206"/>
                  <a:pt x="0" y="185"/>
                </a:cubicBezTo>
                <a:cubicBezTo>
                  <a:pt x="0" y="160"/>
                  <a:pt x="0" y="160"/>
                  <a:pt x="0" y="160"/>
                </a:cubicBezTo>
                <a:cubicBezTo>
                  <a:pt x="29" y="160"/>
                  <a:pt x="29" y="160"/>
                  <a:pt x="29" y="160"/>
                </a:cubicBezTo>
                <a:cubicBezTo>
                  <a:pt x="29" y="185"/>
                  <a:pt x="29" y="185"/>
                  <a:pt x="29" y="185"/>
                </a:cubicBezTo>
                <a:cubicBezTo>
                  <a:pt x="29" y="197"/>
                  <a:pt x="32" y="207"/>
                  <a:pt x="38" y="214"/>
                </a:cubicBezTo>
                <a:cubicBezTo>
                  <a:pt x="44" y="221"/>
                  <a:pt x="54" y="225"/>
                  <a:pt x="67" y="225"/>
                </a:cubicBezTo>
                <a:cubicBezTo>
                  <a:pt x="77" y="226"/>
                  <a:pt x="87" y="226"/>
                  <a:pt x="96" y="226"/>
                </a:cubicBezTo>
                <a:cubicBezTo>
                  <a:pt x="105" y="226"/>
                  <a:pt x="113" y="226"/>
                  <a:pt x="121" y="225"/>
                </a:cubicBezTo>
                <a:cubicBezTo>
                  <a:pt x="127" y="225"/>
                  <a:pt x="132" y="224"/>
                  <a:pt x="137" y="223"/>
                </a:cubicBezTo>
                <a:cubicBezTo>
                  <a:pt x="141" y="222"/>
                  <a:pt x="145" y="220"/>
                  <a:pt x="148" y="218"/>
                </a:cubicBezTo>
                <a:cubicBezTo>
                  <a:pt x="152" y="216"/>
                  <a:pt x="154" y="213"/>
                  <a:pt x="156" y="209"/>
                </a:cubicBezTo>
                <a:cubicBezTo>
                  <a:pt x="159" y="205"/>
                  <a:pt x="160" y="200"/>
                  <a:pt x="161" y="194"/>
                </a:cubicBezTo>
                <a:cubicBezTo>
                  <a:pt x="162" y="189"/>
                  <a:pt x="163" y="184"/>
                  <a:pt x="163" y="178"/>
                </a:cubicBezTo>
                <a:cubicBezTo>
                  <a:pt x="163" y="173"/>
                  <a:pt x="162" y="167"/>
                  <a:pt x="161" y="162"/>
                </a:cubicBezTo>
                <a:cubicBezTo>
                  <a:pt x="160" y="151"/>
                  <a:pt x="156" y="144"/>
                  <a:pt x="150" y="140"/>
                </a:cubicBezTo>
                <a:cubicBezTo>
                  <a:pt x="144" y="137"/>
                  <a:pt x="136" y="135"/>
                  <a:pt x="125" y="135"/>
                </a:cubicBezTo>
                <a:cubicBezTo>
                  <a:pt x="51" y="135"/>
                  <a:pt x="51" y="135"/>
                  <a:pt x="51" y="135"/>
                </a:cubicBezTo>
                <a:cubicBezTo>
                  <a:pt x="51" y="110"/>
                  <a:pt x="51" y="110"/>
                  <a:pt x="51" y="110"/>
                </a:cubicBezTo>
                <a:cubicBezTo>
                  <a:pt x="127" y="110"/>
                  <a:pt x="127" y="110"/>
                  <a:pt x="127" y="110"/>
                </a:cubicBezTo>
                <a:cubicBezTo>
                  <a:pt x="136" y="110"/>
                  <a:pt x="144" y="107"/>
                  <a:pt x="150" y="102"/>
                </a:cubicBezTo>
                <a:cubicBezTo>
                  <a:pt x="156" y="98"/>
                  <a:pt x="159" y="90"/>
                  <a:pt x="160" y="81"/>
                </a:cubicBezTo>
                <a:cubicBezTo>
                  <a:pt x="161" y="78"/>
                  <a:pt x="161" y="75"/>
                  <a:pt x="161" y="72"/>
                </a:cubicBezTo>
                <a:cubicBezTo>
                  <a:pt x="161" y="68"/>
                  <a:pt x="161" y="65"/>
                  <a:pt x="161" y="62"/>
                </a:cubicBezTo>
                <a:cubicBezTo>
                  <a:pt x="161" y="55"/>
                  <a:pt x="159" y="50"/>
                  <a:pt x="157" y="45"/>
                </a:cubicBezTo>
                <a:cubicBezTo>
                  <a:pt x="155" y="41"/>
                  <a:pt x="152" y="37"/>
                  <a:pt x="148" y="35"/>
                </a:cubicBezTo>
                <a:cubicBezTo>
                  <a:pt x="145" y="32"/>
                  <a:pt x="140" y="30"/>
                  <a:pt x="136" y="29"/>
                </a:cubicBezTo>
                <a:cubicBezTo>
                  <a:pt x="131" y="27"/>
                  <a:pt x="125" y="27"/>
                  <a:pt x="120" y="26"/>
                </a:cubicBezTo>
                <a:cubicBezTo>
                  <a:pt x="116" y="26"/>
                  <a:pt x="112" y="26"/>
                  <a:pt x="108" y="26"/>
                </a:cubicBezTo>
                <a:cubicBezTo>
                  <a:pt x="104" y="26"/>
                  <a:pt x="100" y="26"/>
                  <a:pt x="96" y="26"/>
                </a:cubicBezTo>
                <a:cubicBezTo>
                  <a:pt x="92" y="26"/>
                  <a:pt x="87" y="26"/>
                  <a:pt x="83" y="26"/>
                </a:cubicBezTo>
                <a:cubicBezTo>
                  <a:pt x="79" y="27"/>
                  <a:pt x="75" y="27"/>
                  <a:pt x="72" y="27"/>
                </a:cubicBezTo>
                <a:cubicBezTo>
                  <a:pt x="57" y="28"/>
                  <a:pt x="46" y="32"/>
                  <a:pt x="39" y="39"/>
                </a:cubicBezTo>
                <a:cubicBezTo>
                  <a:pt x="33" y="47"/>
                  <a:pt x="29" y="58"/>
                  <a:pt x="29" y="73"/>
                </a:cubicBezTo>
                <a:cubicBezTo>
                  <a:pt x="29" y="85"/>
                  <a:pt x="29" y="85"/>
                  <a:pt x="29" y="85"/>
                </a:cubicBezTo>
                <a:cubicBezTo>
                  <a:pt x="0" y="85"/>
                  <a:pt x="0" y="85"/>
                  <a:pt x="0" y="85"/>
                </a:cubicBezTo>
                <a:cubicBezTo>
                  <a:pt x="0" y="64"/>
                  <a:pt x="0" y="64"/>
                  <a:pt x="0" y="64"/>
                </a:cubicBezTo>
                <a:cubicBezTo>
                  <a:pt x="0" y="55"/>
                  <a:pt x="1" y="46"/>
                  <a:pt x="5" y="38"/>
                </a:cubicBezTo>
                <a:cubicBezTo>
                  <a:pt x="8" y="31"/>
                  <a:pt x="12" y="24"/>
                  <a:pt x="18" y="19"/>
                </a:cubicBezTo>
                <a:cubicBezTo>
                  <a:pt x="25" y="13"/>
                  <a:pt x="32" y="9"/>
                  <a:pt x="41" y="6"/>
                </a:cubicBezTo>
                <a:cubicBezTo>
                  <a:pt x="50" y="3"/>
                  <a:pt x="60" y="1"/>
                  <a:pt x="69" y="1"/>
                </a:cubicBezTo>
                <a:cubicBezTo>
                  <a:pt x="80" y="0"/>
                  <a:pt x="92" y="0"/>
                  <a:pt x="104" y="0"/>
                </a:cubicBezTo>
                <a:cubicBezTo>
                  <a:pt x="116" y="1"/>
                  <a:pt x="128" y="1"/>
                  <a:pt x="139" y="2"/>
                </a:cubicBezTo>
                <a:cubicBezTo>
                  <a:pt x="153" y="4"/>
                  <a:pt x="164" y="9"/>
                  <a:pt x="174" y="18"/>
                </a:cubicBezTo>
                <a:cubicBezTo>
                  <a:pt x="183" y="26"/>
                  <a:pt x="188" y="38"/>
                  <a:pt x="190" y="52"/>
                </a:cubicBezTo>
                <a:cubicBezTo>
                  <a:pt x="191" y="58"/>
                  <a:pt x="192" y="63"/>
                  <a:pt x="192" y="69"/>
                </a:cubicBezTo>
                <a:cubicBezTo>
                  <a:pt x="191" y="75"/>
                  <a:pt x="191" y="80"/>
                  <a:pt x="190" y="86"/>
                </a:cubicBezTo>
                <a:cubicBezTo>
                  <a:pt x="189" y="93"/>
                  <a:pt x="186" y="100"/>
                  <a:pt x="182" y="107"/>
                </a:cubicBezTo>
                <a:cubicBezTo>
                  <a:pt x="177" y="114"/>
                  <a:pt x="171" y="118"/>
                  <a:pt x="164" y="122"/>
                </a:cubicBezTo>
                <a:cubicBezTo>
                  <a:pt x="172" y="125"/>
                  <a:pt x="179" y="131"/>
                  <a:pt x="184" y="139"/>
                </a:cubicBezTo>
                <a:cubicBezTo>
                  <a:pt x="189" y="147"/>
                  <a:pt x="192" y="155"/>
                  <a:pt x="193" y="164"/>
                </a:cubicBezTo>
                <a:close/>
              </a:path>
            </a:pathLst>
          </a:custGeom>
          <a:solidFill>
            <a:srgbClr val="F6F6F0"/>
          </a:solidFill>
          <a:ln w="7938" cap="flat">
            <a:noFill/>
            <a:prstDash val="solid"/>
            <a:miter lim="800000"/>
            <a:headEnd/>
            <a:tailEnd/>
          </a:ln>
          <a:effectLst>
            <a:outerShdw blurRad="63500" sx="102000" sy="102000" algn="ctr" rotWithShape="0">
              <a:prstClr val="black">
                <a:alpha val="40000"/>
              </a:prstClr>
            </a:outerShdw>
          </a:effectLst>
          <a:scene3d>
            <a:camera prst="orthographicFront"/>
            <a:lightRig rig="threePt" dir="t"/>
          </a:scene3d>
          <a:sp3d extrusionH="50800"/>
        </p:spPr>
        <p:txBody>
          <a:bodyPr vert="horz" wrap="square" lIns="121920" tIns="60960" rIns="121920" bIns="60960" numCol="1" anchor="t" anchorCtr="0" compatLnSpc="1">
            <a:prstTxWarp prst="textNoShape">
              <a:avLst/>
            </a:prstTxWarp>
          </a:bodyPr>
          <a:lstStyle/>
          <a:p>
            <a:endParaRPr lang="zh-CN" altLang="en-US" sz="2667">
              <a:solidFill>
                <a:schemeClr val="tx2"/>
              </a:solidFill>
              <a:ea typeface="微软雅黑" panose="020B0503020204020204" pitchFamily="34" charset="-122"/>
            </a:endParaRPr>
          </a:p>
        </p:txBody>
      </p:sp>
      <p:grpSp>
        <p:nvGrpSpPr>
          <p:cNvPr id="63" name="组合 62"/>
          <p:cNvGrpSpPr/>
          <p:nvPr/>
        </p:nvGrpSpPr>
        <p:grpSpPr>
          <a:xfrm>
            <a:off x="7334545" y="3479625"/>
            <a:ext cx="471224" cy="471224"/>
            <a:chOff x="2366083" y="3784622"/>
            <a:chExt cx="330552" cy="330552"/>
          </a:xfrm>
          <a:effectLst>
            <a:outerShdw blurRad="152400" dist="152400" dir="2700000" sx="90000" sy="90000" algn="tl" rotWithShape="0">
              <a:prstClr val="black">
                <a:alpha val="30000"/>
              </a:prstClr>
            </a:outerShdw>
          </a:effectLst>
        </p:grpSpPr>
        <p:sp>
          <p:nvSpPr>
            <p:cNvPr id="69" name="Oval 1556"/>
            <p:cNvSpPr>
              <a:spLocks noChangeArrowheads="1"/>
            </p:cNvSpPr>
            <p:nvPr/>
          </p:nvSpPr>
          <p:spPr bwMode="auto">
            <a:xfrm>
              <a:off x="2366083" y="3784622"/>
              <a:ext cx="330552" cy="330552"/>
            </a:xfrm>
            <a:prstGeom prst="ellipse">
              <a:avLst/>
            </a:prstGeom>
            <a:gradFill flip="none" rotWithShape="1">
              <a:gsLst>
                <a:gs pos="0">
                  <a:srgbClr val="F6F6F0">
                    <a:lumMod val="85000"/>
                  </a:srgbClr>
                </a:gs>
                <a:gs pos="100000">
                  <a:srgbClr val="F6F6F0">
                    <a:lumMod val="40000"/>
                    <a:lumOff val="60000"/>
                  </a:srgbClr>
                </a:gs>
              </a:gsLst>
              <a:lin ang="135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70" name="Oval 1556_1"/>
            <p:cNvSpPr>
              <a:spLocks noChangeArrowheads="1"/>
            </p:cNvSpPr>
            <p:nvPr/>
          </p:nvSpPr>
          <p:spPr bwMode="auto">
            <a:xfrm>
              <a:off x="2378359" y="3796898"/>
              <a:ext cx="306000" cy="306000"/>
            </a:xfrm>
            <a:prstGeom prst="ellipse">
              <a:avLst/>
            </a:prstGeom>
            <a:gradFill flip="none" rotWithShape="1">
              <a:gsLst>
                <a:gs pos="0">
                  <a:srgbClr val="F6F6F0">
                    <a:lumMod val="90000"/>
                  </a:srgbClr>
                </a:gs>
                <a:gs pos="100000">
                  <a:srgbClr val="F6F6F0">
                    <a:lumMod val="40000"/>
                    <a:lumOff val="60000"/>
                  </a:srgb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64" name="组合 63"/>
          <p:cNvGrpSpPr/>
          <p:nvPr/>
        </p:nvGrpSpPr>
        <p:grpSpPr>
          <a:xfrm>
            <a:off x="7383586" y="3528666"/>
            <a:ext cx="373135" cy="373135"/>
            <a:chOff x="1691680" y="3890524"/>
            <a:chExt cx="330552" cy="330552"/>
          </a:xfrm>
        </p:grpSpPr>
        <p:sp>
          <p:nvSpPr>
            <p:cNvPr id="67" name="Oval 1556"/>
            <p:cNvSpPr>
              <a:spLocks noChangeArrowheads="1"/>
            </p:cNvSpPr>
            <p:nvPr/>
          </p:nvSpPr>
          <p:spPr bwMode="auto">
            <a:xfrm>
              <a:off x="1691680" y="3890524"/>
              <a:ext cx="330552" cy="330552"/>
            </a:xfrm>
            <a:prstGeom prst="ellipse">
              <a:avLst/>
            </a:prstGeom>
            <a:gradFill flip="none" rotWithShape="1">
              <a:gsLst>
                <a:gs pos="0">
                  <a:schemeClr val="accent5"/>
                </a:gs>
                <a:gs pos="100000">
                  <a:schemeClr val="accent5">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68" name="Oval 1556_1"/>
            <p:cNvSpPr>
              <a:spLocks noChangeArrowheads="1"/>
            </p:cNvSpPr>
            <p:nvPr/>
          </p:nvSpPr>
          <p:spPr bwMode="auto">
            <a:xfrm>
              <a:off x="1703956" y="3902800"/>
              <a:ext cx="306000" cy="306000"/>
            </a:xfrm>
            <a:prstGeom prst="ellipse">
              <a:avLst/>
            </a:prstGeom>
            <a:gradFill flip="none" rotWithShape="1">
              <a:gsLst>
                <a:gs pos="0">
                  <a:schemeClr val="accent5">
                    <a:lumMod val="90000"/>
                  </a:schemeClr>
                </a:gs>
                <a:gs pos="100000">
                  <a:schemeClr val="accent5"/>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sp>
        <p:nvSpPr>
          <p:cNvPr id="65" name="Freeform 1616"/>
          <p:cNvSpPr>
            <a:spLocks/>
          </p:cNvSpPr>
          <p:nvPr/>
        </p:nvSpPr>
        <p:spPr bwMode="auto">
          <a:xfrm>
            <a:off x="7471631" y="3600260"/>
            <a:ext cx="306892" cy="321965"/>
          </a:xfrm>
          <a:custGeom>
            <a:avLst/>
            <a:gdLst>
              <a:gd name="T0" fmla="*/ 390 w 896"/>
              <a:gd name="T1" fmla="*/ 0 h 940"/>
              <a:gd name="T2" fmla="*/ 343 w 896"/>
              <a:gd name="T3" fmla="*/ 25 h 940"/>
              <a:gd name="T4" fmla="*/ 355 w 896"/>
              <a:gd name="T5" fmla="*/ 77 h 940"/>
              <a:gd name="T6" fmla="*/ 355 w 896"/>
              <a:gd name="T7" fmla="*/ 451 h 940"/>
              <a:gd name="T8" fmla="*/ 31 w 896"/>
              <a:gd name="T9" fmla="*/ 451 h 940"/>
              <a:gd name="T10" fmla="*/ 0 w 896"/>
              <a:gd name="T11" fmla="*/ 481 h 940"/>
              <a:gd name="T12" fmla="*/ 459 w 896"/>
              <a:gd name="T13" fmla="*/ 940 h 940"/>
              <a:gd name="T14" fmla="*/ 896 w 896"/>
              <a:gd name="T15" fmla="*/ 503 h 940"/>
              <a:gd name="T16" fmla="*/ 390 w 896"/>
              <a:gd name="T17" fmla="*/ 0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40">
                <a:moveTo>
                  <a:pt x="390" y="0"/>
                </a:moveTo>
                <a:lnTo>
                  <a:pt x="343" y="25"/>
                </a:lnTo>
                <a:lnTo>
                  <a:pt x="355" y="77"/>
                </a:lnTo>
                <a:lnTo>
                  <a:pt x="355" y="451"/>
                </a:lnTo>
                <a:lnTo>
                  <a:pt x="31" y="451"/>
                </a:lnTo>
                <a:lnTo>
                  <a:pt x="0" y="481"/>
                </a:lnTo>
                <a:lnTo>
                  <a:pt x="459" y="940"/>
                </a:lnTo>
                <a:lnTo>
                  <a:pt x="896" y="503"/>
                </a:lnTo>
                <a:lnTo>
                  <a:pt x="390" y="0"/>
                </a:lnTo>
                <a:close/>
              </a:path>
            </a:pathLst>
          </a:custGeom>
          <a:gradFill>
            <a:gsLst>
              <a:gs pos="0">
                <a:schemeClr val="accent5">
                  <a:lumMod val="50000"/>
                  <a:alpha val="75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66" name="Freeform 1612"/>
          <p:cNvSpPr>
            <a:spLocks noEditPoints="1"/>
          </p:cNvSpPr>
          <p:nvPr/>
        </p:nvSpPr>
        <p:spPr bwMode="auto">
          <a:xfrm>
            <a:off x="7470946" y="3600260"/>
            <a:ext cx="157900" cy="202085"/>
          </a:xfrm>
          <a:custGeom>
            <a:avLst/>
            <a:gdLst>
              <a:gd name="T0" fmla="*/ 387 w 461"/>
              <a:gd name="T1" fmla="*/ 481 h 590"/>
              <a:gd name="T2" fmla="*/ 387 w 461"/>
              <a:gd name="T3" fmla="*/ 590 h 590"/>
              <a:gd name="T4" fmla="*/ 316 w 461"/>
              <a:gd name="T5" fmla="*/ 590 h 590"/>
              <a:gd name="T6" fmla="*/ 316 w 461"/>
              <a:gd name="T7" fmla="*/ 481 h 590"/>
              <a:gd name="T8" fmla="*/ 0 w 461"/>
              <a:gd name="T9" fmla="*/ 481 h 590"/>
              <a:gd name="T10" fmla="*/ 0 w 461"/>
              <a:gd name="T11" fmla="*/ 418 h 590"/>
              <a:gd name="T12" fmla="*/ 260 w 461"/>
              <a:gd name="T13" fmla="*/ 0 h 590"/>
              <a:gd name="T14" fmla="*/ 387 w 461"/>
              <a:gd name="T15" fmla="*/ 0 h 590"/>
              <a:gd name="T16" fmla="*/ 387 w 461"/>
              <a:gd name="T17" fmla="*/ 420 h 590"/>
              <a:gd name="T18" fmla="*/ 461 w 461"/>
              <a:gd name="T19" fmla="*/ 420 h 590"/>
              <a:gd name="T20" fmla="*/ 461 w 461"/>
              <a:gd name="T21" fmla="*/ 481 h 590"/>
              <a:gd name="T22" fmla="*/ 387 w 461"/>
              <a:gd name="T23" fmla="*/ 481 h 590"/>
              <a:gd name="T24" fmla="*/ 316 w 461"/>
              <a:gd name="T25" fmla="*/ 63 h 590"/>
              <a:gd name="T26" fmla="*/ 298 w 461"/>
              <a:gd name="T27" fmla="*/ 63 h 590"/>
              <a:gd name="T28" fmla="*/ 80 w 461"/>
              <a:gd name="T29" fmla="*/ 420 h 590"/>
              <a:gd name="T30" fmla="*/ 316 w 461"/>
              <a:gd name="T31" fmla="*/ 420 h 590"/>
              <a:gd name="T32" fmla="*/ 316 w 461"/>
              <a:gd name="T33" fmla="*/ 63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1" h="590">
                <a:moveTo>
                  <a:pt x="387" y="481"/>
                </a:moveTo>
                <a:lnTo>
                  <a:pt x="387" y="590"/>
                </a:lnTo>
                <a:lnTo>
                  <a:pt x="316" y="590"/>
                </a:lnTo>
                <a:lnTo>
                  <a:pt x="316" y="481"/>
                </a:lnTo>
                <a:lnTo>
                  <a:pt x="0" y="481"/>
                </a:lnTo>
                <a:lnTo>
                  <a:pt x="0" y="418"/>
                </a:lnTo>
                <a:lnTo>
                  <a:pt x="260" y="0"/>
                </a:lnTo>
                <a:lnTo>
                  <a:pt x="387" y="0"/>
                </a:lnTo>
                <a:lnTo>
                  <a:pt x="387" y="420"/>
                </a:lnTo>
                <a:lnTo>
                  <a:pt x="461" y="420"/>
                </a:lnTo>
                <a:lnTo>
                  <a:pt x="461" y="481"/>
                </a:lnTo>
                <a:lnTo>
                  <a:pt x="387" y="481"/>
                </a:lnTo>
                <a:close/>
                <a:moveTo>
                  <a:pt x="316" y="63"/>
                </a:moveTo>
                <a:lnTo>
                  <a:pt x="298" y="63"/>
                </a:lnTo>
                <a:lnTo>
                  <a:pt x="80" y="420"/>
                </a:lnTo>
                <a:lnTo>
                  <a:pt x="316" y="420"/>
                </a:lnTo>
                <a:lnTo>
                  <a:pt x="316" y="63"/>
                </a:lnTo>
                <a:close/>
              </a:path>
            </a:pathLst>
          </a:custGeom>
          <a:solidFill>
            <a:srgbClr val="F6F6F0"/>
          </a:solidFill>
          <a:ln w="7938" cap="flat">
            <a:noFill/>
            <a:prstDash val="solid"/>
            <a:miter lim="800000"/>
            <a:headEnd/>
            <a:tailEnd/>
          </a:ln>
          <a:effectLst>
            <a:outerShdw blurRad="63500" sx="102000" sy="102000" algn="ctr" rotWithShape="0">
              <a:prstClr val="black">
                <a:alpha val="40000"/>
              </a:prstClr>
            </a:outerShdw>
          </a:effectLst>
          <a:scene3d>
            <a:camera prst="orthographicFront"/>
            <a:lightRig rig="threePt" dir="t"/>
          </a:scene3d>
          <a:sp3d extrusionH="50800"/>
        </p:spPr>
        <p:txBody>
          <a:bodyPr vert="horz" wrap="square" lIns="121920" tIns="60960" rIns="121920" bIns="60960" numCol="1" anchor="t" anchorCtr="0" compatLnSpc="1">
            <a:prstTxWarp prst="textNoShape">
              <a:avLst/>
            </a:prstTxWarp>
          </a:bodyPr>
          <a:lstStyle/>
          <a:p>
            <a:endParaRPr lang="zh-CN" altLang="en-US" sz="2667">
              <a:solidFill>
                <a:schemeClr val="tx2"/>
              </a:solidFill>
              <a:ea typeface="微软雅黑" panose="020B0503020204020204" pitchFamily="34" charset="-122"/>
            </a:endParaRPr>
          </a:p>
        </p:txBody>
      </p:sp>
      <p:grpSp>
        <p:nvGrpSpPr>
          <p:cNvPr id="72" name="组合 71"/>
          <p:cNvGrpSpPr/>
          <p:nvPr/>
        </p:nvGrpSpPr>
        <p:grpSpPr>
          <a:xfrm>
            <a:off x="4202235" y="3446723"/>
            <a:ext cx="471224" cy="471224"/>
            <a:chOff x="2366083" y="3784622"/>
            <a:chExt cx="330552" cy="330552"/>
          </a:xfrm>
          <a:effectLst>
            <a:outerShdw blurRad="152400" dist="152400" dir="2700000" sx="90000" sy="90000" algn="tl" rotWithShape="0">
              <a:prstClr val="black">
                <a:alpha val="30000"/>
              </a:prstClr>
            </a:outerShdw>
          </a:effectLst>
        </p:grpSpPr>
        <p:sp>
          <p:nvSpPr>
            <p:cNvPr id="78" name="Oval 1556"/>
            <p:cNvSpPr>
              <a:spLocks noChangeArrowheads="1"/>
            </p:cNvSpPr>
            <p:nvPr/>
          </p:nvSpPr>
          <p:spPr bwMode="auto">
            <a:xfrm>
              <a:off x="2366083" y="3784622"/>
              <a:ext cx="330552" cy="330552"/>
            </a:xfrm>
            <a:prstGeom prst="ellipse">
              <a:avLst/>
            </a:prstGeom>
            <a:gradFill flip="none" rotWithShape="1">
              <a:gsLst>
                <a:gs pos="0">
                  <a:srgbClr val="F6F6F0">
                    <a:lumMod val="85000"/>
                  </a:srgbClr>
                </a:gs>
                <a:gs pos="100000">
                  <a:srgbClr val="F6F6F0">
                    <a:lumMod val="40000"/>
                    <a:lumOff val="60000"/>
                  </a:srgbClr>
                </a:gs>
              </a:gsLst>
              <a:lin ang="135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79" name="Oval 1556_1"/>
            <p:cNvSpPr>
              <a:spLocks noChangeArrowheads="1"/>
            </p:cNvSpPr>
            <p:nvPr/>
          </p:nvSpPr>
          <p:spPr bwMode="auto">
            <a:xfrm>
              <a:off x="2378359" y="3796898"/>
              <a:ext cx="306000" cy="306000"/>
            </a:xfrm>
            <a:prstGeom prst="ellipse">
              <a:avLst/>
            </a:prstGeom>
            <a:gradFill flip="none" rotWithShape="1">
              <a:gsLst>
                <a:gs pos="0">
                  <a:srgbClr val="F6F6F0">
                    <a:lumMod val="90000"/>
                  </a:srgbClr>
                </a:gs>
                <a:gs pos="100000">
                  <a:srgbClr val="F6F6F0">
                    <a:lumMod val="40000"/>
                    <a:lumOff val="60000"/>
                  </a:srgb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73" name="组合 72"/>
          <p:cNvGrpSpPr/>
          <p:nvPr/>
        </p:nvGrpSpPr>
        <p:grpSpPr>
          <a:xfrm>
            <a:off x="4251275" y="3495763"/>
            <a:ext cx="373135" cy="373135"/>
            <a:chOff x="1691680" y="3890524"/>
            <a:chExt cx="330552" cy="330552"/>
          </a:xfrm>
        </p:grpSpPr>
        <p:sp>
          <p:nvSpPr>
            <p:cNvPr id="76" name="Oval 1556"/>
            <p:cNvSpPr>
              <a:spLocks noChangeArrowheads="1"/>
            </p:cNvSpPr>
            <p:nvPr/>
          </p:nvSpPr>
          <p:spPr bwMode="auto">
            <a:xfrm>
              <a:off x="1691680" y="3890524"/>
              <a:ext cx="330552" cy="330552"/>
            </a:xfrm>
            <a:prstGeom prst="ellipse">
              <a:avLst/>
            </a:prstGeom>
            <a:gradFill flip="none" rotWithShape="1">
              <a:gsLst>
                <a:gs pos="0">
                  <a:schemeClr val="accent1"/>
                </a:gs>
                <a:gs pos="100000">
                  <a:schemeClr val="accent1">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77" name="Oval 1556_1"/>
            <p:cNvSpPr>
              <a:spLocks noChangeArrowheads="1"/>
            </p:cNvSpPr>
            <p:nvPr/>
          </p:nvSpPr>
          <p:spPr bwMode="auto">
            <a:xfrm>
              <a:off x="1703956" y="3902800"/>
              <a:ext cx="306000" cy="306000"/>
            </a:xfrm>
            <a:prstGeom prst="ellipse">
              <a:avLst/>
            </a:prstGeom>
            <a:gradFill flip="none" rotWithShape="1">
              <a:gsLst>
                <a:gs pos="0">
                  <a:schemeClr val="accent1">
                    <a:lumMod val="90000"/>
                  </a:schemeClr>
                </a:gs>
                <a:gs pos="100000">
                  <a:schemeClr val="accent1"/>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sp>
        <p:nvSpPr>
          <p:cNvPr id="74" name="Freeform 1614"/>
          <p:cNvSpPr>
            <a:spLocks/>
          </p:cNvSpPr>
          <p:nvPr/>
        </p:nvSpPr>
        <p:spPr bwMode="auto">
          <a:xfrm>
            <a:off x="4356319" y="3612300"/>
            <a:ext cx="304427" cy="327129"/>
          </a:xfrm>
          <a:custGeom>
            <a:avLst/>
            <a:gdLst>
              <a:gd name="T0" fmla="*/ 406 w 952"/>
              <a:gd name="T1" fmla="*/ 0 h 1023"/>
              <a:gd name="T2" fmla="*/ 406 w 952"/>
              <a:gd name="T3" fmla="*/ 0 h 1023"/>
              <a:gd name="T4" fmla="*/ 375 w 952"/>
              <a:gd name="T5" fmla="*/ 215 h 1023"/>
              <a:gd name="T6" fmla="*/ 61 w 952"/>
              <a:gd name="T7" fmla="*/ 357 h 1023"/>
              <a:gd name="T8" fmla="*/ 21 w 952"/>
              <a:gd name="T9" fmla="*/ 525 h 1023"/>
              <a:gd name="T10" fmla="*/ 0 w 952"/>
              <a:gd name="T11" fmla="*/ 551 h 1023"/>
              <a:gd name="T12" fmla="*/ 0 w 952"/>
              <a:gd name="T13" fmla="*/ 551 h 1023"/>
              <a:gd name="T14" fmla="*/ 472 w 952"/>
              <a:gd name="T15" fmla="*/ 1023 h 1023"/>
              <a:gd name="T16" fmla="*/ 952 w 952"/>
              <a:gd name="T17" fmla="*/ 546 h 1023"/>
              <a:gd name="T18" fmla="*/ 406 w 952"/>
              <a:gd name="T19" fmla="*/ 0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2" h="1023">
                <a:moveTo>
                  <a:pt x="406" y="0"/>
                </a:moveTo>
                <a:lnTo>
                  <a:pt x="406" y="0"/>
                </a:lnTo>
                <a:lnTo>
                  <a:pt x="375" y="215"/>
                </a:lnTo>
                <a:lnTo>
                  <a:pt x="61" y="357"/>
                </a:lnTo>
                <a:lnTo>
                  <a:pt x="21" y="525"/>
                </a:lnTo>
                <a:lnTo>
                  <a:pt x="0" y="551"/>
                </a:lnTo>
                <a:lnTo>
                  <a:pt x="0" y="551"/>
                </a:lnTo>
                <a:lnTo>
                  <a:pt x="472" y="1023"/>
                </a:lnTo>
                <a:lnTo>
                  <a:pt x="952" y="546"/>
                </a:lnTo>
                <a:lnTo>
                  <a:pt x="406" y="0"/>
                </a:lnTo>
                <a:close/>
              </a:path>
            </a:pathLst>
          </a:custGeom>
          <a:gradFill>
            <a:gsLst>
              <a:gs pos="0">
                <a:schemeClr val="accent1">
                  <a:lumMod val="50000"/>
                  <a:alpha val="75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75" name="Freeform 1610"/>
          <p:cNvSpPr>
            <a:spLocks/>
          </p:cNvSpPr>
          <p:nvPr/>
        </p:nvSpPr>
        <p:spPr bwMode="auto">
          <a:xfrm>
            <a:off x="4356959" y="3598868"/>
            <a:ext cx="143580" cy="189627"/>
          </a:xfrm>
          <a:custGeom>
            <a:avLst/>
            <a:gdLst>
              <a:gd name="T0" fmla="*/ 0 w 190"/>
              <a:gd name="T1" fmla="*/ 251 h 251"/>
              <a:gd name="T2" fmla="*/ 0 w 190"/>
              <a:gd name="T3" fmla="*/ 196 h 251"/>
              <a:gd name="T4" fmla="*/ 6 w 190"/>
              <a:gd name="T5" fmla="*/ 169 h 251"/>
              <a:gd name="T6" fmla="*/ 26 w 190"/>
              <a:gd name="T7" fmla="*/ 151 h 251"/>
              <a:gd name="T8" fmla="*/ 51 w 190"/>
              <a:gd name="T9" fmla="*/ 141 h 251"/>
              <a:gd name="T10" fmla="*/ 79 w 190"/>
              <a:gd name="T11" fmla="*/ 130 h 251"/>
              <a:gd name="T12" fmla="*/ 106 w 190"/>
              <a:gd name="T13" fmla="*/ 120 h 251"/>
              <a:gd name="T14" fmla="*/ 130 w 190"/>
              <a:gd name="T15" fmla="*/ 111 h 251"/>
              <a:gd name="T16" fmla="*/ 148 w 190"/>
              <a:gd name="T17" fmla="*/ 100 h 251"/>
              <a:gd name="T18" fmla="*/ 156 w 190"/>
              <a:gd name="T19" fmla="*/ 80 h 251"/>
              <a:gd name="T20" fmla="*/ 156 w 190"/>
              <a:gd name="T21" fmla="*/ 71 h 251"/>
              <a:gd name="T22" fmla="*/ 156 w 190"/>
              <a:gd name="T23" fmla="*/ 60 h 251"/>
              <a:gd name="T24" fmla="*/ 145 w 190"/>
              <a:gd name="T25" fmla="*/ 37 h 251"/>
              <a:gd name="T26" fmla="*/ 121 w 190"/>
              <a:gd name="T27" fmla="*/ 27 h 251"/>
              <a:gd name="T28" fmla="*/ 99 w 190"/>
              <a:gd name="T29" fmla="*/ 26 h 251"/>
              <a:gd name="T30" fmla="*/ 76 w 190"/>
              <a:gd name="T31" fmla="*/ 27 h 251"/>
              <a:gd name="T32" fmla="*/ 43 w 190"/>
              <a:gd name="T33" fmla="*/ 40 h 251"/>
              <a:gd name="T34" fmla="*/ 33 w 190"/>
              <a:gd name="T35" fmla="*/ 76 h 251"/>
              <a:gd name="T36" fmla="*/ 33 w 190"/>
              <a:gd name="T37" fmla="*/ 107 h 251"/>
              <a:gd name="T38" fmla="*/ 2 w 190"/>
              <a:gd name="T39" fmla="*/ 107 h 251"/>
              <a:gd name="T40" fmla="*/ 2 w 190"/>
              <a:gd name="T41" fmla="*/ 70 h 251"/>
              <a:gd name="T42" fmla="*/ 19 w 190"/>
              <a:gd name="T43" fmla="*/ 19 h 251"/>
              <a:gd name="T44" fmla="*/ 69 w 190"/>
              <a:gd name="T45" fmla="*/ 0 h 251"/>
              <a:gd name="T46" fmla="*/ 99 w 190"/>
              <a:gd name="T47" fmla="*/ 0 h 251"/>
              <a:gd name="T48" fmla="*/ 130 w 190"/>
              <a:gd name="T49" fmla="*/ 2 h 251"/>
              <a:gd name="T50" fmla="*/ 168 w 190"/>
              <a:gd name="T51" fmla="*/ 17 h 251"/>
              <a:gd name="T52" fmla="*/ 186 w 190"/>
              <a:gd name="T53" fmla="*/ 55 h 251"/>
              <a:gd name="T54" fmla="*/ 186 w 190"/>
              <a:gd name="T55" fmla="*/ 83 h 251"/>
              <a:gd name="T56" fmla="*/ 178 w 190"/>
              <a:gd name="T57" fmla="*/ 110 h 251"/>
              <a:gd name="T58" fmla="*/ 148 w 190"/>
              <a:gd name="T59" fmla="*/ 135 h 251"/>
              <a:gd name="T60" fmla="*/ 123 w 190"/>
              <a:gd name="T61" fmla="*/ 144 h 251"/>
              <a:gd name="T62" fmla="*/ 96 w 190"/>
              <a:gd name="T63" fmla="*/ 154 h 251"/>
              <a:gd name="T64" fmla="*/ 68 w 190"/>
              <a:gd name="T65" fmla="*/ 165 h 251"/>
              <a:gd name="T66" fmla="*/ 44 w 190"/>
              <a:gd name="T67" fmla="*/ 174 h 251"/>
              <a:gd name="T68" fmla="*/ 33 w 190"/>
              <a:gd name="T69" fmla="*/ 183 h 251"/>
              <a:gd name="T70" fmla="*/ 30 w 190"/>
              <a:gd name="T71" fmla="*/ 197 h 251"/>
              <a:gd name="T72" fmla="*/ 30 w 190"/>
              <a:gd name="T73" fmla="*/ 226 h 251"/>
              <a:gd name="T74" fmla="*/ 190 w 190"/>
              <a:gd name="T75" fmla="*/ 226 h 251"/>
              <a:gd name="T76" fmla="*/ 190 w 190"/>
              <a:gd name="T77" fmla="*/ 251 h 251"/>
              <a:gd name="T78" fmla="*/ 0 w 190"/>
              <a:gd name="T79"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0" h="251">
                <a:moveTo>
                  <a:pt x="0" y="251"/>
                </a:moveTo>
                <a:cubicBezTo>
                  <a:pt x="0" y="196"/>
                  <a:pt x="0" y="196"/>
                  <a:pt x="0" y="196"/>
                </a:cubicBezTo>
                <a:cubicBezTo>
                  <a:pt x="0" y="186"/>
                  <a:pt x="2" y="177"/>
                  <a:pt x="6" y="169"/>
                </a:cubicBezTo>
                <a:cubicBezTo>
                  <a:pt x="9" y="161"/>
                  <a:pt x="16" y="155"/>
                  <a:pt x="26" y="151"/>
                </a:cubicBezTo>
                <a:cubicBezTo>
                  <a:pt x="34" y="148"/>
                  <a:pt x="42" y="144"/>
                  <a:pt x="51" y="141"/>
                </a:cubicBezTo>
                <a:cubicBezTo>
                  <a:pt x="60" y="137"/>
                  <a:pt x="70" y="134"/>
                  <a:pt x="79" y="130"/>
                </a:cubicBezTo>
                <a:cubicBezTo>
                  <a:pt x="88" y="127"/>
                  <a:pt x="97" y="123"/>
                  <a:pt x="106" y="120"/>
                </a:cubicBezTo>
                <a:cubicBezTo>
                  <a:pt x="114" y="117"/>
                  <a:pt x="122" y="114"/>
                  <a:pt x="130" y="111"/>
                </a:cubicBezTo>
                <a:cubicBezTo>
                  <a:pt x="138" y="109"/>
                  <a:pt x="144" y="105"/>
                  <a:pt x="148" y="100"/>
                </a:cubicBezTo>
                <a:cubicBezTo>
                  <a:pt x="152" y="96"/>
                  <a:pt x="154" y="89"/>
                  <a:pt x="156" y="80"/>
                </a:cubicBezTo>
                <a:cubicBezTo>
                  <a:pt x="156" y="78"/>
                  <a:pt x="156" y="75"/>
                  <a:pt x="156" y="71"/>
                </a:cubicBezTo>
                <a:cubicBezTo>
                  <a:pt x="156" y="68"/>
                  <a:pt x="156" y="64"/>
                  <a:pt x="156" y="60"/>
                </a:cubicBezTo>
                <a:cubicBezTo>
                  <a:pt x="155" y="50"/>
                  <a:pt x="151" y="42"/>
                  <a:pt x="145" y="37"/>
                </a:cubicBezTo>
                <a:cubicBezTo>
                  <a:pt x="139" y="31"/>
                  <a:pt x="131" y="28"/>
                  <a:pt x="121" y="27"/>
                </a:cubicBezTo>
                <a:cubicBezTo>
                  <a:pt x="113" y="27"/>
                  <a:pt x="105" y="26"/>
                  <a:pt x="99" y="26"/>
                </a:cubicBezTo>
                <a:cubicBezTo>
                  <a:pt x="92" y="26"/>
                  <a:pt x="85" y="26"/>
                  <a:pt x="76" y="27"/>
                </a:cubicBezTo>
                <a:cubicBezTo>
                  <a:pt x="60" y="27"/>
                  <a:pt x="49" y="32"/>
                  <a:pt x="43" y="40"/>
                </a:cubicBezTo>
                <a:cubicBezTo>
                  <a:pt x="36" y="47"/>
                  <a:pt x="33" y="59"/>
                  <a:pt x="33" y="76"/>
                </a:cubicBezTo>
                <a:cubicBezTo>
                  <a:pt x="33" y="107"/>
                  <a:pt x="33" y="107"/>
                  <a:pt x="33" y="107"/>
                </a:cubicBezTo>
                <a:cubicBezTo>
                  <a:pt x="2" y="107"/>
                  <a:pt x="2" y="107"/>
                  <a:pt x="2" y="107"/>
                </a:cubicBezTo>
                <a:cubicBezTo>
                  <a:pt x="2" y="70"/>
                  <a:pt x="2" y="70"/>
                  <a:pt x="2" y="70"/>
                </a:cubicBezTo>
                <a:cubicBezTo>
                  <a:pt x="2" y="49"/>
                  <a:pt x="8" y="32"/>
                  <a:pt x="19" y="19"/>
                </a:cubicBezTo>
                <a:cubicBezTo>
                  <a:pt x="31" y="7"/>
                  <a:pt x="47" y="1"/>
                  <a:pt x="69" y="0"/>
                </a:cubicBezTo>
                <a:cubicBezTo>
                  <a:pt x="78" y="0"/>
                  <a:pt x="88" y="0"/>
                  <a:pt x="99" y="0"/>
                </a:cubicBezTo>
                <a:cubicBezTo>
                  <a:pt x="109" y="0"/>
                  <a:pt x="119" y="0"/>
                  <a:pt x="130" y="2"/>
                </a:cubicBezTo>
                <a:cubicBezTo>
                  <a:pt x="146" y="3"/>
                  <a:pt x="159" y="9"/>
                  <a:pt x="168" y="17"/>
                </a:cubicBezTo>
                <a:cubicBezTo>
                  <a:pt x="178" y="26"/>
                  <a:pt x="183" y="38"/>
                  <a:pt x="186" y="55"/>
                </a:cubicBezTo>
                <a:cubicBezTo>
                  <a:pt x="187" y="64"/>
                  <a:pt x="187" y="73"/>
                  <a:pt x="186" y="83"/>
                </a:cubicBezTo>
                <a:cubicBezTo>
                  <a:pt x="185" y="93"/>
                  <a:pt x="182" y="102"/>
                  <a:pt x="178" y="110"/>
                </a:cubicBezTo>
                <a:cubicBezTo>
                  <a:pt x="171" y="121"/>
                  <a:pt x="161" y="130"/>
                  <a:pt x="148" y="135"/>
                </a:cubicBezTo>
                <a:cubicBezTo>
                  <a:pt x="140" y="137"/>
                  <a:pt x="132" y="140"/>
                  <a:pt x="123" y="144"/>
                </a:cubicBezTo>
                <a:cubicBezTo>
                  <a:pt x="114" y="147"/>
                  <a:pt x="105" y="151"/>
                  <a:pt x="96" y="154"/>
                </a:cubicBezTo>
                <a:cubicBezTo>
                  <a:pt x="87" y="158"/>
                  <a:pt x="77" y="161"/>
                  <a:pt x="68" y="165"/>
                </a:cubicBezTo>
                <a:cubicBezTo>
                  <a:pt x="59" y="168"/>
                  <a:pt x="51" y="171"/>
                  <a:pt x="44" y="174"/>
                </a:cubicBezTo>
                <a:cubicBezTo>
                  <a:pt x="39" y="176"/>
                  <a:pt x="35" y="179"/>
                  <a:pt x="33" y="183"/>
                </a:cubicBezTo>
                <a:cubicBezTo>
                  <a:pt x="31" y="187"/>
                  <a:pt x="30" y="192"/>
                  <a:pt x="30" y="197"/>
                </a:cubicBezTo>
                <a:cubicBezTo>
                  <a:pt x="30" y="226"/>
                  <a:pt x="30" y="226"/>
                  <a:pt x="30" y="226"/>
                </a:cubicBezTo>
                <a:cubicBezTo>
                  <a:pt x="190" y="226"/>
                  <a:pt x="190" y="226"/>
                  <a:pt x="190" y="226"/>
                </a:cubicBezTo>
                <a:cubicBezTo>
                  <a:pt x="190" y="251"/>
                  <a:pt x="190" y="251"/>
                  <a:pt x="190" y="251"/>
                </a:cubicBezTo>
                <a:lnTo>
                  <a:pt x="0" y="251"/>
                </a:lnTo>
                <a:close/>
              </a:path>
            </a:pathLst>
          </a:custGeom>
          <a:solidFill>
            <a:srgbClr val="F6F6F0"/>
          </a:solidFill>
          <a:ln w="7938" cap="flat">
            <a:noFill/>
            <a:prstDash val="solid"/>
            <a:miter lim="800000"/>
            <a:headEnd/>
            <a:tailEnd/>
          </a:ln>
          <a:effectLst>
            <a:outerShdw blurRad="63500" sx="102000" sy="102000" algn="ctr" rotWithShape="0">
              <a:prstClr val="black">
                <a:alpha val="40000"/>
              </a:prstClr>
            </a:outerShdw>
          </a:effectLst>
          <a:scene3d>
            <a:camera prst="orthographicFront"/>
            <a:lightRig rig="threePt" dir="t"/>
          </a:scene3d>
          <a:sp3d extrusionH="50800"/>
        </p:spPr>
        <p:txBody>
          <a:bodyPr vert="horz" wrap="square" lIns="121920" tIns="60960" rIns="121920" bIns="60960" numCol="1" anchor="t" anchorCtr="0" compatLnSpc="1">
            <a:prstTxWarp prst="textNoShape">
              <a:avLst/>
            </a:prstTxWarp>
          </a:bodyPr>
          <a:lstStyle/>
          <a:p>
            <a:endParaRPr lang="zh-CN" altLang="en-US" sz="2667">
              <a:solidFill>
                <a:schemeClr val="tx2"/>
              </a:solidFill>
              <a:ea typeface="微软雅黑" panose="020B0503020204020204" pitchFamily="34" charset="-122"/>
            </a:endParaRPr>
          </a:p>
        </p:txBody>
      </p:sp>
      <p:grpSp>
        <p:nvGrpSpPr>
          <p:cNvPr id="81" name="组合 80"/>
          <p:cNvGrpSpPr/>
          <p:nvPr/>
        </p:nvGrpSpPr>
        <p:grpSpPr>
          <a:xfrm>
            <a:off x="8987724" y="3996100"/>
            <a:ext cx="471224" cy="471224"/>
            <a:chOff x="2366083" y="3784622"/>
            <a:chExt cx="330552" cy="330552"/>
          </a:xfrm>
          <a:effectLst>
            <a:outerShdw blurRad="152400" dist="152400" dir="2700000" sx="90000" sy="90000" algn="tl" rotWithShape="0">
              <a:prstClr val="black">
                <a:alpha val="30000"/>
              </a:prstClr>
            </a:outerShdw>
          </a:effectLst>
        </p:grpSpPr>
        <p:sp>
          <p:nvSpPr>
            <p:cNvPr id="87" name="Oval 1556"/>
            <p:cNvSpPr>
              <a:spLocks noChangeArrowheads="1"/>
            </p:cNvSpPr>
            <p:nvPr/>
          </p:nvSpPr>
          <p:spPr bwMode="auto">
            <a:xfrm>
              <a:off x="2366083" y="3784622"/>
              <a:ext cx="330552" cy="330552"/>
            </a:xfrm>
            <a:prstGeom prst="ellipse">
              <a:avLst/>
            </a:prstGeom>
            <a:gradFill flip="none" rotWithShape="1">
              <a:gsLst>
                <a:gs pos="0">
                  <a:srgbClr val="F6F6F0">
                    <a:lumMod val="85000"/>
                  </a:srgbClr>
                </a:gs>
                <a:gs pos="100000">
                  <a:srgbClr val="F6F6F0">
                    <a:lumMod val="40000"/>
                    <a:lumOff val="60000"/>
                  </a:srgbClr>
                </a:gs>
              </a:gsLst>
              <a:lin ang="135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88" name="Oval 1556_1"/>
            <p:cNvSpPr>
              <a:spLocks noChangeArrowheads="1"/>
            </p:cNvSpPr>
            <p:nvPr/>
          </p:nvSpPr>
          <p:spPr bwMode="auto">
            <a:xfrm>
              <a:off x="2378359" y="3796898"/>
              <a:ext cx="306000" cy="306000"/>
            </a:xfrm>
            <a:prstGeom prst="ellipse">
              <a:avLst/>
            </a:prstGeom>
            <a:gradFill flip="none" rotWithShape="1">
              <a:gsLst>
                <a:gs pos="0">
                  <a:srgbClr val="F6F6F0">
                    <a:lumMod val="90000"/>
                  </a:srgbClr>
                </a:gs>
                <a:gs pos="100000">
                  <a:srgbClr val="F6F6F0">
                    <a:lumMod val="40000"/>
                    <a:lumOff val="60000"/>
                  </a:srgb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sp>
        <p:nvSpPr>
          <p:cNvPr id="82" name="Oval 1556"/>
          <p:cNvSpPr>
            <a:spLocks noChangeArrowheads="1"/>
          </p:cNvSpPr>
          <p:nvPr/>
        </p:nvSpPr>
        <p:spPr bwMode="auto">
          <a:xfrm>
            <a:off x="9036765" y="4045141"/>
            <a:ext cx="373135" cy="373135"/>
          </a:xfrm>
          <a:prstGeom prst="ellipse">
            <a:avLst/>
          </a:prstGeom>
          <a:gradFill flip="none" rotWithShape="1">
            <a:gsLst>
              <a:gs pos="0">
                <a:schemeClr val="accent4"/>
              </a:gs>
              <a:gs pos="100000">
                <a:schemeClr val="accent4">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83" name="Oval 1556_1"/>
          <p:cNvSpPr>
            <a:spLocks noChangeArrowheads="1"/>
          </p:cNvSpPr>
          <p:nvPr/>
        </p:nvSpPr>
        <p:spPr bwMode="auto">
          <a:xfrm>
            <a:off x="9050622" y="4058998"/>
            <a:ext cx="345420" cy="345420"/>
          </a:xfrm>
          <a:prstGeom prst="ellipse">
            <a:avLst/>
          </a:prstGeom>
          <a:gradFill flip="none" rotWithShape="1">
            <a:gsLst>
              <a:gs pos="0">
                <a:schemeClr val="accent4">
                  <a:lumMod val="85000"/>
                </a:schemeClr>
              </a:gs>
              <a:gs pos="100000">
                <a:schemeClr val="accent4"/>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nvGrpSpPr>
          <p:cNvPr id="84" name="组合 83"/>
          <p:cNvGrpSpPr/>
          <p:nvPr/>
        </p:nvGrpSpPr>
        <p:grpSpPr>
          <a:xfrm>
            <a:off x="9150145" y="4147295"/>
            <a:ext cx="297175" cy="307173"/>
            <a:chOff x="8498432" y="1024963"/>
            <a:chExt cx="693515" cy="716859"/>
          </a:xfrm>
        </p:grpSpPr>
        <p:sp>
          <p:nvSpPr>
            <p:cNvPr id="85" name="Freeform 12"/>
            <p:cNvSpPr>
              <a:spLocks/>
            </p:cNvSpPr>
            <p:nvPr/>
          </p:nvSpPr>
          <p:spPr bwMode="auto">
            <a:xfrm>
              <a:off x="8519527" y="1024963"/>
              <a:ext cx="672420" cy="716859"/>
            </a:xfrm>
            <a:custGeom>
              <a:avLst/>
              <a:gdLst/>
              <a:ahLst/>
              <a:cxnLst/>
              <a:rect l="l" t="t" r="r" b="b"/>
              <a:pathLst>
                <a:path w="1417615" h="1511300">
                  <a:moveTo>
                    <a:pt x="671490" y="0"/>
                  </a:moveTo>
                  <a:lnTo>
                    <a:pt x="1417615" y="746125"/>
                  </a:lnTo>
                  <a:lnTo>
                    <a:pt x="652440" y="1511300"/>
                  </a:lnTo>
                  <a:lnTo>
                    <a:pt x="30140" y="887413"/>
                  </a:lnTo>
                  <a:lnTo>
                    <a:pt x="71415" y="846138"/>
                  </a:lnTo>
                  <a:lnTo>
                    <a:pt x="323827" y="906463"/>
                  </a:lnTo>
                  <a:lnTo>
                    <a:pt x="442094" y="879552"/>
                  </a:lnTo>
                  <a:lnTo>
                    <a:pt x="0" y="437458"/>
                  </a:lnTo>
                  <a:lnTo>
                    <a:pt x="35043" y="402415"/>
                  </a:lnTo>
                  <a:lnTo>
                    <a:pt x="19027" y="355600"/>
                  </a:lnTo>
                  <a:lnTo>
                    <a:pt x="19027" y="163513"/>
                  </a:lnTo>
                  <a:lnTo>
                    <a:pt x="41252" y="74613"/>
                  </a:lnTo>
                  <a:lnTo>
                    <a:pt x="323827" y="36513"/>
                  </a:lnTo>
                  <a:lnTo>
                    <a:pt x="611165" y="36513"/>
                  </a:lnTo>
                  <a:lnTo>
                    <a:pt x="663552" y="6350"/>
                  </a:lnTo>
                  <a:close/>
                </a:path>
              </a:pathLst>
            </a:custGeom>
            <a:gradFill>
              <a:gsLst>
                <a:gs pos="0">
                  <a:schemeClr val="accent4">
                    <a:lumMod val="75000"/>
                    <a:alpha val="83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86" name="Freeform 6"/>
            <p:cNvSpPr>
              <a:spLocks/>
            </p:cNvSpPr>
            <p:nvPr/>
          </p:nvSpPr>
          <p:spPr bwMode="auto">
            <a:xfrm>
              <a:off x="8498432" y="1027975"/>
              <a:ext cx="348640" cy="446531"/>
            </a:xfrm>
            <a:custGeom>
              <a:avLst/>
              <a:gdLst>
                <a:gd name="T0" fmla="*/ 195 w 196"/>
                <a:gd name="T1" fmla="*/ 152 h 251"/>
                <a:gd name="T2" fmla="*/ 195 w 196"/>
                <a:gd name="T3" fmla="*/ 175 h 251"/>
                <a:gd name="T4" fmla="*/ 194 w 196"/>
                <a:gd name="T5" fmla="*/ 198 h 251"/>
                <a:gd name="T6" fmla="*/ 186 w 196"/>
                <a:gd name="T7" fmla="*/ 222 h 251"/>
                <a:gd name="T8" fmla="*/ 170 w 196"/>
                <a:gd name="T9" fmla="*/ 239 h 251"/>
                <a:gd name="T10" fmla="*/ 148 w 196"/>
                <a:gd name="T11" fmla="*/ 248 h 251"/>
                <a:gd name="T12" fmla="*/ 123 w 196"/>
                <a:gd name="T13" fmla="*/ 251 h 251"/>
                <a:gd name="T14" fmla="*/ 110 w 196"/>
                <a:gd name="T15" fmla="*/ 251 h 251"/>
                <a:gd name="T16" fmla="*/ 93 w 196"/>
                <a:gd name="T17" fmla="*/ 250 h 251"/>
                <a:gd name="T18" fmla="*/ 77 w 196"/>
                <a:gd name="T19" fmla="*/ 250 h 251"/>
                <a:gd name="T20" fmla="*/ 64 w 196"/>
                <a:gd name="T21" fmla="*/ 250 h 251"/>
                <a:gd name="T22" fmla="*/ 17 w 196"/>
                <a:gd name="T23" fmla="*/ 233 h 251"/>
                <a:gd name="T24" fmla="*/ 0 w 196"/>
                <a:gd name="T25" fmla="*/ 187 h 251"/>
                <a:gd name="T26" fmla="*/ 0 w 196"/>
                <a:gd name="T27" fmla="*/ 166 h 251"/>
                <a:gd name="T28" fmla="*/ 29 w 196"/>
                <a:gd name="T29" fmla="*/ 166 h 251"/>
                <a:gd name="T30" fmla="*/ 29 w 196"/>
                <a:gd name="T31" fmla="*/ 187 h 251"/>
                <a:gd name="T32" fmla="*/ 39 w 196"/>
                <a:gd name="T33" fmla="*/ 215 h 251"/>
                <a:gd name="T34" fmla="*/ 68 w 196"/>
                <a:gd name="T35" fmla="*/ 224 h 251"/>
                <a:gd name="T36" fmla="*/ 81 w 196"/>
                <a:gd name="T37" fmla="*/ 225 h 251"/>
                <a:gd name="T38" fmla="*/ 95 w 196"/>
                <a:gd name="T39" fmla="*/ 225 h 251"/>
                <a:gd name="T40" fmla="*/ 110 w 196"/>
                <a:gd name="T41" fmla="*/ 225 h 251"/>
                <a:gd name="T42" fmla="*/ 123 w 196"/>
                <a:gd name="T43" fmla="*/ 224 h 251"/>
                <a:gd name="T44" fmla="*/ 136 w 196"/>
                <a:gd name="T45" fmla="*/ 222 h 251"/>
                <a:gd name="T46" fmla="*/ 148 w 196"/>
                <a:gd name="T47" fmla="*/ 218 h 251"/>
                <a:gd name="T48" fmla="*/ 158 w 196"/>
                <a:gd name="T49" fmla="*/ 209 h 251"/>
                <a:gd name="T50" fmla="*/ 163 w 196"/>
                <a:gd name="T51" fmla="*/ 196 h 251"/>
                <a:gd name="T52" fmla="*/ 165 w 196"/>
                <a:gd name="T53" fmla="*/ 152 h 251"/>
                <a:gd name="T54" fmla="*/ 154 w 196"/>
                <a:gd name="T55" fmla="*/ 125 h 251"/>
                <a:gd name="T56" fmla="*/ 126 w 196"/>
                <a:gd name="T57" fmla="*/ 114 h 251"/>
                <a:gd name="T58" fmla="*/ 105 w 196"/>
                <a:gd name="T59" fmla="*/ 113 h 251"/>
                <a:gd name="T60" fmla="*/ 84 w 196"/>
                <a:gd name="T61" fmla="*/ 114 h 251"/>
                <a:gd name="T62" fmla="*/ 56 w 196"/>
                <a:gd name="T63" fmla="*/ 120 h 251"/>
                <a:gd name="T64" fmla="*/ 35 w 196"/>
                <a:gd name="T65" fmla="*/ 138 h 251"/>
                <a:gd name="T66" fmla="*/ 3 w 196"/>
                <a:gd name="T67" fmla="*/ 138 h 251"/>
                <a:gd name="T68" fmla="*/ 3 w 196"/>
                <a:gd name="T69" fmla="*/ 0 h 251"/>
                <a:gd name="T70" fmla="*/ 189 w 196"/>
                <a:gd name="T71" fmla="*/ 0 h 251"/>
                <a:gd name="T72" fmla="*/ 189 w 196"/>
                <a:gd name="T73" fmla="*/ 27 h 251"/>
                <a:gd name="T74" fmla="*/ 32 w 196"/>
                <a:gd name="T75" fmla="*/ 27 h 251"/>
                <a:gd name="T76" fmla="*/ 32 w 196"/>
                <a:gd name="T77" fmla="*/ 104 h 251"/>
                <a:gd name="T78" fmla="*/ 53 w 196"/>
                <a:gd name="T79" fmla="*/ 92 h 251"/>
                <a:gd name="T80" fmla="*/ 78 w 196"/>
                <a:gd name="T81" fmla="*/ 88 h 251"/>
                <a:gd name="T82" fmla="*/ 90 w 196"/>
                <a:gd name="T83" fmla="*/ 88 h 251"/>
                <a:gd name="T84" fmla="*/ 105 w 196"/>
                <a:gd name="T85" fmla="*/ 87 h 251"/>
                <a:gd name="T86" fmla="*/ 121 w 196"/>
                <a:gd name="T87" fmla="*/ 88 h 251"/>
                <a:gd name="T88" fmla="*/ 136 w 196"/>
                <a:gd name="T89" fmla="*/ 88 h 251"/>
                <a:gd name="T90" fmla="*/ 179 w 196"/>
                <a:gd name="T91" fmla="*/ 107 h 251"/>
                <a:gd name="T92" fmla="*/ 195 w 196"/>
                <a:gd name="T93" fmla="*/ 15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6" h="251">
                  <a:moveTo>
                    <a:pt x="195" y="152"/>
                  </a:moveTo>
                  <a:cubicBezTo>
                    <a:pt x="196" y="159"/>
                    <a:pt x="196" y="166"/>
                    <a:pt x="195" y="175"/>
                  </a:cubicBezTo>
                  <a:cubicBezTo>
                    <a:pt x="195" y="183"/>
                    <a:pt x="194" y="191"/>
                    <a:pt x="194" y="198"/>
                  </a:cubicBezTo>
                  <a:cubicBezTo>
                    <a:pt x="193" y="208"/>
                    <a:pt x="190" y="216"/>
                    <a:pt x="186" y="222"/>
                  </a:cubicBezTo>
                  <a:cubicBezTo>
                    <a:pt x="182" y="229"/>
                    <a:pt x="176" y="234"/>
                    <a:pt x="170" y="239"/>
                  </a:cubicBezTo>
                  <a:cubicBezTo>
                    <a:pt x="163" y="243"/>
                    <a:pt x="156" y="246"/>
                    <a:pt x="148" y="248"/>
                  </a:cubicBezTo>
                  <a:cubicBezTo>
                    <a:pt x="140" y="250"/>
                    <a:pt x="131" y="251"/>
                    <a:pt x="123" y="251"/>
                  </a:cubicBezTo>
                  <a:cubicBezTo>
                    <a:pt x="119" y="251"/>
                    <a:pt x="115" y="251"/>
                    <a:pt x="110" y="251"/>
                  </a:cubicBezTo>
                  <a:cubicBezTo>
                    <a:pt x="104" y="251"/>
                    <a:pt x="99" y="251"/>
                    <a:pt x="93" y="250"/>
                  </a:cubicBezTo>
                  <a:cubicBezTo>
                    <a:pt x="87" y="250"/>
                    <a:pt x="82" y="250"/>
                    <a:pt x="77" y="250"/>
                  </a:cubicBezTo>
                  <a:cubicBezTo>
                    <a:pt x="71" y="250"/>
                    <a:pt x="67" y="250"/>
                    <a:pt x="64" y="250"/>
                  </a:cubicBezTo>
                  <a:cubicBezTo>
                    <a:pt x="44" y="249"/>
                    <a:pt x="28" y="244"/>
                    <a:pt x="17" y="233"/>
                  </a:cubicBezTo>
                  <a:cubicBezTo>
                    <a:pt x="5" y="222"/>
                    <a:pt x="0" y="207"/>
                    <a:pt x="0" y="187"/>
                  </a:cubicBezTo>
                  <a:cubicBezTo>
                    <a:pt x="0" y="166"/>
                    <a:pt x="0" y="166"/>
                    <a:pt x="0" y="166"/>
                  </a:cubicBezTo>
                  <a:cubicBezTo>
                    <a:pt x="29" y="166"/>
                    <a:pt x="29" y="166"/>
                    <a:pt x="29" y="166"/>
                  </a:cubicBezTo>
                  <a:cubicBezTo>
                    <a:pt x="29" y="187"/>
                    <a:pt x="29" y="187"/>
                    <a:pt x="29" y="187"/>
                  </a:cubicBezTo>
                  <a:cubicBezTo>
                    <a:pt x="29" y="200"/>
                    <a:pt x="33" y="209"/>
                    <a:pt x="39" y="215"/>
                  </a:cubicBezTo>
                  <a:cubicBezTo>
                    <a:pt x="46" y="220"/>
                    <a:pt x="55" y="224"/>
                    <a:pt x="68" y="224"/>
                  </a:cubicBezTo>
                  <a:cubicBezTo>
                    <a:pt x="72" y="225"/>
                    <a:pt x="76" y="225"/>
                    <a:pt x="81" y="225"/>
                  </a:cubicBezTo>
                  <a:cubicBezTo>
                    <a:pt x="85" y="225"/>
                    <a:pt x="90" y="225"/>
                    <a:pt x="95" y="225"/>
                  </a:cubicBezTo>
                  <a:cubicBezTo>
                    <a:pt x="100" y="225"/>
                    <a:pt x="105" y="225"/>
                    <a:pt x="110" y="225"/>
                  </a:cubicBezTo>
                  <a:cubicBezTo>
                    <a:pt x="115" y="225"/>
                    <a:pt x="119" y="225"/>
                    <a:pt x="123" y="224"/>
                  </a:cubicBezTo>
                  <a:cubicBezTo>
                    <a:pt x="127" y="224"/>
                    <a:pt x="132" y="223"/>
                    <a:pt x="136" y="222"/>
                  </a:cubicBezTo>
                  <a:cubicBezTo>
                    <a:pt x="141" y="221"/>
                    <a:pt x="145" y="220"/>
                    <a:pt x="148" y="218"/>
                  </a:cubicBezTo>
                  <a:cubicBezTo>
                    <a:pt x="152" y="215"/>
                    <a:pt x="156" y="213"/>
                    <a:pt x="158" y="209"/>
                  </a:cubicBezTo>
                  <a:cubicBezTo>
                    <a:pt x="161" y="206"/>
                    <a:pt x="162" y="201"/>
                    <a:pt x="163" y="196"/>
                  </a:cubicBezTo>
                  <a:cubicBezTo>
                    <a:pt x="166" y="182"/>
                    <a:pt x="166" y="167"/>
                    <a:pt x="165" y="152"/>
                  </a:cubicBezTo>
                  <a:cubicBezTo>
                    <a:pt x="164" y="140"/>
                    <a:pt x="161" y="131"/>
                    <a:pt x="154" y="125"/>
                  </a:cubicBezTo>
                  <a:cubicBezTo>
                    <a:pt x="148" y="119"/>
                    <a:pt x="138" y="116"/>
                    <a:pt x="126" y="114"/>
                  </a:cubicBezTo>
                  <a:cubicBezTo>
                    <a:pt x="119" y="114"/>
                    <a:pt x="112" y="113"/>
                    <a:pt x="105" y="113"/>
                  </a:cubicBezTo>
                  <a:cubicBezTo>
                    <a:pt x="97" y="113"/>
                    <a:pt x="90" y="114"/>
                    <a:pt x="84" y="114"/>
                  </a:cubicBezTo>
                  <a:cubicBezTo>
                    <a:pt x="74" y="114"/>
                    <a:pt x="65" y="116"/>
                    <a:pt x="56" y="120"/>
                  </a:cubicBezTo>
                  <a:cubicBezTo>
                    <a:pt x="47" y="123"/>
                    <a:pt x="40" y="129"/>
                    <a:pt x="35" y="138"/>
                  </a:cubicBezTo>
                  <a:cubicBezTo>
                    <a:pt x="3" y="138"/>
                    <a:pt x="3" y="138"/>
                    <a:pt x="3" y="138"/>
                  </a:cubicBezTo>
                  <a:cubicBezTo>
                    <a:pt x="3" y="0"/>
                    <a:pt x="3" y="0"/>
                    <a:pt x="3" y="0"/>
                  </a:cubicBezTo>
                  <a:cubicBezTo>
                    <a:pt x="189" y="0"/>
                    <a:pt x="189" y="0"/>
                    <a:pt x="189" y="0"/>
                  </a:cubicBezTo>
                  <a:cubicBezTo>
                    <a:pt x="189" y="27"/>
                    <a:pt x="189" y="27"/>
                    <a:pt x="189" y="27"/>
                  </a:cubicBezTo>
                  <a:cubicBezTo>
                    <a:pt x="32" y="27"/>
                    <a:pt x="32" y="27"/>
                    <a:pt x="32" y="27"/>
                  </a:cubicBezTo>
                  <a:cubicBezTo>
                    <a:pt x="32" y="104"/>
                    <a:pt x="32" y="104"/>
                    <a:pt x="32" y="104"/>
                  </a:cubicBezTo>
                  <a:cubicBezTo>
                    <a:pt x="38" y="98"/>
                    <a:pt x="45" y="94"/>
                    <a:pt x="53" y="92"/>
                  </a:cubicBezTo>
                  <a:cubicBezTo>
                    <a:pt x="62" y="89"/>
                    <a:pt x="70" y="88"/>
                    <a:pt x="78" y="88"/>
                  </a:cubicBezTo>
                  <a:cubicBezTo>
                    <a:pt x="81" y="88"/>
                    <a:pt x="85" y="88"/>
                    <a:pt x="90" y="88"/>
                  </a:cubicBezTo>
                  <a:cubicBezTo>
                    <a:pt x="95" y="87"/>
                    <a:pt x="100" y="87"/>
                    <a:pt x="105" y="87"/>
                  </a:cubicBezTo>
                  <a:cubicBezTo>
                    <a:pt x="111" y="87"/>
                    <a:pt x="116" y="87"/>
                    <a:pt x="121" y="88"/>
                  </a:cubicBezTo>
                  <a:cubicBezTo>
                    <a:pt x="127" y="88"/>
                    <a:pt x="131" y="88"/>
                    <a:pt x="136" y="88"/>
                  </a:cubicBezTo>
                  <a:cubicBezTo>
                    <a:pt x="155" y="90"/>
                    <a:pt x="170" y="96"/>
                    <a:pt x="179" y="107"/>
                  </a:cubicBezTo>
                  <a:cubicBezTo>
                    <a:pt x="189" y="117"/>
                    <a:pt x="194" y="132"/>
                    <a:pt x="195" y="152"/>
                  </a:cubicBezTo>
                  <a:close/>
                </a:path>
              </a:pathLst>
            </a:custGeom>
            <a:solidFill>
              <a:srgbClr val="F6F6F0"/>
            </a:solidFill>
            <a:ln w="7938" cap="flat">
              <a:noFill/>
              <a:prstDash val="solid"/>
              <a:miter lim="800000"/>
              <a:headEnd/>
              <a:tailEnd/>
            </a:ln>
            <a:effectLst>
              <a:outerShdw blurRad="63500" sx="102000" sy="102000" algn="ctr"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sp>
        <p:nvSpPr>
          <p:cNvPr id="62" name="文本框 61"/>
          <p:cNvSpPr txBox="1"/>
          <p:nvPr/>
        </p:nvSpPr>
        <p:spPr>
          <a:xfrm>
            <a:off x="4503548" y="360213"/>
            <a:ext cx="3261592" cy="523220"/>
          </a:xfrm>
          <a:prstGeom prst="rect">
            <a:avLst/>
          </a:prstGeom>
          <a:noFill/>
          <a:ln>
            <a:solidFill>
              <a:schemeClr val="accent2"/>
            </a:solidFill>
          </a:ln>
        </p:spPr>
        <p:txBody>
          <a:bodyPr wrap="square" rtlCol="0">
            <a:spAutoFit/>
          </a:bodyPr>
          <a:lstStyle/>
          <a:p>
            <a:pPr algn="ctr" fontAlgn="auto">
              <a:spcBef>
                <a:spcPts val="0"/>
              </a:spcBef>
              <a:spcAft>
                <a:spcPts val="0"/>
              </a:spcAft>
              <a:defRPr/>
            </a:pPr>
            <a:r>
              <a:rPr lang="zh-CN" altLang="en-US" sz="2800" dirty="0">
                <a:solidFill>
                  <a:schemeClr val="tx2"/>
                </a:solidFill>
                <a:latin typeface="微软雅黑" panose="020B0503020204020204" pitchFamily="34" charset="-122"/>
                <a:ea typeface="微软雅黑" panose="020B0503020204020204" pitchFamily="34" charset="-122"/>
              </a:rPr>
              <a:t>添加文本内容</a:t>
            </a:r>
            <a:endParaRPr lang="zh-CN" altLang="en-US" sz="2800" dirty="0">
              <a:solidFill>
                <a:schemeClr val="bg1"/>
              </a:solidFill>
              <a:latin typeface="Agency FB" panose="020B0503020202020204" pitchFamily="34" charset="0"/>
              <a:cs typeface="+mn-ea"/>
              <a:sym typeface="+mn-lt"/>
            </a:endParaRPr>
          </a:p>
        </p:txBody>
      </p:sp>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329235774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500" fill="hold"/>
                                        <p:tgtEl>
                                          <p:spTgt spid="23"/>
                                        </p:tgtEl>
                                        <p:attrNameLst>
                                          <p:attrName>ppt_w</p:attrName>
                                        </p:attrNameLst>
                                      </p:cBhvr>
                                      <p:tavLst>
                                        <p:tav tm="0">
                                          <p:val>
                                            <p:fltVal val="0"/>
                                          </p:val>
                                        </p:tav>
                                        <p:tav tm="100000">
                                          <p:val>
                                            <p:strVal val="#ppt_w"/>
                                          </p:val>
                                        </p:tav>
                                      </p:tavLst>
                                    </p:anim>
                                    <p:anim calcmode="lin" valueType="num">
                                      <p:cBhvr>
                                        <p:cTn id="23" dur="500" fill="hold"/>
                                        <p:tgtEl>
                                          <p:spTgt spid="23"/>
                                        </p:tgtEl>
                                        <p:attrNameLst>
                                          <p:attrName>ppt_h</p:attrName>
                                        </p:attrNameLst>
                                      </p:cBhvr>
                                      <p:tavLst>
                                        <p:tav tm="0">
                                          <p:val>
                                            <p:fltVal val="0"/>
                                          </p:val>
                                        </p:tav>
                                        <p:tav tm="100000">
                                          <p:val>
                                            <p:strVal val="#ppt_h"/>
                                          </p:val>
                                        </p:tav>
                                      </p:tavLst>
                                    </p:anim>
                                    <p:animEffect transition="in" filter="fade">
                                      <p:cBhvr>
                                        <p:cTn id="24" dur="500"/>
                                        <p:tgtEl>
                                          <p:spTgt spid="2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animEffect transition="in" filter="fade">
                                      <p:cBhvr>
                                        <p:cTn id="29" dur="500"/>
                                        <p:tgtEl>
                                          <p:spTgt spid="2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fltVal val="0"/>
                                          </p:val>
                                        </p:tav>
                                        <p:tav tm="100000">
                                          <p:val>
                                            <p:strVal val="#ppt_w"/>
                                          </p:val>
                                        </p:tav>
                                      </p:tavLst>
                                    </p:anim>
                                    <p:anim calcmode="lin" valueType="num">
                                      <p:cBhvr>
                                        <p:cTn id="33" dur="500" fill="hold"/>
                                        <p:tgtEl>
                                          <p:spTgt spid="25"/>
                                        </p:tgtEl>
                                        <p:attrNameLst>
                                          <p:attrName>ppt_h</p:attrName>
                                        </p:attrNameLst>
                                      </p:cBhvr>
                                      <p:tavLst>
                                        <p:tav tm="0">
                                          <p:val>
                                            <p:fltVal val="0"/>
                                          </p:val>
                                        </p:tav>
                                        <p:tav tm="100000">
                                          <p:val>
                                            <p:strVal val="#ppt_h"/>
                                          </p:val>
                                        </p:tav>
                                      </p:tavLst>
                                    </p:anim>
                                    <p:animEffect transition="in" filter="fade">
                                      <p:cBhvr>
                                        <p:cTn id="34" dur="500"/>
                                        <p:tgtEl>
                                          <p:spTgt spid="2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p:cTn id="37" dur="500" fill="hold"/>
                                        <p:tgtEl>
                                          <p:spTgt spid="26"/>
                                        </p:tgtEl>
                                        <p:attrNameLst>
                                          <p:attrName>ppt_w</p:attrName>
                                        </p:attrNameLst>
                                      </p:cBhvr>
                                      <p:tavLst>
                                        <p:tav tm="0">
                                          <p:val>
                                            <p:fltVal val="0"/>
                                          </p:val>
                                        </p:tav>
                                        <p:tav tm="100000">
                                          <p:val>
                                            <p:strVal val="#ppt_w"/>
                                          </p:val>
                                        </p:tav>
                                      </p:tavLst>
                                    </p:anim>
                                    <p:anim calcmode="lin" valueType="num">
                                      <p:cBhvr>
                                        <p:cTn id="38" dur="500" fill="hold"/>
                                        <p:tgtEl>
                                          <p:spTgt spid="26"/>
                                        </p:tgtEl>
                                        <p:attrNameLst>
                                          <p:attrName>ppt_h</p:attrName>
                                        </p:attrNameLst>
                                      </p:cBhvr>
                                      <p:tavLst>
                                        <p:tav tm="0">
                                          <p:val>
                                            <p:fltVal val="0"/>
                                          </p:val>
                                        </p:tav>
                                        <p:tav tm="100000">
                                          <p:val>
                                            <p:strVal val="#ppt_h"/>
                                          </p:val>
                                        </p:tav>
                                      </p:tavLst>
                                    </p:anim>
                                    <p:animEffect transition="in" filter="fade">
                                      <p:cBhvr>
                                        <p:cTn id="39" dur="500"/>
                                        <p:tgtEl>
                                          <p:spTgt spid="2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2"/>
                                        </p:tgtEl>
                                        <p:attrNameLst>
                                          <p:attrName>style.visibility</p:attrName>
                                        </p:attrNameLst>
                                      </p:cBhvr>
                                      <p:to>
                                        <p:strVal val="visible"/>
                                      </p:to>
                                    </p:set>
                                    <p:anim calcmode="lin" valueType="num">
                                      <p:cBhvr>
                                        <p:cTn id="42" dur="500" fill="hold"/>
                                        <p:tgtEl>
                                          <p:spTgt spid="32"/>
                                        </p:tgtEl>
                                        <p:attrNameLst>
                                          <p:attrName>ppt_w</p:attrName>
                                        </p:attrNameLst>
                                      </p:cBhvr>
                                      <p:tavLst>
                                        <p:tav tm="0">
                                          <p:val>
                                            <p:fltVal val="0"/>
                                          </p:val>
                                        </p:tav>
                                        <p:tav tm="100000">
                                          <p:val>
                                            <p:strVal val="#ppt_w"/>
                                          </p:val>
                                        </p:tav>
                                      </p:tavLst>
                                    </p:anim>
                                    <p:anim calcmode="lin" valueType="num">
                                      <p:cBhvr>
                                        <p:cTn id="43" dur="500" fill="hold"/>
                                        <p:tgtEl>
                                          <p:spTgt spid="32"/>
                                        </p:tgtEl>
                                        <p:attrNameLst>
                                          <p:attrName>ppt_h</p:attrName>
                                        </p:attrNameLst>
                                      </p:cBhvr>
                                      <p:tavLst>
                                        <p:tav tm="0">
                                          <p:val>
                                            <p:fltVal val="0"/>
                                          </p:val>
                                        </p:tav>
                                        <p:tav tm="100000">
                                          <p:val>
                                            <p:strVal val="#ppt_h"/>
                                          </p:val>
                                        </p:tav>
                                      </p:tavLst>
                                    </p:anim>
                                    <p:animEffect transition="in" filter="fade">
                                      <p:cBhvr>
                                        <p:cTn id="44" dur="500"/>
                                        <p:tgtEl>
                                          <p:spTgt spid="32"/>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anim calcmode="lin" valueType="num">
                                      <p:cBhvr>
                                        <p:cTn id="47" dur="500" fill="hold"/>
                                        <p:tgtEl>
                                          <p:spTgt spid="33"/>
                                        </p:tgtEl>
                                        <p:attrNameLst>
                                          <p:attrName>ppt_w</p:attrName>
                                        </p:attrNameLst>
                                      </p:cBhvr>
                                      <p:tavLst>
                                        <p:tav tm="0">
                                          <p:val>
                                            <p:fltVal val="0"/>
                                          </p:val>
                                        </p:tav>
                                        <p:tav tm="100000">
                                          <p:val>
                                            <p:strVal val="#ppt_w"/>
                                          </p:val>
                                        </p:tav>
                                      </p:tavLst>
                                    </p:anim>
                                    <p:anim calcmode="lin" valueType="num">
                                      <p:cBhvr>
                                        <p:cTn id="48" dur="500" fill="hold"/>
                                        <p:tgtEl>
                                          <p:spTgt spid="33"/>
                                        </p:tgtEl>
                                        <p:attrNameLst>
                                          <p:attrName>ppt_h</p:attrName>
                                        </p:attrNameLst>
                                      </p:cBhvr>
                                      <p:tavLst>
                                        <p:tav tm="0">
                                          <p:val>
                                            <p:fltVal val="0"/>
                                          </p:val>
                                        </p:tav>
                                        <p:tav tm="100000">
                                          <p:val>
                                            <p:strVal val="#ppt_h"/>
                                          </p:val>
                                        </p:tav>
                                      </p:tavLst>
                                    </p:anim>
                                    <p:animEffect transition="in" filter="fade">
                                      <p:cBhvr>
                                        <p:cTn id="49" dur="500"/>
                                        <p:tgtEl>
                                          <p:spTgt spid="33"/>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4"/>
                                        </p:tgtEl>
                                        <p:attrNameLst>
                                          <p:attrName>style.visibility</p:attrName>
                                        </p:attrNameLst>
                                      </p:cBhvr>
                                      <p:to>
                                        <p:strVal val="visible"/>
                                      </p:to>
                                    </p:set>
                                    <p:anim calcmode="lin" valueType="num">
                                      <p:cBhvr>
                                        <p:cTn id="52" dur="500" fill="hold"/>
                                        <p:tgtEl>
                                          <p:spTgt spid="34"/>
                                        </p:tgtEl>
                                        <p:attrNameLst>
                                          <p:attrName>ppt_w</p:attrName>
                                        </p:attrNameLst>
                                      </p:cBhvr>
                                      <p:tavLst>
                                        <p:tav tm="0">
                                          <p:val>
                                            <p:fltVal val="0"/>
                                          </p:val>
                                        </p:tav>
                                        <p:tav tm="100000">
                                          <p:val>
                                            <p:strVal val="#ppt_w"/>
                                          </p:val>
                                        </p:tav>
                                      </p:tavLst>
                                    </p:anim>
                                    <p:anim calcmode="lin" valueType="num">
                                      <p:cBhvr>
                                        <p:cTn id="53" dur="500" fill="hold"/>
                                        <p:tgtEl>
                                          <p:spTgt spid="34"/>
                                        </p:tgtEl>
                                        <p:attrNameLst>
                                          <p:attrName>ppt_h</p:attrName>
                                        </p:attrNameLst>
                                      </p:cBhvr>
                                      <p:tavLst>
                                        <p:tav tm="0">
                                          <p:val>
                                            <p:fltVal val="0"/>
                                          </p:val>
                                        </p:tav>
                                        <p:tav tm="100000">
                                          <p:val>
                                            <p:strVal val="#ppt_h"/>
                                          </p:val>
                                        </p:tav>
                                      </p:tavLst>
                                    </p:anim>
                                    <p:animEffect transition="in" filter="fade">
                                      <p:cBhvr>
                                        <p:cTn id="54" dur="500"/>
                                        <p:tgtEl>
                                          <p:spTgt spid="34"/>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35"/>
                                        </p:tgtEl>
                                        <p:attrNameLst>
                                          <p:attrName>style.visibility</p:attrName>
                                        </p:attrNameLst>
                                      </p:cBhvr>
                                      <p:to>
                                        <p:strVal val="visible"/>
                                      </p:to>
                                    </p:set>
                                    <p:anim calcmode="lin" valueType="num">
                                      <p:cBhvr>
                                        <p:cTn id="57" dur="500" fill="hold"/>
                                        <p:tgtEl>
                                          <p:spTgt spid="35"/>
                                        </p:tgtEl>
                                        <p:attrNameLst>
                                          <p:attrName>ppt_w</p:attrName>
                                        </p:attrNameLst>
                                      </p:cBhvr>
                                      <p:tavLst>
                                        <p:tav tm="0">
                                          <p:val>
                                            <p:fltVal val="0"/>
                                          </p:val>
                                        </p:tav>
                                        <p:tav tm="100000">
                                          <p:val>
                                            <p:strVal val="#ppt_w"/>
                                          </p:val>
                                        </p:tav>
                                      </p:tavLst>
                                    </p:anim>
                                    <p:anim calcmode="lin" valueType="num">
                                      <p:cBhvr>
                                        <p:cTn id="58" dur="500" fill="hold"/>
                                        <p:tgtEl>
                                          <p:spTgt spid="35"/>
                                        </p:tgtEl>
                                        <p:attrNameLst>
                                          <p:attrName>ppt_h</p:attrName>
                                        </p:attrNameLst>
                                      </p:cBhvr>
                                      <p:tavLst>
                                        <p:tav tm="0">
                                          <p:val>
                                            <p:fltVal val="0"/>
                                          </p:val>
                                        </p:tav>
                                        <p:tav tm="100000">
                                          <p:val>
                                            <p:strVal val="#ppt_h"/>
                                          </p:val>
                                        </p:tav>
                                      </p:tavLst>
                                    </p:anim>
                                    <p:animEffect transition="in" filter="fade">
                                      <p:cBhvr>
                                        <p:cTn id="59" dur="500"/>
                                        <p:tgtEl>
                                          <p:spTgt spid="35"/>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p:cTn id="62" dur="500" fill="hold"/>
                                        <p:tgtEl>
                                          <p:spTgt spid="38"/>
                                        </p:tgtEl>
                                        <p:attrNameLst>
                                          <p:attrName>ppt_w</p:attrName>
                                        </p:attrNameLst>
                                      </p:cBhvr>
                                      <p:tavLst>
                                        <p:tav tm="0">
                                          <p:val>
                                            <p:fltVal val="0"/>
                                          </p:val>
                                        </p:tav>
                                        <p:tav tm="100000">
                                          <p:val>
                                            <p:strVal val="#ppt_w"/>
                                          </p:val>
                                        </p:tav>
                                      </p:tavLst>
                                    </p:anim>
                                    <p:anim calcmode="lin" valueType="num">
                                      <p:cBhvr>
                                        <p:cTn id="63" dur="500" fill="hold"/>
                                        <p:tgtEl>
                                          <p:spTgt spid="38"/>
                                        </p:tgtEl>
                                        <p:attrNameLst>
                                          <p:attrName>ppt_h</p:attrName>
                                        </p:attrNameLst>
                                      </p:cBhvr>
                                      <p:tavLst>
                                        <p:tav tm="0">
                                          <p:val>
                                            <p:fltVal val="0"/>
                                          </p:val>
                                        </p:tav>
                                        <p:tav tm="100000">
                                          <p:val>
                                            <p:strVal val="#ppt_h"/>
                                          </p:val>
                                        </p:tav>
                                      </p:tavLst>
                                    </p:anim>
                                    <p:animEffect transition="in" filter="fade">
                                      <p:cBhvr>
                                        <p:cTn id="64" dur="500"/>
                                        <p:tgtEl>
                                          <p:spTgt spid="38"/>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39"/>
                                        </p:tgtEl>
                                        <p:attrNameLst>
                                          <p:attrName>style.visibility</p:attrName>
                                        </p:attrNameLst>
                                      </p:cBhvr>
                                      <p:to>
                                        <p:strVal val="visible"/>
                                      </p:to>
                                    </p:set>
                                    <p:anim calcmode="lin" valueType="num">
                                      <p:cBhvr>
                                        <p:cTn id="67" dur="500" fill="hold"/>
                                        <p:tgtEl>
                                          <p:spTgt spid="39"/>
                                        </p:tgtEl>
                                        <p:attrNameLst>
                                          <p:attrName>ppt_w</p:attrName>
                                        </p:attrNameLst>
                                      </p:cBhvr>
                                      <p:tavLst>
                                        <p:tav tm="0">
                                          <p:val>
                                            <p:fltVal val="0"/>
                                          </p:val>
                                        </p:tav>
                                        <p:tav tm="100000">
                                          <p:val>
                                            <p:strVal val="#ppt_w"/>
                                          </p:val>
                                        </p:tav>
                                      </p:tavLst>
                                    </p:anim>
                                    <p:anim calcmode="lin" valueType="num">
                                      <p:cBhvr>
                                        <p:cTn id="68" dur="500" fill="hold"/>
                                        <p:tgtEl>
                                          <p:spTgt spid="39"/>
                                        </p:tgtEl>
                                        <p:attrNameLst>
                                          <p:attrName>ppt_h</p:attrName>
                                        </p:attrNameLst>
                                      </p:cBhvr>
                                      <p:tavLst>
                                        <p:tav tm="0">
                                          <p:val>
                                            <p:fltVal val="0"/>
                                          </p:val>
                                        </p:tav>
                                        <p:tav tm="100000">
                                          <p:val>
                                            <p:strVal val="#ppt_h"/>
                                          </p:val>
                                        </p:tav>
                                      </p:tavLst>
                                    </p:anim>
                                    <p:animEffect transition="in" filter="fade">
                                      <p:cBhvr>
                                        <p:cTn id="69" dur="500"/>
                                        <p:tgtEl>
                                          <p:spTgt spid="39"/>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40"/>
                                        </p:tgtEl>
                                        <p:attrNameLst>
                                          <p:attrName>style.visibility</p:attrName>
                                        </p:attrNameLst>
                                      </p:cBhvr>
                                      <p:to>
                                        <p:strVal val="visible"/>
                                      </p:to>
                                    </p:set>
                                    <p:anim calcmode="lin" valueType="num">
                                      <p:cBhvr>
                                        <p:cTn id="72" dur="500" fill="hold"/>
                                        <p:tgtEl>
                                          <p:spTgt spid="40"/>
                                        </p:tgtEl>
                                        <p:attrNameLst>
                                          <p:attrName>ppt_w</p:attrName>
                                        </p:attrNameLst>
                                      </p:cBhvr>
                                      <p:tavLst>
                                        <p:tav tm="0">
                                          <p:val>
                                            <p:fltVal val="0"/>
                                          </p:val>
                                        </p:tav>
                                        <p:tav tm="100000">
                                          <p:val>
                                            <p:strVal val="#ppt_w"/>
                                          </p:val>
                                        </p:tav>
                                      </p:tavLst>
                                    </p:anim>
                                    <p:anim calcmode="lin" valueType="num">
                                      <p:cBhvr>
                                        <p:cTn id="73" dur="500" fill="hold"/>
                                        <p:tgtEl>
                                          <p:spTgt spid="40"/>
                                        </p:tgtEl>
                                        <p:attrNameLst>
                                          <p:attrName>ppt_h</p:attrName>
                                        </p:attrNameLst>
                                      </p:cBhvr>
                                      <p:tavLst>
                                        <p:tav tm="0">
                                          <p:val>
                                            <p:fltVal val="0"/>
                                          </p:val>
                                        </p:tav>
                                        <p:tav tm="100000">
                                          <p:val>
                                            <p:strVal val="#ppt_h"/>
                                          </p:val>
                                        </p:tav>
                                      </p:tavLst>
                                    </p:anim>
                                    <p:animEffect transition="in" filter="fade">
                                      <p:cBhvr>
                                        <p:cTn id="74" dur="500"/>
                                        <p:tgtEl>
                                          <p:spTgt spid="40"/>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41"/>
                                        </p:tgtEl>
                                        <p:attrNameLst>
                                          <p:attrName>style.visibility</p:attrName>
                                        </p:attrNameLst>
                                      </p:cBhvr>
                                      <p:to>
                                        <p:strVal val="visible"/>
                                      </p:to>
                                    </p:set>
                                    <p:anim calcmode="lin" valueType="num">
                                      <p:cBhvr>
                                        <p:cTn id="77" dur="500" fill="hold"/>
                                        <p:tgtEl>
                                          <p:spTgt spid="41"/>
                                        </p:tgtEl>
                                        <p:attrNameLst>
                                          <p:attrName>ppt_w</p:attrName>
                                        </p:attrNameLst>
                                      </p:cBhvr>
                                      <p:tavLst>
                                        <p:tav tm="0">
                                          <p:val>
                                            <p:fltVal val="0"/>
                                          </p:val>
                                        </p:tav>
                                        <p:tav tm="100000">
                                          <p:val>
                                            <p:strVal val="#ppt_w"/>
                                          </p:val>
                                        </p:tav>
                                      </p:tavLst>
                                    </p:anim>
                                    <p:anim calcmode="lin" valueType="num">
                                      <p:cBhvr>
                                        <p:cTn id="78" dur="500" fill="hold"/>
                                        <p:tgtEl>
                                          <p:spTgt spid="41"/>
                                        </p:tgtEl>
                                        <p:attrNameLst>
                                          <p:attrName>ppt_h</p:attrName>
                                        </p:attrNameLst>
                                      </p:cBhvr>
                                      <p:tavLst>
                                        <p:tav tm="0">
                                          <p:val>
                                            <p:fltVal val="0"/>
                                          </p:val>
                                        </p:tav>
                                        <p:tav tm="100000">
                                          <p:val>
                                            <p:strVal val="#ppt_h"/>
                                          </p:val>
                                        </p:tav>
                                      </p:tavLst>
                                    </p:anim>
                                    <p:animEffect transition="in" filter="fade">
                                      <p:cBhvr>
                                        <p:cTn id="79" dur="500"/>
                                        <p:tgtEl>
                                          <p:spTgt spid="41"/>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42"/>
                                        </p:tgtEl>
                                        <p:attrNameLst>
                                          <p:attrName>style.visibility</p:attrName>
                                        </p:attrNameLst>
                                      </p:cBhvr>
                                      <p:to>
                                        <p:strVal val="visible"/>
                                      </p:to>
                                    </p:set>
                                    <p:anim calcmode="lin" valueType="num">
                                      <p:cBhvr>
                                        <p:cTn id="82" dur="500" fill="hold"/>
                                        <p:tgtEl>
                                          <p:spTgt spid="42"/>
                                        </p:tgtEl>
                                        <p:attrNameLst>
                                          <p:attrName>ppt_w</p:attrName>
                                        </p:attrNameLst>
                                      </p:cBhvr>
                                      <p:tavLst>
                                        <p:tav tm="0">
                                          <p:val>
                                            <p:fltVal val="0"/>
                                          </p:val>
                                        </p:tav>
                                        <p:tav tm="100000">
                                          <p:val>
                                            <p:strVal val="#ppt_w"/>
                                          </p:val>
                                        </p:tav>
                                      </p:tavLst>
                                    </p:anim>
                                    <p:anim calcmode="lin" valueType="num">
                                      <p:cBhvr>
                                        <p:cTn id="83" dur="500" fill="hold"/>
                                        <p:tgtEl>
                                          <p:spTgt spid="42"/>
                                        </p:tgtEl>
                                        <p:attrNameLst>
                                          <p:attrName>ppt_h</p:attrName>
                                        </p:attrNameLst>
                                      </p:cBhvr>
                                      <p:tavLst>
                                        <p:tav tm="0">
                                          <p:val>
                                            <p:fltVal val="0"/>
                                          </p:val>
                                        </p:tav>
                                        <p:tav tm="100000">
                                          <p:val>
                                            <p:strVal val="#ppt_h"/>
                                          </p:val>
                                        </p:tav>
                                      </p:tavLst>
                                    </p:anim>
                                    <p:animEffect transition="in" filter="fade">
                                      <p:cBhvr>
                                        <p:cTn id="84" dur="500"/>
                                        <p:tgtEl>
                                          <p:spTgt spid="42"/>
                                        </p:tgtEl>
                                      </p:cBhvr>
                                    </p:animEffect>
                                  </p:childTnLst>
                                </p:cTn>
                              </p:par>
                              <p:par>
                                <p:cTn id="85" presetID="53" presetClass="entr" presetSubtype="16" fill="hold" nodeType="withEffect">
                                  <p:stCondLst>
                                    <p:cond delay="0"/>
                                  </p:stCondLst>
                                  <p:childTnLst>
                                    <p:set>
                                      <p:cBhvr>
                                        <p:cTn id="86" dur="1" fill="hold">
                                          <p:stCondLst>
                                            <p:cond delay="0"/>
                                          </p:stCondLst>
                                        </p:cTn>
                                        <p:tgtEl>
                                          <p:spTgt spid="45"/>
                                        </p:tgtEl>
                                        <p:attrNameLst>
                                          <p:attrName>style.visibility</p:attrName>
                                        </p:attrNameLst>
                                      </p:cBhvr>
                                      <p:to>
                                        <p:strVal val="visible"/>
                                      </p:to>
                                    </p:set>
                                    <p:anim calcmode="lin" valueType="num">
                                      <p:cBhvr>
                                        <p:cTn id="87" dur="500" fill="hold"/>
                                        <p:tgtEl>
                                          <p:spTgt spid="45"/>
                                        </p:tgtEl>
                                        <p:attrNameLst>
                                          <p:attrName>ppt_w</p:attrName>
                                        </p:attrNameLst>
                                      </p:cBhvr>
                                      <p:tavLst>
                                        <p:tav tm="0">
                                          <p:val>
                                            <p:fltVal val="0"/>
                                          </p:val>
                                        </p:tav>
                                        <p:tav tm="100000">
                                          <p:val>
                                            <p:strVal val="#ppt_w"/>
                                          </p:val>
                                        </p:tav>
                                      </p:tavLst>
                                    </p:anim>
                                    <p:anim calcmode="lin" valueType="num">
                                      <p:cBhvr>
                                        <p:cTn id="88" dur="500" fill="hold"/>
                                        <p:tgtEl>
                                          <p:spTgt spid="45"/>
                                        </p:tgtEl>
                                        <p:attrNameLst>
                                          <p:attrName>ppt_h</p:attrName>
                                        </p:attrNameLst>
                                      </p:cBhvr>
                                      <p:tavLst>
                                        <p:tav tm="0">
                                          <p:val>
                                            <p:fltVal val="0"/>
                                          </p:val>
                                        </p:tav>
                                        <p:tav tm="100000">
                                          <p:val>
                                            <p:strVal val="#ppt_h"/>
                                          </p:val>
                                        </p:tav>
                                      </p:tavLst>
                                    </p:anim>
                                    <p:animEffect transition="in" filter="fade">
                                      <p:cBhvr>
                                        <p:cTn id="89" dur="500"/>
                                        <p:tgtEl>
                                          <p:spTgt spid="45"/>
                                        </p:tgtEl>
                                      </p:cBhvr>
                                    </p:animEffect>
                                  </p:childTnLst>
                                </p:cTn>
                              </p:par>
                              <p:par>
                                <p:cTn id="90" presetID="53" presetClass="entr" presetSubtype="16" fill="hold" nodeType="withEffect">
                                  <p:stCondLst>
                                    <p:cond delay="0"/>
                                  </p:stCondLst>
                                  <p:childTnLst>
                                    <p:set>
                                      <p:cBhvr>
                                        <p:cTn id="91" dur="1" fill="hold">
                                          <p:stCondLst>
                                            <p:cond delay="0"/>
                                          </p:stCondLst>
                                        </p:cTn>
                                        <p:tgtEl>
                                          <p:spTgt spid="46"/>
                                        </p:tgtEl>
                                        <p:attrNameLst>
                                          <p:attrName>style.visibility</p:attrName>
                                        </p:attrNameLst>
                                      </p:cBhvr>
                                      <p:to>
                                        <p:strVal val="visible"/>
                                      </p:to>
                                    </p:set>
                                    <p:anim calcmode="lin" valueType="num">
                                      <p:cBhvr>
                                        <p:cTn id="92" dur="500" fill="hold"/>
                                        <p:tgtEl>
                                          <p:spTgt spid="46"/>
                                        </p:tgtEl>
                                        <p:attrNameLst>
                                          <p:attrName>ppt_w</p:attrName>
                                        </p:attrNameLst>
                                      </p:cBhvr>
                                      <p:tavLst>
                                        <p:tav tm="0">
                                          <p:val>
                                            <p:fltVal val="0"/>
                                          </p:val>
                                        </p:tav>
                                        <p:tav tm="100000">
                                          <p:val>
                                            <p:strVal val="#ppt_w"/>
                                          </p:val>
                                        </p:tav>
                                      </p:tavLst>
                                    </p:anim>
                                    <p:anim calcmode="lin" valueType="num">
                                      <p:cBhvr>
                                        <p:cTn id="93" dur="500" fill="hold"/>
                                        <p:tgtEl>
                                          <p:spTgt spid="46"/>
                                        </p:tgtEl>
                                        <p:attrNameLst>
                                          <p:attrName>ppt_h</p:attrName>
                                        </p:attrNameLst>
                                      </p:cBhvr>
                                      <p:tavLst>
                                        <p:tav tm="0">
                                          <p:val>
                                            <p:fltVal val="0"/>
                                          </p:val>
                                        </p:tav>
                                        <p:tav tm="100000">
                                          <p:val>
                                            <p:strVal val="#ppt_h"/>
                                          </p:val>
                                        </p:tav>
                                      </p:tavLst>
                                    </p:anim>
                                    <p:animEffect transition="in" filter="fade">
                                      <p:cBhvr>
                                        <p:cTn id="94" dur="500"/>
                                        <p:tgtEl>
                                          <p:spTgt spid="46"/>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47"/>
                                        </p:tgtEl>
                                        <p:attrNameLst>
                                          <p:attrName>style.visibility</p:attrName>
                                        </p:attrNameLst>
                                      </p:cBhvr>
                                      <p:to>
                                        <p:strVal val="visible"/>
                                      </p:to>
                                    </p:set>
                                    <p:anim calcmode="lin" valueType="num">
                                      <p:cBhvr>
                                        <p:cTn id="97" dur="500" fill="hold"/>
                                        <p:tgtEl>
                                          <p:spTgt spid="47"/>
                                        </p:tgtEl>
                                        <p:attrNameLst>
                                          <p:attrName>ppt_w</p:attrName>
                                        </p:attrNameLst>
                                      </p:cBhvr>
                                      <p:tavLst>
                                        <p:tav tm="0">
                                          <p:val>
                                            <p:fltVal val="0"/>
                                          </p:val>
                                        </p:tav>
                                        <p:tav tm="100000">
                                          <p:val>
                                            <p:strVal val="#ppt_w"/>
                                          </p:val>
                                        </p:tav>
                                      </p:tavLst>
                                    </p:anim>
                                    <p:anim calcmode="lin" valueType="num">
                                      <p:cBhvr>
                                        <p:cTn id="98" dur="500" fill="hold"/>
                                        <p:tgtEl>
                                          <p:spTgt spid="47"/>
                                        </p:tgtEl>
                                        <p:attrNameLst>
                                          <p:attrName>ppt_h</p:attrName>
                                        </p:attrNameLst>
                                      </p:cBhvr>
                                      <p:tavLst>
                                        <p:tav tm="0">
                                          <p:val>
                                            <p:fltVal val="0"/>
                                          </p:val>
                                        </p:tav>
                                        <p:tav tm="100000">
                                          <p:val>
                                            <p:strVal val="#ppt_h"/>
                                          </p:val>
                                        </p:tav>
                                      </p:tavLst>
                                    </p:anim>
                                    <p:animEffect transition="in" filter="fade">
                                      <p:cBhvr>
                                        <p:cTn id="99" dur="500"/>
                                        <p:tgtEl>
                                          <p:spTgt spid="47"/>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48"/>
                                        </p:tgtEl>
                                        <p:attrNameLst>
                                          <p:attrName>style.visibility</p:attrName>
                                        </p:attrNameLst>
                                      </p:cBhvr>
                                      <p:to>
                                        <p:strVal val="visible"/>
                                      </p:to>
                                    </p:set>
                                    <p:anim calcmode="lin" valueType="num">
                                      <p:cBhvr>
                                        <p:cTn id="102" dur="500" fill="hold"/>
                                        <p:tgtEl>
                                          <p:spTgt spid="48"/>
                                        </p:tgtEl>
                                        <p:attrNameLst>
                                          <p:attrName>ppt_w</p:attrName>
                                        </p:attrNameLst>
                                      </p:cBhvr>
                                      <p:tavLst>
                                        <p:tav tm="0">
                                          <p:val>
                                            <p:fltVal val="0"/>
                                          </p:val>
                                        </p:tav>
                                        <p:tav tm="100000">
                                          <p:val>
                                            <p:strVal val="#ppt_w"/>
                                          </p:val>
                                        </p:tav>
                                      </p:tavLst>
                                    </p:anim>
                                    <p:anim calcmode="lin" valueType="num">
                                      <p:cBhvr>
                                        <p:cTn id="103" dur="500" fill="hold"/>
                                        <p:tgtEl>
                                          <p:spTgt spid="48"/>
                                        </p:tgtEl>
                                        <p:attrNameLst>
                                          <p:attrName>ppt_h</p:attrName>
                                        </p:attrNameLst>
                                      </p:cBhvr>
                                      <p:tavLst>
                                        <p:tav tm="0">
                                          <p:val>
                                            <p:fltVal val="0"/>
                                          </p:val>
                                        </p:tav>
                                        <p:tav tm="100000">
                                          <p:val>
                                            <p:strVal val="#ppt_h"/>
                                          </p:val>
                                        </p:tav>
                                      </p:tavLst>
                                    </p:anim>
                                    <p:animEffect transition="in" filter="fade">
                                      <p:cBhvr>
                                        <p:cTn id="104" dur="500"/>
                                        <p:tgtEl>
                                          <p:spTgt spid="48"/>
                                        </p:tgtEl>
                                      </p:cBhvr>
                                    </p:animEffect>
                                  </p:childTnLst>
                                </p:cTn>
                              </p:par>
                              <p:par>
                                <p:cTn id="105" presetID="53" presetClass="entr" presetSubtype="16" fill="hold" nodeType="withEffect">
                                  <p:stCondLst>
                                    <p:cond delay="0"/>
                                  </p:stCondLst>
                                  <p:childTnLst>
                                    <p:set>
                                      <p:cBhvr>
                                        <p:cTn id="106" dur="1" fill="hold">
                                          <p:stCondLst>
                                            <p:cond delay="0"/>
                                          </p:stCondLst>
                                        </p:cTn>
                                        <p:tgtEl>
                                          <p:spTgt spid="54"/>
                                        </p:tgtEl>
                                        <p:attrNameLst>
                                          <p:attrName>style.visibility</p:attrName>
                                        </p:attrNameLst>
                                      </p:cBhvr>
                                      <p:to>
                                        <p:strVal val="visible"/>
                                      </p:to>
                                    </p:set>
                                    <p:anim calcmode="lin" valueType="num">
                                      <p:cBhvr>
                                        <p:cTn id="107" dur="500" fill="hold"/>
                                        <p:tgtEl>
                                          <p:spTgt spid="54"/>
                                        </p:tgtEl>
                                        <p:attrNameLst>
                                          <p:attrName>ppt_w</p:attrName>
                                        </p:attrNameLst>
                                      </p:cBhvr>
                                      <p:tavLst>
                                        <p:tav tm="0">
                                          <p:val>
                                            <p:fltVal val="0"/>
                                          </p:val>
                                        </p:tav>
                                        <p:tav tm="100000">
                                          <p:val>
                                            <p:strVal val="#ppt_w"/>
                                          </p:val>
                                        </p:tav>
                                      </p:tavLst>
                                    </p:anim>
                                    <p:anim calcmode="lin" valueType="num">
                                      <p:cBhvr>
                                        <p:cTn id="108" dur="500" fill="hold"/>
                                        <p:tgtEl>
                                          <p:spTgt spid="54"/>
                                        </p:tgtEl>
                                        <p:attrNameLst>
                                          <p:attrName>ppt_h</p:attrName>
                                        </p:attrNameLst>
                                      </p:cBhvr>
                                      <p:tavLst>
                                        <p:tav tm="0">
                                          <p:val>
                                            <p:fltVal val="0"/>
                                          </p:val>
                                        </p:tav>
                                        <p:tav tm="100000">
                                          <p:val>
                                            <p:strVal val="#ppt_h"/>
                                          </p:val>
                                        </p:tav>
                                      </p:tavLst>
                                    </p:anim>
                                    <p:animEffect transition="in" filter="fade">
                                      <p:cBhvr>
                                        <p:cTn id="109" dur="500"/>
                                        <p:tgtEl>
                                          <p:spTgt spid="54"/>
                                        </p:tgtEl>
                                      </p:cBhvr>
                                    </p:animEffect>
                                  </p:childTnLst>
                                </p:cTn>
                              </p:par>
                              <p:par>
                                <p:cTn id="110" presetID="53" presetClass="entr" presetSubtype="16" fill="hold" nodeType="withEffect">
                                  <p:stCondLst>
                                    <p:cond delay="0"/>
                                  </p:stCondLst>
                                  <p:childTnLst>
                                    <p:set>
                                      <p:cBhvr>
                                        <p:cTn id="111" dur="1" fill="hold">
                                          <p:stCondLst>
                                            <p:cond delay="0"/>
                                          </p:stCondLst>
                                        </p:cTn>
                                        <p:tgtEl>
                                          <p:spTgt spid="55"/>
                                        </p:tgtEl>
                                        <p:attrNameLst>
                                          <p:attrName>style.visibility</p:attrName>
                                        </p:attrNameLst>
                                      </p:cBhvr>
                                      <p:to>
                                        <p:strVal val="visible"/>
                                      </p:to>
                                    </p:set>
                                    <p:anim calcmode="lin" valueType="num">
                                      <p:cBhvr>
                                        <p:cTn id="112" dur="500" fill="hold"/>
                                        <p:tgtEl>
                                          <p:spTgt spid="55"/>
                                        </p:tgtEl>
                                        <p:attrNameLst>
                                          <p:attrName>ppt_w</p:attrName>
                                        </p:attrNameLst>
                                      </p:cBhvr>
                                      <p:tavLst>
                                        <p:tav tm="0">
                                          <p:val>
                                            <p:fltVal val="0"/>
                                          </p:val>
                                        </p:tav>
                                        <p:tav tm="100000">
                                          <p:val>
                                            <p:strVal val="#ppt_w"/>
                                          </p:val>
                                        </p:tav>
                                      </p:tavLst>
                                    </p:anim>
                                    <p:anim calcmode="lin" valueType="num">
                                      <p:cBhvr>
                                        <p:cTn id="113" dur="500" fill="hold"/>
                                        <p:tgtEl>
                                          <p:spTgt spid="55"/>
                                        </p:tgtEl>
                                        <p:attrNameLst>
                                          <p:attrName>ppt_h</p:attrName>
                                        </p:attrNameLst>
                                      </p:cBhvr>
                                      <p:tavLst>
                                        <p:tav tm="0">
                                          <p:val>
                                            <p:fltVal val="0"/>
                                          </p:val>
                                        </p:tav>
                                        <p:tav tm="100000">
                                          <p:val>
                                            <p:strVal val="#ppt_h"/>
                                          </p:val>
                                        </p:tav>
                                      </p:tavLst>
                                    </p:anim>
                                    <p:animEffect transition="in" filter="fade">
                                      <p:cBhvr>
                                        <p:cTn id="114" dur="500"/>
                                        <p:tgtEl>
                                          <p:spTgt spid="55"/>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56"/>
                                        </p:tgtEl>
                                        <p:attrNameLst>
                                          <p:attrName>style.visibility</p:attrName>
                                        </p:attrNameLst>
                                      </p:cBhvr>
                                      <p:to>
                                        <p:strVal val="visible"/>
                                      </p:to>
                                    </p:set>
                                    <p:anim calcmode="lin" valueType="num">
                                      <p:cBhvr>
                                        <p:cTn id="117" dur="500" fill="hold"/>
                                        <p:tgtEl>
                                          <p:spTgt spid="56"/>
                                        </p:tgtEl>
                                        <p:attrNameLst>
                                          <p:attrName>ppt_w</p:attrName>
                                        </p:attrNameLst>
                                      </p:cBhvr>
                                      <p:tavLst>
                                        <p:tav tm="0">
                                          <p:val>
                                            <p:fltVal val="0"/>
                                          </p:val>
                                        </p:tav>
                                        <p:tav tm="100000">
                                          <p:val>
                                            <p:strVal val="#ppt_w"/>
                                          </p:val>
                                        </p:tav>
                                      </p:tavLst>
                                    </p:anim>
                                    <p:anim calcmode="lin" valueType="num">
                                      <p:cBhvr>
                                        <p:cTn id="118" dur="500" fill="hold"/>
                                        <p:tgtEl>
                                          <p:spTgt spid="56"/>
                                        </p:tgtEl>
                                        <p:attrNameLst>
                                          <p:attrName>ppt_h</p:attrName>
                                        </p:attrNameLst>
                                      </p:cBhvr>
                                      <p:tavLst>
                                        <p:tav tm="0">
                                          <p:val>
                                            <p:fltVal val="0"/>
                                          </p:val>
                                        </p:tav>
                                        <p:tav tm="100000">
                                          <p:val>
                                            <p:strVal val="#ppt_h"/>
                                          </p:val>
                                        </p:tav>
                                      </p:tavLst>
                                    </p:anim>
                                    <p:animEffect transition="in" filter="fade">
                                      <p:cBhvr>
                                        <p:cTn id="119" dur="500"/>
                                        <p:tgtEl>
                                          <p:spTgt spid="56"/>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57"/>
                                        </p:tgtEl>
                                        <p:attrNameLst>
                                          <p:attrName>style.visibility</p:attrName>
                                        </p:attrNameLst>
                                      </p:cBhvr>
                                      <p:to>
                                        <p:strVal val="visible"/>
                                      </p:to>
                                    </p:set>
                                    <p:anim calcmode="lin" valueType="num">
                                      <p:cBhvr>
                                        <p:cTn id="122" dur="500" fill="hold"/>
                                        <p:tgtEl>
                                          <p:spTgt spid="57"/>
                                        </p:tgtEl>
                                        <p:attrNameLst>
                                          <p:attrName>ppt_w</p:attrName>
                                        </p:attrNameLst>
                                      </p:cBhvr>
                                      <p:tavLst>
                                        <p:tav tm="0">
                                          <p:val>
                                            <p:fltVal val="0"/>
                                          </p:val>
                                        </p:tav>
                                        <p:tav tm="100000">
                                          <p:val>
                                            <p:strVal val="#ppt_w"/>
                                          </p:val>
                                        </p:tav>
                                      </p:tavLst>
                                    </p:anim>
                                    <p:anim calcmode="lin" valueType="num">
                                      <p:cBhvr>
                                        <p:cTn id="123" dur="500" fill="hold"/>
                                        <p:tgtEl>
                                          <p:spTgt spid="57"/>
                                        </p:tgtEl>
                                        <p:attrNameLst>
                                          <p:attrName>ppt_h</p:attrName>
                                        </p:attrNameLst>
                                      </p:cBhvr>
                                      <p:tavLst>
                                        <p:tav tm="0">
                                          <p:val>
                                            <p:fltVal val="0"/>
                                          </p:val>
                                        </p:tav>
                                        <p:tav tm="100000">
                                          <p:val>
                                            <p:strVal val="#ppt_h"/>
                                          </p:val>
                                        </p:tav>
                                      </p:tavLst>
                                    </p:anim>
                                    <p:animEffect transition="in" filter="fade">
                                      <p:cBhvr>
                                        <p:cTn id="124" dur="500"/>
                                        <p:tgtEl>
                                          <p:spTgt spid="57"/>
                                        </p:tgtEl>
                                      </p:cBhvr>
                                    </p:animEffect>
                                  </p:childTnLst>
                                </p:cTn>
                              </p:par>
                              <p:par>
                                <p:cTn id="125" presetID="53" presetClass="entr" presetSubtype="16" fill="hold" nodeType="withEffect">
                                  <p:stCondLst>
                                    <p:cond delay="0"/>
                                  </p:stCondLst>
                                  <p:childTnLst>
                                    <p:set>
                                      <p:cBhvr>
                                        <p:cTn id="126" dur="1" fill="hold">
                                          <p:stCondLst>
                                            <p:cond delay="0"/>
                                          </p:stCondLst>
                                        </p:cTn>
                                        <p:tgtEl>
                                          <p:spTgt spid="63"/>
                                        </p:tgtEl>
                                        <p:attrNameLst>
                                          <p:attrName>style.visibility</p:attrName>
                                        </p:attrNameLst>
                                      </p:cBhvr>
                                      <p:to>
                                        <p:strVal val="visible"/>
                                      </p:to>
                                    </p:set>
                                    <p:anim calcmode="lin" valueType="num">
                                      <p:cBhvr>
                                        <p:cTn id="127" dur="500" fill="hold"/>
                                        <p:tgtEl>
                                          <p:spTgt spid="63"/>
                                        </p:tgtEl>
                                        <p:attrNameLst>
                                          <p:attrName>ppt_w</p:attrName>
                                        </p:attrNameLst>
                                      </p:cBhvr>
                                      <p:tavLst>
                                        <p:tav tm="0">
                                          <p:val>
                                            <p:fltVal val="0"/>
                                          </p:val>
                                        </p:tav>
                                        <p:tav tm="100000">
                                          <p:val>
                                            <p:strVal val="#ppt_w"/>
                                          </p:val>
                                        </p:tav>
                                      </p:tavLst>
                                    </p:anim>
                                    <p:anim calcmode="lin" valueType="num">
                                      <p:cBhvr>
                                        <p:cTn id="128" dur="500" fill="hold"/>
                                        <p:tgtEl>
                                          <p:spTgt spid="63"/>
                                        </p:tgtEl>
                                        <p:attrNameLst>
                                          <p:attrName>ppt_h</p:attrName>
                                        </p:attrNameLst>
                                      </p:cBhvr>
                                      <p:tavLst>
                                        <p:tav tm="0">
                                          <p:val>
                                            <p:fltVal val="0"/>
                                          </p:val>
                                        </p:tav>
                                        <p:tav tm="100000">
                                          <p:val>
                                            <p:strVal val="#ppt_h"/>
                                          </p:val>
                                        </p:tav>
                                      </p:tavLst>
                                    </p:anim>
                                    <p:animEffect transition="in" filter="fade">
                                      <p:cBhvr>
                                        <p:cTn id="129" dur="500"/>
                                        <p:tgtEl>
                                          <p:spTgt spid="63"/>
                                        </p:tgtEl>
                                      </p:cBhvr>
                                    </p:animEffect>
                                  </p:childTnLst>
                                </p:cTn>
                              </p:par>
                              <p:par>
                                <p:cTn id="130" presetID="53" presetClass="entr" presetSubtype="16" fill="hold" nodeType="withEffect">
                                  <p:stCondLst>
                                    <p:cond delay="0"/>
                                  </p:stCondLst>
                                  <p:childTnLst>
                                    <p:set>
                                      <p:cBhvr>
                                        <p:cTn id="131" dur="1" fill="hold">
                                          <p:stCondLst>
                                            <p:cond delay="0"/>
                                          </p:stCondLst>
                                        </p:cTn>
                                        <p:tgtEl>
                                          <p:spTgt spid="64"/>
                                        </p:tgtEl>
                                        <p:attrNameLst>
                                          <p:attrName>style.visibility</p:attrName>
                                        </p:attrNameLst>
                                      </p:cBhvr>
                                      <p:to>
                                        <p:strVal val="visible"/>
                                      </p:to>
                                    </p:set>
                                    <p:anim calcmode="lin" valueType="num">
                                      <p:cBhvr>
                                        <p:cTn id="132" dur="500" fill="hold"/>
                                        <p:tgtEl>
                                          <p:spTgt spid="64"/>
                                        </p:tgtEl>
                                        <p:attrNameLst>
                                          <p:attrName>ppt_w</p:attrName>
                                        </p:attrNameLst>
                                      </p:cBhvr>
                                      <p:tavLst>
                                        <p:tav tm="0">
                                          <p:val>
                                            <p:fltVal val="0"/>
                                          </p:val>
                                        </p:tav>
                                        <p:tav tm="100000">
                                          <p:val>
                                            <p:strVal val="#ppt_w"/>
                                          </p:val>
                                        </p:tav>
                                      </p:tavLst>
                                    </p:anim>
                                    <p:anim calcmode="lin" valueType="num">
                                      <p:cBhvr>
                                        <p:cTn id="133" dur="500" fill="hold"/>
                                        <p:tgtEl>
                                          <p:spTgt spid="64"/>
                                        </p:tgtEl>
                                        <p:attrNameLst>
                                          <p:attrName>ppt_h</p:attrName>
                                        </p:attrNameLst>
                                      </p:cBhvr>
                                      <p:tavLst>
                                        <p:tav tm="0">
                                          <p:val>
                                            <p:fltVal val="0"/>
                                          </p:val>
                                        </p:tav>
                                        <p:tav tm="100000">
                                          <p:val>
                                            <p:strVal val="#ppt_h"/>
                                          </p:val>
                                        </p:tav>
                                      </p:tavLst>
                                    </p:anim>
                                    <p:animEffect transition="in" filter="fade">
                                      <p:cBhvr>
                                        <p:cTn id="134" dur="500"/>
                                        <p:tgtEl>
                                          <p:spTgt spid="64"/>
                                        </p:tgtEl>
                                      </p:cBhvr>
                                    </p:animEffect>
                                  </p:childTnLst>
                                </p:cTn>
                              </p:par>
                              <p:par>
                                <p:cTn id="135" presetID="53" presetClass="entr" presetSubtype="16" fill="hold" grpId="0" nodeType="withEffect">
                                  <p:stCondLst>
                                    <p:cond delay="0"/>
                                  </p:stCondLst>
                                  <p:childTnLst>
                                    <p:set>
                                      <p:cBhvr>
                                        <p:cTn id="136" dur="1" fill="hold">
                                          <p:stCondLst>
                                            <p:cond delay="0"/>
                                          </p:stCondLst>
                                        </p:cTn>
                                        <p:tgtEl>
                                          <p:spTgt spid="65"/>
                                        </p:tgtEl>
                                        <p:attrNameLst>
                                          <p:attrName>style.visibility</p:attrName>
                                        </p:attrNameLst>
                                      </p:cBhvr>
                                      <p:to>
                                        <p:strVal val="visible"/>
                                      </p:to>
                                    </p:set>
                                    <p:anim calcmode="lin" valueType="num">
                                      <p:cBhvr>
                                        <p:cTn id="137" dur="500" fill="hold"/>
                                        <p:tgtEl>
                                          <p:spTgt spid="65"/>
                                        </p:tgtEl>
                                        <p:attrNameLst>
                                          <p:attrName>ppt_w</p:attrName>
                                        </p:attrNameLst>
                                      </p:cBhvr>
                                      <p:tavLst>
                                        <p:tav tm="0">
                                          <p:val>
                                            <p:fltVal val="0"/>
                                          </p:val>
                                        </p:tav>
                                        <p:tav tm="100000">
                                          <p:val>
                                            <p:strVal val="#ppt_w"/>
                                          </p:val>
                                        </p:tav>
                                      </p:tavLst>
                                    </p:anim>
                                    <p:anim calcmode="lin" valueType="num">
                                      <p:cBhvr>
                                        <p:cTn id="138" dur="500" fill="hold"/>
                                        <p:tgtEl>
                                          <p:spTgt spid="65"/>
                                        </p:tgtEl>
                                        <p:attrNameLst>
                                          <p:attrName>ppt_h</p:attrName>
                                        </p:attrNameLst>
                                      </p:cBhvr>
                                      <p:tavLst>
                                        <p:tav tm="0">
                                          <p:val>
                                            <p:fltVal val="0"/>
                                          </p:val>
                                        </p:tav>
                                        <p:tav tm="100000">
                                          <p:val>
                                            <p:strVal val="#ppt_h"/>
                                          </p:val>
                                        </p:tav>
                                      </p:tavLst>
                                    </p:anim>
                                    <p:animEffect transition="in" filter="fade">
                                      <p:cBhvr>
                                        <p:cTn id="139" dur="500"/>
                                        <p:tgtEl>
                                          <p:spTgt spid="65"/>
                                        </p:tgtEl>
                                      </p:cBhvr>
                                    </p:animEffect>
                                  </p:childTnLst>
                                </p:cTn>
                              </p:par>
                              <p:par>
                                <p:cTn id="140" presetID="53" presetClass="entr" presetSubtype="16" fill="hold" grpId="0" nodeType="withEffect">
                                  <p:stCondLst>
                                    <p:cond delay="0"/>
                                  </p:stCondLst>
                                  <p:childTnLst>
                                    <p:set>
                                      <p:cBhvr>
                                        <p:cTn id="141" dur="1" fill="hold">
                                          <p:stCondLst>
                                            <p:cond delay="0"/>
                                          </p:stCondLst>
                                        </p:cTn>
                                        <p:tgtEl>
                                          <p:spTgt spid="66"/>
                                        </p:tgtEl>
                                        <p:attrNameLst>
                                          <p:attrName>style.visibility</p:attrName>
                                        </p:attrNameLst>
                                      </p:cBhvr>
                                      <p:to>
                                        <p:strVal val="visible"/>
                                      </p:to>
                                    </p:set>
                                    <p:anim calcmode="lin" valueType="num">
                                      <p:cBhvr>
                                        <p:cTn id="142" dur="500" fill="hold"/>
                                        <p:tgtEl>
                                          <p:spTgt spid="66"/>
                                        </p:tgtEl>
                                        <p:attrNameLst>
                                          <p:attrName>ppt_w</p:attrName>
                                        </p:attrNameLst>
                                      </p:cBhvr>
                                      <p:tavLst>
                                        <p:tav tm="0">
                                          <p:val>
                                            <p:fltVal val="0"/>
                                          </p:val>
                                        </p:tav>
                                        <p:tav tm="100000">
                                          <p:val>
                                            <p:strVal val="#ppt_w"/>
                                          </p:val>
                                        </p:tav>
                                      </p:tavLst>
                                    </p:anim>
                                    <p:anim calcmode="lin" valueType="num">
                                      <p:cBhvr>
                                        <p:cTn id="143" dur="500" fill="hold"/>
                                        <p:tgtEl>
                                          <p:spTgt spid="66"/>
                                        </p:tgtEl>
                                        <p:attrNameLst>
                                          <p:attrName>ppt_h</p:attrName>
                                        </p:attrNameLst>
                                      </p:cBhvr>
                                      <p:tavLst>
                                        <p:tav tm="0">
                                          <p:val>
                                            <p:fltVal val="0"/>
                                          </p:val>
                                        </p:tav>
                                        <p:tav tm="100000">
                                          <p:val>
                                            <p:strVal val="#ppt_h"/>
                                          </p:val>
                                        </p:tav>
                                      </p:tavLst>
                                    </p:anim>
                                    <p:animEffect transition="in" filter="fade">
                                      <p:cBhvr>
                                        <p:cTn id="144" dur="500"/>
                                        <p:tgtEl>
                                          <p:spTgt spid="66"/>
                                        </p:tgtEl>
                                      </p:cBhvr>
                                    </p:animEffect>
                                  </p:childTnLst>
                                </p:cTn>
                              </p:par>
                              <p:par>
                                <p:cTn id="145" presetID="53" presetClass="entr" presetSubtype="16" fill="hold" nodeType="withEffect">
                                  <p:stCondLst>
                                    <p:cond delay="0"/>
                                  </p:stCondLst>
                                  <p:childTnLst>
                                    <p:set>
                                      <p:cBhvr>
                                        <p:cTn id="146" dur="1" fill="hold">
                                          <p:stCondLst>
                                            <p:cond delay="0"/>
                                          </p:stCondLst>
                                        </p:cTn>
                                        <p:tgtEl>
                                          <p:spTgt spid="72"/>
                                        </p:tgtEl>
                                        <p:attrNameLst>
                                          <p:attrName>style.visibility</p:attrName>
                                        </p:attrNameLst>
                                      </p:cBhvr>
                                      <p:to>
                                        <p:strVal val="visible"/>
                                      </p:to>
                                    </p:set>
                                    <p:anim calcmode="lin" valueType="num">
                                      <p:cBhvr>
                                        <p:cTn id="147" dur="500" fill="hold"/>
                                        <p:tgtEl>
                                          <p:spTgt spid="72"/>
                                        </p:tgtEl>
                                        <p:attrNameLst>
                                          <p:attrName>ppt_w</p:attrName>
                                        </p:attrNameLst>
                                      </p:cBhvr>
                                      <p:tavLst>
                                        <p:tav tm="0">
                                          <p:val>
                                            <p:fltVal val="0"/>
                                          </p:val>
                                        </p:tav>
                                        <p:tav tm="100000">
                                          <p:val>
                                            <p:strVal val="#ppt_w"/>
                                          </p:val>
                                        </p:tav>
                                      </p:tavLst>
                                    </p:anim>
                                    <p:anim calcmode="lin" valueType="num">
                                      <p:cBhvr>
                                        <p:cTn id="148" dur="500" fill="hold"/>
                                        <p:tgtEl>
                                          <p:spTgt spid="72"/>
                                        </p:tgtEl>
                                        <p:attrNameLst>
                                          <p:attrName>ppt_h</p:attrName>
                                        </p:attrNameLst>
                                      </p:cBhvr>
                                      <p:tavLst>
                                        <p:tav tm="0">
                                          <p:val>
                                            <p:fltVal val="0"/>
                                          </p:val>
                                        </p:tav>
                                        <p:tav tm="100000">
                                          <p:val>
                                            <p:strVal val="#ppt_h"/>
                                          </p:val>
                                        </p:tav>
                                      </p:tavLst>
                                    </p:anim>
                                    <p:animEffect transition="in" filter="fade">
                                      <p:cBhvr>
                                        <p:cTn id="149" dur="500"/>
                                        <p:tgtEl>
                                          <p:spTgt spid="72"/>
                                        </p:tgtEl>
                                      </p:cBhvr>
                                    </p:animEffect>
                                  </p:childTnLst>
                                </p:cTn>
                              </p:par>
                              <p:par>
                                <p:cTn id="150" presetID="53" presetClass="entr" presetSubtype="16" fill="hold" nodeType="withEffect">
                                  <p:stCondLst>
                                    <p:cond delay="0"/>
                                  </p:stCondLst>
                                  <p:childTnLst>
                                    <p:set>
                                      <p:cBhvr>
                                        <p:cTn id="151" dur="1" fill="hold">
                                          <p:stCondLst>
                                            <p:cond delay="0"/>
                                          </p:stCondLst>
                                        </p:cTn>
                                        <p:tgtEl>
                                          <p:spTgt spid="73"/>
                                        </p:tgtEl>
                                        <p:attrNameLst>
                                          <p:attrName>style.visibility</p:attrName>
                                        </p:attrNameLst>
                                      </p:cBhvr>
                                      <p:to>
                                        <p:strVal val="visible"/>
                                      </p:to>
                                    </p:set>
                                    <p:anim calcmode="lin" valueType="num">
                                      <p:cBhvr>
                                        <p:cTn id="152" dur="500" fill="hold"/>
                                        <p:tgtEl>
                                          <p:spTgt spid="73"/>
                                        </p:tgtEl>
                                        <p:attrNameLst>
                                          <p:attrName>ppt_w</p:attrName>
                                        </p:attrNameLst>
                                      </p:cBhvr>
                                      <p:tavLst>
                                        <p:tav tm="0">
                                          <p:val>
                                            <p:fltVal val="0"/>
                                          </p:val>
                                        </p:tav>
                                        <p:tav tm="100000">
                                          <p:val>
                                            <p:strVal val="#ppt_w"/>
                                          </p:val>
                                        </p:tav>
                                      </p:tavLst>
                                    </p:anim>
                                    <p:anim calcmode="lin" valueType="num">
                                      <p:cBhvr>
                                        <p:cTn id="153" dur="500" fill="hold"/>
                                        <p:tgtEl>
                                          <p:spTgt spid="73"/>
                                        </p:tgtEl>
                                        <p:attrNameLst>
                                          <p:attrName>ppt_h</p:attrName>
                                        </p:attrNameLst>
                                      </p:cBhvr>
                                      <p:tavLst>
                                        <p:tav tm="0">
                                          <p:val>
                                            <p:fltVal val="0"/>
                                          </p:val>
                                        </p:tav>
                                        <p:tav tm="100000">
                                          <p:val>
                                            <p:strVal val="#ppt_h"/>
                                          </p:val>
                                        </p:tav>
                                      </p:tavLst>
                                    </p:anim>
                                    <p:animEffect transition="in" filter="fade">
                                      <p:cBhvr>
                                        <p:cTn id="154" dur="500"/>
                                        <p:tgtEl>
                                          <p:spTgt spid="73"/>
                                        </p:tgtEl>
                                      </p:cBhvr>
                                    </p:animEffect>
                                  </p:childTnLst>
                                </p:cTn>
                              </p:par>
                              <p:par>
                                <p:cTn id="155" presetID="53" presetClass="entr" presetSubtype="16" fill="hold" grpId="0" nodeType="withEffect">
                                  <p:stCondLst>
                                    <p:cond delay="0"/>
                                  </p:stCondLst>
                                  <p:childTnLst>
                                    <p:set>
                                      <p:cBhvr>
                                        <p:cTn id="156" dur="1" fill="hold">
                                          <p:stCondLst>
                                            <p:cond delay="0"/>
                                          </p:stCondLst>
                                        </p:cTn>
                                        <p:tgtEl>
                                          <p:spTgt spid="74"/>
                                        </p:tgtEl>
                                        <p:attrNameLst>
                                          <p:attrName>style.visibility</p:attrName>
                                        </p:attrNameLst>
                                      </p:cBhvr>
                                      <p:to>
                                        <p:strVal val="visible"/>
                                      </p:to>
                                    </p:set>
                                    <p:anim calcmode="lin" valueType="num">
                                      <p:cBhvr>
                                        <p:cTn id="157" dur="500" fill="hold"/>
                                        <p:tgtEl>
                                          <p:spTgt spid="74"/>
                                        </p:tgtEl>
                                        <p:attrNameLst>
                                          <p:attrName>ppt_w</p:attrName>
                                        </p:attrNameLst>
                                      </p:cBhvr>
                                      <p:tavLst>
                                        <p:tav tm="0">
                                          <p:val>
                                            <p:fltVal val="0"/>
                                          </p:val>
                                        </p:tav>
                                        <p:tav tm="100000">
                                          <p:val>
                                            <p:strVal val="#ppt_w"/>
                                          </p:val>
                                        </p:tav>
                                      </p:tavLst>
                                    </p:anim>
                                    <p:anim calcmode="lin" valueType="num">
                                      <p:cBhvr>
                                        <p:cTn id="158" dur="500" fill="hold"/>
                                        <p:tgtEl>
                                          <p:spTgt spid="74"/>
                                        </p:tgtEl>
                                        <p:attrNameLst>
                                          <p:attrName>ppt_h</p:attrName>
                                        </p:attrNameLst>
                                      </p:cBhvr>
                                      <p:tavLst>
                                        <p:tav tm="0">
                                          <p:val>
                                            <p:fltVal val="0"/>
                                          </p:val>
                                        </p:tav>
                                        <p:tav tm="100000">
                                          <p:val>
                                            <p:strVal val="#ppt_h"/>
                                          </p:val>
                                        </p:tav>
                                      </p:tavLst>
                                    </p:anim>
                                    <p:animEffect transition="in" filter="fade">
                                      <p:cBhvr>
                                        <p:cTn id="159" dur="500"/>
                                        <p:tgtEl>
                                          <p:spTgt spid="74"/>
                                        </p:tgtEl>
                                      </p:cBhvr>
                                    </p:animEffect>
                                  </p:childTnLst>
                                </p:cTn>
                              </p:par>
                              <p:par>
                                <p:cTn id="160" presetID="53" presetClass="entr" presetSubtype="16" fill="hold" grpId="0" nodeType="withEffect">
                                  <p:stCondLst>
                                    <p:cond delay="0"/>
                                  </p:stCondLst>
                                  <p:childTnLst>
                                    <p:set>
                                      <p:cBhvr>
                                        <p:cTn id="161" dur="1" fill="hold">
                                          <p:stCondLst>
                                            <p:cond delay="0"/>
                                          </p:stCondLst>
                                        </p:cTn>
                                        <p:tgtEl>
                                          <p:spTgt spid="75"/>
                                        </p:tgtEl>
                                        <p:attrNameLst>
                                          <p:attrName>style.visibility</p:attrName>
                                        </p:attrNameLst>
                                      </p:cBhvr>
                                      <p:to>
                                        <p:strVal val="visible"/>
                                      </p:to>
                                    </p:set>
                                    <p:anim calcmode="lin" valueType="num">
                                      <p:cBhvr>
                                        <p:cTn id="162" dur="500" fill="hold"/>
                                        <p:tgtEl>
                                          <p:spTgt spid="75"/>
                                        </p:tgtEl>
                                        <p:attrNameLst>
                                          <p:attrName>ppt_w</p:attrName>
                                        </p:attrNameLst>
                                      </p:cBhvr>
                                      <p:tavLst>
                                        <p:tav tm="0">
                                          <p:val>
                                            <p:fltVal val="0"/>
                                          </p:val>
                                        </p:tav>
                                        <p:tav tm="100000">
                                          <p:val>
                                            <p:strVal val="#ppt_w"/>
                                          </p:val>
                                        </p:tav>
                                      </p:tavLst>
                                    </p:anim>
                                    <p:anim calcmode="lin" valueType="num">
                                      <p:cBhvr>
                                        <p:cTn id="163" dur="500" fill="hold"/>
                                        <p:tgtEl>
                                          <p:spTgt spid="75"/>
                                        </p:tgtEl>
                                        <p:attrNameLst>
                                          <p:attrName>ppt_h</p:attrName>
                                        </p:attrNameLst>
                                      </p:cBhvr>
                                      <p:tavLst>
                                        <p:tav tm="0">
                                          <p:val>
                                            <p:fltVal val="0"/>
                                          </p:val>
                                        </p:tav>
                                        <p:tav tm="100000">
                                          <p:val>
                                            <p:strVal val="#ppt_h"/>
                                          </p:val>
                                        </p:tav>
                                      </p:tavLst>
                                    </p:anim>
                                    <p:animEffect transition="in" filter="fade">
                                      <p:cBhvr>
                                        <p:cTn id="164" dur="500"/>
                                        <p:tgtEl>
                                          <p:spTgt spid="75"/>
                                        </p:tgtEl>
                                      </p:cBhvr>
                                    </p:animEffect>
                                  </p:childTnLst>
                                </p:cTn>
                              </p:par>
                              <p:par>
                                <p:cTn id="165" presetID="53" presetClass="entr" presetSubtype="16" fill="hold" nodeType="withEffect">
                                  <p:stCondLst>
                                    <p:cond delay="0"/>
                                  </p:stCondLst>
                                  <p:childTnLst>
                                    <p:set>
                                      <p:cBhvr>
                                        <p:cTn id="166" dur="1" fill="hold">
                                          <p:stCondLst>
                                            <p:cond delay="0"/>
                                          </p:stCondLst>
                                        </p:cTn>
                                        <p:tgtEl>
                                          <p:spTgt spid="81"/>
                                        </p:tgtEl>
                                        <p:attrNameLst>
                                          <p:attrName>style.visibility</p:attrName>
                                        </p:attrNameLst>
                                      </p:cBhvr>
                                      <p:to>
                                        <p:strVal val="visible"/>
                                      </p:to>
                                    </p:set>
                                    <p:anim calcmode="lin" valueType="num">
                                      <p:cBhvr>
                                        <p:cTn id="167" dur="500" fill="hold"/>
                                        <p:tgtEl>
                                          <p:spTgt spid="81"/>
                                        </p:tgtEl>
                                        <p:attrNameLst>
                                          <p:attrName>ppt_w</p:attrName>
                                        </p:attrNameLst>
                                      </p:cBhvr>
                                      <p:tavLst>
                                        <p:tav tm="0">
                                          <p:val>
                                            <p:fltVal val="0"/>
                                          </p:val>
                                        </p:tav>
                                        <p:tav tm="100000">
                                          <p:val>
                                            <p:strVal val="#ppt_w"/>
                                          </p:val>
                                        </p:tav>
                                      </p:tavLst>
                                    </p:anim>
                                    <p:anim calcmode="lin" valueType="num">
                                      <p:cBhvr>
                                        <p:cTn id="168" dur="500" fill="hold"/>
                                        <p:tgtEl>
                                          <p:spTgt spid="81"/>
                                        </p:tgtEl>
                                        <p:attrNameLst>
                                          <p:attrName>ppt_h</p:attrName>
                                        </p:attrNameLst>
                                      </p:cBhvr>
                                      <p:tavLst>
                                        <p:tav tm="0">
                                          <p:val>
                                            <p:fltVal val="0"/>
                                          </p:val>
                                        </p:tav>
                                        <p:tav tm="100000">
                                          <p:val>
                                            <p:strVal val="#ppt_h"/>
                                          </p:val>
                                        </p:tav>
                                      </p:tavLst>
                                    </p:anim>
                                    <p:animEffect transition="in" filter="fade">
                                      <p:cBhvr>
                                        <p:cTn id="169" dur="500"/>
                                        <p:tgtEl>
                                          <p:spTgt spid="81"/>
                                        </p:tgtEl>
                                      </p:cBhvr>
                                    </p:animEffect>
                                  </p:childTnLst>
                                </p:cTn>
                              </p:par>
                              <p:par>
                                <p:cTn id="170" presetID="53" presetClass="entr" presetSubtype="16" fill="hold" grpId="0" nodeType="withEffect">
                                  <p:stCondLst>
                                    <p:cond delay="0"/>
                                  </p:stCondLst>
                                  <p:childTnLst>
                                    <p:set>
                                      <p:cBhvr>
                                        <p:cTn id="171" dur="1" fill="hold">
                                          <p:stCondLst>
                                            <p:cond delay="0"/>
                                          </p:stCondLst>
                                        </p:cTn>
                                        <p:tgtEl>
                                          <p:spTgt spid="82"/>
                                        </p:tgtEl>
                                        <p:attrNameLst>
                                          <p:attrName>style.visibility</p:attrName>
                                        </p:attrNameLst>
                                      </p:cBhvr>
                                      <p:to>
                                        <p:strVal val="visible"/>
                                      </p:to>
                                    </p:set>
                                    <p:anim calcmode="lin" valueType="num">
                                      <p:cBhvr>
                                        <p:cTn id="172" dur="500" fill="hold"/>
                                        <p:tgtEl>
                                          <p:spTgt spid="82"/>
                                        </p:tgtEl>
                                        <p:attrNameLst>
                                          <p:attrName>ppt_w</p:attrName>
                                        </p:attrNameLst>
                                      </p:cBhvr>
                                      <p:tavLst>
                                        <p:tav tm="0">
                                          <p:val>
                                            <p:fltVal val="0"/>
                                          </p:val>
                                        </p:tav>
                                        <p:tav tm="100000">
                                          <p:val>
                                            <p:strVal val="#ppt_w"/>
                                          </p:val>
                                        </p:tav>
                                      </p:tavLst>
                                    </p:anim>
                                    <p:anim calcmode="lin" valueType="num">
                                      <p:cBhvr>
                                        <p:cTn id="173" dur="500" fill="hold"/>
                                        <p:tgtEl>
                                          <p:spTgt spid="82"/>
                                        </p:tgtEl>
                                        <p:attrNameLst>
                                          <p:attrName>ppt_h</p:attrName>
                                        </p:attrNameLst>
                                      </p:cBhvr>
                                      <p:tavLst>
                                        <p:tav tm="0">
                                          <p:val>
                                            <p:fltVal val="0"/>
                                          </p:val>
                                        </p:tav>
                                        <p:tav tm="100000">
                                          <p:val>
                                            <p:strVal val="#ppt_h"/>
                                          </p:val>
                                        </p:tav>
                                      </p:tavLst>
                                    </p:anim>
                                    <p:animEffect transition="in" filter="fade">
                                      <p:cBhvr>
                                        <p:cTn id="174" dur="500"/>
                                        <p:tgtEl>
                                          <p:spTgt spid="82"/>
                                        </p:tgtEl>
                                      </p:cBhvr>
                                    </p:animEffect>
                                  </p:childTnLst>
                                </p:cTn>
                              </p:par>
                              <p:par>
                                <p:cTn id="175" presetID="53" presetClass="entr" presetSubtype="16" fill="hold" grpId="0" nodeType="withEffect">
                                  <p:stCondLst>
                                    <p:cond delay="0"/>
                                  </p:stCondLst>
                                  <p:childTnLst>
                                    <p:set>
                                      <p:cBhvr>
                                        <p:cTn id="176" dur="1" fill="hold">
                                          <p:stCondLst>
                                            <p:cond delay="0"/>
                                          </p:stCondLst>
                                        </p:cTn>
                                        <p:tgtEl>
                                          <p:spTgt spid="83"/>
                                        </p:tgtEl>
                                        <p:attrNameLst>
                                          <p:attrName>style.visibility</p:attrName>
                                        </p:attrNameLst>
                                      </p:cBhvr>
                                      <p:to>
                                        <p:strVal val="visible"/>
                                      </p:to>
                                    </p:set>
                                    <p:anim calcmode="lin" valueType="num">
                                      <p:cBhvr>
                                        <p:cTn id="177" dur="500" fill="hold"/>
                                        <p:tgtEl>
                                          <p:spTgt spid="83"/>
                                        </p:tgtEl>
                                        <p:attrNameLst>
                                          <p:attrName>ppt_w</p:attrName>
                                        </p:attrNameLst>
                                      </p:cBhvr>
                                      <p:tavLst>
                                        <p:tav tm="0">
                                          <p:val>
                                            <p:fltVal val="0"/>
                                          </p:val>
                                        </p:tav>
                                        <p:tav tm="100000">
                                          <p:val>
                                            <p:strVal val="#ppt_w"/>
                                          </p:val>
                                        </p:tav>
                                      </p:tavLst>
                                    </p:anim>
                                    <p:anim calcmode="lin" valueType="num">
                                      <p:cBhvr>
                                        <p:cTn id="178" dur="500" fill="hold"/>
                                        <p:tgtEl>
                                          <p:spTgt spid="83"/>
                                        </p:tgtEl>
                                        <p:attrNameLst>
                                          <p:attrName>ppt_h</p:attrName>
                                        </p:attrNameLst>
                                      </p:cBhvr>
                                      <p:tavLst>
                                        <p:tav tm="0">
                                          <p:val>
                                            <p:fltVal val="0"/>
                                          </p:val>
                                        </p:tav>
                                        <p:tav tm="100000">
                                          <p:val>
                                            <p:strVal val="#ppt_h"/>
                                          </p:val>
                                        </p:tav>
                                      </p:tavLst>
                                    </p:anim>
                                    <p:animEffect transition="in" filter="fade">
                                      <p:cBhvr>
                                        <p:cTn id="179" dur="500"/>
                                        <p:tgtEl>
                                          <p:spTgt spid="83"/>
                                        </p:tgtEl>
                                      </p:cBhvr>
                                    </p:animEffect>
                                  </p:childTnLst>
                                </p:cTn>
                              </p:par>
                              <p:par>
                                <p:cTn id="180" presetID="53" presetClass="entr" presetSubtype="16" fill="hold" nodeType="withEffect">
                                  <p:stCondLst>
                                    <p:cond delay="0"/>
                                  </p:stCondLst>
                                  <p:childTnLst>
                                    <p:set>
                                      <p:cBhvr>
                                        <p:cTn id="181" dur="1" fill="hold">
                                          <p:stCondLst>
                                            <p:cond delay="0"/>
                                          </p:stCondLst>
                                        </p:cTn>
                                        <p:tgtEl>
                                          <p:spTgt spid="84"/>
                                        </p:tgtEl>
                                        <p:attrNameLst>
                                          <p:attrName>style.visibility</p:attrName>
                                        </p:attrNameLst>
                                      </p:cBhvr>
                                      <p:to>
                                        <p:strVal val="visible"/>
                                      </p:to>
                                    </p:set>
                                    <p:anim calcmode="lin" valueType="num">
                                      <p:cBhvr>
                                        <p:cTn id="182" dur="500" fill="hold"/>
                                        <p:tgtEl>
                                          <p:spTgt spid="84"/>
                                        </p:tgtEl>
                                        <p:attrNameLst>
                                          <p:attrName>ppt_w</p:attrName>
                                        </p:attrNameLst>
                                      </p:cBhvr>
                                      <p:tavLst>
                                        <p:tav tm="0">
                                          <p:val>
                                            <p:fltVal val="0"/>
                                          </p:val>
                                        </p:tav>
                                        <p:tav tm="100000">
                                          <p:val>
                                            <p:strVal val="#ppt_w"/>
                                          </p:val>
                                        </p:tav>
                                      </p:tavLst>
                                    </p:anim>
                                    <p:anim calcmode="lin" valueType="num">
                                      <p:cBhvr>
                                        <p:cTn id="183" dur="500" fill="hold"/>
                                        <p:tgtEl>
                                          <p:spTgt spid="84"/>
                                        </p:tgtEl>
                                        <p:attrNameLst>
                                          <p:attrName>ppt_h</p:attrName>
                                        </p:attrNameLst>
                                      </p:cBhvr>
                                      <p:tavLst>
                                        <p:tav tm="0">
                                          <p:val>
                                            <p:fltVal val="0"/>
                                          </p:val>
                                        </p:tav>
                                        <p:tav tm="100000">
                                          <p:val>
                                            <p:strVal val="#ppt_h"/>
                                          </p:val>
                                        </p:tav>
                                      </p:tavLst>
                                    </p:anim>
                                    <p:animEffect transition="in" filter="fade">
                                      <p:cBhvr>
                                        <p:cTn id="184"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13" grpId="0" animBg="1"/>
      <p:bldP spid="22" grpId="0" animBg="1"/>
      <p:bldP spid="23" grpId="0" animBg="1"/>
      <p:bldP spid="24" grpId="0" animBg="1"/>
      <p:bldP spid="25" grpId="0" animBg="1"/>
      <p:bldP spid="26" grpId="0" animBg="1"/>
      <p:bldP spid="32" grpId="0" animBg="1"/>
      <p:bldP spid="33" grpId="0" animBg="1"/>
      <p:bldP spid="34" grpId="0" animBg="1"/>
      <p:bldP spid="35" grpId="0" animBg="1"/>
      <p:bldP spid="38" grpId="0"/>
      <p:bldP spid="39" grpId="0"/>
      <p:bldP spid="40" grpId="0"/>
      <p:bldP spid="41" grpId="0"/>
      <p:bldP spid="42" grpId="0"/>
      <p:bldP spid="47" grpId="0" animBg="1"/>
      <p:bldP spid="48" grpId="0" animBg="1"/>
      <p:bldP spid="56" grpId="0" animBg="1"/>
      <p:bldP spid="57" grpId="0" animBg="1"/>
      <p:bldP spid="65" grpId="0" animBg="1"/>
      <p:bldP spid="66" grpId="0" animBg="1"/>
      <p:bldP spid="74" grpId="0" animBg="1"/>
      <p:bldP spid="75" grpId="0" animBg="1"/>
      <p:bldP spid="82" grpId="0" animBg="1"/>
      <p:bldP spid="8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2633980" y="2872141"/>
            <a:ext cx="6924040" cy="830997"/>
          </a:xfrm>
          <a:prstGeom prst="rect">
            <a:avLst/>
          </a:prstGeom>
          <a:noFill/>
        </p:spPr>
        <p:txBody>
          <a:bodyPr wrap="square" lIns="91440" tIns="45720" rIns="91440" bIns="45720" rtlCol="0">
            <a:spAutoFit/>
          </a:bodyPr>
          <a:lstStyle/>
          <a:p>
            <a:pPr algn="ctr"/>
            <a:r>
              <a:rPr lang="zh-CN" altLang="en-US" sz="4800" dirty="0" smtClean="0">
                <a:solidFill>
                  <a:srgbClr val="004F8A"/>
                </a:solidFill>
                <a:latin typeface="张海山锐线体简" panose="02000000000000000000" pitchFamily="2" charset="-122"/>
                <a:ea typeface="张海山锐线体简" panose="02000000000000000000" pitchFamily="2" charset="-122"/>
                <a:sym typeface="+mn-ea"/>
              </a:rPr>
              <a:t>单击添加您的标题</a:t>
            </a:r>
            <a:endParaRPr lang="zh-CN" altLang="en-US" sz="4800" dirty="0">
              <a:solidFill>
                <a:srgbClr val="004F8A"/>
              </a:solidFill>
              <a:latin typeface="张海山锐线体简" panose="02000000000000000000" pitchFamily="2" charset="-122"/>
              <a:ea typeface="张海山锐线体简" panose="02000000000000000000" pitchFamily="2" charset="-122"/>
              <a:sym typeface="+mn-ea"/>
            </a:endParaRPr>
          </a:p>
        </p:txBody>
      </p:sp>
      <p:sp>
        <p:nvSpPr>
          <p:cNvPr id="16" name="文本框 36"/>
          <p:cNvSpPr txBox="1"/>
          <p:nvPr/>
        </p:nvSpPr>
        <p:spPr>
          <a:xfrm>
            <a:off x="3522663" y="3768437"/>
            <a:ext cx="5146675" cy="587597"/>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2000"/>
              </a:lnSpc>
            </a:pPr>
            <a:r>
              <a:rPr lang="zh-CN" altLang="en-US" sz="1333" dirty="0">
                <a:solidFill>
                  <a:schemeClr val="tx2">
                    <a:lumMod val="75000"/>
                  </a:schemeClr>
                </a:solidFill>
                <a:latin typeface="张海山锐线体简" panose="02000000000000000000" pitchFamily="2" charset="-122"/>
                <a:ea typeface="张海山锐线体简" panose="02000000000000000000" pitchFamily="2" charset="-122"/>
                <a:sym typeface="+mn-ea"/>
              </a:rPr>
              <a:t>单击此处输入您的文本，单击此处输入您的文，本单击此处输入您的文本，本单击此处输入您的文本</a:t>
            </a:r>
          </a:p>
        </p:txBody>
      </p:sp>
      <p:sp>
        <p:nvSpPr>
          <p:cNvPr id="13" name="文本框 11"/>
          <p:cNvSpPr txBox="1"/>
          <p:nvPr/>
        </p:nvSpPr>
        <p:spPr>
          <a:xfrm>
            <a:off x="3928270" y="1911677"/>
            <a:ext cx="4335463" cy="1077218"/>
          </a:xfrm>
          <a:prstGeom prst="rect">
            <a:avLst/>
          </a:prstGeom>
          <a:noFill/>
        </p:spPr>
        <p:txBody>
          <a:bodyPr wrap="square" lIns="91440" tIns="45720" rIns="91440" bIns="45720" rtlCol="0">
            <a:spAutoFit/>
          </a:bodyPr>
          <a:lstStyle/>
          <a:p>
            <a:pPr algn="ctr"/>
            <a:r>
              <a:rPr lang="en-US" altLang="zh-CN" sz="6400" dirty="0">
                <a:solidFill>
                  <a:srgbClr val="004F8A"/>
                </a:solidFill>
                <a:latin typeface="张海山锐线体简" panose="02000000000000000000" pitchFamily="2" charset="-122"/>
                <a:ea typeface="张海山锐线体简" panose="02000000000000000000" pitchFamily="2" charset="-122"/>
                <a:sym typeface="+mn-ea"/>
              </a:rPr>
              <a:t>PART </a:t>
            </a:r>
            <a:r>
              <a:rPr lang="en-US" altLang="zh-CN" sz="6400" dirty="0" smtClean="0">
                <a:solidFill>
                  <a:srgbClr val="004F8A"/>
                </a:solidFill>
                <a:latin typeface="张海山锐线体简" panose="02000000000000000000" pitchFamily="2" charset="-122"/>
                <a:ea typeface="张海山锐线体简" panose="02000000000000000000" pitchFamily="2" charset="-122"/>
                <a:sym typeface="+mn-ea"/>
              </a:rPr>
              <a:t>03</a:t>
            </a:r>
            <a:endParaRPr lang="zh-CN" altLang="en-US" sz="6400" dirty="0">
              <a:solidFill>
                <a:srgbClr val="004F8A"/>
              </a:solidFill>
              <a:latin typeface="张海山锐线体简" panose="02000000000000000000" pitchFamily="2" charset="-122"/>
              <a:ea typeface="张海山锐线体简" panose="02000000000000000000" pitchFamily="2" charset="-122"/>
              <a:sym typeface="+mn-ea"/>
            </a:endParaRPr>
          </a:p>
        </p:txBody>
      </p:sp>
      <p:grpSp>
        <p:nvGrpSpPr>
          <p:cNvPr id="7" name="组合 6"/>
          <p:cNvGrpSpPr/>
          <p:nvPr/>
        </p:nvGrpSpPr>
        <p:grpSpPr>
          <a:xfrm>
            <a:off x="323794" y="2274719"/>
            <a:ext cx="606281" cy="1194843"/>
            <a:chOff x="231914" y="1863941"/>
            <a:chExt cx="305354" cy="601784"/>
          </a:xfrm>
        </p:grpSpPr>
        <p:sp>
          <p:nvSpPr>
            <p:cNvPr id="8" name="等腰三角形 7"/>
            <p:cNvSpPr/>
            <p:nvPr/>
          </p:nvSpPr>
          <p:spPr>
            <a:xfrm rot="5400000">
              <a:off x="124628" y="2053162"/>
              <a:ext cx="452027" cy="223342"/>
            </a:xfrm>
            <a:prstGeom prst="triangle">
              <a:avLst/>
            </a:pr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4F8A"/>
                </a:solidFill>
              </a:endParaRPr>
            </a:p>
          </p:txBody>
        </p:sp>
        <p:sp>
          <p:nvSpPr>
            <p:cNvPr id="9" name="任意多边形 8"/>
            <p:cNvSpPr/>
            <p:nvPr/>
          </p:nvSpPr>
          <p:spPr>
            <a:xfrm rot="10800000">
              <a:off x="231914" y="1863941"/>
              <a:ext cx="305354" cy="601784"/>
            </a:xfrm>
            <a:custGeom>
              <a:avLst/>
              <a:gdLst>
                <a:gd name="connsiteX0" fmla="*/ 285262 w 289169"/>
                <a:gd name="connsiteY0" fmla="*/ 0 h 601784"/>
                <a:gd name="connsiteX1" fmla="*/ 0 w 289169"/>
                <a:gd name="connsiteY1" fmla="*/ 300892 h 601784"/>
                <a:gd name="connsiteX2" fmla="*/ 289169 w 289169"/>
                <a:gd name="connsiteY2" fmla="*/ 601784 h 601784"/>
                <a:gd name="connsiteX3" fmla="*/ 289169 w 289169"/>
                <a:gd name="connsiteY3" fmla="*/ 601784 h 601784"/>
                <a:gd name="connsiteX4" fmla="*/ 289169 w 289169"/>
                <a:gd name="connsiteY4" fmla="*/ 601784 h 601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169" h="601784">
                  <a:moveTo>
                    <a:pt x="285262" y="0"/>
                  </a:moveTo>
                  <a:lnTo>
                    <a:pt x="0" y="300892"/>
                  </a:lnTo>
                  <a:lnTo>
                    <a:pt x="289169" y="601784"/>
                  </a:lnTo>
                  <a:lnTo>
                    <a:pt x="289169" y="601784"/>
                  </a:lnTo>
                  <a:lnTo>
                    <a:pt x="289169" y="601784"/>
                  </a:lnTo>
                </a:path>
              </a:pathLst>
            </a:custGeom>
            <a:ln w="9525">
              <a:solidFill>
                <a:srgbClr val="004F8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grpSp>
        <p:nvGrpSpPr>
          <p:cNvPr id="10" name="组合 9"/>
          <p:cNvGrpSpPr/>
          <p:nvPr/>
        </p:nvGrpSpPr>
        <p:grpSpPr>
          <a:xfrm rot="10800000">
            <a:off x="11268566" y="2274719"/>
            <a:ext cx="606281" cy="1194843"/>
            <a:chOff x="231914" y="1863941"/>
            <a:chExt cx="305354" cy="601784"/>
          </a:xfrm>
        </p:grpSpPr>
        <p:sp>
          <p:nvSpPr>
            <p:cNvPr id="15" name="等腰三角形 14"/>
            <p:cNvSpPr/>
            <p:nvPr/>
          </p:nvSpPr>
          <p:spPr>
            <a:xfrm rot="5400000">
              <a:off x="124628" y="2053162"/>
              <a:ext cx="452027" cy="223342"/>
            </a:xfrm>
            <a:prstGeom prst="triangle">
              <a:avLst/>
            </a:pr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4F8A"/>
                </a:solidFill>
              </a:endParaRPr>
            </a:p>
          </p:txBody>
        </p:sp>
        <p:sp>
          <p:nvSpPr>
            <p:cNvPr id="17" name="任意多边形 16"/>
            <p:cNvSpPr/>
            <p:nvPr/>
          </p:nvSpPr>
          <p:spPr>
            <a:xfrm rot="10800000">
              <a:off x="231914" y="1863941"/>
              <a:ext cx="305354" cy="601784"/>
            </a:xfrm>
            <a:custGeom>
              <a:avLst/>
              <a:gdLst>
                <a:gd name="connsiteX0" fmla="*/ 285262 w 289169"/>
                <a:gd name="connsiteY0" fmla="*/ 0 h 601784"/>
                <a:gd name="connsiteX1" fmla="*/ 0 w 289169"/>
                <a:gd name="connsiteY1" fmla="*/ 300892 h 601784"/>
                <a:gd name="connsiteX2" fmla="*/ 289169 w 289169"/>
                <a:gd name="connsiteY2" fmla="*/ 601784 h 601784"/>
                <a:gd name="connsiteX3" fmla="*/ 289169 w 289169"/>
                <a:gd name="connsiteY3" fmla="*/ 601784 h 601784"/>
                <a:gd name="connsiteX4" fmla="*/ 289169 w 289169"/>
                <a:gd name="connsiteY4" fmla="*/ 601784 h 601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169" h="601784">
                  <a:moveTo>
                    <a:pt x="285262" y="0"/>
                  </a:moveTo>
                  <a:lnTo>
                    <a:pt x="0" y="300892"/>
                  </a:lnTo>
                  <a:lnTo>
                    <a:pt x="289169" y="601784"/>
                  </a:lnTo>
                  <a:lnTo>
                    <a:pt x="289169" y="601784"/>
                  </a:lnTo>
                  <a:lnTo>
                    <a:pt x="289169" y="601784"/>
                  </a:lnTo>
                </a:path>
              </a:pathLst>
            </a:custGeom>
            <a:ln w="9525">
              <a:solidFill>
                <a:srgbClr val="004F8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spTree>
    <p:extLst>
      <p:ext uri="{BB962C8B-B14F-4D97-AF65-F5344CB8AC3E}">
        <p14:creationId xmlns:p14="http://schemas.microsoft.com/office/powerpoint/2010/main" val="375117647"/>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4" presetClass="entr" presetSubtype="1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randombar(horizontal)">
                                      <p:cBhvr>
                                        <p:cTn id="16" dur="500"/>
                                        <p:tgtEl>
                                          <p:spTgt spid="13"/>
                                        </p:tgtEl>
                                      </p:cBhvr>
                                    </p:animEffect>
                                  </p:childTnLst>
                                </p:cTn>
                              </p:par>
                            </p:childTnLst>
                          </p:cTn>
                        </p:par>
                        <p:par>
                          <p:cTn id="17" fill="hold">
                            <p:stCondLst>
                              <p:cond delay="1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2"/>
                                        </p:tgtEl>
                                        <p:attrNameLst>
                                          <p:attrName>ppt_y</p:attrName>
                                        </p:attrNameLst>
                                      </p:cBhvr>
                                      <p:tavLst>
                                        <p:tav tm="0">
                                          <p:val>
                                            <p:strVal val="#ppt_y"/>
                                          </p:val>
                                        </p:tav>
                                        <p:tav tm="100000">
                                          <p:val>
                                            <p:strVal val="#ppt_y"/>
                                          </p:val>
                                        </p:tav>
                                      </p:tavLst>
                                    </p:anim>
                                    <p:anim calcmode="lin" valueType="num">
                                      <p:cBhvr>
                                        <p:cTn id="22"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2"/>
                                        </p:tgtEl>
                                      </p:cBhvr>
                                    </p:animEffect>
                                  </p:childTnLst>
                                </p:cTn>
                              </p:par>
                            </p:childTnLst>
                          </p:cTn>
                        </p:par>
                        <p:par>
                          <p:cTn id="25" fill="hold">
                            <p:stCondLst>
                              <p:cond delay="1850"/>
                            </p:stCondLst>
                            <p:childTnLst>
                              <p:par>
                                <p:cTn id="26" presetID="42" presetClass="entr" presetSubtype="0"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a:spLocks/>
          </p:cNvSpPr>
          <p:nvPr/>
        </p:nvSpPr>
        <p:spPr bwMode="auto">
          <a:xfrm>
            <a:off x="1042363" y="1671631"/>
            <a:ext cx="1934360" cy="3498396"/>
          </a:xfrm>
          <a:custGeom>
            <a:avLst/>
            <a:gdLst>
              <a:gd name="T0" fmla="*/ 208 w 208"/>
              <a:gd name="T1" fmla="*/ 361 h 376"/>
              <a:gd name="T2" fmla="*/ 193 w 208"/>
              <a:gd name="T3" fmla="*/ 376 h 376"/>
              <a:gd name="T4" fmla="*/ 15 w 208"/>
              <a:gd name="T5" fmla="*/ 376 h 376"/>
              <a:gd name="T6" fmla="*/ 0 w 208"/>
              <a:gd name="T7" fmla="*/ 361 h 376"/>
              <a:gd name="T8" fmla="*/ 0 w 208"/>
              <a:gd name="T9" fmla="*/ 14 h 376"/>
              <a:gd name="T10" fmla="*/ 15 w 208"/>
              <a:gd name="T11" fmla="*/ 0 h 376"/>
              <a:gd name="T12" fmla="*/ 193 w 208"/>
              <a:gd name="T13" fmla="*/ 0 h 376"/>
              <a:gd name="T14" fmla="*/ 208 w 208"/>
              <a:gd name="T15" fmla="*/ 14 h 376"/>
              <a:gd name="T16" fmla="*/ 208 w 208"/>
              <a:gd name="T17" fmla="*/ 36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376">
                <a:moveTo>
                  <a:pt x="208" y="361"/>
                </a:moveTo>
                <a:cubicBezTo>
                  <a:pt x="208" y="369"/>
                  <a:pt x="202" y="376"/>
                  <a:pt x="193" y="376"/>
                </a:cubicBezTo>
                <a:cubicBezTo>
                  <a:pt x="15" y="376"/>
                  <a:pt x="15" y="376"/>
                  <a:pt x="15" y="376"/>
                </a:cubicBezTo>
                <a:cubicBezTo>
                  <a:pt x="7" y="376"/>
                  <a:pt x="0" y="369"/>
                  <a:pt x="0" y="361"/>
                </a:cubicBezTo>
                <a:cubicBezTo>
                  <a:pt x="0" y="14"/>
                  <a:pt x="0" y="14"/>
                  <a:pt x="0" y="14"/>
                </a:cubicBezTo>
                <a:cubicBezTo>
                  <a:pt x="0" y="6"/>
                  <a:pt x="7" y="0"/>
                  <a:pt x="15" y="0"/>
                </a:cubicBezTo>
                <a:cubicBezTo>
                  <a:pt x="193" y="0"/>
                  <a:pt x="193" y="0"/>
                  <a:pt x="193" y="0"/>
                </a:cubicBezTo>
                <a:cubicBezTo>
                  <a:pt x="202" y="0"/>
                  <a:pt x="208" y="6"/>
                  <a:pt x="208" y="14"/>
                </a:cubicBezTo>
                <a:lnTo>
                  <a:pt x="208" y="361"/>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5" name="Rectangle 7"/>
          <p:cNvSpPr>
            <a:spLocks noChangeArrowheads="1"/>
          </p:cNvSpPr>
          <p:nvPr/>
        </p:nvSpPr>
        <p:spPr bwMode="auto">
          <a:xfrm>
            <a:off x="1042363" y="2786547"/>
            <a:ext cx="1934360" cy="1256744"/>
          </a:xfrm>
          <a:prstGeom prst="rect">
            <a:avLst/>
          </a:pr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6" name="Rectangle 8"/>
          <p:cNvSpPr>
            <a:spLocks noChangeArrowheads="1"/>
          </p:cNvSpPr>
          <p:nvPr/>
        </p:nvSpPr>
        <p:spPr bwMode="auto">
          <a:xfrm>
            <a:off x="1237553" y="1986797"/>
            <a:ext cx="1683153"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1219170"/>
            <a:r>
              <a:rPr lang="zh-CN" altLang="zh-CN" sz="2667">
                <a:solidFill>
                  <a:schemeClr val="accent3"/>
                </a:solidFill>
                <a:latin typeface="微软雅黑" panose="020B0503020204020204" pitchFamily="34" charset="-122"/>
                <a:ea typeface="微软雅黑" panose="020B0503020204020204" pitchFamily="34" charset="-122"/>
              </a:rPr>
              <a:t>OPTION A</a:t>
            </a:r>
            <a:endParaRPr lang="zh-CN" altLang="zh-CN" sz="4800">
              <a:solidFill>
                <a:schemeClr val="accent3"/>
              </a:solidFill>
              <a:latin typeface="微软雅黑" panose="020B0503020204020204" pitchFamily="34" charset="-122"/>
              <a:ea typeface="微软雅黑" panose="020B0503020204020204" pitchFamily="34" charset="-122"/>
            </a:endParaRPr>
          </a:p>
        </p:txBody>
      </p:sp>
      <p:sp>
        <p:nvSpPr>
          <p:cNvPr id="7" name="Rectangle 9"/>
          <p:cNvSpPr>
            <a:spLocks noChangeArrowheads="1"/>
          </p:cNvSpPr>
          <p:nvPr/>
        </p:nvSpPr>
        <p:spPr bwMode="auto">
          <a:xfrm>
            <a:off x="1189198" y="2786547"/>
            <a:ext cx="1618956"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algn="ctr" defTabSz="1219170"/>
            <a:r>
              <a:rPr lang="zh-CN" altLang="zh-CN" sz="8000" spc="-200" dirty="0">
                <a:solidFill>
                  <a:schemeClr val="bg1"/>
                </a:solidFill>
                <a:effectLst>
                  <a:outerShdw blurRad="203200" dist="88900" dir="2700000" algn="tl" rotWithShape="0">
                    <a:schemeClr val="accent3">
                      <a:lumMod val="75000"/>
                      <a:alpha val="40000"/>
                    </a:schemeClr>
                  </a:outerShdw>
                </a:effectLst>
                <a:latin typeface="微软雅黑" panose="020B0503020204020204" pitchFamily="34" charset="-122"/>
                <a:ea typeface="微软雅黑" panose="020B0503020204020204" pitchFamily="34" charset="-122"/>
              </a:rPr>
              <a:t>01</a:t>
            </a:r>
            <a:endParaRPr lang="zh-CN" altLang="zh-CN" sz="4800" spc="-200" dirty="0">
              <a:solidFill>
                <a:schemeClr val="bg1"/>
              </a:solidFill>
              <a:effectLst>
                <a:outerShdw blurRad="203200" dist="88900" dir="2700000" algn="tl" rotWithShape="0">
                  <a:schemeClr val="accent3">
                    <a:lumMod val="75000"/>
                    <a:alpha val="40000"/>
                  </a:schemeClr>
                </a:outerShdw>
              </a:effectLst>
              <a:latin typeface="微软雅黑" panose="020B0503020204020204" pitchFamily="34" charset="-122"/>
              <a:ea typeface="微软雅黑" panose="020B0503020204020204" pitchFamily="34" charset="-122"/>
            </a:endParaRPr>
          </a:p>
        </p:txBody>
      </p:sp>
      <p:sp>
        <p:nvSpPr>
          <p:cNvPr id="8" name="Freeform 10"/>
          <p:cNvSpPr>
            <a:spLocks/>
          </p:cNvSpPr>
          <p:nvPr/>
        </p:nvSpPr>
        <p:spPr bwMode="auto">
          <a:xfrm>
            <a:off x="3079154" y="1671631"/>
            <a:ext cx="1938300" cy="3498396"/>
          </a:xfrm>
          <a:custGeom>
            <a:avLst/>
            <a:gdLst>
              <a:gd name="T0" fmla="*/ 208 w 208"/>
              <a:gd name="T1" fmla="*/ 361 h 376"/>
              <a:gd name="T2" fmla="*/ 194 w 208"/>
              <a:gd name="T3" fmla="*/ 376 h 376"/>
              <a:gd name="T4" fmla="*/ 15 w 208"/>
              <a:gd name="T5" fmla="*/ 376 h 376"/>
              <a:gd name="T6" fmla="*/ 0 w 208"/>
              <a:gd name="T7" fmla="*/ 361 h 376"/>
              <a:gd name="T8" fmla="*/ 0 w 208"/>
              <a:gd name="T9" fmla="*/ 14 h 376"/>
              <a:gd name="T10" fmla="*/ 15 w 208"/>
              <a:gd name="T11" fmla="*/ 0 h 376"/>
              <a:gd name="T12" fmla="*/ 194 w 208"/>
              <a:gd name="T13" fmla="*/ 0 h 376"/>
              <a:gd name="T14" fmla="*/ 208 w 208"/>
              <a:gd name="T15" fmla="*/ 14 h 376"/>
              <a:gd name="T16" fmla="*/ 208 w 208"/>
              <a:gd name="T17" fmla="*/ 36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376">
                <a:moveTo>
                  <a:pt x="208" y="361"/>
                </a:moveTo>
                <a:cubicBezTo>
                  <a:pt x="208" y="369"/>
                  <a:pt x="202" y="376"/>
                  <a:pt x="194" y="376"/>
                </a:cubicBezTo>
                <a:cubicBezTo>
                  <a:pt x="15" y="376"/>
                  <a:pt x="15" y="376"/>
                  <a:pt x="15" y="376"/>
                </a:cubicBezTo>
                <a:cubicBezTo>
                  <a:pt x="7" y="376"/>
                  <a:pt x="0" y="369"/>
                  <a:pt x="0" y="361"/>
                </a:cubicBezTo>
                <a:cubicBezTo>
                  <a:pt x="0" y="14"/>
                  <a:pt x="0" y="14"/>
                  <a:pt x="0" y="14"/>
                </a:cubicBezTo>
                <a:cubicBezTo>
                  <a:pt x="0" y="6"/>
                  <a:pt x="7" y="0"/>
                  <a:pt x="15" y="0"/>
                </a:cubicBezTo>
                <a:cubicBezTo>
                  <a:pt x="194" y="0"/>
                  <a:pt x="194" y="0"/>
                  <a:pt x="194" y="0"/>
                </a:cubicBezTo>
                <a:cubicBezTo>
                  <a:pt x="202" y="0"/>
                  <a:pt x="208" y="6"/>
                  <a:pt x="208" y="14"/>
                </a:cubicBezTo>
                <a:lnTo>
                  <a:pt x="208" y="361"/>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9" name="Rectangle 11"/>
          <p:cNvSpPr>
            <a:spLocks noChangeArrowheads="1"/>
          </p:cNvSpPr>
          <p:nvPr/>
        </p:nvSpPr>
        <p:spPr bwMode="auto">
          <a:xfrm>
            <a:off x="3079154" y="2786547"/>
            <a:ext cx="1938300" cy="1256744"/>
          </a:xfrm>
          <a:prstGeom prst="rect">
            <a:avLst/>
          </a:pr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0" name="Rectangle 12"/>
          <p:cNvSpPr>
            <a:spLocks noChangeArrowheads="1"/>
          </p:cNvSpPr>
          <p:nvPr/>
        </p:nvSpPr>
        <p:spPr bwMode="auto">
          <a:xfrm>
            <a:off x="3290101" y="1986797"/>
            <a:ext cx="1657505"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1219170"/>
            <a:r>
              <a:rPr lang="zh-CN" altLang="zh-CN" sz="2667" dirty="0">
                <a:solidFill>
                  <a:schemeClr val="accent1"/>
                </a:solidFill>
                <a:latin typeface="微软雅黑" panose="020B0503020204020204" pitchFamily="34" charset="-122"/>
                <a:ea typeface="微软雅黑" panose="020B0503020204020204" pitchFamily="34" charset="-122"/>
              </a:rPr>
              <a:t>OPTION B</a:t>
            </a:r>
            <a:endParaRPr lang="zh-CN" altLang="zh-CN" sz="4800" dirty="0">
              <a:solidFill>
                <a:schemeClr val="accent1"/>
              </a:solidFill>
              <a:latin typeface="微软雅黑" panose="020B0503020204020204" pitchFamily="34" charset="-122"/>
              <a:ea typeface="微软雅黑" panose="020B0503020204020204" pitchFamily="34" charset="-122"/>
            </a:endParaRPr>
          </a:p>
        </p:txBody>
      </p:sp>
      <p:sp>
        <p:nvSpPr>
          <p:cNvPr id="11" name="Rectangle 13"/>
          <p:cNvSpPr>
            <a:spLocks noChangeArrowheads="1"/>
          </p:cNvSpPr>
          <p:nvPr/>
        </p:nvSpPr>
        <p:spPr bwMode="auto">
          <a:xfrm>
            <a:off x="3229927" y="2786547"/>
            <a:ext cx="1618956"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algn="ctr" fontAlgn="base">
              <a:spcBef>
                <a:spcPct val="0"/>
              </a:spcBef>
              <a:spcAft>
                <a:spcPct val="0"/>
              </a:spcAft>
            </a:pPr>
            <a:r>
              <a:rPr lang="zh-CN" altLang="zh-CN" sz="8000" spc="-200" dirty="0">
                <a:solidFill>
                  <a:schemeClr val="bg1"/>
                </a:solidFill>
                <a:effectLst>
                  <a:outerShdw blurRad="203200" dist="88900" dir="2700000" algn="tl" rotWithShape="0">
                    <a:schemeClr val="accent1">
                      <a:lumMod val="75000"/>
                      <a:alpha val="40000"/>
                    </a:schemeClr>
                  </a:outerShdw>
                </a:effectLst>
                <a:latin typeface="微软雅黑" panose="020B0503020204020204" pitchFamily="34" charset="-122"/>
                <a:ea typeface="微软雅黑" panose="020B0503020204020204" pitchFamily="34" charset="-122"/>
                <a:cs typeface="宋体" pitchFamily="2" charset="-122"/>
              </a:rPr>
              <a:t>02</a:t>
            </a:r>
          </a:p>
        </p:txBody>
      </p:sp>
      <p:sp>
        <p:nvSpPr>
          <p:cNvPr id="12" name="Freeform 14"/>
          <p:cNvSpPr>
            <a:spLocks/>
          </p:cNvSpPr>
          <p:nvPr/>
        </p:nvSpPr>
        <p:spPr bwMode="auto">
          <a:xfrm>
            <a:off x="5127763" y="1671631"/>
            <a:ext cx="1934360" cy="3498396"/>
          </a:xfrm>
          <a:custGeom>
            <a:avLst/>
            <a:gdLst>
              <a:gd name="T0" fmla="*/ 208 w 208"/>
              <a:gd name="T1" fmla="*/ 361 h 376"/>
              <a:gd name="T2" fmla="*/ 193 w 208"/>
              <a:gd name="T3" fmla="*/ 376 h 376"/>
              <a:gd name="T4" fmla="*/ 14 w 208"/>
              <a:gd name="T5" fmla="*/ 376 h 376"/>
              <a:gd name="T6" fmla="*/ 0 w 208"/>
              <a:gd name="T7" fmla="*/ 361 h 376"/>
              <a:gd name="T8" fmla="*/ 0 w 208"/>
              <a:gd name="T9" fmla="*/ 14 h 376"/>
              <a:gd name="T10" fmla="*/ 14 w 208"/>
              <a:gd name="T11" fmla="*/ 0 h 376"/>
              <a:gd name="T12" fmla="*/ 193 w 208"/>
              <a:gd name="T13" fmla="*/ 0 h 376"/>
              <a:gd name="T14" fmla="*/ 208 w 208"/>
              <a:gd name="T15" fmla="*/ 14 h 376"/>
              <a:gd name="T16" fmla="*/ 208 w 208"/>
              <a:gd name="T17" fmla="*/ 36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376">
                <a:moveTo>
                  <a:pt x="208" y="361"/>
                </a:moveTo>
                <a:cubicBezTo>
                  <a:pt x="208" y="369"/>
                  <a:pt x="201" y="376"/>
                  <a:pt x="193" y="376"/>
                </a:cubicBezTo>
                <a:cubicBezTo>
                  <a:pt x="14" y="376"/>
                  <a:pt x="14" y="376"/>
                  <a:pt x="14" y="376"/>
                </a:cubicBezTo>
                <a:cubicBezTo>
                  <a:pt x="6" y="376"/>
                  <a:pt x="0" y="369"/>
                  <a:pt x="0" y="361"/>
                </a:cubicBezTo>
                <a:cubicBezTo>
                  <a:pt x="0" y="14"/>
                  <a:pt x="0" y="14"/>
                  <a:pt x="0" y="14"/>
                </a:cubicBezTo>
                <a:cubicBezTo>
                  <a:pt x="0" y="6"/>
                  <a:pt x="6" y="0"/>
                  <a:pt x="14" y="0"/>
                </a:cubicBezTo>
                <a:cubicBezTo>
                  <a:pt x="193" y="0"/>
                  <a:pt x="193" y="0"/>
                  <a:pt x="193" y="0"/>
                </a:cubicBezTo>
                <a:cubicBezTo>
                  <a:pt x="201" y="0"/>
                  <a:pt x="208" y="6"/>
                  <a:pt x="208" y="14"/>
                </a:cubicBezTo>
                <a:lnTo>
                  <a:pt x="208" y="361"/>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3" name="Rectangle 15"/>
          <p:cNvSpPr>
            <a:spLocks noChangeArrowheads="1"/>
          </p:cNvSpPr>
          <p:nvPr/>
        </p:nvSpPr>
        <p:spPr bwMode="auto">
          <a:xfrm>
            <a:off x="5127763" y="2786547"/>
            <a:ext cx="1934360" cy="1256744"/>
          </a:xfrm>
          <a:prstGeom prst="rect">
            <a:avLst/>
          </a:pr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4" name="Rectangle 16"/>
          <p:cNvSpPr>
            <a:spLocks noChangeArrowheads="1"/>
          </p:cNvSpPr>
          <p:nvPr/>
        </p:nvSpPr>
        <p:spPr bwMode="auto">
          <a:xfrm>
            <a:off x="5322953" y="1986797"/>
            <a:ext cx="1671933"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1219170"/>
            <a:r>
              <a:rPr lang="zh-CN" altLang="zh-CN" sz="2667" dirty="0">
                <a:solidFill>
                  <a:schemeClr val="accent2"/>
                </a:solidFill>
                <a:latin typeface="微软雅黑" panose="020B0503020204020204" pitchFamily="34" charset="-122"/>
                <a:ea typeface="微软雅黑" panose="020B0503020204020204" pitchFamily="34" charset="-122"/>
              </a:rPr>
              <a:t>OPTION C</a:t>
            </a:r>
            <a:endParaRPr lang="zh-CN" altLang="zh-CN" sz="4800" dirty="0">
              <a:solidFill>
                <a:schemeClr val="accent2"/>
              </a:solidFill>
              <a:latin typeface="微软雅黑" panose="020B0503020204020204" pitchFamily="34" charset="-122"/>
              <a:ea typeface="微软雅黑" panose="020B0503020204020204" pitchFamily="34" charset="-122"/>
            </a:endParaRPr>
          </a:p>
        </p:txBody>
      </p:sp>
      <p:sp>
        <p:nvSpPr>
          <p:cNvPr id="15" name="Rectangle 17"/>
          <p:cNvSpPr>
            <a:spLocks noChangeArrowheads="1"/>
          </p:cNvSpPr>
          <p:nvPr/>
        </p:nvSpPr>
        <p:spPr bwMode="auto">
          <a:xfrm>
            <a:off x="5270658" y="2786547"/>
            <a:ext cx="1618956"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algn="ctr" fontAlgn="base">
              <a:spcBef>
                <a:spcPct val="0"/>
              </a:spcBef>
              <a:spcAft>
                <a:spcPct val="0"/>
              </a:spcAft>
            </a:pPr>
            <a:r>
              <a:rPr lang="zh-CN" altLang="zh-CN" sz="8000" spc="-200" dirty="0">
                <a:solidFill>
                  <a:schemeClr val="bg1"/>
                </a:solidFill>
                <a:effectLst>
                  <a:outerShdw blurRad="203200" dist="88900" dir="2700000" algn="tl" rotWithShape="0">
                    <a:schemeClr val="accent2">
                      <a:lumMod val="75000"/>
                      <a:alpha val="40000"/>
                    </a:schemeClr>
                  </a:outerShdw>
                </a:effectLst>
                <a:latin typeface="微软雅黑" panose="020B0503020204020204" pitchFamily="34" charset="-122"/>
                <a:ea typeface="微软雅黑" panose="020B0503020204020204" pitchFamily="34" charset="-122"/>
                <a:cs typeface="宋体" pitchFamily="2" charset="-122"/>
              </a:rPr>
              <a:t>03</a:t>
            </a:r>
          </a:p>
        </p:txBody>
      </p:sp>
      <p:sp>
        <p:nvSpPr>
          <p:cNvPr id="16" name="Freeform 18"/>
          <p:cNvSpPr>
            <a:spLocks/>
          </p:cNvSpPr>
          <p:nvPr/>
        </p:nvSpPr>
        <p:spPr bwMode="auto">
          <a:xfrm>
            <a:off x="7164553" y="1671631"/>
            <a:ext cx="1934360" cy="3498396"/>
          </a:xfrm>
          <a:custGeom>
            <a:avLst/>
            <a:gdLst>
              <a:gd name="T0" fmla="*/ 208 w 208"/>
              <a:gd name="T1" fmla="*/ 361 h 376"/>
              <a:gd name="T2" fmla="*/ 193 w 208"/>
              <a:gd name="T3" fmla="*/ 376 h 376"/>
              <a:gd name="T4" fmla="*/ 14 w 208"/>
              <a:gd name="T5" fmla="*/ 376 h 376"/>
              <a:gd name="T6" fmla="*/ 0 w 208"/>
              <a:gd name="T7" fmla="*/ 361 h 376"/>
              <a:gd name="T8" fmla="*/ 0 w 208"/>
              <a:gd name="T9" fmla="*/ 14 h 376"/>
              <a:gd name="T10" fmla="*/ 14 w 208"/>
              <a:gd name="T11" fmla="*/ 0 h 376"/>
              <a:gd name="T12" fmla="*/ 193 w 208"/>
              <a:gd name="T13" fmla="*/ 0 h 376"/>
              <a:gd name="T14" fmla="*/ 208 w 208"/>
              <a:gd name="T15" fmla="*/ 14 h 376"/>
              <a:gd name="T16" fmla="*/ 208 w 208"/>
              <a:gd name="T17" fmla="*/ 36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376">
                <a:moveTo>
                  <a:pt x="208" y="361"/>
                </a:moveTo>
                <a:cubicBezTo>
                  <a:pt x="208" y="369"/>
                  <a:pt x="201" y="376"/>
                  <a:pt x="193" y="376"/>
                </a:cubicBezTo>
                <a:cubicBezTo>
                  <a:pt x="14" y="376"/>
                  <a:pt x="14" y="376"/>
                  <a:pt x="14" y="376"/>
                </a:cubicBezTo>
                <a:cubicBezTo>
                  <a:pt x="6" y="376"/>
                  <a:pt x="0" y="369"/>
                  <a:pt x="0" y="361"/>
                </a:cubicBezTo>
                <a:cubicBezTo>
                  <a:pt x="0" y="14"/>
                  <a:pt x="0" y="14"/>
                  <a:pt x="0" y="14"/>
                </a:cubicBezTo>
                <a:cubicBezTo>
                  <a:pt x="0" y="6"/>
                  <a:pt x="6" y="0"/>
                  <a:pt x="14" y="0"/>
                </a:cubicBezTo>
                <a:cubicBezTo>
                  <a:pt x="193" y="0"/>
                  <a:pt x="193" y="0"/>
                  <a:pt x="193" y="0"/>
                </a:cubicBezTo>
                <a:cubicBezTo>
                  <a:pt x="201" y="0"/>
                  <a:pt x="208" y="6"/>
                  <a:pt x="208" y="14"/>
                </a:cubicBezTo>
                <a:lnTo>
                  <a:pt x="208" y="361"/>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7" name="Rectangle 19"/>
          <p:cNvSpPr>
            <a:spLocks noChangeArrowheads="1"/>
          </p:cNvSpPr>
          <p:nvPr/>
        </p:nvSpPr>
        <p:spPr bwMode="auto">
          <a:xfrm>
            <a:off x="7164553" y="2786547"/>
            <a:ext cx="1934360" cy="1256744"/>
          </a:xfrm>
          <a:prstGeom prst="rect">
            <a:avLst/>
          </a:pr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8" name="Rectangle 20"/>
          <p:cNvSpPr>
            <a:spLocks noChangeArrowheads="1"/>
          </p:cNvSpPr>
          <p:nvPr/>
        </p:nvSpPr>
        <p:spPr bwMode="auto">
          <a:xfrm>
            <a:off x="7347923" y="1986797"/>
            <a:ext cx="1703993"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1219170"/>
            <a:r>
              <a:rPr lang="zh-CN" altLang="zh-CN" sz="2667" dirty="0">
                <a:solidFill>
                  <a:schemeClr val="accent5"/>
                </a:solidFill>
                <a:latin typeface="微软雅黑" panose="020B0503020204020204" pitchFamily="34" charset="-122"/>
                <a:ea typeface="微软雅黑" panose="020B0503020204020204" pitchFamily="34" charset="-122"/>
              </a:rPr>
              <a:t>OPTION D</a:t>
            </a:r>
            <a:endParaRPr lang="zh-CN" altLang="zh-CN" sz="4800" dirty="0">
              <a:solidFill>
                <a:schemeClr val="accent5"/>
              </a:solidFill>
              <a:latin typeface="微软雅黑" panose="020B0503020204020204" pitchFamily="34" charset="-122"/>
              <a:ea typeface="微软雅黑" panose="020B0503020204020204" pitchFamily="34" charset="-122"/>
            </a:endParaRPr>
          </a:p>
        </p:txBody>
      </p:sp>
      <p:sp>
        <p:nvSpPr>
          <p:cNvPr id="19" name="Rectangle 21"/>
          <p:cNvSpPr>
            <a:spLocks noChangeArrowheads="1"/>
          </p:cNvSpPr>
          <p:nvPr/>
        </p:nvSpPr>
        <p:spPr bwMode="auto">
          <a:xfrm>
            <a:off x="7311389" y="2786547"/>
            <a:ext cx="1618956"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algn="ctr" fontAlgn="base">
              <a:spcBef>
                <a:spcPct val="0"/>
              </a:spcBef>
              <a:spcAft>
                <a:spcPct val="0"/>
              </a:spcAft>
            </a:pPr>
            <a:r>
              <a:rPr lang="zh-CN" altLang="zh-CN" sz="8000" spc="-200" dirty="0">
                <a:solidFill>
                  <a:schemeClr val="bg1"/>
                </a:solidFill>
                <a:effectLst>
                  <a:outerShdw blurRad="203200" dist="88900" dir="2700000" algn="tl" rotWithShape="0">
                    <a:schemeClr val="accent5">
                      <a:lumMod val="75000"/>
                      <a:alpha val="40000"/>
                    </a:schemeClr>
                  </a:outerShdw>
                </a:effectLst>
                <a:latin typeface="微软雅黑" panose="020B0503020204020204" pitchFamily="34" charset="-122"/>
                <a:ea typeface="微软雅黑" panose="020B0503020204020204" pitchFamily="34" charset="-122"/>
                <a:cs typeface="宋体" pitchFamily="2" charset="-122"/>
              </a:rPr>
              <a:t>04</a:t>
            </a:r>
          </a:p>
        </p:txBody>
      </p:sp>
      <p:sp>
        <p:nvSpPr>
          <p:cNvPr id="20" name="Freeform 22"/>
          <p:cNvSpPr>
            <a:spLocks/>
          </p:cNvSpPr>
          <p:nvPr/>
        </p:nvSpPr>
        <p:spPr bwMode="auto">
          <a:xfrm>
            <a:off x="9201345" y="1671631"/>
            <a:ext cx="1938300" cy="3498396"/>
          </a:xfrm>
          <a:custGeom>
            <a:avLst/>
            <a:gdLst>
              <a:gd name="T0" fmla="*/ 208 w 208"/>
              <a:gd name="T1" fmla="*/ 361 h 376"/>
              <a:gd name="T2" fmla="*/ 193 w 208"/>
              <a:gd name="T3" fmla="*/ 376 h 376"/>
              <a:gd name="T4" fmla="*/ 15 w 208"/>
              <a:gd name="T5" fmla="*/ 376 h 376"/>
              <a:gd name="T6" fmla="*/ 0 w 208"/>
              <a:gd name="T7" fmla="*/ 361 h 376"/>
              <a:gd name="T8" fmla="*/ 0 w 208"/>
              <a:gd name="T9" fmla="*/ 14 h 376"/>
              <a:gd name="T10" fmla="*/ 15 w 208"/>
              <a:gd name="T11" fmla="*/ 0 h 376"/>
              <a:gd name="T12" fmla="*/ 193 w 208"/>
              <a:gd name="T13" fmla="*/ 0 h 376"/>
              <a:gd name="T14" fmla="*/ 208 w 208"/>
              <a:gd name="T15" fmla="*/ 14 h 376"/>
              <a:gd name="T16" fmla="*/ 208 w 208"/>
              <a:gd name="T17" fmla="*/ 36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376">
                <a:moveTo>
                  <a:pt x="208" y="361"/>
                </a:moveTo>
                <a:cubicBezTo>
                  <a:pt x="208" y="369"/>
                  <a:pt x="202" y="376"/>
                  <a:pt x="193" y="376"/>
                </a:cubicBezTo>
                <a:cubicBezTo>
                  <a:pt x="15" y="376"/>
                  <a:pt x="15" y="376"/>
                  <a:pt x="15" y="376"/>
                </a:cubicBezTo>
                <a:cubicBezTo>
                  <a:pt x="7" y="376"/>
                  <a:pt x="0" y="369"/>
                  <a:pt x="0" y="361"/>
                </a:cubicBezTo>
                <a:cubicBezTo>
                  <a:pt x="0" y="14"/>
                  <a:pt x="0" y="14"/>
                  <a:pt x="0" y="14"/>
                </a:cubicBezTo>
                <a:cubicBezTo>
                  <a:pt x="0" y="6"/>
                  <a:pt x="7" y="0"/>
                  <a:pt x="15" y="0"/>
                </a:cubicBezTo>
                <a:cubicBezTo>
                  <a:pt x="193" y="0"/>
                  <a:pt x="193" y="0"/>
                  <a:pt x="193" y="0"/>
                </a:cubicBezTo>
                <a:cubicBezTo>
                  <a:pt x="202" y="0"/>
                  <a:pt x="208" y="6"/>
                  <a:pt x="208" y="14"/>
                </a:cubicBezTo>
                <a:lnTo>
                  <a:pt x="208" y="361"/>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1" name="Rectangle 23"/>
          <p:cNvSpPr>
            <a:spLocks noChangeArrowheads="1"/>
          </p:cNvSpPr>
          <p:nvPr/>
        </p:nvSpPr>
        <p:spPr bwMode="auto">
          <a:xfrm>
            <a:off x="9201345" y="2786547"/>
            <a:ext cx="1938300" cy="1256744"/>
          </a:xfrm>
          <a:prstGeom prst="rect">
            <a:avLst/>
          </a:prstGeom>
          <a:gradFill flip="none" rotWithShape="0">
            <a:gsLst>
              <a:gs pos="0">
                <a:schemeClr val="accent4"/>
              </a:gs>
              <a:gs pos="100000">
                <a:schemeClr val="accent4">
                  <a:lumMod val="75000"/>
                </a:schemeClr>
              </a:gs>
            </a:gsLst>
            <a:lin ang="13500000" scaled="1"/>
            <a:tileRect/>
          </a:gradFill>
          <a:ln w="6350">
            <a:gradFill flip="none" rotWithShape="1">
              <a:gsLst>
                <a:gs pos="0">
                  <a:schemeClr val="accent4"/>
                </a:gs>
                <a:gs pos="100000">
                  <a:schemeClr val="accent4">
                    <a:lumMod val="75000"/>
                  </a:schemeClr>
                </a:gs>
              </a:gsLst>
              <a:lin ang="2700000" scaled="1"/>
              <a:tileRect/>
            </a:gradFill>
          </a:ln>
          <a:effectLst>
            <a:innerShdw blurRad="190500">
              <a:prstClr val="black">
                <a:alpha val="30000"/>
              </a:prstClr>
            </a:inn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a typeface="微软雅黑" panose="020B0503020204020204" pitchFamily="34" charset="-122"/>
            </a:endParaRPr>
          </a:p>
        </p:txBody>
      </p:sp>
      <p:sp>
        <p:nvSpPr>
          <p:cNvPr id="22" name="Rectangle 24"/>
          <p:cNvSpPr>
            <a:spLocks noChangeArrowheads="1"/>
          </p:cNvSpPr>
          <p:nvPr/>
        </p:nvSpPr>
        <p:spPr bwMode="auto">
          <a:xfrm>
            <a:off x="9420171" y="1986797"/>
            <a:ext cx="1630254"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1219170"/>
            <a:r>
              <a:rPr lang="zh-CN" altLang="zh-CN" sz="2667" dirty="0">
                <a:solidFill>
                  <a:schemeClr val="accent4"/>
                </a:solidFill>
                <a:latin typeface="微软雅黑" panose="020B0503020204020204" pitchFamily="34" charset="-122"/>
                <a:ea typeface="微软雅黑" panose="020B0503020204020204" pitchFamily="34" charset="-122"/>
              </a:rPr>
              <a:t>OPTION E</a:t>
            </a:r>
            <a:endParaRPr lang="zh-CN" altLang="zh-CN" sz="4800" dirty="0">
              <a:solidFill>
                <a:schemeClr val="accent4"/>
              </a:solidFill>
              <a:latin typeface="微软雅黑" panose="020B0503020204020204" pitchFamily="34" charset="-122"/>
              <a:ea typeface="微软雅黑" panose="020B0503020204020204" pitchFamily="34" charset="-122"/>
            </a:endParaRPr>
          </a:p>
        </p:txBody>
      </p:sp>
      <p:sp>
        <p:nvSpPr>
          <p:cNvPr id="23" name="Rectangle 25"/>
          <p:cNvSpPr>
            <a:spLocks noChangeArrowheads="1"/>
          </p:cNvSpPr>
          <p:nvPr/>
        </p:nvSpPr>
        <p:spPr bwMode="auto">
          <a:xfrm>
            <a:off x="9352117" y="2786547"/>
            <a:ext cx="1615251"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algn="ctr" fontAlgn="base">
              <a:spcBef>
                <a:spcPct val="0"/>
              </a:spcBef>
              <a:spcAft>
                <a:spcPct val="0"/>
              </a:spcAft>
            </a:pPr>
            <a:r>
              <a:rPr lang="zh-CN" altLang="zh-CN" sz="8000" spc="-200" dirty="0">
                <a:solidFill>
                  <a:schemeClr val="bg1"/>
                </a:solidFill>
                <a:effectLst>
                  <a:outerShdw blurRad="203200" dist="88900" dir="2700000" algn="tl" rotWithShape="0">
                    <a:schemeClr val="accent4">
                      <a:lumMod val="75000"/>
                      <a:alpha val="40000"/>
                    </a:schemeClr>
                  </a:outerShdw>
                </a:effectLst>
                <a:latin typeface="微软雅黑" panose="020B0503020204020204" pitchFamily="34" charset="-122"/>
                <a:ea typeface="微软雅黑" panose="020B0503020204020204" pitchFamily="34" charset="-122"/>
                <a:cs typeface="宋体" pitchFamily="2" charset="-122"/>
              </a:rPr>
              <a:t>05</a:t>
            </a:r>
          </a:p>
        </p:txBody>
      </p:sp>
      <p:sp>
        <p:nvSpPr>
          <p:cNvPr id="29" name="标题 1"/>
          <p:cNvSpPr txBox="1">
            <a:spLocks/>
          </p:cNvSpPr>
          <p:nvPr/>
        </p:nvSpPr>
        <p:spPr>
          <a:xfrm>
            <a:off x="1171292" y="4277217"/>
            <a:ext cx="1739171"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667" dirty="0">
                <a:solidFill>
                  <a:schemeClr val="tx2"/>
                </a:solidFill>
                <a:ea typeface="微软雅黑" panose="020B0503020204020204" pitchFamily="34" charset="-122"/>
              </a:rPr>
              <a:t>输入标题</a:t>
            </a:r>
          </a:p>
        </p:txBody>
      </p:sp>
      <p:sp>
        <p:nvSpPr>
          <p:cNvPr id="34" name="标题 1"/>
          <p:cNvSpPr txBox="1">
            <a:spLocks/>
          </p:cNvSpPr>
          <p:nvPr/>
        </p:nvSpPr>
        <p:spPr>
          <a:xfrm>
            <a:off x="3178717" y="4277217"/>
            <a:ext cx="1739171"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667" dirty="0">
                <a:solidFill>
                  <a:schemeClr val="tx2"/>
                </a:solidFill>
                <a:ea typeface="微软雅黑" panose="020B0503020204020204" pitchFamily="34" charset="-122"/>
              </a:rPr>
              <a:t>输入标题</a:t>
            </a:r>
          </a:p>
        </p:txBody>
      </p:sp>
      <p:sp>
        <p:nvSpPr>
          <p:cNvPr id="35" name="标题 1"/>
          <p:cNvSpPr txBox="1">
            <a:spLocks/>
          </p:cNvSpPr>
          <p:nvPr/>
        </p:nvSpPr>
        <p:spPr>
          <a:xfrm>
            <a:off x="5224299" y="4277217"/>
            <a:ext cx="1739171"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667" dirty="0">
                <a:solidFill>
                  <a:schemeClr val="tx2"/>
                </a:solidFill>
                <a:ea typeface="微软雅黑" panose="020B0503020204020204" pitchFamily="34" charset="-122"/>
              </a:rPr>
              <a:t>输入标题</a:t>
            </a:r>
          </a:p>
        </p:txBody>
      </p:sp>
      <p:sp>
        <p:nvSpPr>
          <p:cNvPr id="36" name="标题 1"/>
          <p:cNvSpPr txBox="1">
            <a:spLocks/>
          </p:cNvSpPr>
          <p:nvPr/>
        </p:nvSpPr>
        <p:spPr>
          <a:xfrm>
            <a:off x="7290476" y="4277217"/>
            <a:ext cx="1739171"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667" dirty="0">
                <a:solidFill>
                  <a:schemeClr val="tx2"/>
                </a:solidFill>
                <a:ea typeface="微软雅黑" panose="020B0503020204020204" pitchFamily="34" charset="-122"/>
              </a:rPr>
              <a:t>输入标题</a:t>
            </a:r>
          </a:p>
        </p:txBody>
      </p:sp>
      <p:sp>
        <p:nvSpPr>
          <p:cNvPr id="37" name="标题 1"/>
          <p:cNvSpPr txBox="1">
            <a:spLocks/>
          </p:cNvSpPr>
          <p:nvPr/>
        </p:nvSpPr>
        <p:spPr>
          <a:xfrm>
            <a:off x="9336057" y="4277217"/>
            <a:ext cx="1739171"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667" dirty="0">
                <a:solidFill>
                  <a:schemeClr val="tx2"/>
                </a:solidFill>
                <a:ea typeface="微软雅黑" panose="020B0503020204020204" pitchFamily="34" charset="-122"/>
              </a:rPr>
              <a:t>输入标题</a:t>
            </a:r>
          </a:p>
        </p:txBody>
      </p:sp>
      <p:sp>
        <p:nvSpPr>
          <p:cNvPr id="27" name="文本框 26"/>
          <p:cNvSpPr txBox="1"/>
          <p:nvPr/>
        </p:nvSpPr>
        <p:spPr>
          <a:xfrm>
            <a:off x="4503548" y="360213"/>
            <a:ext cx="3261592" cy="523220"/>
          </a:xfrm>
          <a:prstGeom prst="rect">
            <a:avLst/>
          </a:prstGeom>
          <a:noFill/>
          <a:ln>
            <a:solidFill>
              <a:schemeClr val="accent2"/>
            </a:solidFill>
          </a:ln>
        </p:spPr>
        <p:txBody>
          <a:bodyPr wrap="square" rtlCol="0">
            <a:spAutoFit/>
          </a:bodyPr>
          <a:lstStyle/>
          <a:p>
            <a:pPr algn="ctr" fontAlgn="auto">
              <a:spcBef>
                <a:spcPts val="0"/>
              </a:spcBef>
              <a:spcAft>
                <a:spcPts val="0"/>
              </a:spcAft>
              <a:defRPr/>
            </a:pPr>
            <a:r>
              <a:rPr lang="zh-CN" altLang="en-US" sz="2800" dirty="0">
                <a:solidFill>
                  <a:schemeClr val="tx2"/>
                </a:solidFill>
                <a:latin typeface="微软雅黑" panose="020B0503020204020204" pitchFamily="34" charset="-122"/>
                <a:ea typeface="微软雅黑" panose="020B0503020204020204" pitchFamily="34" charset="-122"/>
              </a:rPr>
              <a:t>添加文本内容</a:t>
            </a:r>
            <a:endParaRPr lang="zh-CN" altLang="en-US" sz="2800" dirty="0">
              <a:solidFill>
                <a:schemeClr val="bg1"/>
              </a:solidFill>
              <a:latin typeface="Agency FB" panose="020B0503020202020204" pitchFamily="34" charset="0"/>
              <a:cs typeface="+mn-ea"/>
              <a:sym typeface="+mn-lt"/>
            </a:endParaRPr>
          </a:p>
        </p:txBody>
      </p:sp>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50722099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1000"/>
                                        <p:tgtEl>
                                          <p:spTgt spid="29"/>
                                        </p:tgtEl>
                                      </p:cBhvr>
                                    </p:animEffect>
                                    <p:anim calcmode="lin" valueType="num">
                                      <p:cBhvr>
                                        <p:cTn id="28" dur="1000" fill="hold"/>
                                        <p:tgtEl>
                                          <p:spTgt spid="29"/>
                                        </p:tgtEl>
                                        <p:attrNameLst>
                                          <p:attrName>ppt_x</p:attrName>
                                        </p:attrNameLst>
                                      </p:cBhvr>
                                      <p:tavLst>
                                        <p:tav tm="0">
                                          <p:val>
                                            <p:strVal val="#ppt_x"/>
                                          </p:val>
                                        </p:tav>
                                        <p:tav tm="100000">
                                          <p:val>
                                            <p:strVal val="#ppt_x"/>
                                          </p:val>
                                        </p:tav>
                                      </p:tavLst>
                                    </p:anim>
                                    <p:anim calcmode="lin" valueType="num">
                                      <p:cBhvr>
                                        <p:cTn id="2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ppt_x"/>
                                          </p:val>
                                        </p:tav>
                                        <p:tav tm="100000">
                                          <p:val>
                                            <p:strVal val="#ppt_x"/>
                                          </p:val>
                                        </p:tav>
                                      </p:tavLst>
                                    </p:anim>
                                    <p:anim calcmode="lin" valueType="num">
                                      <p:cBhvr additive="base">
                                        <p:cTn id="35" dur="500" fill="hold"/>
                                        <p:tgtEl>
                                          <p:spTgt spid="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ppt_x"/>
                                          </p:val>
                                        </p:tav>
                                        <p:tav tm="100000">
                                          <p:val>
                                            <p:strVal val="#ppt_x"/>
                                          </p:val>
                                        </p:tav>
                                      </p:tavLst>
                                    </p:anim>
                                    <p:anim calcmode="lin" valueType="num">
                                      <p:cBhvr additive="base">
                                        <p:cTn id="39" dur="500" fill="hold"/>
                                        <p:tgtEl>
                                          <p:spTgt spid="9"/>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500" fill="hold"/>
                                        <p:tgtEl>
                                          <p:spTgt spid="10"/>
                                        </p:tgtEl>
                                        <p:attrNameLst>
                                          <p:attrName>ppt_x</p:attrName>
                                        </p:attrNameLst>
                                      </p:cBhvr>
                                      <p:tavLst>
                                        <p:tav tm="0">
                                          <p:val>
                                            <p:strVal val="#ppt_x"/>
                                          </p:val>
                                        </p:tav>
                                        <p:tav tm="100000">
                                          <p:val>
                                            <p:strVal val="#ppt_x"/>
                                          </p:val>
                                        </p:tav>
                                      </p:tavLst>
                                    </p:anim>
                                    <p:anim calcmode="lin" valueType="num">
                                      <p:cBhvr additive="base">
                                        <p:cTn id="43" dur="500" fill="hold"/>
                                        <p:tgtEl>
                                          <p:spTgt spid="10"/>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fill="hold"/>
                                        <p:tgtEl>
                                          <p:spTgt spid="11"/>
                                        </p:tgtEl>
                                        <p:attrNameLst>
                                          <p:attrName>ppt_x</p:attrName>
                                        </p:attrNameLst>
                                      </p:cBhvr>
                                      <p:tavLst>
                                        <p:tav tm="0">
                                          <p:val>
                                            <p:strVal val="#ppt_x"/>
                                          </p:val>
                                        </p:tav>
                                        <p:tav tm="100000">
                                          <p:val>
                                            <p:strVal val="#ppt_x"/>
                                          </p:val>
                                        </p:tav>
                                      </p:tavLst>
                                    </p:anim>
                                    <p:anim calcmode="lin" valueType="num">
                                      <p:cBhvr additive="base">
                                        <p:cTn id="47" dur="500" fill="hold"/>
                                        <p:tgtEl>
                                          <p:spTgt spid="11"/>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34"/>
                                        </p:tgtEl>
                                        <p:attrNameLst>
                                          <p:attrName>style.visibility</p:attrName>
                                        </p:attrNameLst>
                                      </p:cBhvr>
                                      <p:to>
                                        <p:strVal val="visible"/>
                                      </p:to>
                                    </p:set>
                                    <p:anim calcmode="lin" valueType="num">
                                      <p:cBhvr additive="base">
                                        <p:cTn id="50" dur="500" fill="hold"/>
                                        <p:tgtEl>
                                          <p:spTgt spid="34"/>
                                        </p:tgtEl>
                                        <p:attrNameLst>
                                          <p:attrName>ppt_x</p:attrName>
                                        </p:attrNameLst>
                                      </p:cBhvr>
                                      <p:tavLst>
                                        <p:tav tm="0">
                                          <p:val>
                                            <p:strVal val="#ppt_x"/>
                                          </p:val>
                                        </p:tav>
                                        <p:tav tm="100000">
                                          <p:val>
                                            <p:strVal val="#ppt_x"/>
                                          </p:val>
                                        </p:tav>
                                      </p:tavLst>
                                    </p:anim>
                                    <p:anim calcmode="lin" valueType="num">
                                      <p:cBhvr additive="base">
                                        <p:cTn id="51"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1000"/>
                                        <p:tgtEl>
                                          <p:spTgt spid="12"/>
                                        </p:tgtEl>
                                      </p:cBhvr>
                                    </p:animEffect>
                                    <p:anim calcmode="lin" valueType="num">
                                      <p:cBhvr>
                                        <p:cTn id="57" dur="1000" fill="hold"/>
                                        <p:tgtEl>
                                          <p:spTgt spid="12"/>
                                        </p:tgtEl>
                                        <p:attrNameLst>
                                          <p:attrName>ppt_x</p:attrName>
                                        </p:attrNameLst>
                                      </p:cBhvr>
                                      <p:tavLst>
                                        <p:tav tm="0">
                                          <p:val>
                                            <p:strVal val="#ppt_x"/>
                                          </p:val>
                                        </p:tav>
                                        <p:tav tm="100000">
                                          <p:val>
                                            <p:strVal val="#ppt_x"/>
                                          </p:val>
                                        </p:tav>
                                      </p:tavLst>
                                    </p:anim>
                                    <p:anim calcmode="lin" valueType="num">
                                      <p:cBhvr>
                                        <p:cTn id="58" dur="1000" fill="hold"/>
                                        <p:tgtEl>
                                          <p:spTgt spid="12"/>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1000"/>
                                        <p:tgtEl>
                                          <p:spTgt spid="13"/>
                                        </p:tgtEl>
                                      </p:cBhvr>
                                    </p:animEffect>
                                    <p:anim calcmode="lin" valueType="num">
                                      <p:cBhvr>
                                        <p:cTn id="62" dur="1000" fill="hold"/>
                                        <p:tgtEl>
                                          <p:spTgt spid="13"/>
                                        </p:tgtEl>
                                        <p:attrNameLst>
                                          <p:attrName>ppt_x</p:attrName>
                                        </p:attrNameLst>
                                      </p:cBhvr>
                                      <p:tavLst>
                                        <p:tav tm="0">
                                          <p:val>
                                            <p:strVal val="#ppt_x"/>
                                          </p:val>
                                        </p:tav>
                                        <p:tav tm="100000">
                                          <p:val>
                                            <p:strVal val="#ppt_x"/>
                                          </p:val>
                                        </p:tav>
                                      </p:tavLst>
                                    </p:anim>
                                    <p:anim calcmode="lin" valueType="num">
                                      <p:cBhvr>
                                        <p:cTn id="63" dur="1000" fill="hold"/>
                                        <p:tgtEl>
                                          <p:spTgt spid="13"/>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fade">
                                      <p:cBhvr>
                                        <p:cTn id="66" dur="1000"/>
                                        <p:tgtEl>
                                          <p:spTgt spid="14"/>
                                        </p:tgtEl>
                                      </p:cBhvr>
                                    </p:animEffect>
                                    <p:anim calcmode="lin" valueType="num">
                                      <p:cBhvr>
                                        <p:cTn id="67" dur="1000" fill="hold"/>
                                        <p:tgtEl>
                                          <p:spTgt spid="14"/>
                                        </p:tgtEl>
                                        <p:attrNameLst>
                                          <p:attrName>ppt_x</p:attrName>
                                        </p:attrNameLst>
                                      </p:cBhvr>
                                      <p:tavLst>
                                        <p:tav tm="0">
                                          <p:val>
                                            <p:strVal val="#ppt_x"/>
                                          </p:val>
                                        </p:tav>
                                        <p:tav tm="100000">
                                          <p:val>
                                            <p:strVal val="#ppt_x"/>
                                          </p:val>
                                        </p:tav>
                                      </p:tavLst>
                                    </p:anim>
                                    <p:anim calcmode="lin" valueType="num">
                                      <p:cBhvr>
                                        <p:cTn id="68" dur="1000" fill="hold"/>
                                        <p:tgtEl>
                                          <p:spTgt spid="14"/>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1000"/>
                                        <p:tgtEl>
                                          <p:spTgt spid="15"/>
                                        </p:tgtEl>
                                      </p:cBhvr>
                                    </p:animEffect>
                                    <p:anim calcmode="lin" valueType="num">
                                      <p:cBhvr>
                                        <p:cTn id="72" dur="1000" fill="hold"/>
                                        <p:tgtEl>
                                          <p:spTgt spid="15"/>
                                        </p:tgtEl>
                                        <p:attrNameLst>
                                          <p:attrName>ppt_x</p:attrName>
                                        </p:attrNameLst>
                                      </p:cBhvr>
                                      <p:tavLst>
                                        <p:tav tm="0">
                                          <p:val>
                                            <p:strVal val="#ppt_x"/>
                                          </p:val>
                                        </p:tav>
                                        <p:tav tm="100000">
                                          <p:val>
                                            <p:strVal val="#ppt_x"/>
                                          </p:val>
                                        </p:tav>
                                      </p:tavLst>
                                    </p:anim>
                                    <p:anim calcmode="lin" valueType="num">
                                      <p:cBhvr>
                                        <p:cTn id="73" dur="1000" fill="hold"/>
                                        <p:tgtEl>
                                          <p:spTgt spid="15"/>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fade">
                                      <p:cBhvr>
                                        <p:cTn id="76" dur="1000"/>
                                        <p:tgtEl>
                                          <p:spTgt spid="35"/>
                                        </p:tgtEl>
                                      </p:cBhvr>
                                    </p:animEffect>
                                    <p:anim calcmode="lin" valueType="num">
                                      <p:cBhvr>
                                        <p:cTn id="77" dur="1000" fill="hold"/>
                                        <p:tgtEl>
                                          <p:spTgt spid="35"/>
                                        </p:tgtEl>
                                        <p:attrNameLst>
                                          <p:attrName>ppt_x</p:attrName>
                                        </p:attrNameLst>
                                      </p:cBhvr>
                                      <p:tavLst>
                                        <p:tav tm="0">
                                          <p:val>
                                            <p:strVal val="#ppt_x"/>
                                          </p:val>
                                        </p:tav>
                                        <p:tav tm="100000">
                                          <p:val>
                                            <p:strVal val="#ppt_x"/>
                                          </p:val>
                                        </p:tav>
                                      </p:tavLst>
                                    </p:anim>
                                    <p:anim calcmode="lin" valueType="num">
                                      <p:cBhvr>
                                        <p:cTn id="78"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grpId="0" nodeType="clickEffect">
                                  <p:stCondLst>
                                    <p:cond delay="0"/>
                                  </p:stCondLst>
                                  <p:childTnLst>
                                    <p:set>
                                      <p:cBhvr>
                                        <p:cTn id="82" dur="1" fill="hold">
                                          <p:stCondLst>
                                            <p:cond delay="0"/>
                                          </p:stCondLst>
                                        </p:cTn>
                                        <p:tgtEl>
                                          <p:spTgt spid="16"/>
                                        </p:tgtEl>
                                        <p:attrNameLst>
                                          <p:attrName>style.visibility</p:attrName>
                                        </p:attrNameLst>
                                      </p:cBhvr>
                                      <p:to>
                                        <p:strVal val="visible"/>
                                      </p:to>
                                    </p:set>
                                    <p:anim calcmode="lin" valueType="num">
                                      <p:cBhvr additive="base">
                                        <p:cTn id="83" dur="500" fill="hold"/>
                                        <p:tgtEl>
                                          <p:spTgt spid="16"/>
                                        </p:tgtEl>
                                        <p:attrNameLst>
                                          <p:attrName>ppt_x</p:attrName>
                                        </p:attrNameLst>
                                      </p:cBhvr>
                                      <p:tavLst>
                                        <p:tav tm="0">
                                          <p:val>
                                            <p:strVal val="#ppt_x"/>
                                          </p:val>
                                        </p:tav>
                                        <p:tav tm="100000">
                                          <p:val>
                                            <p:strVal val="#ppt_x"/>
                                          </p:val>
                                        </p:tav>
                                      </p:tavLst>
                                    </p:anim>
                                    <p:anim calcmode="lin" valueType="num">
                                      <p:cBhvr additive="base">
                                        <p:cTn id="84" dur="500" fill="hold"/>
                                        <p:tgtEl>
                                          <p:spTgt spid="16"/>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17"/>
                                        </p:tgtEl>
                                        <p:attrNameLst>
                                          <p:attrName>style.visibility</p:attrName>
                                        </p:attrNameLst>
                                      </p:cBhvr>
                                      <p:to>
                                        <p:strVal val="visible"/>
                                      </p:to>
                                    </p:set>
                                    <p:anim calcmode="lin" valueType="num">
                                      <p:cBhvr additive="base">
                                        <p:cTn id="87" dur="500" fill="hold"/>
                                        <p:tgtEl>
                                          <p:spTgt spid="17"/>
                                        </p:tgtEl>
                                        <p:attrNameLst>
                                          <p:attrName>ppt_x</p:attrName>
                                        </p:attrNameLst>
                                      </p:cBhvr>
                                      <p:tavLst>
                                        <p:tav tm="0">
                                          <p:val>
                                            <p:strVal val="#ppt_x"/>
                                          </p:val>
                                        </p:tav>
                                        <p:tav tm="100000">
                                          <p:val>
                                            <p:strVal val="#ppt_x"/>
                                          </p:val>
                                        </p:tav>
                                      </p:tavLst>
                                    </p:anim>
                                    <p:anim calcmode="lin" valueType="num">
                                      <p:cBhvr additive="base">
                                        <p:cTn id="88" dur="500" fill="hold"/>
                                        <p:tgtEl>
                                          <p:spTgt spid="17"/>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additive="base">
                                        <p:cTn id="91" dur="500" fill="hold"/>
                                        <p:tgtEl>
                                          <p:spTgt spid="18"/>
                                        </p:tgtEl>
                                        <p:attrNameLst>
                                          <p:attrName>ppt_x</p:attrName>
                                        </p:attrNameLst>
                                      </p:cBhvr>
                                      <p:tavLst>
                                        <p:tav tm="0">
                                          <p:val>
                                            <p:strVal val="#ppt_x"/>
                                          </p:val>
                                        </p:tav>
                                        <p:tav tm="100000">
                                          <p:val>
                                            <p:strVal val="#ppt_x"/>
                                          </p:val>
                                        </p:tav>
                                      </p:tavLst>
                                    </p:anim>
                                    <p:anim calcmode="lin" valueType="num">
                                      <p:cBhvr additive="base">
                                        <p:cTn id="92" dur="500" fill="hold"/>
                                        <p:tgtEl>
                                          <p:spTgt spid="18"/>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19"/>
                                        </p:tgtEl>
                                        <p:attrNameLst>
                                          <p:attrName>style.visibility</p:attrName>
                                        </p:attrNameLst>
                                      </p:cBhvr>
                                      <p:to>
                                        <p:strVal val="visible"/>
                                      </p:to>
                                    </p:set>
                                    <p:anim calcmode="lin" valueType="num">
                                      <p:cBhvr additive="base">
                                        <p:cTn id="95" dur="500" fill="hold"/>
                                        <p:tgtEl>
                                          <p:spTgt spid="19"/>
                                        </p:tgtEl>
                                        <p:attrNameLst>
                                          <p:attrName>ppt_x</p:attrName>
                                        </p:attrNameLst>
                                      </p:cBhvr>
                                      <p:tavLst>
                                        <p:tav tm="0">
                                          <p:val>
                                            <p:strVal val="#ppt_x"/>
                                          </p:val>
                                        </p:tav>
                                        <p:tav tm="100000">
                                          <p:val>
                                            <p:strVal val="#ppt_x"/>
                                          </p:val>
                                        </p:tav>
                                      </p:tavLst>
                                    </p:anim>
                                    <p:anim calcmode="lin" valueType="num">
                                      <p:cBhvr additive="base">
                                        <p:cTn id="96" dur="500" fill="hold"/>
                                        <p:tgtEl>
                                          <p:spTgt spid="19"/>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36"/>
                                        </p:tgtEl>
                                        <p:attrNameLst>
                                          <p:attrName>style.visibility</p:attrName>
                                        </p:attrNameLst>
                                      </p:cBhvr>
                                      <p:to>
                                        <p:strVal val="visible"/>
                                      </p:to>
                                    </p:set>
                                    <p:anim calcmode="lin" valueType="num">
                                      <p:cBhvr additive="base">
                                        <p:cTn id="99" dur="500" fill="hold"/>
                                        <p:tgtEl>
                                          <p:spTgt spid="36"/>
                                        </p:tgtEl>
                                        <p:attrNameLst>
                                          <p:attrName>ppt_x</p:attrName>
                                        </p:attrNameLst>
                                      </p:cBhvr>
                                      <p:tavLst>
                                        <p:tav tm="0">
                                          <p:val>
                                            <p:strVal val="#ppt_x"/>
                                          </p:val>
                                        </p:tav>
                                        <p:tav tm="100000">
                                          <p:val>
                                            <p:strVal val="#ppt_x"/>
                                          </p:val>
                                        </p:tav>
                                      </p:tavLst>
                                    </p:anim>
                                    <p:anim calcmode="lin" valueType="num">
                                      <p:cBhvr additive="base">
                                        <p:cTn id="100"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20"/>
                                        </p:tgtEl>
                                        <p:attrNameLst>
                                          <p:attrName>style.visibility</p:attrName>
                                        </p:attrNameLst>
                                      </p:cBhvr>
                                      <p:to>
                                        <p:strVal val="visible"/>
                                      </p:to>
                                    </p:set>
                                    <p:animEffect transition="in" filter="fade">
                                      <p:cBhvr>
                                        <p:cTn id="105" dur="1000"/>
                                        <p:tgtEl>
                                          <p:spTgt spid="20"/>
                                        </p:tgtEl>
                                      </p:cBhvr>
                                    </p:animEffect>
                                    <p:anim calcmode="lin" valueType="num">
                                      <p:cBhvr>
                                        <p:cTn id="106" dur="1000" fill="hold"/>
                                        <p:tgtEl>
                                          <p:spTgt spid="20"/>
                                        </p:tgtEl>
                                        <p:attrNameLst>
                                          <p:attrName>ppt_x</p:attrName>
                                        </p:attrNameLst>
                                      </p:cBhvr>
                                      <p:tavLst>
                                        <p:tav tm="0">
                                          <p:val>
                                            <p:strVal val="#ppt_x"/>
                                          </p:val>
                                        </p:tav>
                                        <p:tav tm="100000">
                                          <p:val>
                                            <p:strVal val="#ppt_x"/>
                                          </p:val>
                                        </p:tav>
                                      </p:tavLst>
                                    </p:anim>
                                    <p:anim calcmode="lin" valueType="num">
                                      <p:cBhvr>
                                        <p:cTn id="107" dur="1000" fill="hold"/>
                                        <p:tgtEl>
                                          <p:spTgt spid="20"/>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21"/>
                                        </p:tgtEl>
                                        <p:attrNameLst>
                                          <p:attrName>style.visibility</p:attrName>
                                        </p:attrNameLst>
                                      </p:cBhvr>
                                      <p:to>
                                        <p:strVal val="visible"/>
                                      </p:to>
                                    </p:set>
                                    <p:animEffect transition="in" filter="fade">
                                      <p:cBhvr>
                                        <p:cTn id="110" dur="1000"/>
                                        <p:tgtEl>
                                          <p:spTgt spid="21"/>
                                        </p:tgtEl>
                                      </p:cBhvr>
                                    </p:animEffect>
                                    <p:anim calcmode="lin" valueType="num">
                                      <p:cBhvr>
                                        <p:cTn id="111" dur="1000" fill="hold"/>
                                        <p:tgtEl>
                                          <p:spTgt spid="21"/>
                                        </p:tgtEl>
                                        <p:attrNameLst>
                                          <p:attrName>ppt_x</p:attrName>
                                        </p:attrNameLst>
                                      </p:cBhvr>
                                      <p:tavLst>
                                        <p:tav tm="0">
                                          <p:val>
                                            <p:strVal val="#ppt_x"/>
                                          </p:val>
                                        </p:tav>
                                        <p:tav tm="100000">
                                          <p:val>
                                            <p:strVal val="#ppt_x"/>
                                          </p:val>
                                        </p:tav>
                                      </p:tavLst>
                                    </p:anim>
                                    <p:anim calcmode="lin" valueType="num">
                                      <p:cBhvr>
                                        <p:cTn id="112" dur="1000" fill="hold"/>
                                        <p:tgtEl>
                                          <p:spTgt spid="21"/>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22"/>
                                        </p:tgtEl>
                                        <p:attrNameLst>
                                          <p:attrName>style.visibility</p:attrName>
                                        </p:attrNameLst>
                                      </p:cBhvr>
                                      <p:to>
                                        <p:strVal val="visible"/>
                                      </p:to>
                                    </p:set>
                                    <p:animEffect transition="in" filter="fade">
                                      <p:cBhvr>
                                        <p:cTn id="115" dur="1000"/>
                                        <p:tgtEl>
                                          <p:spTgt spid="22"/>
                                        </p:tgtEl>
                                      </p:cBhvr>
                                    </p:animEffect>
                                    <p:anim calcmode="lin" valueType="num">
                                      <p:cBhvr>
                                        <p:cTn id="116" dur="1000" fill="hold"/>
                                        <p:tgtEl>
                                          <p:spTgt spid="22"/>
                                        </p:tgtEl>
                                        <p:attrNameLst>
                                          <p:attrName>ppt_x</p:attrName>
                                        </p:attrNameLst>
                                      </p:cBhvr>
                                      <p:tavLst>
                                        <p:tav tm="0">
                                          <p:val>
                                            <p:strVal val="#ppt_x"/>
                                          </p:val>
                                        </p:tav>
                                        <p:tav tm="100000">
                                          <p:val>
                                            <p:strVal val="#ppt_x"/>
                                          </p:val>
                                        </p:tav>
                                      </p:tavLst>
                                    </p:anim>
                                    <p:anim calcmode="lin" valueType="num">
                                      <p:cBhvr>
                                        <p:cTn id="117" dur="1000" fill="hold"/>
                                        <p:tgtEl>
                                          <p:spTgt spid="22"/>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23"/>
                                        </p:tgtEl>
                                        <p:attrNameLst>
                                          <p:attrName>style.visibility</p:attrName>
                                        </p:attrNameLst>
                                      </p:cBhvr>
                                      <p:to>
                                        <p:strVal val="visible"/>
                                      </p:to>
                                    </p:set>
                                    <p:animEffect transition="in" filter="fade">
                                      <p:cBhvr>
                                        <p:cTn id="120" dur="1000"/>
                                        <p:tgtEl>
                                          <p:spTgt spid="23"/>
                                        </p:tgtEl>
                                      </p:cBhvr>
                                    </p:animEffect>
                                    <p:anim calcmode="lin" valueType="num">
                                      <p:cBhvr>
                                        <p:cTn id="121" dur="1000" fill="hold"/>
                                        <p:tgtEl>
                                          <p:spTgt spid="23"/>
                                        </p:tgtEl>
                                        <p:attrNameLst>
                                          <p:attrName>ppt_x</p:attrName>
                                        </p:attrNameLst>
                                      </p:cBhvr>
                                      <p:tavLst>
                                        <p:tav tm="0">
                                          <p:val>
                                            <p:strVal val="#ppt_x"/>
                                          </p:val>
                                        </p:tav>
                                        <p:tav tm="100000">
                                          <p:val>
                                            <p:strVal val="#ppt_x"/>
                                          </p:val>
                                        </p:tav>
                                      </p:tavLst>
                                    </p:anim>
                                    <p:anim calcmode="lin" valueType="num">
                                      <p:cBhvr>
                                        <p:cTn id="122" dur="1000" fill="hold"/>
                                        <p:tgtEl>
                                          <p:spTgt spid="23"/>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37"/>
                                        </p:tgtEl>
                                        <p:attrNameLst>
                                          <p:attrName>style.visibility</p:attrName>
                                        </p:attrNameLst>
                                      </p:cBhvr>
                                      <p:to>
                                        <p:strVal val="visible"/>
                                      </p:to>
                                    </p:set>
                                    <p:animEffect transition="in" filter="fade">
                                      <p:cBhvr>
                                        <p:cTn id="125" dur="1000"/>
                                        <p:tgtEl>
                                          <p:spTgt spid="37"/>
                                        </p:tgtEl>
                                      </p:cBhvr>
                                    </p:animEffect>
                                    <p:anim calcmode="lin" valueType="num">
                                      <p:cBhvr>
                                        <p:cTn id="126" dur="1000" fill="hold"/>
                                        <p:tgtEl>
                                          <p:spTgt spid="37"/>
                                        </p:tgtEl>
                                        <p:attrNameLst>
                                          <p:attrName>ppt_x</p:attrName>
                                        </p:attrNameLst>
                                      </p:cBhvr>
                                      <p:tavLst>
                                        <p:tav tm="0">
                                          <p:val>
                                            <p:strVal val="#ppt_x"/>
                                          </p:val>
                                        </p:tav>
                                        <p:tav tm="100000">
                                          <p:val>
                                            <p:strVal val="#ppt_x"/>
                                          </p:val>
                                        </p:tav>
                                      </p:tavLst>
                                    </p:anim>
                                    <p:anim calcmode="lin" valueType="num">
                                      <p:cBhvr>
                                        <p:cTn id="127"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P spid="8" grpId="0" animBg="1"/>
      <p:bldP spid="9" grpId="0" animBg="1"/>
      <p:bldP spid="10" grpId="0"/>
      <p:bldP spid="11" grpId="0"/>
      <p:bldP spid="12" grpId="0" animBg="1"/>
      <p:bldP spid="13" grpId="0" animBg="1"/>
      <p:bldP spid="14" grpId="0"/>
      <p:bldP spid="15" grpId="0"/>
      <p:bldP spid="16" grpId="0" animBg="1"/>
      <p:bldP spid="17" grpId="0" animBg="1"/>
      <p:bldP spid="18" grpId="0"/>
      <p:bldP spid="19" grpId="0"/>
      <p:bldP spid="20" grpId="0" animBg="1"/>
      <p:bldP spid="21" grpId="0" animBg="1"/>
      <p:bldP spid="22" grpId="0"/>
      <p:bldP spid="23" grpId="0"/>
      <p:bldP spid="29" grpId="0"/>
      <p:bldP spid="34" grpId="0"/>
      <p:bldP spid="35" grpId="0"/>
      <p:bldP spid="36" grpId="0"/>
      <p:bldP spid="3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9"/>
          <p:cNvSpPr>
            <a:spLocks/>
          </p:cNvSpPr>
          <p:nvPr/>
        </p:nvSpPr>
        <p:spPr bwMode="auto">
          <a:xfrm>
            <a:off x="1197131" y="4820889"/>
            <a:ext cx="9803355" cy="926403"/>
          </a:xfrm>
          <a:custGeom>
            <a:avLst/>
            <a:gdLst>
              <a:gd name="T0" fmla="*/ 513 w 513"/>
              <a:gd name="T1" fmla="*/ 94 h 100"/>
              <a:gd name="T2" fmla="*/ 507 w 513"/>
              <a:gd name="T3" fmla="*/ 100 h 100"/>
              <a:gd name="T4" fmla="*/ 6 w 513"/>
              <a:gd name="T5" fmla="*/ 100 h 100"/>
              <a:gd name="T6" fmla="*/ 0 w 513"/>
              <a:gd name="T7" fmla="*/ 94 h 100"/>
              <a:gd name="T8" fmla="*/ 0 w 513"/>
              <a:gd name="T9" fmla="*/ 6 h 100"/>
              <a:gd name="T10" fmla="*/ 6 w 513"/>
              <a:gd name="T11" fmla="*/ 0 h 100"/>
              <a:gd name="T12" fmla="*/ 507 w 513"/>
              <a:gd name="T13" fmla="*/ 0 h 100"/>
              <a:gd name="T14" fmla="*/ 513 w 513"/>
              <a:gd name="T15" fmla="*/ 6 h 100"/>
              <a:gd name="T16" fmla="*/ 513 w 513"/>
              <a:gd name="T17" fmla="*/ 9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3" h="100">
                <a:moveTo>
                  <a:pt x="513" y="94"/>
                </a:moveTo>
                <a:cubicBezTo>
                  <a:pt x="513" y="97"/>
                  <a:pt x="511" y="100"/>
                  <a:pt x="507" y="100"/>
                </a:cubicBezTo>
                <a:cubicBezTo>
                  <a:pt x="6" y="100"/>
                  <a:pt x="6" y="100"/>
                  <a:pt x="6" y="100"/>
                </a:cubicBezTo>
                <a:cubicBezTo>
                  <a:pt x="3" y="100"/>
                  <a:pt x="0" y="97"/>
                  <a:pt x="0" y="94"/>
                </a:cubicBezTo>
                <a:cubicBezTo>
                  <a:pt x="0" y="6"/>
                  <a:pt x="0" y="6"/>
                  <a:pt x="0" y="6"/>
                </a:cubicBezTo>
                <a:cubicBezTo>
                  <a:pt x="0" y="3"/>
                  <a:pt x="3" y="0"/>
                  <a:pt x="6" y="0"/>
                </a:cubicBezTo>
                <a:cubicBezTo>
                  <a:pt x="507" y="0"/>
                  <a:pt x="507" y="0"/>
                  <a:pt x="507" y="0"/>
                </a:cubicBezTo>
                <a:cubicBezTo>
                  <a:pt x="511" y="0"/>
                  <a:pt x="513" y="3"/>
                  <a:pt x="513" y="6"/>
                </a:cubicBezTo>
                <a:cubicBezTo>
                  <a:pt x="513" y="94"/>
                  <a:pt x="513" y="94"/>
                  <a:pt x="513" y="94"/>
                </a:cubicBezTo>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5" name="Freeform 12"/>
          <p:cNvSpPr>
            <a:spLocks/>
          </p:cNvSpPr>
          <p:nvPr/>
        </p:nvSpPr>
        <p:spPr bwMode="auto">
          <a:xfrm>
            <a:off x="1405169" y="4820889"/>
            <a:ext cx="843969" cy="1197259"/>
          </a:xfrm>
          <a:custGeom>
            <a:avLst/>
            <a:gdLst>
              <a:gd name="T0" fmla="*/ 213 w 215"/>
              <a:gd name="T1" fmla="*/ 236 h 305"/>
              <a:gd name="T2" fmla="*/ 213 w 215"/>
              <a:gd name="T3" fmla="*/ 0 h 305"/>
              <a:gd name="T4" fmla="*/ 0 w 215"/>
              <a:gd name="T5" fmla="*/ 0 h 305"/>
              <a:gd name="T6" fmla="*/ 0 w 215"/>
              <a:gd name="T7" fmla="*/ 236 h 305"/>
              <a:gd name="T8" fmla="*/ 109 w 215"/>
              <a:gd name="T9" fmla="*/ 305 h 305"/>
              <a:gd name="T10" fmla="*/ 215 w 215"/>
              <a:gd name="T11" fmla="*/ 236 h 305"/>
              <a:gd name="T12" fmla="*/ 213 w 215"/>
              <a:gd name="T13" fmla="*/ 236 h 305"/>
            </a:gdLst>
            <a:ahLst/>
            <a:cxnLst>
              <a:cxn ang="0">
                <a:pos x="T0" y="T1"/>
              </a:cxn>
              <a:cxn ang="0">
                <a:pos x="T2" y="T3"/>
              </a:cxn>
              <a:cxn ang="0">
                <a:pos x="T4" y="T5"/>
              </a:cxn>
              <a:cxn ang="0">
                <a:pos x="T6" y="T7"/>
              </a:cxn>
              <a:cxn ang="0">
                <a:pos x="T8" y="T9"/>
              </a:cxn>
              <a:cxn ang="0">
                <a:pos x="T10" y="T11"/>
              </a:cxn>
              <a:cxn ang="0">
                <a:pos x="T12" y="T13"/>
              </a:cxn>
            </a:cxnLst>
            <a:rect l="0" t="0" r="r" b="b"/>
            <a:pathLst>
              <a:path w="215" h="305">
                <a:moveTo>
                  <a:pt x="213" y="236"/>
                </a:moveTo>
                <a:lnTo>
                  <a:pt x="213" y="0"/>
                </a:lnTo>
                <a:lnTo>
                  <a:pt x="0" y="0"/>
                </a:lnTo>
                <a:lnTo>
                  <a:pt x="0" y="236"/>
                </a:lnTo>
                <a:lnTo>
                  <a:pt x="109" y="305"/>
                </a:lnTo>
                <a:lnTo>
                  <a:pt x="215" y="236"/>
                </a:lnTo>
                <a:lnTo>
                  <a:pt x="213" y="236"/>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7" name="Freeform 34"/>
          <p:cNvSpPr>
            <a:spLocks/>
          </p:cNvSpPr>
          <p:nvPr/>
        </p:nvSpPr>
        <p:spPr bwMode="auto">
          <a:xfrm>
            <a:off x="1197131" y="3934359"/>
            <a:ext cx="9803355" cy="926403"/>
          </a:xfrm>
          <a:custGeom>
            <a:avLst/>
            <a:gdLst>
              <a:gd name="T0" fmla="*/ 0 w 513"/>
              <a:gd name="T1" fmla="*/ 93 h 100"/>
              <a:gd name="T2" fmla="*/ 6 w 513"/>
              <a:gd name="T3" fmla="*/ 100 h 100"/>
              <a:gd name="T4" fmla="*/ 507 w 513"/>
              <a:gd name="T5" fmla="*/ 100 h 100"/>
              <a:gd name="T6" fmla="*/ 513 w 513"/>
              <a:gd name="T7" fmla="*/ 93 h 100"/>
              <a:gd name="T8" fmla="*/ 513 w 513"/>
              <a:gd name="T9" fmla="*/ 6 h 100"/>
              <a:gd name="T10" fmla="*/ 507 w 513"/>
              <a:gd name="T11" fmla="*/ 0 h 100"/>
              <a:gd name="T12" fmla="*/ 6 w 513"/>
              <a:gd name="T13" fmla="*/ 0 h 100"/>
              <a:gd name="T14" fmla="*/ 0 w 513"/>
              <a:gd name="T15" fmla="*/ 6 h 100"/>
              <a:gd name="T16" fmla="*/ 0 w 513"/>
              <a:gd name="T17" fmla="*/ 9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3" h="100">
                <a:moveTo>
                  <a:pt x="0" y="93"/>
                </a:moveTo>
                <a:cubicBezTo>
                  <a:pt x="0" y="97"/>
                  <a:pt x="3" y="100"/>
                  <a:pt x="6" y="100"/>
                </a:cubicBezTo>
                <a:cubicBezTo>
                  <a:pt x="507" y="100"/>
                  <a:pt x="507" y="100"/>
                  <a:pt x="507" y="100"/>
                </a:cubicBezTo>
                <a:cubicBezTo>
                  <a:pt x="511" y="100"/>
                  <a:pt x="513" y="97"/>
                  <a:pt x="513" y="93"/>
                </a:cubicBezTo>
                <a:cubicBezTo>
                  <a:pt x="513" y="6"/>
                  <a:pt x="513" y="6"/>
                  <a:pt x="513" y="6"/>
                </a:cubicBezTo>
                <a:cubicBezTo>
                  <a:pt x="513" y="2"/>
                  <a:pt x="511" y="0"/>
                  <a:pt x="507" y="0"/>
                </a:cubicBezTo>
                <a:cubicBezTo>
                  <a:pt x="6" y="0"/>
                  <a:pt x="6" y="0"/>
                  <a:pt x="6" y="0"/>
                </a:cubicBezTo>
                <a:cubicBezTo>
                  <a:pt x="3" y="0"/>
                  <a:pt x="0" y="2"/>
                  <a:pt x="0" y="6"/>
                </a:cubicBezTo>
                <a:cubicBezTo>
                  <a:pt x="0" y="93"/>
                  <a:pt x="0" y="93"/>
                  <a:pt x="0" y="93"/>
                </a:cubicBezTo>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0" name="Freeform 37"/>
          <p:cNvSpPr>
            <a:spLocks/>
          </p:cNvSpPr>
          <p:nvPr/>
        </p:nvSpPr>
        <p:spPr bwMode="auto">
          <a:xfrm>
            <a:off x="9988236" y="3934359"/>
            <a:ext cx="843969" cy="1193332"/>
          </a:xfrm>
          <a:custGeom>
            <a:avLst/>
            <a:gdLst>
              <a:gd name="T0" fmla="*/ 2 w 215"/>
              <a:gd name="T1" fmla="*/ 236 h 304"/>
              <a:gd name="T2" fmla="*/ 2 w 215"/>
              <a:gd name="T3" fmla="*/ 0 h 304"/>
              <a:gd name="T4" fmla="*/ 215 w 215"/>
              <a:gd name="T5" fmla="*/ 0 h 304"/>
              <a:gd name="T6" fmla="*/ 215 w 215"/>
              <a:gd name="T7" fmla="*/ 236 h 304"/>
              <a:gd name="T8" fmla="*/ 215 w 215"/>
              <a:gd name="T9" fmla="*/ 236 h 304"/>
              <a:gd name="T10" fmla="*/ 108 w 215"/>
              <a:gd name="T11" fmla="*/ 304 h 304"/>
              <a:gd name="T12" fmla="*/ 0 w 215"/>
              <a:gd name="T13" fmla="*/ 236 h 304"/>
              <a:gd name="T14" fmla="*/ 2 w 215"/>
              <a:gd name="T15" fmla="*/ 236 h 3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304">
                <a:moveTo>
                  <a:pt x="2" y="236"/>
                </a:moveTo>
                <a:lnTo>
                  <a:pt x="2" y="0"/>
                </a:lnTo>
                <a:lnTo>
                  <a:pt x="215" y="0"/>
                </a:lnTo>
                <a:lnTo>
                  <a:pt x="215" y="236"/>
                </a:lnTo>
                <a:lnTo>
                  <a:pt x="215" y="236"/>
                </a:lnTo>
                <a:lnTo>
                  <a:pt x="108" y="304"/>
                </a:lnTo>
                <a:lnTo>
                  <a:pt x="0" y="236"/>
                </a:lnTo>
                <a:lnTo>
                  <a:pt x="2" y="236"/>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52" name="Freeform 59"/>
          <p:cNvSpPr>
            <a:spLocks/>
          </p:cNvSpPr>
          <p:nvPr/>
        </p:nvSpPr>
        <p:spPr bwMode="auto">
          <a:xfrm>
            <a:off x="1197131" y="3111636"/>
            <a:ext cx="9803355" cy="926403"/>
          </a:xfrm>
          <a:custGeom>
            <a:avLst/>
            <a:gdLst>
              <a:gd name="T0" fmla="*/ 513 w 513"/>
              <a:gd name="T1" fmla="*/ 93 h 100"/>
              <a:gd name="T2" fmla="*/ 507 w 513"/>
              <a:gd name="T3" fmla="*/ 100 h 100"/>
              <a:gd name="T4" fmla="*/ 6 w 513"/>
              <a:gd name="T5" fmla="*/ 100 h 100"/>
              <a:gd name="T6" fmla="*/ 0 w 513"/>
              <a:gd name="T7" fmla="*/ 93 h 100"/>
              <a:gd name="T8" fmla="*/ 0 w 513"/>
              <a:gd name="T9" fmla="*/ 6 h 100"/>
              <a:gd name="T10" fmla="*/ 6 w 513"/>
              <a:gd name="T11" fmla="*/ 0 h 100"/>
              <a:gd name="T12" fmla="*/ 507 w 513"/>
              <a:gd name="T13" fmla="*/ 0 h 100"/>
              <a:gd name="T14" fmla="*/ 513 w 513"/>
              <a:gd name="T15" fmla="*/ 6 h 100"/>
              <a:gd name="T16" fmla="*/ 513 w 513"/>
              <a:gd name="T17" fmla="*/ 9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3" h="100">
                <a:moveTo>
                  <a:pt x="513" y="93"/>
                </a:moveTo>
                <a:cubicBezTo>
                  <a:pt x="513" y="97"/>
                  <a:pt x="511" y="100"/>
                  <a:pt x="507" y="100"/>
                </a:cubicBezTo>
                <a:cubicBezTo>
                  <a:pt x="6" y="100"/>
                  <a:pt x="6" y="100"/>
                  <a:pt x="6" y="100"/>
                </a:cubicBezTo>
                <a:cubicBezTo>
                  <a:pt x="3" y="100"/>
                  <a:pt x="0" y="97"/>
                  <a:pt x="0" y="93"/>
                </a:cubicBezTo>
                <a:cubicBezTo>
                  <a:pt x="0" y="6"/>
                  <a:pt x="0" y="6"/>
                  <a:pt x="0" y="6"/>
                </a:cubicBezTo>
                <a:cubicBezTo>
                  <a:pt x="0" y="2"/>
                  <a:pt x="3" y="0"/>
                  <a:pt x="6" y="0"/>
                </a:cubicBezTo>
                <a:cubicBezTo>
                  <a:pt x="507" y="0"/>
                  <a:pt x="507" y="0"/>
                  <a:pt x="507" y="0"/>
                </a:cubicBezTo>
                <a:cubicBezTo>
                  <a:pt x="511" y="0"/>
                  <a:pt x="513" y="2"/>
                  <a:pt x="513" y="6"/>
                </a:cubicBezTo>
                <a:cubicBezTo>
                  <a:pt x="513" y="93"/>
                  <a:pt x="513" y="93"/>
                  <a:pt x="513" y="93"/>
                </a:cubicBezTo>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55" name="Freeform 62"/>
          <p:cNvSpPr>
            <a:spLocks/>
          </p:cNvSpPr>
          <p:nvPr/>
        </p:nvSpPr>
        <p:spPr bwMode="auto">
          <a:xfrm>
            <a:off x="1405169" y="3111636"/>
            <a:ext cx="843969" cy="1197259"/>
          </a:xfrm>
          <a:custGeom>
            <a:avLst/>
            <a:gdLst>
              <a:gd name="T0" fmla="*/ 213 w 215"/>
              <a:gd name="T1" fmla="*/ 236 h 305"/>
              <a:gd name="T2" fmla="*/ 213 w 215"/>
              <a:gd name="T3" fmla="*/ 0 h 305"/>
              <a:gd name="T4" fmla="*/ 0 w 215"/>
              <a:gd name="T5" fmla="*/ 0 h 305"/>
              <a:gd name="T6" fmla="*/ 0 w 215"/>
              <a:gd name="T7" fmla="*/ 236 h 305"/>
              <a:gd name="T8" fmla="*/ 109 w 215"/>
              <a:gd name="T9" fmla="*/ 305 h 305"/>
              <a:gd name="T10" fmla="*/ 215 w 215"/>
              <a:gd name="T11" fmla="*/ 236 h 305"/>
              <a:gd name="T12" fmla="*/ 213 w 215"/>
              <a:gd name="T13" fmla="*/ 236 h 305"/>
            </a:gdLst>
            <a:ahLst/>
            <a:cxnLst>
              <a:cxn ang="0">
                <a:pos x="T0" y="T1"/>
              </a:cxn>
              <a:cxn ang="0">
                <a:pos x="T2" y="T3"/>
              </a:cxn>
              <a:cxn ang="0">
                <a:pos x="T4" y="T5"/>
              </a:cxn>
              <a:cxn ang="0">
                <a:pos x="T6" y="T7"/>
              </a:cxn>
              <a:cxn ang="0">
                <a:pos x="T8" y="T9"/>
              </a:cxn>
              <a:cxn ang="0">
                <a:pos x="T10" y="T11"/>
              </a:cxn>
              <a:cxn ang="0">
                <a:pos x="T12" y="T13"/>
              </a:cxn>
            </a:cxnLst>
            <a:rect l="0" t="0" r="r" b="b"/>
            <a:pathLst>
              <a:path w="215" h="305">
                <a:moveTo>
                  <a:pt x="213" y="236"/>
                </a:moveTo>
                <a:lnTo>
                  <a:pt x="213" y="0"/>
                </a:lnTo>
                <a:lnTo>
                  <a:pt x="0" y="0"/>
                </a:lnTo>
                <a:lnTo>
                  <a:pt x="0" y="236"/>
                </a:lnTo>
                <a:lnTo>
                  <a:pt x="109" y="305"/>
                </a:lnTo>
                <a:lnTo>
                  <a:pt x="215" y="236"/>
                </a:lnTo>
                <a:lnTo>
                  <a:pt x="213" y="236"/>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77" name="Freeform 84"/>
          <p:cNvSpPr>
            <a:spLocks/>
          </p:cNvSpPr>
          <p:nvPr/>
        </p:nvSpPr>
        <p:spPr bwMode="auto">
          <a:xfrm>
            <a:off x="1197131" y="2203708"/>
            <a:ext cx="9803355" cy="926403"/>
          </a:xfrm>
          <a:custGeom>
            <a:avLst/>
            <a:gdLst>
              <a:gd name="T0" fmla="*/ 0 w 513"/>
              <a:gd name="T1" fmla="*/ 94 h 100"/>
              <a:gd name="T2" fmla="*/ 6 w 513"/>
              <a:gd name="T3" fmla="*/ 100 h 100"/>
              <a:gd name="T4" fmla="*/ 507 w 513"/>
              <a:gd name="T5" fmla="*/ 100 h 100"/>
              <a:gd name="T6" fmla="*/ 513 w 513"/>
              <a:gd name="T7" fmla="*/ 94 h 100"/>
              <a:gd name="T8" fmla="*/ 513 w 513"/>
              <a:gd name="T9" fmla="*/ 6 h 100"/>
              <a:gd name="T10" fmla="*/ 507 w 513"/>
              <a:gd name="T11" fmla="*/ 0 h 100"/>
              <a:gd name="T12" fmla="*/ 6 w 513"/>
              <a:gd name="T13" fmla="*/ 0 h 100"/>
              <a:gd name="T14" fmla="*/ 0 w 513"/>
              <a:gd name="T15" fmla="*/ 6 h 100"/>
              <a:gd name="T16" fmla="*/ 0 w 513"/>
              <a:gd name="T17" fmla="*/ 9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3" h="100">
                <a:moveTo>
                  <a:pt x="0" y="94"/>
                </a:moveTo>
                <a:cubicBezTo>
                  <a:pt x="0" y="97"/>
                  <a:pt x="3" y="100"/>
                  <a:pt x="6" y="100"/>
                </a:cubicBezTo>
                <a:cubicBezTo>
                  <a:pt x="507" y="100"/>
                  <a:pt x="507" y="100"/>
                  <a:pt x="507" y="100"/>
                </a:cubicBezTo>
                <a:cubicBezTo>
                  <a:pt x="511" y="100"/>
                  <a:pt x="513" y="97"/>
                  <a:pt x="513" y="94"/>
                </a:cubicBezTo>
                <a:cubicBezTo>
                  <a:pt x="513" y="6"/>
                  <a:pt x="513" y="6"/>
                  <a:pt x="513" y="6"/>
                </a:cubicBezTo>
                <a:cubicBezTo>
                  <a:pt x="513" y="3"/>
                  <a:pt x="511" y="0"/>
                  <a:pt x="507" y="0"/>
                </a:cubicBezTo>
                <a:cubicBezTo>
                  <a:pt x="6" y="0"/>
                  <a:pt x="6" y="0"/>
                  <a:pt x="6" y="0"/>
                </a:cubicBezTo>
                <a:cubicBezTo>
                  <a:pt x="3" y="0"/>
                  <a:pt x="0" y="3"/>
                  <a:pt x="0" y="6"/>
                </a:cubicBezTo>
                <a:cubicBezTo>
                  <a:pt x="0" y="94"/>
                  <a:pt x="0" y="94"/>
                  <a:pt x="0" y="94"/>
                </a:cubicBezTo>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80" name="Freeform 87"/>
          <p:cNvSpPr>
            <a:spLocks/>
          </p:cNvSpPr>
          <p:nvPr/>
        </p:nvSpPr>
        <p:spPr bwMode="auto">
          <a:xfrm>
            <a:off x="9988236" y="2199781"/>
            <a:ext cx="843969" cy="1197259"/>
          </a:xfrm>
          <a:custGeom>
            <a:avLst/>
            <a:gdLst>
              <a:gd name="T0" fmla="*/ 2 w 215"/>
              <a:gd name="T1" fmla="*/ 237 h 305"/>
              <a:gd name="T2" fmla="*/ 2 w 215"/>
              <a:gd name="T3" fmla="*/ 0 h 305"/>
              <a:gd name="T4" fmla="*/ 215 w 215"/>
              <a:gd name="T5" fmla="*/ 0 h 305"/>
              <a:gd name="T6" fmla="*/ 215 w 215"/>
              <a:gd name="T7" fmla="*/ 237 h 305"/>
              <a:gd name="T8" fmla="*/ 215 w 215"/>
              <a:gd name="T9" fmla="*/ 237 h 305"/>
              <a:gd name="T10" fmla="*/ 108 w 215"/>
              <a:gd name="T11" fmla="*/ 305 h 305"/>
              <a:gd name="T12" fmla="*/ 0 w 215"/>
              <a:gd name="T13" fmla="*/ 237 h 305"/>
              <a:gd name="T14" fmla="*/ 2 w 215"/>
              <a:gd name="T15" fmla="*/ 237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305">
                <a:moveTo>
                  <a:pt x="2" y="237"/>
                </a:moveTo>
                <a:lnTo>
                  <a:pt x="2" y="0"/>
                </a:lnTo>
                <a:lnTo>
                  <a:pt x="215" y="0"/>
                </a:lnTo>
                <a:lnTo>
                  <a:pt x="215" y="237"/>
                </a:lnTo>
                <a:lnTo>
                  <a:pt x="215" y="237"/>
                </a:lnTo>
                <a:lnTo>
                  <a:pt x="108" y="305"/>
                </a:lnTo>
                <a:lnTo>
                  <a:pt x="0" y="237"/>
                </a:lnTo>
                <a:lnTo>
                  <a:pt x="2" y="237"/>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02" name="Freeform 109"/>
          <p:cNvSpPr>
            <a:spLocks/>
          </p:cNvSpPr>
          <p:nvPr/>
        </p:nvSpPr>
        <p:spPr bwMode="auto">
          <a:xfrm>
            <a:off x="1197131" y="1313249"/>
            <a:ext cx="9803355" cy="926403"/>
          </a:xfrm>
          <a:custGeom>
            <a:avLst/>
            <a:gdLst>
              <a:gd name="T0" fmla="*/ 513 w 513"/>
              <a:gd name="T1" fmla="*/ 94 h 100"/>
              <a:gd name="T2" fmla="*/ 507 w 513"/>
              <a:gd name="T3" fmla="*/ 100 h 100"/>
              <a:gd name="T4" fmla="*/ 6 w 513"/>
              <a:gd name="T5" fmla="*/ 100 h 100"/>
              <a:gd name="T6" fmla="*/ 0 w 513"/>
              <a:gd name="T7" fmla="*/ 94 h 100"/>
              <a:gd name="T8" fmla="*/ 0 w 513"/>
              <a:gd name="T9" fmla="*/ 6 h 100"/>
              <a:gd name="T10" fmla="*/ 6 w 513"/>
              <a:gd name="T11" fmla="*/ 0 h 100"/>
              <a:gd name="T12" fmla="*/ 507 w 513"/>
              <a:gd name="T13" fmla="*/ 0 h 100"/>
              <a:gd name="T14" fmla="*/ 513 w 513"/>
              <a:gd name="T15" fmla="*/ 6 h 100"/>
              <a:gd name="T16" fmla="*/ 513 w 513"/>
              <a:gd name="T17" fmla="*/ 9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3" h="100">
                <a:moveTo>
                  <a:pt x="513" y="94"/>
                </a:moveTo>
                <a:cubicBezTo>
                  <a:pt x="513" y="97"/>
                  <a:pt x="511" y="100"/>
                  <a:pt x="507" y="100"/>
                </a:cubicBezTo>
                <a:cubicBezTo>
                  <a:pt x="6" y="100"/>
                  <a:pt x="6" y="100"/>
                  <a:pt x="6" y="100"/>
                </a:cubicBezTo>
                <a:cubicBezTo>
                  <a:pt x="3" y="100"/>
                  <a:pt x="0" y="97"/>
                  <a:pt x="0" y="94"/>
                </a:cubicBezTo>
                <a:cubicBezTo>
                  <a:pt x="0" y="6"/>
                  <a:pt x="0" y="6"/>
                  <a:pt x="0" y="6"/>
                </a:cubicBezTo>
                <a:cubicBezTo>
                  <a:pt x="0" y="3"/>
                  <a:pt x="3" y="0"/>
                  <a:pt x="6" y="0"/>
                </a:cubicBezTo>
                <a:cubicBezTo>
                  <a:pt x="507" y="0"/>
                  <a:pt x="507" y="0"/>
                  <a:pt x="507" y="0"/>
                </a:cubicBezTo>
                <a:cubicBezTo>
                  <a:pt x="511" y="0"/>
                  <a:pt x="513" y="3"/>
                  <a:pt x="513" y="6"/>
                </a:cubicBezTo>
                <a:cubicBezTo>
                  <a:pt x="513" y="94"/>
                  <a:pt x="513" y="94"/>
                  <a:pt x="513" y="94"/>
                </a:cubicBezTo>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04" name="Freeform 111"/>
          <p:cNvSpPr>
            <a:spLocks/>
          </p:cNvSpPr>
          <p:nvPr/>
        </p:nvSpPr>
        <p:spPr bwMode="auto">
          <a:xfrm>
            <a:off x="1405169" y="1313249"/>
            <a:ext cx="843969" cy="1197259"/>
          </a:xfrm>
          <a:custGeom>
            <a:avLst/>
            <a:gdLst>
              <a:gd name="T0" fmla="*/ 213 w 215"/>
              <a:gd name="T1" fmla="*/ 236 h 305"/>
              <a:gd name="T2" fmla="*/ 213 w 215"/>
              <a:gd name="T3" fmla="*/ 0 h 305"/>
              <a:gd name="T4" fmla="*/ 0 w 215"/>
              <a:gd name="T5" fmla="*/ 0 h 305"/>
              <a:gd name="T6" fmla="*/ 0 w 215"/>
              <a:gd name="T7" fmla="*/ 236 h 305"/>
              <a:gd name="T8" fmla="*/ 109 w 215"/>
              <a:gd name="T9" fmla="*/ 305 h 305"/>
              <a:gd name="T10" fmla="*/ 215 w 215"/>
              <a:gd name="T11" fmla="*/ 236 h 305"/>
              <a:gd name="T12" fmla="*/ 213 w 215"/>
              <a:gd name="T13" fmla="*/ 236 h 305"/>
            </a:gdLst>
            <a:ahLst/>
            <a:cxnLst>
              <a:cxn ang="0">
                <a:pos x="T0" y="T1"/>
              </a:cxn>
              <a:cxn ang="0">
                <a:pos x="T2" y="T3"/>
              </a:cxn>
              <a:cxn ang="0">
                <a:pos x="T4" y="T5"/>
              </a:cxn>
              <a:cxn ang="0">
                <a:pos x="T6" y="T7"/>
              </a:cxn>
              <a:cxn ang="0">
                <a:pos x="T8" y="T9"/>
              </a:cxn>
              <a:cxn ang="0">
                <a:pos x="T10" y="T11"/>
              </a:cxn>
              <a:cxn ang="0">
                <a:pos x="T12" y="T13"/>
              </a:cxn>
            </a:cxnLst>
            <a:rect l="0" t="0" r="r" b="b"/>
            <a:pathLst>
              <a:path w="215" h="305">
                <a:moveTo>
                  <a:pt x="213" y="236"/>
                </a:moveTo>
                <a:lnTo>
                  <a:pt x="213" y="0"/>
                </a:lnTo>
                <a:lnTo>
                  <a:pt x="0" y="0"/>
                </a:lnTo>
                <a:lnTo>
                  <a:pt x="0" y="236"/>
                </a:lnTo>
                <a:lnTo>
                  <a:pt x="109" y="305"/>
                </a:lnTo>
                <a:lnTo>
                  <a:pt x="215" y="236"/>
                </a:lnTo>
                <a:lnTo>
                  <a:pt x="213" y="236"/>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nvGrpSpPr>
          <p:cNvPr id="26" name="组合 25"/>
          <p:cNvGrpSpPr/>
          <p:nvPr/>
        </p:nvGrpSpPr>
        <p:grpSpPr>
          <a:xfrm>
            <a:off x="1495917" y="1511909"/>
            <a:ext cx="645331" cy="647233"/>
            <a:chOff x="3491287" y="4451350"/>
            <a:chExt cx="263525" cy="264302"/>
          </a:xfrm>
        </p:grpSpPr>
        <p:grpSp>
          <p:nvGrpSpPr>
            <p:cNvPr id="32" name="组合 31"/>
            <p:cNvGrpSpPr/>
            <p:nvPr/>
          </p:nvGrpSpPr>
          <p:grpSpPr>
            <a:xfrm>
              <a:off x="3491287" y="4451350"/>
              <a:ext cx="263525" cy="263525"/>
              <a:chOff x="2366083" y="3784622"/>
              <a:chExt cx="330552" cy="330552"/>
            </a:xfrm>
            <a:effectLst>
              <a:outerShdw blurRad="152400" dist="152400" dir="2700000" sx="90000" sy="90000" algn="tl" rotWithShape="0">
                <a:prstClr val="black">
                  <a:alpha val="30000"/>
                </a:prstClr>
              </a:outerShdw>
            </a:effectLst>
          </p:grpSpPr>
          <p:sp>
            <p:nvSpPr>
              <p:cNvPr id="38" name="Oval 1556"/>
              <p:cNvSpPr>
                <a:spLocks noChangeArrowheads="1"/>
              </p:cNvSpPr>
              <p:nvPr/>
            </p:nvSpPr>
            <p:spPr bwMode="auto">
              <a:xfrm>
                <a:off x="2366083" y="3784622"/>
                <a:ext cx="330552" cy="330552"/>
              </a:xfrm>
              <a:prstGeom prst="ellipse">
                <a:avLst/>
              </a:prstGeom>
              <a:gradFill flip="none" rotWithShape="1">
                <a:gsLst>
                  <a:gs pos="0">
                    <a:srgbClr val="F6F6F0">
                      <a:lumMod val="85000"/>
                    </a:srgbClr>
                  </a:gs>
                  <a:gs pos="100000">
                    <a:srgbClr val="F6F6F0">
                      <a:lumMod val="40000"/>
                      <a:lumOff val="60000"/>
                    </a:srgbClr>
                  </a:gs>
                </a:gsLst>
                <a:lin ang="135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9" name="Oval 1556_1"/>
              <p:cNvSpPr>
                <a:spLocks noChangeArrowheads="1"/>
              </p:cNvSpPr>
              <p:nvPr/>
            </p:nvSpPr>
            <p:spPr bwMode="auto">
              <a:xfrm>
                <a:off x="2378359" y="3796898"/>
                <a:ext cx="306000" cy="306000"/>
              </a:xfrm>
              <a:prstGeom prst="ellipse">
                <a:avLst/>
              </a:prstGeom>
              <a:gradFill flip="none" rotWithShape="1">
                <a:gsLst>
                  <a:gs pos="0">
                    <a:srgbClr val="F6F6F0">
                      <a:lumMod val="90000"/>
                    </a:srgbClr>
                  </a:gs>
                  <a:gs pos="100000">
                    <a:srgbClr val="F6F6F0">
                      <a:lumMod val="40000"/>
                      <a:lumOff val="60000"/>
                    </a:srgb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33" name="组合 32"/>
            <p:cNvGrpSpPr/>
            <p:nvPr/>
          </p:nvGrpSpPr>
          <p:grpSpPr>
            <a:xfrm>
              <a:off x="3518712" y="4478775"/>
              <a:ext cx="208670" cy="208670"/>
              <a:chOff x="1691680" y="3890524"/>
              <a:chExt cx="330552" cy="330552"/>
            </a:xfrm>
          </p:grpSpPr>
          <p:sp>
            <p:nvSpPr>
              <p:cNvPr id="36" name="Oval 1556"/>
              <p:cNvSpPr>
                <a:spLocks noChangeArrowheads="1"/>
              </p:cNvSpPr>
              <p:nvPr/>
            </p:nvSpPr>
            <p:spPr bwMode="auto">
              <a:xfrm>
                <a:off x="1691680" y="3890524"/>
                <a:ext cx="330552" cy="330552"/>
              </a:xfrm>
              <a:prstGeom prst="ellipse">
                <a:avLst/>
              </a:prstGeom>
              <a:gradFill flip="none" rotWithShape="1">
                <a:gsLst>
                  <a:gs pos="0">
                    <a:schemeClr val="accent3"/>
                  </a:gs>
                  <a:gs pos="100000">
                    <a:schemeClr val="accent3">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7" name="Oval 1556_1"/>
              <p:cNvSpPr>
                <a:spLocks noChangeArrowheads="1"/>
              </p:cNvSpPr>
              <p:nvPr/>
            </p:nvSpPr>
            <p:spPr bwMode="auto">
              <a:xfrm>
                <a:off x="1703956" y="3902800"/>
                <a:ext cx="306000" cy="306000"/>
              </a:xfrm>
              <a:prstGeom prst="ellipse">
                <a:avLst/>
              </a:prstGeom>
              <a:gradFill flip="none" rotWithShape="1">
                <a:gsLst>
                  <a:gs pos="0">
                    <a:schemeClr val="accent3">
                      <a:lumMod val="90000"/>
                    </a:schemeClr>
                  </a:gs>
                  <a:gs pos="100000">
                    <a:schemeClr val="accent3"/>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sp>
          <p:nvSpPr>
            <p:cNvPr id="34" name="Freeform 1613"/>
            <p:cNvSpPr>
              <a:spLocks/>
            </p:cNvSpPr>
            <p:nvPr/>
          </p:nvSpPr>
          <p:spPr bwMode="auto">
            <a:xfrm>
              <a:off x="3609545" y="4528319"/>
              <a:ext cx="134612" cy="187333"/>
            </a:xfrm>
            <a:custGeom>
              <a:avLst/>
              <a:gdLst>
                <a:gd name="T0" fmla="*/ 78 w 719"/>
                <a:gd name="T1" fmla="*/ 0 h 978"/>
                <a:gd name="T2" fmla="*/ 78 w 719"/>
                <a:gd name="T3" fmla="*/ 0 h 978"/>
                <a:gd name="T4" fmla="*/ 5 w 719"/>
                <a:gd name="T5" fmla="*/ 593 h 978"/>
                <a:gd name="T6" fmla="*/ 0 w 719"/>
                <a:gd name="T7" fmla="*/ 596 h 978"/>
                <a:gd name="T8" fmla="*/ 381 w 719"/>
                <a:gd name="T9" fmla="*/ 978 h 978"/>
                <a:gd name="T10" fmla="*/ 719 w 719"/>
                <a:gd name="T11" fmla="*/ 641 h 978"/>
                <a:gd name="T12" fmla="*/ 78 w 719"/>
                <a:gd name="T13" fmla="*/ 0 h 978"/>
                <a:gd name="connsiteX0" fmla="*/ 1015 w 9930"/>
                <a:gd name="connsiteY0" fmla="*/ 0 h 10000"/>
                <a:gd name="connsiteX1" fmla="*/ 1015 w 9930"/>
                <a:gd name="connsiteY1" fmla="*/ 0 h 10000"/>
                <a:gd name="connsiteX2" fmla="*/ 0 w 9930"/>
                <a:gd name="connsiteY2" fmla="*/ 6063 h 10000"/>
                <a:gd name="connsiteX3" fmla="*/ 5229 w 9930"/>
                <a:gd name="connsiteY3" fmla="*/ 10000 h 10000"/>
                <a:gd name="connsiteX4" fmla="*/ 9930 w 9930"/>
                <a:gd name="connsiteY4" fmla="*/ 6554 h 10000"/>
                <a:gd name="connsiteX5" fmla="*/ 1015 w 9930"/>
                <a:gd name="connsiteY5" fmla="*/ 0 h 10000"/>
                <a:gd name="connsiteX0" fmla="*/ 865 w 9843"/>
                <a:gd name="connsiteY0" fmla="*/ 0 h 10000"/>
                <a:gd name="connsiteX1" fmla="*/ 865 w 9843"/>
                <a:gd name="connsiteY1" fmla="*/ 0 h 10000"/>
                <a:gd name="connsiteX2" fmla="*/ 0 w 9843"/>
                <a:gd name="connsiteY2" fmla="*/ 6120 h 10000"/>
                <a:gd name="connsiteX3" fmla="*/ 5109 w 9843"/>
                <a:gd name="connsiteY3" fmla="*/ 10000 h 10000"/>
                <a:gd name="connsiteX4" fmla="*/ 9843 w 9843"/>
                <a:gd name="connsiteY4" fmla="*/ 6554 h 10000"/>
                <a:gd name="connsiteX5" fmla="*/ 865 w 9843"/>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43" h="10000">
                  <a:moveTo>
                    <a:pt x="865" y="0"/>
                  </a:moveTo>
                  <a:lnTo>
                    <a:pt x="865" y="0"/>
                  </a:lnTo>
                  <a:lnTo>
                    <a:pt x="0" y="6120"/>
                  </a:lnTo>
                  <a:lnTo>
                    <a:pt x="5109" y="10000"/>
                  </a:lnTo>
                  <a:lnTo>
                    <a:pt x="9843" y="6554"/>
                  </a:lnTo>
                  <a:lnTo>
                    <a:pt x="865" y="0"/>
                  </a:lnTo>
                  <a:close/>
                </a:path>
              </a:pathLst>
            </a:custGeom>
            <a:gradFill>
              <a:gsLst>
                <a:gs pos="0">
                  <a:schemeClr val="accent3">
                    <a:lumMod val="50000"/>
                    <a:alpha val="75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5" name="Freeform 1609"/>
            <p:cNvSpPr>
              <a:spLocks/>
            </p:cNvSpPr>
            <p:nvPr/>
          </p:nvSpPr>
          <p:spPr bwMode="auto">
            <a:xfrm>
              <a:off x="3584788" y="4528319"/>
              <a:ext cx="36586" cy="113587"/>
            </a:xfrm>
            <a:custGeom>
              <a:avLst/>
              <a:gdLst>
                <a:gd name="T0" fmla="*/ 118 w 191"/>
                <a:gd name="T1" fmla="*/ 593 h 593"/>
                <a:gd name="T2" fmla="*/ 118 w 191"/>
                <a:gd name="T3" fmla="*/ 64 h 593"/>
                <a:gd name="T4" fmla="*/ 0 w 191"/>
                <a:gd name="T5" fmla="*/ 64 h 593"/>
                <a:gd name="T6" fmla="*/ 0 w 191"/>
                <a:gd name="T7" fmla="*/ 0 h 593"/>
                <a:gd name="T8" fmla="*/ 191 w 191"/>
                <a:gd name="T9" fmla="*/ 0 h 593"/>
                <a:gd name="T10" fmla="*/ 191 w 191"/>
                <a:gd name="T11" fmla="*/ 593 h 593"/>
                <a:gd name="T12" fmla="*/ 118 w 191"/>
                <a:gd name="T13" fmla="*/ 593 h 593"/>
              </a:gdLst>
              <a:ahLst/>
              <a:cxnLst>
                <a:cxn ang="0">
                  <a:pos x="T0" y="T1"/>
                </a:cxn>
                <a:cxn ang="0">
                  <a:pos x="T2" y="T3"/>
                </a:cxn>
                <a:cxn ang="0">
                  <a:pos x="T4" y="T5"/>
                </a:cxn>
                <a:cxn ang="0">
                  <a:pos x="T6" y="T7"/>
                </a:cxn>
                <a:cxn ang="0">
                  <a:pos x="T8" y="T9"/>
                </a:cxn>
                <a:cxn ang="0">
                  <a:pos x="T10" y="T11"/>
                </a:cxn>
                <a:cxn ang="0">
                  <a:pos x="T12" y="T13"/>
                </a:cxn>
              </a:cxnLst>
              <a:rect l="0" t="0" r="r" b="b"/>
              <a:pathLst>
                <a:path w="191" h="593">
                  <a:moveTo>
                    <a:pt x="118" y="593"/>
                  </a:moveTo>
                  <a:lnTo>
                    <a:pt x="118" y="64"/>
                  </a:lnTo>
                  <a:lnTo>
                    <a:pt x="0" y="64"/>
                  </a:lnTo>
                  <a:lnTo>
                    <a:pt x="0" y="0"/>
                  </a:lnTo>
                  <a:lnTo>
                    <a:pt x="191" y="0"/>
                  </a:lnTo>
                  <a:lnTo>
                    <a:pt x="191" y="593"/>
                  </a:lnTo>
                  <a:lnTo>
                    <a:pt x="118" y="593"/>
                  </a:lnTo>
                  <a:close/>
                </a:path>
              </a:pathLst>
            </a:custGeom>
            <a:solidFill>
              <a:srgbClr val="F6F6F0"/>
            </a:solidFill>
            <a:ln w="7938" cap="flat">
              <a:noFill/>
              <a:prstDash val="solid"/>
              <a:miter lim="800000"/>
              <a:headEnd/>
              <a:tailEnd/>
            </a:ln>
            <a:effectLst>
              <a:outerShdw blurRad="63500" sx="102000" sy="102000" algn="ctr" rotWithShape="0">
                <a:prstClr val="black">
                  <a:alpha val="40000"/>
                </a:prstClr>
              </a:outerShdw>
            </a:effectLst>
            <a:scene3d>
              <a:camera prst="orthographicFront"/>
              <a:lightRig rig="threePt" dir="t"/>
            </a:scene3d>
            <a:sp3d extrusionH="50800"/>
          </p:spPr>
          <p:txBody>
            <a:bodyPr vert="horz" wrap="square" lIns="121920" tIns="60960" rIns="121920" bIns="60960" numCol="1" anchor="t" anchorCtr="0" compatLnSpc="1">
              <a:prstTxWarp prst="textNoShape">
                <a:avLst/>
              </a:prstTxWarp>
            </a:bodyPr>
            <a:lstStyle/>
            <a:p>
              <a:endParaRPr lang="zh-CN" altLang="en-US" sz="2667">
                <a:solidFill>
                  <a:schemeClr val="tx2"/>
                </a:solidFill>
                <a:ea typeface="微软雅黑" panose="020B0503020204020204" pitchFamily="34" charset="-122"/>
              </a:endParaRPr>
            </a:p>
          </p:txBody>
        </p:sp>
      </p:grpSp>
      <p:grpSp>
        <p:nvGrpSpPr>
          <p:cNvPr id="40" name="组合 39"/>
          <p:cNvGrpSpPr/>
          <p:nvPr/>
        </p:nvGrpSpPr>
        <p:grpSpPr>
          <a:xfrm>
            <a:off x="1470699" y="3383493"/>
            <a:ext cx="645331" cy="645331"/>
            <a:chOff x="2123135" y="4446029"/>
            <a:chExt cx="263525" cy="263525"/>
          </a:xfrm>
        </p:grpSpPr>
        <p:grpSp>
          <p:nvGrpSpPr>
            <p:cNvPr id="41" name="组合 40"/>
            <p:cNvGrpSpPr/>
            <p:nvPr/>
          </p:nvGrpSpPr>
          <p:grpSpPr>
            <a:xfrm>
              <a:off x="2123135" y="4446029"/>
              <a:ext cx="263525" cy="263525"/>
              <a:chOff x="2366083" y="3784622"/>
              <a:chExt cx="330552" cy="330552"/>
            </a:xfrm>
            <a:effectLst>
              <a:outerShdw blurRad="152400" dist="152400" dir="2700000" sx="90000" sy="90000" algn="tl" rotWithShape="0">
                <a:prstClr val="black">
                  <a:alpha val="30000"/>
                </a:prstClr>
              </a:outerShdw>
            </a:effectLst>
          </p:grpSpPr>
          <p:sp>
            <p:nvSpPr>
              <p:cNvPr id="47" name="Oval 1556"/>
              <p:cNvSpPr>
                <a:spLocks noChangeArrowheads="1"/>
              </p:cNvSpPr>
              <p:nvPr/>
            </p:nvSpPr>
            <p:spPr bwMode="auto">
              <a:xfrm>
                <a:off x="2366083" y="3784622"/>
                <a:ext cx="330552" cy="330552"/>
              </a:xfrm>
              <a:prstGeom prst="ellipse">
                <a:avLst/>
              </a:prstGeom>
              <a:gradFill flip="none" rotWithShape="1">
                <a:gsLst>
                  <a:gs pos="0">
                    <a:srgbClr val="F6F6F0">
                      <a:lumMod val="85000"/>
                    </a:srgbClr>
                  </a:gs>
                  <a:gs pos="100000">
                    <a:srgbClr val="F6F6F0">
                      <a:lumMod val="40000"/>
                      <a:lumOff val="60000"/>
                    </a:srgbClr>
                  </a:gs>
                </a:gsLst>
                <a:lin ang="135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8" name="Oval 1556_1"/>
              <p:cNvSpPr>
                <a:spLocks noChangeArrowheads="1"/>
              </p:cNvSpPr>
              <p:nvPr/>
            </p:nvSpPr>
            <p:spPr bwMode="auto">
              <a:xfrm>
                <a:off x="2378359" y="3796898"/>
                <a:ext cx="306000" cy="306000"/>
              </a:xfrm>
              <a:prstGeom prst="ellipse">
                <a:avLst/>
              </a:prstGeom>
              <a:gradFill flip="none" rotWithShape="1">
                <a:gsLst>
                  <a:gs pos="0">
                    <a:srgbClr val="F6F6F0">
                      <a:lumMod val="90000"/>
                    </a:srgbClr>
                  </a:gs>
                  <a:gs pos="100000">
                    <a:srgbClr val="F6F6F0">
                      <a:lumMod val="40000"/>
                      <a:lumOff val="60000"/>
                    </a:srgb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42" name="组合 41"/>
            <p:cNvGrpSpPr/>
            <p:nvPr/>
          </p:nvGrpSpPr>
          <p:grpSpPr>
            <a:xfrm>
              <a:off x="2150560" y="4473454"/>
              <a:ext cx="208670" cy="208670"/>
              <a:chOff x="1691680" y="3890524"/>
              <a:chExt cx="330552" cy="330552"/>
            </a:xfrm>
          </p:grpSpPr>
          <p:sp>
            <p:nvSpPr>
              <p:cNvPr id="45" name="Oval 1556"/>
              <p:cNvSpPr>
                <a:spLocks noChangeArrowheads="1"/>
              </p:cNvSpPr>
              <p:nvPr/>
            </p:nvSpPr>
            <p:spPr bwMode="auto">
              <a:xfrm>
                <a:off x="1691680" y="3890524"/>
                <a:ext cx="330552" cy="330552"/>
              </a:xfrm>
              <a:prstGeom prst="ellipse">
                <a:avLst/>
              </a:prstGeom>
              <a:gradFill flip="none" rotWithShape="1">
                <a:gsLst>
                  <a:gs pos="0">
                    <a:schemeClr val="accent2"/>
                  </a:gs>
                  <a:gs pos="100000">
                    <a:schemeClr val="accent2">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6" name="Oval 1556_1"/>
              <p:cNvSpPr>
                <a:spLocks noChangeArrowheads="1"/>
              </p:cNvSpPr>
              <p:nvPr/>
            </p:nvSpPr>
            <p:spPr bwMode="auto">
              <a:xfrm>
                <a:off x="1703956" y="3902800"/>
                <a:ext cx="306000" cy="306000"/>
              </a:xfrm>
              <a:prstGeom prst="ellipse">
                <a:avLst/>
              </a:prstGeom>
              <a:gradFill flip="none" rotWithShape="1">
                <a:gsLst>
                  <a:gs pos="0">
                    <a:schemeClr val="accent2">
                      <a:lumMod val="90000"/>
                    </a:schemeClr>
                  </a:gs>
                  <a:gs pos="100000">
                    <a:schemeClr val="accent2"/>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sp>
          <p:nvSpPr>
            <p:cNvPr id="43" name="Freeform 1615"/>
            <p:cNvSpPr>
              <a:spLocks/>
            </p:cNvSpPr>
            <p:nvPr/>
          </p:nvSpPr>
          <p:spPr bwMode="auto">
            <a:xfrm>
              <a:off x="2213110" y="4521692"/>
              <a:ext cx="163390" cy="175266"/>
            </a:xfrm>
            <a:custGeom>
              <a:avLst/>
              <a:gdLst>
                <a:gd name="T0" fmla="*/ 385 w 853"/>
                <a:gd name="T1" fmla="*/ 0 h 915"/>
                <a:gd name="T2" fmla="*/ 367 w 853"/>
                <a:gd name="T3" fmla="*/ 17 h 915"/>
                <a:gd name="T4" fmla="*/ 367 w 853"/>
                <a:gd name="T5" fmla="*/ 189 h 915"/>
                <a:gd name="T6" fmla="*/ 329 w 853"/>
                <a:gd name="T7" fmla="*/ 244 h 915"/>
                <a:gd name="T8" fmla="*/ 383 w 853"/>
                <a:gd name="T9" fmla="*/ 369 h 915"/>
                <a:gd name="T10" fmla="*/ 362 w 853"/>
                <a:gd name="T11" fmla="*/ 482 h 915"/>
                <a:gd name="T12" fmla="*/ 206 w 853"/>
                <a:gd name="T13" fmla="*/ 513 h 915"/>
                <a:gd name="T14" fmla="*/ 15 w 853"/>
                <a:gd name="T15" fmla="*/ 492 h 915"/>
                <a:gd name="T16" fmla="*/ 0 w 853"/>
                <a:gd name="T17" fmla="*/ 508 h 915"/>
                <a:gd name="T18" fmla="*/ 407 w 853"/>
                <a:gd name="T19" fmla="*/ 915 h 915"/>
                <a:gd name="T20" fmla="*/ 853 w 853"/>
                <a:gd name="T21" fmla="*/ 468 h 915"/>
                <a:gd name="T22" fmla="*/ 385 w 853"/>
                <a:gd name="T23" fmla="*/ 0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3" h="915">
                  <a:moveTo>
                    <a:pt x="385" y="0"/>
                  </a:moveTo>
                  <a:lnTo>
                    <a:pt x="367" y="17"/>
                  </a:lnTo>
                  <a:lnTo>
                    <a:pt x="367" y="189"/>
                  </a:lnTo>
                  <a:lnTo>
                    <a:pt x="329" y="244"/>
                  </a:lnTo>
                  <a:lnTo>
                    <a:pt x="383" y="369"/>
                  </a:lnTo>
                  <a:lnTo>
                    <a:pt x="362" y="482"/>
                  </a:lnTo>
                  <a:lnTo>
                    <a:pt x="206" y="513"/>
                  </a:lnTo>
                  <a:lnTo>
                    <a:pt x="15" y="492"/>
                  </a:lnTo>
                  <a:lnTo>
                    <a:pt x="0" y="508"/>
                  </a:lnTo>
                  <a:lnTo>
                    <a:pt x="407" y="915"/>
                  </a:lnTo>
                  <a:lnTo>
                    <a:pt x="853" y="468"/>
                  </a:lnTo>
                  <a:lnTo>
                    <a:pt x="385" y="0"/>
                  </a:lnTo>
                  <a:close/>
                </a:path>
              </a:pathLst>
            </a:custGeom>
            <a:gradFill>
              <a:gsLst>
                <a:gs pos="0">
                  <a:schemeClr val="accent2">
                    <a:lumMod val="50000"/>
                    <a:alpha val="75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4" name="Freeform 1611"/>
            <p:cNvSpPr>
              <a:spLocks/>
            </p:cNvSpPr>
            <p:nvPr/>
          </p:nvSpPr>
          <p:spPr bwMode="auto">
            <a:xfrm>
              <a:off x="2207747" y="4513647"/>
              <a:ext cx="87346" cy="113971"/>
            </a:xfrm>
            <a:custGeom>
              <a:avLst/>
              <a:gdLst>
                <a:gd name="T0" fmla="*/ 193 w 193"/>
                <a:gd name="T1" fmla="*/ 164 h 252"/>
                <a:gd name="T2" fmla="*/ 193 w 193"/>
                <a:gd name="T3" fmla="*/ 182 h 252"/>
                <a:gd name="T4" fmla="*/ 191 w 193"/>
                <a:gd name="T5" fmla="*/ 200 h 252"/>
                <a:gd name="T6" fmla="*/ 170 w 193"/>
                <a:gd name="T7" fmla="*/ 238 h 252"/>
                <a:gd name="T8" fmla="*/ 129 w 193"/>
                <a:gd name="T9" fmla="*/ 251 h 252"/>
                <a:gd name="T10" fmla="*/ 96 w 193"/>
                <a:gd name="T11" fmla="*/ 252 h 252"/>
                <a:gd name="T12" fmla="*/ 63 w 193"/>
                <a:gd name="T13" fmla="*/ 251 h 252"/>
                <a:gd name="T14" fmla="*/ 15 w 193"/>
                <a:gd name="T15" fmla="*/ 233 h 252"/>
                <a:gd name="T16" fmla="*/ 0 w 193"/>
                <a:gd name="T17" fmla="*/ 185 h 252"/>
                <a:gd name="T18" fmla="*/ 0 w 193"/>
                <a:gd name="T19" fmla="*/ 160 h 252"/>
                <a:gd name="T20" fmla="*/ 29 w 193"/>
                <a:gd name="T21" fmla="*/ 160 h 252"/>
                <a:gd name="T22" fmla="*/ 29 w 193"/>
                <a:gd name="T23" fmla="*/ 185 h 252"/>
                <a:gd name="T24" fmla="*/ 38 w 193"/>
                <a:gd name="T25" fmla="*/ 214 h 252"/>
                <a:gd name="T26" fmla="*/ 67 w 193"/>
                <a:gd name="T27" fmla="*/ 225 h 252"/>
                <a:gd name="T28" fmla="*/ 96 w 193"/>
                <a:gd name="T29" fmla="*/ 226 h 252"/>
                <a:gd name="T30" fmla="*/ 121 w 193"/>
                <a:gd name="T31" fmla="*/ 225 h 252"/>
                <a:gd name="T32" fmla="*/ 137 w 193"/>
                <a:gd name="T33" fmla="*/ 223 h 252"/>
                <a:gd name="T34" fmla="*/ 148 w 193"/>
                <a:gd name="T35" fmla="*/ 218 h 252"/>
                <a:gd name="T36" fmla="*/ 156 w 193"/>
                <a:gd name="T37" fmla="*/ 209 h 252"/>
                <a:gd name="T38" fmla="*/ 161 w 193"/>
                <a:gd name="T39" fmla="*/ 194 h 252"/>
                <a:gd name="T40" fmla="*/ 163 w 193"/>
                <a:gd name="T41" fmla="*/ 178 h 252"/>
                <a:gd name="T42" fmla="*/ 161 w 193"/>
                <a:gd name="T43" fmla="*/ 162 h 252"/>
                <a:gd name="T44" fmla="*/ 150 w 193"/>
                <a:gd name="T45" fmla="*/ 140 h 252"/>
                <a:gd name="T46" fmla="*/ 125 w 193"/>
                <a:gd name="T47" fmla="*/ 135 h 252"/>
                <a:gd name="T48" fmla="*/ 51 w 193"/>
                <a:gd name="T49" fmla="*/ 135 h 252"/>
                <a:gd name="T50" fmla="*/ 51 w 193"/>
                <a:gd name="T51" fmla="*/ 110 h 252"/>
                <a:gd name="T52" fmla="*/ 127 w 193"/>
                <a:gd name="T53" fmla="*/ 110 h 252"/>
                <a:gd name="T54" fmla="*/ 150 w 193"/>
                <a:gd name="T55" fmla="*/ 102 h 252"/>
                <a:gd name="T56" fmla="*/ 160 w 193"/>
                <a:gd name="T57" fmla="*/ 81 h 252"/>
                <a:gd name="T58" fmla="*/ 161 w 193"/>
                <a:gd name="T59" fmla="*/ 72 h 252"/>
                <a:gd name="T60" fmla="*/ 161 w 193"/>
                <a:gd name="T61" fmla="*/ 62 h 252"/>
                <a:gd name="T62" fmla="*/ 157 w 193"/>
                <a:gd name="T63" fmla="*/ 45 h 252"/>
                <a:gd name="T64" fmla="*/ 148 w 193"/>
                <a:gd name="T65" fmla="*/ 35 h 252"/>
                <a:gd name="T66" fmla="*/ 136 w 193"/>
                <a:gd name="T67" fmla="*/ 29 h 252"/>
                <a:gd name="T68" fmla="*/ 120 w 193"/>
                <a:gd name="T69" fmla="*/ 26 h 252"/>
                <a:gd name="T70" fmla="*/ 108 w 193"/>
                <a:gd name="T71" fmla="*/ 26 h 252"/>
                <a:gd name="T72" fmla="*/ 96 w 193"/>
                <a:gd name="T73" fmla="*/ 26 h 252"/>
                <a:gd name="T74" fmla="*/ 83 w 193"/>
                <a:gd name="T75" fmla="*/ 26 h 252"/>
                <a:gd name="T76" fmla="*/ 72 w 193"/>
                <a:gd name="T77" fmla="*/ 27 h 252"/>
                <a:gd name="T78" fmla="*/ 39 w 193"/>
                <a:gd name="T79" fmla="*/ 39 h 252"/>
                <a:gd name="T80" fmla="*/ 29 w 193"/>
                <a:gd name="T81" fmla="*/ 73 h 252"/>
                <a:gd name="T82" fmla="*/ 29 w 193"/>
                <a:gd name="T83" fmla="*/ 85 h 252"/>
                <a:gd name="T84" fmla="*/ 0 w 193"/>
                <a:gd name="T85" fmla="*/ 85 h 252"/>
                <a:gd name="T86" fmla="*/ 0 w 193"/>
                <a:gd name="T87" fmla="*/ 64 h 252"/>
                <a:gd name="T88" fmla="*/ 5 w 193"/>
                <a:gd name="T89" fmla="*/ 38 h 252"/>
                <a:gd name="T90" fmla="*/ 18 w 193"/>
                <a:gd name="T91" fmla="*/ 19 h 252"/>
                <a:gd name="T92" fmla="*/ 41 w 193"/>
                <a:gd name="T93" fmla="*/ 6 h 252"/>
                <a:gd name="T94" fmla="*/ 69 w 193"/>
                <a:gd name="T95" fmla="*/ 1 h 252"/>
                <a:gd name="T96" fmla="*/ 104 w 193"/>
                <a:gd name="T97" fmla="*/ 0 h 252"/>
                <a:gd name="T98" fmla="*/ 139 w 193"/>
                <a:gd name="T99" fmla="*/ 2 h 252"/>
                <a:gd name="T100" fmla="*/ 174 w 193"/>
                <a:gd name="T101" fmla="*/ 18 h 252"/>
                <a:gd name="T102" fmla="*/ 190 w 193"/>
                <a:gd name="T103" fmla="*/ 52 h 252"/>
                <a:gd name="T104" fmla="*/ 192 w 193"/>
                <a:gd name="T105" fmla="*/ 69 h 252"/>
                <a:gd name="T106" fmla="*/ 190 w 193"/>
                <a:gd name="T107" fmla="*/ 86 h 252"/>
                <a:gd name="T108" fmla="*/ 182 w 193"/>
                <a:gd name="T109" fmla="*/ 107 h 252"/>
                <a:gd name="T110" fmla="*/ 164 w 193"/>
                <a:gd name="T111" fmla="*/ 122 h 252"/>
                <a:gd name="T112" fmla="*/ 184 w 193"/>
                <a:gd name="T113" fmla="*/ 139 h 252"/>
                <a:gd name="T114" fmla="*/ 193 w 193"/>
                <a:gd name="T115" fmla="*/ 164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3" h="252">
                  <a:moveTo>
                    <a:pt x="193" y="164"/>
                  </a:moveTo>
                  <a:cubicBezTo>
                    <a:pt x="193" y="170"/>
                    <a:pt x="193" y="176"/>
                    <a:pt x="193" y="182"/>
                  </a:cubicBezTo>
                  <a:cubicBezTo>
                    <a:pt x="193" y="188"/>
                    <a:pt x="192" y="194"/>
                    <a:pt x="191" y="200"/>
                  </a:cubicBezTo>
                  <a:cubicBezTo>
                    <a:pt x="188" y="218"/>
                    <a:pt x="181" y="231"/>
                    <a:pt x="170" y="238"/>
                  </a:cubicBezTo>
                  <a:cubicBezTo>
                    <a:pt x="160" y="245"/>
                    <a:pt x="146" y="250"/>
                    <a:pt x="129" y="251"/>
                  </a:cubicBezTo>
                  <a:cubicBezTo>
                    <a:pt x="118" y="251"/>
                    <a:pt x="107" y="251"/>
                    <a:pt x="96" y="252"/>
                  </a:cubicBezTo>
                  <a:cubicBezTo>
                    <a:pt x="85" y="252"/>
                    <a:pt x="74" y="252"/>
                    <a:pt x="63" y="251"/>
                  </a:cubicBezTo>
                  <a:cubicBezTo>
                    <a:pt x="41" y="251"/>
                    <a:pt x="25" y="245"/>
                    <a:pt x="15" y="233"/>
                  </a:cubicBezTo>
                  <a:cubicBezTo>
                    <a:pt x="5" y="222"/>
                    <a:pt x="0" y="206"/>
                    <a:pt x="0" y="185"/>
                  </a:cubicBezTo>
                  <a:cubicBezTo>
                    <a:pt x="0" y="160"/>
                    <a:pt x="0" y="160"/>
                    <a:pt x="0" y="160"/>
                  </a:cubicBezTo>
                  <a:cubicBezTo>
                    <a:pt x="29" y="160"/>
                    <a:pt x="29" y="160"/>
                    <a:pt x="29" y="160"/>
                  </a:cubicBezTo>
                  <a:cubicBezTo>
                    <a:pt x="29" y="185"/>
                    <a:pt x="29" y="185"/>
                    <a:pt x="29" y="185"/>
                  </a:cubicBezTo>
                  <a:cubicBezTo>
                    <a:pt x="29" y="197"/>
                    <a:pt x="32" y="207"/>
                    <a:pt x="38" y="214"/>
                  </a:cubicBezTo>
                  <a:cubicBezTo>
                    <a:pt x="44" y="221"/>
                    <a:pt x="54" y="225"/>
                    <a:pt x="67" y="225"/>
                  </a:cubicBezTo>
                  <a:cubicBezTo>
                    <a:pt x="77" y="226"/>
                    <a:pt x="87" y="226"/>
                    <a:pt x="96" y="226"/>
                  </a:cubicBezTo>
                  <a:cubicBezTo>
                    <a:pt x="105" y="226"/>
                    <a:pt x="113" y="226"/>
                    <a:pt x="121" y="225"/>
                  </a:cubicBezTo>
                  <a:cubicBezTo>
                    <a:pt x="127" y="225"/>
                    <a:pt x="132" y="224"/>
                    <a:pt x="137" y="223"/>
                  </a:cubicBezTo>
                  <a:cubicBezTo>
                    <a:pt x="141" y="222"/>
                    <a:pt x="145" y="220"/>
                    <a:pt x="148" y="218"/>
                  </a:cubicBezTo>
                  <a:cubicBezTo>
                    <a:pt x="152" y="216"/>
                    <a:pt x="154" y="213"/>
                    <a:pt x="156" y="209"/>
                  </a:cubicBezTo>
                  <a:cubicBezTo>
                    <a:pt x="159" y="205"/>
                    <a:pt x="160" y="200"/>
                    <a:pt x="161" y="194"/>
                  </a:cubicBezTo>
                  <a:cubicBezTo>
                    <a:pt x="162" y="189"/>
                    <a:pt x="163" y="184"/>
                    <a:pt x="163" y="178"/>
                  </a:cubicBezTo>
                  <a:cubicBezTo>
                    <a:pt x="163" y="173"/>
                    <a:pt x="162" y="167"/>
                    <a:pt x="161" y="162"/>
                  </a:cubicBezTo>
                  <a:cubicBezTo>
                    <a:pt x="160" y="151"/>
                    <a:pt x="156" y="144"/>
                    <a:pt x="150" y="140"/>
                  </a:cubicBezTo>
                  <a:cubicBezTo>
                    <a:pt x="144" y="137"/>
                    <a:pt x="136" y="135"/>
                    <a:pt x="125" y="135"/>
                  </a:cubicBezTo>
                  <a:cubicBezTo>
                    <a:pt x="51" y="135"/>
                    <a:pt x="51" y="135"/>
                    <a:pt x="51" y="135"/>
                  </a:cubicBezTo>
                  <a:cubicBezTo>
                    <a:pt x="51" y="110"/>
                    <a:pt x="51" y="110"/>
                    <a:pt x="51" y="110"/>
                  </a:cubicBezTo>
                  <a:cubicBezTo>
                    <a:pt x="127" y="110"/>
                    <a:pt x="127" y="110"/>
                    <a:pt x="127" y="110"/>
                  </a:cubicBezTo>
                  <a:cubicBezTo>
                    <a:pt x="136" y="110"/>
                    <a:pt x="144" y="107"/>
                    <a:pt x="150" y="102"/>
                  </a:cubicBezTo>
                  <a:cubicBezTo>
                    <a:pt x="156" y="98"/>
                    <a:pt x="159" y="90"/>
                    <a:pt x="160" y="81"/>
                  </a:cubicBezTo>
                  <a:cubicBezTo>
                    <a:pt x="161" y="78"/>
                    <a:pt x="161" y="75"/>
                    <a:pt x="161" y="72"/>
                  </a:cubicBezTo>
                  <a:cubicBezTo>
                    <a:pt x="161" y="68"/>
                    <a:pt x="161" y="65"/>
                    <a:pt x="161" y="62"/>
                  </a:cubicBezTo>
                  <a:cubicBezTo>
                    <a:pt x="161" y="55"/>
                    <a:pt x="159" y="50"/>
                    <a:pt x="157" y="45"/>
                  </a:cubicBezTo>
                  <a:cubicBezTo>
                    <a:pt x="155" y="41"/>
                    <a:pt x="152" y="37"/>
                    <a:pt x="148" y="35"/>
                  </a:cubicBezTo>
                  <a:cubicBezTo>
                    <a:pt x="145" y="32"/>
                    <a:pt x="140" y="30"/>
                    <a:pt x="136" y="29"/>
                  </a:cubicBezTo>
                  <a:cubicBezTo>
                    <a:pt x="131" y="27"/>
                    <a:pt x="125" y="27"/>
                    <a:pt x="120" y="26"/>
                  </a:cubicBezTo>
                  <a:cubicBezTo>
                    <a:pt x="116" y="26"/>
                    <a:pt x="112" y="26"/>
                    <a:pt x="108" y="26"/>
                  </a:cubicBezTo>
                  <a:cubicBezTo>
                    <a:pt x="104" y="26"/>
                    <a:pt x="100" y="26"/>
                    <a:pt x="96" y="26"/>
                  </a:cubicBezTo>
                  <a:cubicBezTo>
                    <a:pt x="92" y="26"/>
                    <a:pt x="87" y="26"/>
                    <a:pt x="83" y="26"/>
                  </a:cubicBezTo>
                  <a:cubicBezTo>
                    <a:pt x="79" y="27"/>
                    <a:pt x="75" y="27"/>
                    <a:pt x="72" y="27"/>
                  </a:cubicBezTo>
                  <a:cubicBezTo>
                    <a:pt x="57" y="28"/>
                    <a:pt x="46" y="32"/>
                    <a:pt x="39" y="39"/>
                  </a:cubicBezTo>
                  <a:cubicBezTo>
                    <a:pt x="33" y="47"/>
                    <a:pt x="29" y="58"/>
                    <a:pt x="29" y="73"/>
                  </a:cubicBezTo>
                  <a:cubicBezTo>
                    <a:pt x="29" y="85"/>
                    <a:pt x="29" y="85"/>
                    <a:pt x="29" y="85"/>
                  </a:cubicBezTo>
                  <a:cubicBezTo>
                    <a:pt x="0" y="85"/>
                    <a:pt x="0" y="85"/>
                    <a:pt x="0" y="85"/>
                  </a:cubicBezTo>
                  <a:cubicBezTo>
                    <a:pt x="0" y="64"/>
                    <a:pt x="0" y="64"/>
                    <a:pt x="0" y="64"/>
                  </a:cubicBezTo>
                  <a:cubicBezTo>
                    <a:pt x="0" y="55"/>
                    <a:pt x="1" y="46"/>
                    <a:pt x="5" y="38"/>
                  </a:cubicBezTo>
                  <a:cubicBezTo>
                    <a:pt x="8" y="31"/>
                    <a:pt x="12" y="24"/>
                    <a:pt x="18" y="19"/>
                  </a:cubicBezTo>
                  <a:cubicBezTo>
                    <a:pt x="25" y="13"/>
                    <a:pt x="32" y="9"/>
                    <a:pt x="41" y="6"/>
                  </a:cubicBezTo>
                  <a:cubicBezTo>
                    <a:pt x="50" y="3"/>
                    <a:pt x="60" y="1"/>
                    <a:pt x="69" y="1"/>
                  </a:cubicBezTo>
                  <a:cubicBezTo>
                    <a:pt x="80" y="0"/>
                    <a:pt x="92" y="0"/>
                    <a:pt x="104" y="0"/>
                  </a:cubicBezTo>
                  <a:cubicBezTo>
                    <a:pt x="116" y="1"/>
                    <a:pt x="128" y="1"/>
                    <a:pt x="139" y="2"/>
                  </a:cubicBezTo>
                  <a:cubicBezTo>
                    <a:pt x="153" y="4"/>
                    <a:pt x="164" y="9"/>
                    <a:pt x="174" y="18"/>
                  </a:cubicBezTo>
                  <a:cubicBezTo>
                    <a:pt x="183" y="26"/>
                    <a:pt x="188" y="38"/>
                    <a:pt x="190" y="52"/>
                  </a:cubicBezTo>
                  <a:cubicBezTo>
                    <a:pt x="191" y="58"/>
                    <a:pt x="192" y="63"/>
                    <a:pt x="192" y="69"/>
                  </a:cubicBezTo>
                  <a:cubicBezTo>
                    <a:pt x="191" y="75"/>
                    <a:pt x="191" y="80"/>
                    <a:pt x="190" y="86"/>
                  </a:cubicBezTo>
                  <a:cubicBezTo>
                    <a:pt x="189" y="93"/>
                    <a:pt x="186" y="100"/>
                    <a:pt x="182" y="107"/>
                  </a:cubicBezTo>
                  <a:cubicBezTo>
                    <a:pt x="177" y="114"/>
                    <a:pt x="171" y="118"/>
                    <a:pt x="164" y="122"/>
                  </a:cubicBezTo>
                  <a:cubicBezTo>
                    <a:pt x="172" y="125"/>
                    <a:pt x="179" y="131"/>
                    <a:pt x="184" y="139"/>
                  </a:cubicBezTo>
                  <a:cubicBezTo>
                    <a:pt x="189" y="147"/>
                    <a:pt x="192" y="155"/>
                    <a:pt x="193" y="164"/>
                  </a:cubicBezTo>
                  <a:close/>
                </a:path>
              </a:pathLst>
            </a:custGeom>
            <a:solidFill>
              <a:srgbClr val="F6F6F0"/>
            </a:solidFill>
            <a:ln w="7938" cap="flat">
              <a:noFill/>
              <a:prstDash val="solid"/>
              <a:miter lim="800000"/>
              <a:headEnd/>
              <a:tailEnd/>
            </a:ln>
            <a:effectLst>
              <a:outerShdw blurRad="63500" sx="102000" sy="102000" algn="ctr" rotWithShape="0">
                <a:prstClr val="black">
                  <a:alpha val="40000"/>
                </a:prstClr>
              </a:outerShdw>
            </a:effectLst>
            <a:scene3d>
              <a:camera prst="orthographicFront"/>
              <a:lightRig rig="threePt" dir="t"/>
            </a:scene3d>
            <a:sp3d extrusionH="50800"/>
          </p:spPr>
          <p:txBody>
            <a:bodyPr vert="horz" wrap="square" lIns="121920" tIns="60960" rIns="121920" bIns="60960" numCol="1" anchor="t" anchorCtr="0" compatLnSpc="1">
              <a:prstTxWarp prst="textNoShape">
                <a:avLst/>
              </a:prstTxWarp>
            </a:bodyPr>
            <a:lstStyle/>
            <a:p>
              <a:endParaRPr lang="zh-CN" altLang="en-US" sz="2667">
                <a:solidFill>
                  <a:schemeClr val="tx2"/>
                </a:solidFill>
                <a:ea typeface="微软雅黑" panose="020B0503020204020204" pitchFamily="34" charset="-122"/>
              </a:endParaRPr>
            </a:p>
          </p:txBody>
        </p:sp>
      </p:grpSp>
      <p:grpSp>
        <p:nvGrpSpPr>
          <p:cNvPr id="49" name="组合 48"/>
          <p:cNvGrpSpPr/>
          <p:nvPr/>
        </p:nvGrpSpPr>
        <p:grpSpPr>
          <a:xfrm>
            <a:off x="10115773" y="4202652"/>
            <a:ext cx="645331" cy="645331"/>
            <a:chOff x="6227591" y="4384053"/>
            <a:chExt cx="263525" cy="263525"/>
          </a:xfrm>
        </p:grpSpPr>
        <p:grpSp>
          <p:nvGrpSpPr>
            <p:cNvPr id="50" name="组合 49"/>
            <p:cNvGrpSpPr/>
            <p:nvPr/>
          </p:nvGrpSpPr>
          <p:grpSpPr>
            <a:xfrm>
              <a:off x="6227591" y="4384053"/>
              <a:ext cx="263525" cy="263525"/>
              <a:chOff x="2366083" y="3784622"/>
              <a:chExt cx="330552" cy="330552"/>
            </a:xfrm>
            <a:effectLst>
              <a:outerShdw blurRad="152400" dist="152400" dir="2700000" sx="90000" sy="90000" algn="tl" rotWithShape="0">
                <a:prstClr val="black">
                  <a:alpha val="30000"/>
                </a:prstClr>
              </a:outerShdw>
            </a:effectLst>
          </p:grpSpPr>
          <p:sp>
            <p:nvSpPr>
              <p:cNvPr id="61" name="Oval 1556"/>
              <p:cNvSpPr>
                <a:spLocks noChangeArrowheads="1"/>
              </p:cNvSpPr>
              <p:nvPr/>
            </p:nvSpPr>
            <p:spPr bwMode="auto">
              <a:xfrm>
                <a:off x="2366083" y="3784622"/>
                <a:ext cx="330552" cy="330552"/>
              </a:xfrm>
              <a:prstGeom prst="ellipse">
                <a:avLst/>
              </a:prstGeom>
              <a:gradFill flip="none" rotWithShape="1">
                <a:gsLst>
                  <a:gs pos="0">
                    <a:srgbClr val="F6F6F0">
                      <a:lumMod val="85000"/>
                    </a:srgbClr>
                  </a:gs>
                  <a:gs pos="100000">
                    <a:srgbClr val="F6F6F0">
                      <a:lumMod val="40000"/>
                      <a:lumOff val="60000"/>
                    </a:srgbClr>
                  </a:gs>
                </a:gsLst>
                <a:lin ang="135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62" name="Oval 1556_1"/>
              <p:cNvSpPr>
                <a:spLocks noChangeArrowheads="1"/>
              </p:cNvSpPr>
              <p:nvPr/>
            </p:nvSpPr>
            <p:spPr bwMode="auto">
              <a:xfrm>
                <a:off x="2378359" y="3796898"/>
                <a:ext cx="306000" cy="306000"/>
              </a:xfrm>
              <a:prstGeom prst="ellipse">
                <a:avLst/>
              </a:prstGeom>
              <a:gradFill flip="none" rotWithShape="1">
                <a:gsLst>
                  <a:gs pos="0">
                    <a:srgbClr val="F6F6F0">
                      <a:lumMod val="90000"/>
                    </a:srgbClr>
                  </a:gs>
                  <a:gs pos="100000">
                    <a:srgbClr val="F6F6F0">
                      <a:lumMod val="40000"/>
                      <a:lumOff val="60000"/>
                    </a:srgb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51" name="组合 50"/>
            <p:cNvGrpSpPr/>
            <p:nvPr/>
          </p:nvGrpSpPr>
          <p:grpSpPr>
            <a:xfrm>
              <a:off x="6255016" y="4411478"/>
              <a:ext cx="208670" cy="208670"/>
              <a:chOff x="1691680" y="3890524"/>
              <a:chExt cx="330552" cy="330552"/>
            </a:xfrm>
          </p:grpSpPr>
          <p:sp>
            <p:nvSpPr>
              <p:cNvPr id="59" name="Oval 1556"/>
              <p:cNvSpPr>
                <a:spLocks noChangeArrowheads="1"/>
              </p:cNvSpPr>
              <p:nvPr/>
            </p:nvSpPr>
            <p:spPr bwMode="auto">
              <a:xfrm>
                <a:off x="1691680" y="3890524"/>
                <a:ext cx="330552" cy="330552"/>
              </a:xfrm>
              <a:prstGeom prst="ellipse">
                <a:avLst/>
              </a:prstGeom>
              <a:gradFill flip="none" rotWithShape="1">
                <a:gsLst>
                  <a:gs pos="0">
                    <a:schemeClr val="accent5"/>
                  </a:gs>
                  <a:gs pos="100000">
                    <a:schemeClr val="accent5">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60" name="Oval 1556_1"/>
              <p:cNvSpPr>
                <a:spLocks noChangeArrowheads="1"/>
              </p:cNvSpPr>
              <p:nvPr/>
            </p:nvSpPr>
            <p:spPr bwMode="auto">
              <a:xfrm>
                <a:off x="1703956" y="3902800"/>
                <a:ext cx="306000" cy="306000"/>
              </a:xfrm>
              <a:prstGeom prst="ellipse">
                <a:avLst/>
              </a:prstGeom>
              <a:gradFill flip="none" rotWithShape="1">
                <a:gsLst>
                  <a:gs pos="0">
                    <a:schemeClr val="accent5">
                      <a:lumMod val="90000"/>
                    </a:schemeClr>
                  </a:gs>
                  <a:gs pos="100000">
                    <a:schemeClr val="accent5"/>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sp>
          <p:nvSpPr>
            <p:cNvPr id="57" name="Freeform 1616"/>
            <p:cNvSpPr>
              <a:spLocks/>
            </p:cNvSpPr>
            <p:nvPr/>
          </p:nvSpPr>
          <p:spPr bwMode="auto">
            <a:xfrm>
              <a:off x="6304254" y="4451516"/>
              <a:ext cx="171625" cy="180054"/>
            </a:xfrm>
            <a:custGeom>
              <a:avLst/>
              <a:gdLst>
                <a:gd name="T0" fmla="*/ 390 w 896"/>
                <a:gd name="T1" fmla="*/ 0 h 940"/>
                <a:gd name="T2" fmla="*/ 343 w 896"/>
                <a:gd name="T3" fmla="*/ 25 h 940"/>
                <a:gd name="T4" fmla="*/ 355 w 896"/>
                <a:gd name="T5" fmla="*/ 77 h 940"/>
                <a:gd name="T6" fmla="*/ 355 w 896"/>
                <a:gd name="T7" fmla="*/ 451 h 940"/>
                <a:gd name="T8" fmla="*/ 31 w 896"/>
                <a:gd name="T9" fmla="*/ 451 h 940"/>
                <a:gd name="T10" fmla="*/ 0 w 896"/>
                <a:gd name="T11" fmla="*/ 481 h 940"/>
                <a:gd name="T12" fmla="*/ 459 w 896"/>
                <a:gd name="T13" fmla="*/ 940 h 940"/>
                <a:gd name="T14" fmla="*/ 896 w 896"/>
                <a:gd name="T15" fmla="*/ 503 h 940"/>
                <a:gd name="T16" fmla="*/ 390 w 896"/>
                <a:gd name="T17" fmla="*/ 0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40">
                  <a:moveTo>
                    <a:pt x="390" y="0"/>
                  </a:moveTo>
                  <a:lnTo>
                    <a:pt x="343" y="25"/>
                  </a:lnTo>
                  <a:lnTo>
                    <a:pt x="355" y="77"/>
                  </a:lnTo>
                  <a:lnTo>
                    <a:pt x="355" y="451"/>
                  </a:lnTo>
                  <a:lnTo>
                    <a:pt x="31" y="451"/>
                  </a:lnTo>
                  <a:lnTo>
                    <a:pt x="0" y="481"/>
                  </a:lnTo>
                  <a:lnTo>
                    <a:pt x="459" y="940"/>
                  </a:lnTo>
                  <a:lnTo>
                    <a:pt x="896" y="503"/>
                  </a:lnTo>
                  <a:lnTo>
                    <a:pt x="390" y="0"/>
                  </a:lnTo>
                  <a:close/>
                </a:path>
              </a:pathLst>
            </a:custGeom>
            <a:gradFill>
              <a:gsLst>
                <a:gs pos="0">
                  <a:schemeClr val="accent5">
                    <a:lumMod val="50000"/>
                    <a:alpha val="75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58" name="Freeform 1612"/>
            <p:cNvSpPr>
              <a:spLocks noEditPoints="1"/>
            </p:cNvSpPr>
            <p:nvPr/>
          </p:nvSpPr>
          <p:spPr bwMode="auto">
            <a:xfrm>
              <a:off x="6303871" y="4451516"/>
              <a:ext cx="88303" cy="113013"/>
            </a:xfrm>
            <a:custGeom>
              <a:avLst/>
              <a:gdLst>
                <a:gd name="T0" fmla="*/ 387 w 461"/>
                <a:gd name="T1" fmla="*/ 481 h 590"/>
                <a:gd name="T2" fmla="*/ 387 w 461"/>
                <a:gd name="T3" fmla="*/ 590 h 590"/>
                <a:gd name="T4" fmla="*/ 316 w 461"/>
                <a:gd name="T5" fmla="*/ 590 h 590"/>
                <a:gd name="T6" fmla="*/ 316 w 461"/>
                <a:gd name="T7" fmla="*/ 481 h 590"/>
                <a:gd name="T8" fmla="*/ 0 w 461"/>
                <a:gd name="T9" fmla="*/ 481 h 590"/>
                <a:gd name="T10" fmla="*/ 0 w 461"/>
                <a:gd name="T11" fmla="*/ 418 h 590"/>
                <a:gd name="T12" fmla="*/ 260 w 461"/>
                <a:gd name="T13" fmla="*/ 0 h 590"/>
                <a:gd name="T14" fmla="*/ 387 w 461"/>
                <a:gd name="T15" fmla="*/ 0 h 590"/>
                <a:gd name="T16" fmla="*/ 387 w 461"/>
                <a:gd name="T17" fmla="*/ 420 h 590"/>
                <a:gd name="T18" fmla="*/ 461 w 461"/>
                <a:gd name="T19" fmla="*/ 420 h 590"/>
                <a:gd name="T20" fmla="*/ 461 w 461"/>
                <a:gd name="T21" fmla="*/ 481 h 590"/>
                <a:gd name="T22" fmla="*/ 387 w 461"/>
                <a:gd name="T23" fmla="*/ 481 h 590"/>
                <a:gd name="T24" fmla="*/ 316 w 461"/>
                <a:gd name="T25" fmla="*/ 63 h 590"/>
                <a:gd name="T26" fmla="*/ 298 w 461"/>
                <a:gd name="T27" fmla="*/ 63 h 590"/>
                <a:gd name="T28" fmla="*/ 80 w 461"/>
                <a:gd name="T29" fmla="*/ 420 h 590"/>
                <a:gd name="T30" fmla="*/ 316 w 461"/>
                <a:gd name="T31" fmla="*/ 420 h 590"/>
                <a:gd name="T32" fmla="*/ 316 w 461"/>
                <a:gd name="T33" fmla="*/ 63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1" h="590">
                  <a:moveTo>
                    <a:pt x="387" y="481"/>
                  </a:moveTo>
                  <a:lnTo>
                    <a:pt x="387" y="590"/>
                  </a:lnTo>
                  <a:lnTo>
                    <a:pt x="316" y="590"/>
                  </a:lnTo>
                  <a:lnTo>
                    <a:pt x="316" y="481"/>
                  </a:lnTo>
                  <a:lnTo>
                    <a:pt x="0" y="481"/>
                  </a:lnTo>
                  <a:lnTo>
                    <a:pt x="0" y="418"/>
                  </a:lnTo>
                  <a:lnTo>
                    <a:pt x="260" y="0"/>
                  </a:lnTo>
                  <a:lnTo>
                    <a:pt x="387" y="0"/>
                  </a:lnTo>
                  <a:lnTo>
                    <a:pt x="387" y="420"/>
                  </a:lnTo>
                  <a:lnTo>
                    <a:pt x="461" y="420"/>
                  </a:lnTo>
                  <a:lnTo>
                    <a:pt x="461" y="481"/>
                  </a:lnTo>
                  <a:lnTo>
                    <a:pt x="387" y="481"/>
                  </a:lnTo>
                  <a:close/>
                  <a:moveTo>
                    <a:pt x="316" y="63"/>
                  </a:moveTo>
                  <a:lnTo>
                    <a:pt x="298" y="63"/>
                  </a:lnTo>
                  <a:lnTo>
                    <a:pt x="80" y="420"/>
                  </a:lnTo>
                  <a:lnTo>
                    <a:pt x="316" y="420"/>
                  </a:lnTo>
                  <a:lnTo>
                    <a:pt x="316" y="63"/>
                  </a:lnTo>
                  <a:close/>
                </a:path>
              </a:pathLst>
            </a:custGeom>
            <a:solidFill>
              <a:srgbClr val="F6F6F0"/>
            </a:solidFill>
            <a:ln w="7938" cap="flat">
              <a:noFill/>
              <a:prstDash val="solid"/>
              <a:miter lim="800000"/>
              <a:headEnd/>
              <a:tailEnd/>
            </a:ln>
            <a:effectLst>
              <a:outerShdw blurRad="63500" sx="102000" sy="102000" algn="ctr" rotWithShape="0">
                <a:prstClr val="black">
                  <a:alpha val="40000"/>
                </a:prstClr>
              </a:outerShdw>
            </a:effectLst>
            <a:scene3d>
              <a:camera prst="orthographicFront"/>
              <a:lightRig rig="threePt" dir="t"/>
            </a:scene3d>
            <a:sp3d extrusionH="50800"/>
          </p:spPr>
          <p:txBody>
            <a:bodyPr vert="horz" wrap="square" lIns="121920" tIns="60960" rIns="121920" bIns="60960" numCol="1" anchor="t" anchorCtr="0" compatLnSpc="1">
              <a:prstTxWarp prst="textNoShape">
                <a:avLst/>
              </a:prstTxWarp>
            </a:bodyPr>
            <a:lstStyle/>
            <a:p>
              <a:endParaRPr lang="zh-CN" altLang="en-US" sz="2667">
                <a:solidFill>
                  <a:schemeClr val="tx2"/>
                </a:solidFill>
                <a:ea typeface="微软雅黑" panose="020B0503020204020204" pitchFamily="34" charset="-122"/>
              </a:endParaRPr>
            </a:p>
          </p:txBody>
        </p:sp>
      </p:grpSp>
      <p:grpSp>
        <p:nvGrpSpPr>
          <p:cNvPr id="63" name="组合 62"/>
          <p:cNvGrpSpPr/>
          <p:nvPr/>
        </p:nvGrpSpPr>
        <p:grpSpPr>
          <a:xfrm>
            <a:off x="10114647" y="2447304"/>
            <a:ext cx="645331" cy="674749"/>
            <a:chOff x="4859439" y="4393690"/>
            <a:chExt cx="263525" cy="275538"/>
          </a:xfrm>
        </p:grpSpPr>
        <p:grpSp>
          <p:nvGrpSpPr>
            <p:cNvPr id="64" name="组合 63"/>
            <p:cNvGrpSpPr/>
            <p:nvPr/>
          </p:nvGrpSpPr>
          <p:grpSpPr>
            <a:xfrm>
              <a:off x="4859439" y="4393690"/>
              <a:ext cx="263525" cy="263525"/>
              <a:chOff x="2366083" y="3784622"/>
              <a:chExt cx="330552" cy="330552"/>
            </a:xfrm>
            <a:effectLst>
              <a:outerShdw blurRad="152400" dist="152400" dir="2700000" sx="90000" sy="90000" algn="tl" rotWithShape="0">
                <a:prstClr val="black">
                  <a:alpha val="30000"/>
                </a:prstClr>
              </a:outerShdw>
            </a:effectLst>
          </p:grpSpPr>
          <p:sp>
            <p:nvSpPr>
              <p:cNvPr id="70" name="Oval 1556"/>
              <p:cNvSpPr>
                <a:spLocks noChangeArrowheads="1"/>
              </p:cNvSpPr>
              <p:nvPr/>
            </p:nvSpPr>
            <p:spPr bwMode="auto">
              <a:xfrm>
                <a:off x="2366083" y="3784622"/>
                <a:ext cx="330552" cy="330552"/>
              </a:xfrm>
              <a:prstGeom prst="ellipse">
                <a:avLst/>
              </a:prstGeom>
              <a:gradFill flip="none" rotWithShape="1">
                <a:gsLst>
                  <a:gs pos="0">
                    <a:srgbClr val="F6F6F0">
                      <a:lumMod val="85000"/>
                    </a:srgbClr>
                  </a:gs>
                  <a:gs pos="100000">
                    <a:srgbClr val="F6F6F0">
                      <a:lumMod val="40000"/>
                      <a:lumOff val="60000"/>
                    </a:srgbClr>
                  </a:gs>
                </a:gsLst>
                <a:lin ang="135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71" name="Oval 1556_1"/>
              <p:cNvSpPr>
                <a:spLocks noChangeArrowheads="1"/>
              </p:cNvSpPr>
              <p:nvPr/>
            </p:nvSpPr>
            <p:spPr bwMode="auto">
              <a:xfrm>
                <a:off x="2378359" y="3796898"/>
                <a:ext cx="306000" cy="306000"/>
              </a:xfrm>
              <a:prstGeom prst="ellipse">
                <a:avLst/>
              </a:prstGeom>
              <a:gradFill flip="none" rotWithShape="1">
                <a:gsLst>
                  <a:gs pos="0">
                    <a:srgbClr val="F6F6F0">
                      <a:lumMod val="90000"/>
                    </a:srgbClr>
                  </a:gs>
                  <a:gs pos="100000">
                    <a:srgbClr val="F6F6F0">
                      <a:lumMod val="40000"/>
                      <a:lumOff val="60000"/>
                    </a:srgb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65" name="组合 64"/>
            <p:cNvGrpSpPr/>
            <p:nvPr/>
          </p:nvGrpSpPr>
          <p:grpSpPr>
            <a:xfrm>
              <a:off x="4886864" y="4421115"/>
              <a:ext cx="208670" cy="208670"/>
              <a:chOff x="1691680" y="3890524"/>
              <a:chExt cx="330552" cy="330552"/>
            </a:xfrm>
          </p:grpSpPr>
          <p:sp>
            <p:nvSpPr>
              <p:cNvPr id="68" name="Oval 1556"/>
              <p:cNvSpPr>
                <a:spLocks noChangeArrowheads="1"/>
              </p:cNvSpPr>
              <p:nvPr/>
            </p:nvSpPr>
            <p:spPr bwMode="auto">
              <a:xfrm>
                <a:off x="1691680" y="3890524"/>
                <a:ext cx="330552" cy="330552"/>
              </a:xfrm>
              <a:prstGeom prst="ellipse">
                <a:avLst/>
              </a:prstGeom>
              <a:gradFill flip="none" rotWithShape="1">
                <a:gsLst>
                  <a:gs pos="0">
                    <a:schemeClr val="accent1"/>
                  </a:gs>
                  <a:gs pos="100000">
                    <a:schemeClr val="accent1">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69" name="Oval 1556_1"/>
              <p:cNvSpPr>
                <a:spLocks noChangeArrowheads="1"/>
              </p:cNvSpPr>
              <p:nvPr/>
            </p:nvSpPr>
            <p:spPr bwMode="auto">
              <a:xfrm>
                <a:off x="1703956" y="3902800"/>
                <a:ext cx="306000" cy="306000"/>
              </a:xfrm>
              <a:prstGeom prst="ellipse">
                <a:avLst/>
              </a:prstGeom>
              <a:gradFill flip="none" rotWithShape="1">
                <a:gsLst>
                  <a:gs pos="0">
                    <a:schemeClr val="accent1">
                      <a:lumMod val="90000"/>
                    </a:schemeClr>
                  </a:gs>
                  <a:gs pos="100000">
                    <a:schemeClr val="accent1"/>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sp>
          <p:nvSpPr>
            <p:cNvPr id="66" name="Freeform 1614"/>
            <p:cNvSpPr>
              <a:spLocks/>
            </p:cNvSpPr>
            <p:nvPr/>
          </p:nvSpPr>
          <p:spPr bwMode="auto">
            <a:xfrm>
              <a:off x="4945608" y="4486286"/>
              <a:ext cx="170246" cy="182942"/>
            </a:xfrm>
            <a:custGeom>
              <a:avLst/>
              <a:gdLst>
                <a:gd name="T0" fmla="*/ 406 w 952"/>
                <a:gd name="T1" fmla="*/ 0 h 1023"/>
                <a:gd name="T2" fmla="*/ 406 w 952"/>
                <a:gd name="T3" fmla="*/ 0 h 1023"/>
                <a:gd name="T4" fmla="*/ 375 w 952"/>
                <a:gd name="T5" fmla="*/ 215 h 1023"/>
                <a:gd name="T6" fmla="*/ 61 w 952"/>
                <a:gd name="T7" fmla="*/ 357 h 1023"/>
                <a:gd name="T8" fmla="*/ 21 w 952"/>
                <a:gd name="T9" fmla="*/ 525 h 1023"/>
                <a:gd name="T10" fmla="*/ 0 w 952"/>
                <a:gd name="T11" fmla="*/ 551 h 1023"/>
                <a:gd name="T12" fmla="*/ 0 w 952"/>
                <a:gd name="T13" fmla="*/ 551 h 1023"/>
                <a:gd name="T14" fmla="*/ 472 w 952"/>
                <a:gd name="T15" fmla="*/ 1023 h 1023"/>
                <a:gd name="T16" fmla="*/ 952 w 952"/>
                <a:gd name="T17" fmla="*/ 546 h 1023"/>
                <a:gd name="T18" fmla="*/ 406 w 952"/>
                <a:gd name="T19" fmla="*/ 0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2" h="1023">
                  <a:moveTo>
                    <a:pt x="406" y="0"/>
                  </a:moveTo>
                  <a:lnTo>
                    <a:pt x="406" y="0"/>
                  </a:lnTo>
                  <a:lnTo>
                    <a:pt x="375" y="215"/>
                  </a:lnTo>
                  <a:lnTo>
                    <a:pt x="61" y="357"/>
                  </a:lnTo>
                  <a:lnTo>
                    <a:pt x="21" y="525"/>
                  </a:lnTo>
                  <a:lnTo>
                    <a:pt x="0" y="551"/>
                  </a:lnTo>
                  <a:lnTo>
                    <a:pt x="0" y="551"/>
                  </a:lnTo>
                  <a:lnTo>
                    <a:pt x="472" y="1023"/>
                  </a:lnTo>
                  <a:lnTo>
                    <a:pt x="952" y="546"/>
                  </a:lnTo>
                  <a:lnTo>
                    <a:pt x="406" y="0"/>
                  </a:lnTo>
                  <a:close/>
                </a:path>
              </a:pathLst>
            </a:custGeom>
            <a:gradFill>
              <a:gsLst>
                <a:gs pos="0">
                  <a:schemeClr val="accent1">
                    <a:lumMod val="50000"/>
                    <a:alpha val="75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67" name="Freeform 1610"/>
            <p:cNvSpPr>
              <a:spLocks/>
            </p:cNvSpPr>
            <p:nvPr/>
          </p:nvSpPr>
          <p:spPr bwMode="auto">
            <a:xfrm>
              <a:off x="4945966" y="4478775"/>
              <a:ext cx="80295" cy="106046"/>
            </a:xfrm>
            <a:custGeom>
              <a:avLst/>
              <a:gdLst>
                <a:gd name="T0" fmla="*/ 0 w 190"/>
                <a:gd name="T1" fmla="*/ 251 h 251"/>
                <a:gd name="T2" fmla="*/ 0 w 190"/>
                <a:gd name="T3" fmla="*/ 196 h 251"/>
                <a:gd name="T4" fmla="*/ 6 w 190"/>
                <a:gd name="T5" fmla="*/ 169 h 251"/>
                <a:gd name="T6" fmla="*/ 26 w 190"/>
                <a:gd name="T7" fmla="*/ 151 h 251"/>
                <a:gd name="T8" fmla="*/ 51 w 190"/>
                <a:gd name="T9" fmla="*/ 141 h 251"/>
                <a:gd name="T10" fmla="*/ 79 w 190"/>
                <a:gd name="T11" fmla="*/ 130 h 251"/>
                <a:gd name="T12" fmla="*/ 106 w 190"/>
                <a:gd name="T13" fmla="*/ 120 h 251"/>
                <a:gd name="T14" fmla="*/ 130 w 190"/>
                <a:gd name="T15" fmla="*/ 111 h 251"/>
                <a:gd name="T16" fmla="*/ 148 w 190"/>
                <a:gd name="T17" fmla="*/ 100 h 251"/>
                <a:gd name="T18" fmla="*/ 156 w 190"/>
                <a:gd name="T19" fmla="*/ 80 h 251"/>
                <a:gd name="T20" fmla="*/ 156 w 190"/>
                <a:gd name="T21" fmla="*/ 71 h 251"/>
                <a:gd name="T22" fmla="*/ 156 w 190"/>
                <a:gd name="T23" fmla="*/ 60 h 251"/>
                <a:gd name="T24" fmla="*/ 145 w 190"/>
                <a:gd name="T25" fmla="*/ 37 h 251"/>
                <a:gd name="T26" fmla="*/ 121 w 190"/>
                <a:gd name="T27" fmla="*/ 27 h 251"/>
                <a:gd name="T28" fmla="*/ 99 w 190"/>
                <a:gd name="T29" fmla="*/ 26 h 251"/>
                <a:gd name="T30" fmla="*/ 76 w 190"/>
                <a:gd name="T31" fmla="*/ 27 h 251"/>
                <a:gd name="T32" fmla="*/ 43 w 190"/>
                <a:gd name="T33" fmla="*/ 40 h 251"/>
                <a:gd name="T34" fmla="*/ 33 w 190"/>
                <a:gd name="T35" fmla="*/ 76 h 251"/>
                <a:gd name="T36" fmla="*/ 33 w 190"/>
                <a:gd name="T37" fmla="*/ 107 h 251"/>
                <a:gd name="T38" fmla="*/ 2 w 190"/>
                <a:gd name="T39" fmla="*/ 107 h 251"/>
                <a:gd name="T40" fmla="*/ 2 w 190"/>
                <a:gd name="T41" fmla="*/ 70 h 251"/>
                <a:gd name="T42" fmla="*/ 19 w 190"/>
                <a:gd name="T43" fmla="*/ 19 h 251"/>
                <a:gd name="T44" fmla="*/ 69 w 190"/>
                <a:gd name="T45" fmla="*/ 0 h 251"/>
                <a:gd name="T46" fmla="*/ 99 w 190"/>
                <a:gd name="T47" fmla="*/ 0 h 251"/>
                <a:gd name="T48" fmla="*/ 130 w 190"/>
                <a:gd name="T49" fmla="*/ 2 h 251"/>
                <a:gd name="T50" fmla="*/ 168 w 190"/>
                <a:gd name="T51" fmla="*/ 17 h 251"/>
                <a:gd name="T52" fmla="*/ 186 w 190"/>
                <a:gd name="T53" fmla="*/ 55 h 251"/>
                <a:gd name="T54" fmla="*/ 186 w 190"/>
                <a:gd name="T55" fmla="*/ 83 h 251"/>
                <a:gd name="T56" fmla="*/ 178 w 190"/>
                <a:gd name="T57" fmla="*/ 110 h 251"/>
                <a:gd name="T58" fmla="*/ 148 w 190"/>
                <a:gd name="T59" fmla="*/ 135 h 251"/>
                <a:gd name="T60" fmla="*/ 123 w 190"/>
                <a:gd name="T61" fmla="*/ 144 h 251"/>
                <a:gd name="T62" fmla="*/ 96 w 190"/>
                <a:gd name="T63" fmla="*/ 154 h 251"/>
                <a:gd name="T64" fmla="*/ 68 w 190"/>
                <a:gd name="T65" fmla="*/ 165 h 251"/>
                <a:gd name="T66" fmla="*/ 44 w 190"/>
                <a:gd name="T67" fmla="*/ 174 h 251"/>
                <a:gd name="T68" fmla="*/ 33 w 190"/>
                <a:gd name="T69" fmla="*/ 183 h 251"/>
                <a:gd name="T70" fmla="*/ 30 w 190"/>
                <a:gd name="T71" fmla="*/ 197 h 251"/>
                <a:gd name="T72" fmla="*/ 30 w 190"/>
                <a:gd name="T73" fmla="*/ 226 h 251"/>
                <a:gd name="T74" fmla="*/ 190 w 190"/>
                <a:gd name="T75" fmla="*/ 226 h 251"/>
                <a:gd name="T76" fmla="*/ 190 w 190"/>
                <a:gd name="T77" fmla="*/ 251 h 251"/>
                <a:gd name="T78" fmla="*/ 0 w 190"/>
                <a:gd name="T79"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0" h="251">
                  <a:moveTo>
                    <a:pt x="0" y="251"/>
                  </a:moveTo>
                  <a:cubicBezTo>
                    <a:pt x="0" y="196"/>
                    <a:pt x="0" y="196"/>
                    <a:pt x="0" y="196"/>
                  </a:cubicBezTo>
                  <a:cubicBezTo>
                    <a:pt x="0" y="186"/>
                    <a:pt x="2" y="177"/>
                    <a:pt x="6" y="169"/>
                  </a:cubicBezTo>
                  <a:cubicBezTo>
                    <a:pt x="9" y="161"/>
                    <a:pt x="16" y="155"/>
                    <a:pt x="26" y="151"/>
                  </a:cubicBezTo>
                  <a:cubicBezTo>
                    <a:pt x="34" y="148"/>
                    <a:pt x="42" y="144"/>
                    <a:pt x="51" y="141"/>
                  </a:cubicBezTo>
                  <a:cubicBezTo>
                    <a:pt x="60" y="137"/>
                    <a:pt x="70" y="134"/>
                    <a:pt x="79" y="130"/>
                  </a:cubicBezTo>
                  <a:cubicBezTo>
                    <a:pt x="88" y="127"/>
                    <a:pt x="97" y="123"/>
                    <a:pt x="106" y="120"/>
                  </a:cubicBezTo>
                  <a:cubicBezTo>
                    <a:pt x="114" y="117"/>
                    <a:pt x="122" y="114"/>
                    <a:pt x="130" y="111"/>
                  </a:cubicBezTo>
                  <a:cubicBezTo>
                    <a:pt x="138" y="109"/>
                    <a:pt x="144" y="105"/>
                    <a:pt x="148" y="100"/>
                  </a:cubicBezTo>
                  <a:cubicBezTo>
                    <a:pt x="152" y="96"/>
                    <a:pt x="154" y="89"/>
                    <a:pt x="156" y="80"/>
                  </a:cubicBezTo>
                  <a:cubicBezTo>
                    <a:pt x="156" y="78"/>
                    <a:pt x="156" y="75"/>
                    <a:pt x="156" y="71"/>
                  </a:cubicBezTo>
                  <a:cubicBezTo>
                    <a:pt x="156" y="68"/>
                    <a:pt x="156" y="64"/>
                    <a:pt x="156" y="60"/>
                  </a:cubicBezTo>
                  <a:cubicBezTo>
                    <a:pt x="155" y="50"/>
                    <a:pt x="151" y="42"/>
                    <a:pt x="145" y="37"/>
                  </a:cubicBezTo>
                  <a:cubicBezTo>
                    <a:pt x="139" y="31"/>
                    <a:pt x="131" y="28"/>
                    <a:pt x="121" y="27"/>
                  </a:cubicBezTo>
                  <a:cubicBezTo>
                    <a:pt x="113" y="27"/>
                    <a:pt x="105" y="26"/>
                    <a:pt x="99" y="26"/>
                  </a:cubicBezTo>
                  <a:cubicBezTo>
                    <a:pt x="92" y="26"/>
                    <a:pt x="85" y="26"/>
                    <a:pt x="76" y="27"/>
                  </a:cubicBezTo>
                  <a:cubicBezTo>
                    <a:pt x="60" y="27"/>
                    <a:pt x="49" y="32"/>
                    <a:pt x="43" y="40"/>
                  </a:cubicBezTo>
                  <a:cubicBezTo>
                    <a:pt x="36" y="47"/>
                    <a:pt x="33" y="59"/>
                    <a:pt x="33" y="76"/>
                  </a:cubicBezTo>
                  <a:cubicBezTo>
                    <a:pt x="33" y="107"/>
                    <a:pt x="33" y="107"/>
                    <a:pt x="33" y="107"/>
                  </a:cubicBezTo>
                  <a:cubicBezTo>
                    <a:pt x="2" y="107"/>
                    <a:pt x="2" y="107"/>
                    <a:pt x="2" y="107"/>
                  </a:cubicBezTo>
                  <a:cubicBezTo>
                    <a:pt x="2" y="70"/>
                    <a:pt x="2" y="70"/>
                    <a:pt x="2" y="70"/>
                  </a:cubicBezTo>
                  <a:cubicBezTo>
                    <a:pt x="2" y="49"/>
                    <a:pt x="8" y="32"/>
                    <a:pt x="19" y="19"/>
                  </a:cubicBezTo>
                  <a:cubicBezTo>
                    <a:pt x="31" y="7"/>
                    <a:pt x="47" y="1"/>
                    <a:pt x="69" y="0"/>
                  </a:cubicBezTo>
                  <a:cubicBezTo>
                    <a:pt x="78" y="0"/>
                    <a:pt x="88" y="0"/>
                    <a:pt x="99" y="0"/>
                  </a:cubicBezTo>
                  <a:cubicBezTo>
                    <a:pt x="109" y="0"/>
                    <a:pt x="119" y="0"/>
                    <a:pt x="130" y="2"/>
                  </a:cubicBezTo>
                  <a:cubicBezTo>
                    <a:pt x="146" y="3"/>
                    <a:pt x="159" y="9"/>
                    <a:pt x="168" y="17"/>
                  </a:cubicBezTo>
                  <a:cubicBezTo>
                    <a:pt x="178" y="26"/>
                    <a:pt x="183" y="38"/>
                    <a:pt x="186" y="55"/>
                  </a:cubicBezTo>
                  <a:cubicBezTo>
                    <a:pt x="187" y="64"/>
                    <a:pt x="187" y="73"/>
                    <a:pt x="186" y="83"/>
                  </a:cubicBezTo>
                  <a:cubicBezTo>
                    <a:pt x="185" y="93"/>
                    <a:pt x="182" y="102"/>
                    <a:pt x="178" y="110"/>
                  </a:cubicBezTo>
                  <a:cubicBezTo>
                    <a:pt x="171" y="121"/>
                    <a:pt x="161" y="130"/>
                    <a:pt x="148" y="135"/>
                  </a:cubicBezTo>
                  <a:cubicBezTo>
                    <a:pt x="140" y="137"/>
                    <a:pt x="132" y="140"/>
                    <a:pt x="123" y="144"/>
                  </a:cubicBezTo>
                  <a:cubicBezTo>
                    <a:pt x="114" y="147"/>
                    <a:pt x="105" y="151"/>
                    <a:pt x="96" y="154"/>
                  </a:cubicBezTo>
                  <a:cubicBezTo>
                    <a:pt x="87" y="158"/>
                    <a:pt x="77" y="161"/>
                    <a:pt x="68" y="165"/>
                  </a:cubicBezTo>
                  <a:cubicBezTo>
                    <a:pt x="59" y="168"/>
                    <a:pt x="51" y="171"/>
                    <a:pt x="44" y="174"/>
                  </a:cubicBezTo>
                  <a:cubicBezTo>
                    <a:pt x="39" y="176"/>
                    <a:pt x="35" y="179"/>
                    <a:pt x="33" y="183"/>
                  </a:cubicBezTo>
                  <a:cubicBezTo>
                    <a:pt x="31" y="187"/>
                    <a:pt x="30" y="192"/>
                    <a:pt x="30" y="197"/>
                  </a:cubicBezTo>
                  <a:cubicBezTo>
                    <a:pt x="30" y="226"/>
                    <a:pt x="30" y="226"/>
                    <a:pt x="30" y="226"/>
                  </a:cubicBezTo>
                  <a:cubicBezTo>
                    <a:pt x="190" y="226"/>
                    <a:pt x="190" y="226"/>
                    <a:pt x="190" y="226"/>
                  </a:cubicBezTo>
                  <a:cubicBezTo>
                    <a:pt x="190" y="251"/>
                    <a:pt x="190" y="251"/>
                    <a:pt x="190" y="251"/>
                  </a:cubicBezTo>
                  <a:lnTo>
                    <a:pt x="0" y="251"/>
                  </a:lnTo>
                  <a:close/>
                </a:path>
              </a:pathLst>
            </a:custGeom>
            <a:solidFill>
              <a:srgbClr val="F6F6F0"/>
            </a:solidFill>
            <a:ln w="7938" cap="flat">
              <a:noFill/>
              <a:prstDash val="solid"/>
              <a:miter lim="800000"/>
              <a:headEnd/>
              <a:tailEnd/>
            </a:ln>
            <a:effectLst>
              <a:outerShdw blurRad="63500" sx="102000" sy="102000" algn="ctr" rotWithShape="0">
                <a:prstClr val="black">
                  <a:alpha val="40000"/>
                </a:prstClr>
              </a:outerShdw>
            </a:effectLst>
            <a:scene3d>
              <a:camera prst="orthographicFront"/>
              <a:lightRig rig="threePt" dir="t"/>
            </a:scene3d>
            <a:sp3d extrusionH="50800"/>
          </p:spPr>
          <p:txBody>
            <a:bodyPr vert="horz" wrap="square" lIns="121920" tIns="60960" rIns="121920" bIns="60960" numCol="1" anchor="t" anchorCtr="0" compatLnSpc="1">
              <a:prstTxWarp prst="textNoShape">
                <a:avLst/>
              </a:prstTxWarp>
            </a:bodyPr>
            <a:lstStyle/>
            <a:p>
              <a:endParaRPr lang="zh-CN" altLang="en-US" sz="2667">
                <a:solidFill>
                  <a:schemeClr val="tx2"/>
                </a:solidFill>
                <a:ea typeface="微软雅黑" panose="020B0503020204020204" pitchFamily="34" charset="-122"/>
              </a:endParaRPr>
            </a:p>
          </p:txBody>
        </p:sp>
      </p:grpSp>
      <p:grpSp>
        <p:nvGrpSpPr>
          <p:cNvPr id="72" name="组合 71"/>
          <p:cNvGrpSpPr/>
          <p:nvPr/>
        </p:nvGrpSpPr>
        <p:grpSpPr>
          <a:xfrm>
            <a:off x="1487657" y="5127691"/>
            <a:ext cx="645331" cy="645331"/>
            <a:chOff x="2289682" y="4643468"/>
            <a:chExt cx="353418" cy="353418"/>
          </a:xfrm>
        </p:grpSpPr>
        <p:grpSp>
          <p:nvGrpSpPr>
            <p:cNvPr id="73" name="组合 72"/>
            <p:cNvGrpSpPr/>
            <p:nvPr/>
          </p:nvGrpSpPr>
          <p:grpSpPr>
            <a:xfrm>
              <a:off x="2289682" y="4643468"/>
              <a:ext cx="353418" cy="353418"/>
              <a:chOff x="2366083" y="3784622"/>
              <a:chExt cx="330552" cy="330552"/>
            </a:xfrm>
            <a:effectLst>
              <a:outerShdw blurRad="152400" dist="152400" dir="2700000" sx="90000" sy="90000" algn="tl" rotWithShape="0">
                <a:prstClr val="black">
                  <a:alpha val="30000"/>
                </a:prstClr>
              </a:outerShdw>
            </a:effectLst>
          </p:grpSpPr>
          <p:sp>
            <p:nvSpPr>
              <p:cNvPr id="83" name="Oval 1556"/>
              <p:cNvSpPr>
                <a:spLocks noChangeArrowheads="1"/>
              </p:cNvSpPr>
              <p:nvPr/>
            </p:nvSpPr>
            <p:spPr bwMode="auto">
              <a:xfrm>
                <a:off x="2366083" y="3784622"/>
                <a:ext cx="330552" cy="330552"/>
              </a:xfrm>
              <a:prstGeom prst="ellipse">
                <a:avLst/>
              </a:prstGeom>
              <a:gradFill flip="none" rotWithShape="1">
                <a:gsLst>
                  <a:gs pos="0">
                    <a:srgbClr val="F6F6F0">
                      <a:lumMod val="85000"/>
                    </a:srgbClr>
                  </a:gs>
                  <a:gs pos="100000">
                    <a:srgbClr val="F6F6F0">
                      <a:lumMod val="40000"/>
                      <a:lumOff val="60000"/>
                    </a:srgbClr>
                  </a:gs>
                </a:gsLst>
                <a:lin ang="135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84" name="Oval 1556_1"/>
              <p:cNvSpPr>
                <a:spLocks noChangeArrowheads="1"/>
              </p:cNvSpPr>
              <p:nvPr/>
            </p:nvSpPr>
            <p:spPr bwMode="auto">
              <a:xfrm>
                <a:off x="2378359" y="3796898"/>
                <a:ext cx="306000" cy="306000"/>
              </a:xfrm>
              <a:prstGeom prst="ellipse">
                <a:avLst/>
              </a:prstGeom>
              <a:gradFill flip="none" rotWithShape="1">
                <a:gsLst>
                  <a:gs pos="0">
                    <a:srgbClr val="F6F6F0">
                      <a:lumMod val="90000"/>
                    </a:srgbClr>
                  </a:gs>
                  <a:gs pos="100000">
                    <a:srgbClr val="F6F6F0">
                      <a:lumMod val="40000"/>
                      <a:lumOff val="60000"/>
                    </a:srgb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sp>
          <p:nvSpPr>
            <p:cNvPr id="74" name="Oval 1556"/>
            <p:cNvSpPr>
              <a:spLocks noChangeArrowheads="1"/>
            </p:cNvSpPr>
            <p:nvPr/>
          </p:nvSpPr>
          <p:spPr bwMode="auto">
            <a:xfrm>
              <a:off x="2326462" y="4680248"/>
              <a:ext cx="279851" cy="279851"/>
            </a:xfrm>
            <a:prstGeom prst="ellipse">
              <a:avLst/>
            </a:prstGeom>
            <a:gradFill flip="none" rotWithShape="1">
              <a:gsLst>
                <a:gs pos="0">
                  <a:schemeClr val="accent4"/>
                </a:gs>
                <a:gs pos="100000">
                  <a:schemeClr val="accent4">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75" name="Oval 1556_1"/>
            <p:cNvSpPr>
              <a:spLocks noChangeArrowheads="1"/>
            </p:cNvSpPr>
            <p:nvPr/>
          </p:nvSpPr>
          <p:spPr bwMode="auto">
            <a:xfrm>
              <a:off x="2336855" y="4690641"/>
              <a:ext cx="259065" cy="259065"/>
            </a:xfrm>
            <a:prstGeom prst="ellipse">
              <a:avLst/>
            </a:prstGeom>
            <a:gradFill flip="none" rotWithShape="1">
              <a:gsLst>
                <a:gs pos="0">
                  <a:schemeClr val="accent4">
                    <a:lumMod val="85000"/>
                  </a:schemeClr>
                </a:gs>
                <a:gs pos="100000">
                  <a:schemeClr val="accent4"/>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nvGrpSpPr>
            <p:cNvPr id="76" name="组合 75"/>
            <p:cNvGrpSpPr/>
            <p:nvPr/>
          </p:nvGrpSpPr>
          <p:grpSpPr>
            <a:xfrm>
              <a:off x="2411497" y="4756864"/>
              <a:ext cx="222881" cy="230380"/>
              <a:chOff x="8498432" y="1024963"/>
              <a:chExt cx="693515" cy="716859"/>
            </a:xfrm>
          </p:grpSpPr>
          <p:sp>
            <p:nvSpPr>
              <p:cNvPr id="79" name="Freeform 12"/>
              <p:cNvSpPr>
                <a:spLocks/>
              </p:cNvSpPr>
              <p:nvPr/>
            </p:nvSpPr>
            <p:spPr bwMode="auto">
              <a:xfrm>
                <a:off x="8519527" y="1024963"/>
                <a:ext cx="672420" cy="716859"/>
              </a:xfrm>
              <a:custGeom>
                <a:avLst/>
                <a:gdLst/>
                <a:ahLst/>
                <a:cxnLst/>
                <a:rect l="l" t="t" r="r" b="b"/>
                <a:pathLst>
                  <a:path w="1417615" h="1511300">
                    <a:moveTo>
                      <a:pt x="671490" y="0"/>
                    </a:moveTo>
                    <a:lnTo>
                      <a:pt x="1417615" y="746125"/>
                    </a:lnTo>
                    <a:lnTo>
                      <a:pt x="652440" y="1511300"/>
                    </a:lnTo>
                    <a:lnTo>
                      <a:pt x="30140" y="887413"/>
                    </a:lnTo>
                    <a:lnTo>
                      <a:pt x="71415" y="846138"/>
                    </a:lnTo>
                    <a:lnTo>
                      <a:pt x="323827" y="906463"/>
                    </a:lnTo>
                    <a:lnTo>
                      <a:pt x="442094" y="879552"/>
                    </a:lnTo>
                    <a:lnTo>
                      <a:pt x="0" y="437458"/>
                    </a:lnTo>
                    <a:lnTo>
                      <a:pt x="35043" y="402415"/>
                    </a:lnTo>
                    <a:lnTo>
                      <a:pt x="19027" y="355600"/>
                    </a:lnTo>
                    <a:lnTo>
                      <a:pt x="19027" y="163513"/>
                    </a:lnTo>
                    <a:lnTo>
                      <a:pt x="41252" y="74613"/>
                    </a:lnTo>
                    <a:lnTo>
                      <a:pt x="323827" y="36513"/>
                    </a:lnTo>
                    <a:lnTo>
                      <a:pt x="611165" y="36513"/>
                    </a:lnTo>
                    <a:lnTo>
                      <a:pt x="663552" y="6350"/>
                    </a:lnTo>
                    <a:close/>
                  </a:path>
                </a:pathLst>
              </a:custGeom>
              <a:gradFill>
                <a:gsLst>
                  <a:gs pos="0">
                    <a:schemeClr val="accent4">
                      <a:lumMod val="75000"/>
                      <a:alpha val="83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82" name="Freeform 6"/>
              <p:cNvSpPr>
                <a:spLocks/>
              </p:cNvSpPr>
              <p:nvPr/>
            </p:nvSpPr>
            <p:spPr bwMode="auto">
              <a:xfrm>
                <a:off x="8498432" y="1027975"/>
                <a:ext cx="348640" cy="446531"/>
              </a:xfrm>
              <a:custGeom>
                <a:avLst/>
                <a:gdLst>
                  <a:gd name="T0" fmla="*/ 195 w 196"/>
                  <a:gd name="T1" fmla="*/ 152 h 251"/>
                  <a:gd name="T2" fmla="*/ 195 w 196"/>
                  <a:gd name="T3" fmla="*/ 175 h 251"/>
                  <a:gd name="T4" fmla="*/ 194 w 196"/>
                  <a:gd name="T5" fmla="*/ 198 h 251"/>
                  <a:gd name="T6" fmla="*/ 186 w 196"/>
                  <a:gd name="T7" fmla="*/ 222 h 251"/>
                  <a:gd name="T8" fmla="*/ 170 w 196"/>
                  <a:gd name="T9" fmla="*/ 239 h 251"/>
                  <a:gd name="T10" fmla="*/ 148 w 196"/>
                  <a:gd name="T11" fmla="*/ 248 h 251"/>
                  <a:gd name="T12" fmla="*/ 123 w 196"/>
                  <a:gd name="T13" fmla="*/ 251 h 251"/>
                  <a:gd name="T14" fmla="*/ 110 w 196"/>
                  <a:gd name="T15" fmla="*/ 251 h 251"/>
                  <a:gd name="T16" fmla="*/ 93 w 196"/>
                  <a:gd name="T17" fmla="*/ 250 h 251"/>
                  <a:gd name="T18" fmla="*/ 77 w 196"/>
                  <a:gd name="T19" fmla="*/ 250 h 251"/>
                  <a:gd name="T20" fmla="*/ 64 w 196"/>
                  <a:gd name="T21" fmla="*/ 250 h 251"/>
                  <a:gd name="T22" fmla="*/ 17 w 196"/>
                  <a:gd name="T23" fmla="*/ 233 h 251"/>
                  <a:gd name="T24" fmla="*/ 0 w 196"/>
                  <a:gd name="T25" fmla="*/ 187 h 251"/>
                  <a:gd name="T26" fmla="*/ 0 w 196"/>
                  <a:gd name="T27" fmla="*/ 166 h 251"/>
                  <a:gd name="T28" fmla="*/ 29 w 196"/>
                  <a:gd name="T29" fmla="*/ 166 h 251"/>
                  <a:gd name="T30" fmla="*/ 29 w 196"/>
                  <a:gd name="T31" fmla="*/ 187 h 251"/>
                  <a:gd name="T32" fmla="*/ 39 w 196"/>
                  <a:gd name="T33" fmla="*/ 215 h 251"/>
                  <a:gd name="T34" fmla="*/ 68 w 196"/>
                  <a:gd name="T35" fmla="*/ 224 h 251"/>
                  <a:gd name="T36" fmla="*/ 81 w 196"/>
                  <a:gd name="T37" fmla="*/ 225 h 251"/>
                  <a:gd name="T38" fmla="*/ 95 w 196"/>
                  <a:gd name="T39" fmla="*/ 225 h 251"/>
                  <a:gd name="T40" fmla="*/ 110 w 196"/>
                  <a:gd name="T41" fmla="*/ 225 h 251"/>
                  <a:gd name="T42" fmla="*/ 123 w 196"/>
                  <a:gd name="T43" fmla="*/ 224 h 251"/>
                  <a:gd name="T44" fmla="*/ 136 w 196"/>
                  <a:gd name="T45" fmla="*/ 222 h 251"/>
                  <a:gd name="T46" fmla="*/ 148 w 196"/>
                  <a:gd name="T47" fmla="*/ 218 h 251"/>
                  <a:gd name="T48" fmla="*/ 158 w 196"/>
                  <a:gd name="T49" fmla="*/ 209 h 251"/>
                  <a:gd name="T50" fmla="*/ 163 w 196"/>
                  <a:gd name="T51" fmla="*/ 196 h 251"/>
                  <a:gd name="T52" fmla="*/ 165 w 196"/>
                  <a:gd name="T53" fmla="*/ 152 h 251"/>
                  <a:gd name="T54" fmla="*/ 154 w 196"/>
                  <a:gd name="T55" fmla="*/ 125 h 251"/>
                  <a:gd name="T56" fmla="*/ 126 w 196"/>
                  <a:gd name="T57" fmla="*/ 114 h 251"/>
                  <a:gd name="T58" fmla="*/ 105 w 196"/>
                  <a:gd name="T59" fmla="*/ 113 h 251"/>
                  <a:gd name="T60" fmla="*/ 84 w 196"/>
                  <a:gd name="T61" fmla="*/ 114 h 251"/>
                  <a:gd name="T62" fmla="*/ 56 w 196"/>
                  <a:gd name="T63" fmla="*/ 120 h 251"/>
                  <a:gd name="T64" fmla="*/ 35 w 196"/>
                  <a:gd name="T65" fmla="*/ 138 h 251"/>
                  <a:gd name="T66" fmla="*/ 3 w 196"/>
                  <a:gd name="T67" fmla="*/ 138 h 251"/>
                  <a:gd name="T68" fmla="*/ 3 w 196"/>
                  <a:gd name="T69" fmla="*/ 0 h 251"/>
                  <a:gd name="T70" fmla="*/ 189 w 196"/>
                  <a:gd name="T71" fmla="*/ 0 h 251"/>
                  <a:gd name="T72" fmla="*/ 189 w 196"/>
                  <a:gd name="T73" fmla="*/ 27 h 251"/>
                  <a:gd name="T74" fmla="*/ 32 w 196"/>
                  <a:gd name="T75" fmla="*/ 27 h 251"/>
                  <a:gd name="T76" fmla="*/ 32 w 196"/>
                  <a:gd name="T77" fmla="*/ 104 h 251"/>
                  <a:gd name="T78" fmla="*/ 53 w 196"/>
                  <a:gd name="T79" fmla="*/ 92 h 251"/>
                  <a:gd name="T80" fmla="*/ 78 w 196"/>
                  <a:gd name="T81" fmla="*/ 88 h 251"/>
                  <a:gd name="T82" fmla="*/ 90 w 196"/>
                  <a:gd name="T83" fmla="*/ 88 h 251"/>
                  <a:gd name="T84" fmla="*/ 105 w 196"/>
                  <a:gd name="T85" fmla="*/ 87 h 251"/>
                  <a:gd name="T86" fmla="*/ 121 w 196"/>
                  <a:gd name="T87" fmla="*/ 88 h 251"/>
                  <a:gd name="T88" fmla="*/ 136 w 196"/>
                  <a:gd name="T89" fmla="*/ 88 h 251"/>
                  <a:gd name="T90" fmla="*/ 179 w 196"/>
                  <a:gd name="T91" fmla="*/ 107 h 251"/>
                  <a:gd name="T92" fmla="*/ 195 w 196"/>
                  <a:gd name="T93" fmla="*/ 15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6" h="251">
                    <a:moveTo>
                      <a:pt x="195" y="152"/>
                    </a:moveTo>
                    <a:cubicBezTo>
                      <a:pt x="196" y="159"/>
                      <a:pt x="196" y="166"/>
                      <a:pt x="195" y="175"/>
                    </a:cubicBezTo>
                    <a:cubicBezTo>
                      <a:pt x="195" y="183"/>
                      <a:pt x="194" y="191"/>
                      <a:pt x="194" y="198"/>
                    </a:cubicBezTo>
                    <a:cubicBezTo>
                      <a:pt x="193" y="208"/>
                      <a:pt x="190" y="216"/>
                      <a:pt x="186" y="222"/>
                    </a:cubicBezTo>
                    <a:cubicBezTo>
                      <a:pt x="182" y="229"/>
                      <a:pt x="176" y="234"/>
                      <a:pt x="170" y="239"/>
                    </a:cubicBezTo>
                    <a:cubicBezTo>
                      <a:pt x="163" y="243"/>
                      <a:pt x="156" y="246"/>
                      <a:pt x="148" y="248"/>
                    </a:cubicBezTo>
                    <a:cubicBezTo>
                      <a:pt x="140" y="250"/>
                      <a:pt x="131" y="251"/>
                      <a:pt x="123" y="251"/>
                    </a:cubicBezTo>
                    <a:cubicBezTo>
                      <a:pt x="119" y="251"/>
                      <a:pt x="115" y="251"/>
                      <a:pt x="110" y="251"/>
                    </a:cubicBezTo>
                    <a:cubicBezTo>
                      <a:pt x="104" y="251"/>
                      <a:pt x="99" y="251"/>
                      <a:pt x="93" y="250"/>
                    </a:cubicBezTo>
                    <a:cubicBezTo>
                      <a:pt x="87" y="250"/>
                      <a:pt x="82" y="250"/>
                      <a:pt x="77" y="250"/>
                    </a:cubicBezTo>
                    <a:cubicBezTo>
                      <a:pt x="71" y="250"/>
                      <a:pt x="67" y="250"/>
                      <a:pt x="64" y="250"/>
                    </a:cubicBezTo>
                    <a:cubicBezTo>
                      <a:pt x="44" y="249"/>
                      <a:pt x="28" y="244"/>
                      <a:pt x="17" y="233"/>
                    </a:cubicBezTo>
                    <a:cubicBezTo>
                      <a:pt x="5" y="222"/>
                      <a:pt x="0" y="207"/>
                      <a:pt x="0" y="187"/>
                    </a:cubicBezTo>
                    <a:cubicBezTo>
                      <a:pt x="0" y="166"/>
                      <a:pt x="0" y="166"/>
                      <a:pt x="0" y="166"/>
                    </a:cubicBezTo>
                    <a:cubicBezTo>
                      <a:pt x="29" y="166"/>
                      <a:pt x="29" y="166"/>
                      <a:pt x="29" y="166"/>
                    </a:cubicBezTo>
                    <a:cubicBezTo>
                      <a:pt x="29" y="187"/>
                      <a:pt x="29" y="187"/>
                      <a:pt x="29" y="187"/>
                    </a:cubicBezTo>
                    <a:cubicBezTo>
                      <a:pt x="29" y="200"/>
                      <a:pt x="33" y="209"/>
                      <a:pt x="39" y="215"/>
                    </a:cubicBezTo>
                    <a:cubicBezTo>
                      <a:pt x="46" y="220"/>
                      <a:pt x="55" y="224"/>
                      <a:pt x="68" y="224"/>
                    </a:cubicBezTo>
                    <a:cubicBezTo>
                      <a:pt x="72" y="225"/>
                      <a:pt x="76" y="225"/>
                      <a:pt x="81" y="225"/>
                    </a:cubicBezTo>
                    <a:cubicBezTo>
                      <a:pt x="85" y="225"/>
                      <a:pt x="90" y="225"/>
                      <a:pt x="95" y="225"/>
                    </a:cubicBezTo>
                    <a:cubicBezTo>
                      <a:pt x="100" y="225"/>
                      <a:pt x="105" y="225"/>
                      <a:pt x="110" y="225"/>
                    </a:cubicBezTo>
                    <a:cubicBezTo>
                      <a:pt x="115" y="225"/>
                      <a:pt x="119" y="225"/>
                      <a:pt x="123" y="224"/>
                    </a:cubicBezTo>
                    <a:cubicBezTo>
                      <a:pt x="127" y="224"/>
                      <a:pt x="132" y="223"/>
                      <a:pt x="136" y="222"/>
                    </a:cubicBezTo>
                    <a:cubicBezTo>
                      <a:pt x="141" y="221"/>
                      <a:pt x="145" y="220"/>
                      <a:pt x="148" y="218"/>
                    </a:cubicBezTo>
                    <a:cubicBezTo>
                      <a:pt x="152" y="215"/>
                      <a:pt x="156" y="213"/>
                      <a:pt x="158" y="209"/>
                    </a:cubicBezTo>
                    <a:cubicBezTo>
                      <a:pt x="161" y="206"/>
                      <a:pt x="162" y="201"/>
                      <a:pt x="163" y="196"/>
                    </a:cubicBezTo>
                    <a:cubicBezTo>
                      <a:pt x="166" y="182"/>
                      <a:pt x="166" y="167"/>
                      <a:pt x="165" y="152"/>
                    </a:cubicBezTo>
                    <a:cubicBezTo>
                      <a:pt x="164" y="140"/>
                      <a:pt x="161" y="131"/>
                      <a:pt x="154" y="125"/>
                    </a:cubicBezTo>
                    <a:cubicBezTo>
                      <a:pt x="148" y="119"/>
                      <a:pt x="138" y="116"/>
                      <a:pt x="126" y="114"/>
                    </a:cubicBezTo>
                    <a:cubicBezTo>
                      <a:pt x="119" y="114"/>
                      <a:pt x="112" y="113"/>
                      <a:pt x="105" y="113"/>
                    </a:cubicBezTo>
                    <a:cubicBezTo>
                      <a:pt x="97" y="113"/>
                      <a:pt x="90" y="114"/>
                      <a:pt x="84" y="114"/>
                    </a:cubicBezTo>
                    <a:cubicBezTo>
                      <a:pt x="74" y="114"/>
                      <a:pt x="65" y="116"/>
                      <a:pt x="56" y="120"/>
                    </a:cubicBezTo>
                    <a:cubicBezTo>
                      <a:pt x="47" y="123"/>
                      <a:pt x="40" y="129"/>
                      <a:pt x="35" y="138"/>
                    </a:cubicBezTo>
                    <a:cubicBezTo>
                      <a:pt x="3" y="138"/>
                      <a:pt x="3" y="138"/>
                      <a:pt x="3" y="138"/>
                    </a:cubicBezTo>
                    <a:cubicBezTo>
                      <a:pt x="3" y="0"/>
                      <a:pt x="3" y="0"/>
                      <a:pt x="3" y="0"/>
                    </a:cubicBezTo>
                    <a:cubicBezTo>
                      <a:pt x="189" y="0"/>
                      <a:pt x="189" y="0"/>
                      <a:pt x="189" y="0"/>
                    </a:cubicBezTo>
                    <a:cubicBezTo>
                      <a:pt x="189" y="27"/>
                      <a:pt x="189" y="27"/>
                      <a:pt x="189" y="27"/>
                    </a:cubicBezTo>
                    <a:cubicBezTo>
                      <a:pt x="32" y="27"/>
                      <a:pt x="32" y="27"/>
                      <a:pt x="32" y="27"/>
                    </a:cubicBezTo>
                    <a:cubicBezTo>
                      <a:pt x="32" y="104"/>
                      <a:pt x="32" y="104"/>
                      <a:pt x="32" y="104"/>
                    </a:cubicBezTo>
                    <a:cubicBezTo>
                      <a:pt x="38" y="98"/>
                      <a:pt x="45" y="94"/>
                      <a:pt x="53" y="92"/>
                    </a:cubicBezTo>
                    <a:cubicBezTo>
                      <a:pt x="62" y="89"/>
                      <a:pt x="70" y="88"/>
                      <a:pt x="78" y="88"/>
                    </a:cubicBezTo>
                    <a:cubicBezTo>
                      <a:pt x="81" y="88"/>
                      <a:pt x="85" y="88"/>
                      <a:pt x="90" y="88"/>
                    </a:cubicBezTo>
                    <a:cubicBezTo>
                      <a:pt x="95" y="87"/>
                      <a:pt x="100" y="87"/>
                      <a:pt x="105" y="87"/>
                    </a:cubicBezTo>
                    <a:cubicBezTo>
                      <a:pt x="111" y="87"/>
                      <a:pt x="116" y="87"/>
                      <a:pt x="121" y="88"/>
                    </a:cubicBezTo>
                    <a:cubicBezTo>
                      <a:pt x="127" y="88"/>
                      <a:pt x="131" y="88"/>
                      <a:pt x="136" y="88"/>
                    </a:cubicBezTo>
                    <a:cubicBezTo>
                      <a:pt x="155" y="90"/>
                      <a:pt x="170" y="96"/>
                      <a:pt x="179" y="107"/>
                    </a:cubicBezTo>
                    <a:cubicBezTo>
                      <a:pt x="189" y="117"/>
                      <a:pt x="194" y="132"/>
                      <a:pt x="195" y="152"/>
                    </a:cubicBezTo>
                    <a:close/>
                  </a:path>
                </a:pathLst>
              </a:custGeom>
              <a:solidFill>
                <a:srgbClr val="F6F6F0"/>
              </a:solidFill>
              <a:ln w="7938" cap="flat">
                <a:noFill/>
                <a:prstDash val="solid"/>
                <a:miter lim="800000"/>
                <a:headEnd/>
                <a:tailEnd/>
              </a:ln>
              <a:effectLst>
                <a:outerShdw blurRad="63500" sx="102000" sy="102000" algn="ctr"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sp>
        <p:nvSpPr>
          <p:cNvPr id="85" name="副标题 2"/>
          <p:cNvSpPr txBox="1">
            <a:spLocks/>
          </p:cNvSpPr>
          <p:nvPr/>
        </p:nvSpPr>
        <p:spPr>
          <a:xfrm>
            <a:off x="2446523" y="2620491"/>
            <a:ext cx="7364056" cy="384224"/>
          </a:xfrm>
          <a:prstGeom prst="rect">
            <a:avLst/>
          </a:prstGeom>
        </p:spPr>
        <p:txBody>
          <a:bodyPr vert="horz" lIns="121920" tIns="60960" rIns="121920" bIns="60960" rtlCol="0" anchor="ctr">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a:t>
            </a:r>
          </a:p>
        </p:txBody>
      </p:sp>
      <p:sp>
        <p:nvSpPr>
          <p:cNvPr id="86" name="副标题 2"/>
          <p:cNvSpPr txBox="1">
            <a:spLocks/>
          </p:cNvSpPr>
          <p:nvPr/>
        </p:nvSpPr>
        <p:spPr>
          <a:xfrm>
            <a:off x="2446522" y="3441544"/>
            <a:ext cx="7946407" cy="384224"/>
          </a:xfrm>
          <a:prstGeom prst="rect">
            <a:avLst/>
          </a:prstGeom>
        </p:spPr>
        <p:txBody>
          <a:bodyPr vert="horz" lIns="121920" tIns="60960" rIns="121920" bIns="60960" rtlCol="0" anchor="ctr">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a:t>
            </a:r>
          </a:p>
        </p:txBody>
      </p:sp>
      <p:sp>
        <p:nvSpPr>
          <p:cNvPr id="87" name="副标题 2"/>
          <p:cNvSpPr txBox="1">
            <a:spLocks/>
          </p:cNvSpPr>
          <p:nvPr/>
        </p:nvSpPr>
        <p:spPr>
          <a:xfrm>
            <a:off x="2446523" y="4262597"/>
            <a:ext cx="7925163" cy="384224"/>
          </a:xfrm>
          <a:prstGeom prst="rect">
            <a:avLst/>
          </a:prstGeom>
        </p:spPr>
        <p:txBody>
          <a:bodyPr vert="horz" lIns="121920" tIns="60960" rIns="121920" bIns="60960" rtlCol="0" anchor="ctr">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a:t>
            </a:r>
          </a:p>
        </p:txBody>
      </p:sp>
      <p:sp>
        <p:nvSpPr>
          <p:cNvPr id="88" name="副标题 2"/>
          <p:cNvSpPr txBox="1">
            <a:spLocks/>
          </p:cNvSpPr>
          <p:nvPr/>
        </p:nvSpPr>
        <p:spPr>
          <a:xfrm>
            <a:off x="2446523" y="5083651"/>
            <a:ext cx="8227307" cy="583352"/>
          </a:xfrm>
          <a:prstGeom prst="rect">
            <a:avLst/>
          </a:prstGeom>
        </p:spPr>
        <p:txBody>
          <a:bodyPr vert="horz" lIns="121920" tIns="60960" rIns="121920" bIns="60960" rtlCol="0">
            <a:noAutofit/>
          </a:bodyPr>
          <a:lstStyle>
            <a:defPPr>
              <a:defRPr lang="zh-CN"/>
            </a:defPPr>
            <a:lvl1pPr indent="0">
              <a:lnSpc>
                <a:spcPct val="120000"/>
              </a:lnSpc>
              <a:spcBef>
                <a:spcPct val="20000"/>
              </a:spcBef>
              <a:buFont typeface="Arial" panose="020B0604020202020204" pitchFamily="34" charset="0"/>
              <a:buNone/>
              <a:defRPr sz="1600">
                <a:solidFill>
                  <a:schemeClr val="accent6"/>
                </a:solidFill>
                <a:latin typeface="张海山锐线体2.0" panose="02000000000000000000" pitchFamily="2" charset="-122"/>
                <a:ea typeface="张海山锐线体2.0" panose="02000000000000000000" pitchFamily="2" charset="-122"/>
              </a:defRPr>
            </a:lvl1pPr>
            <a:lvl2pPr indent="0" algn="ctr">
              <a:spcBef>
                <a:spcPct val="20000"/>
              </a:spcBef>
              <a:buFont typeface="Arial" panose="020B0604020202020204" pitchFamily="34" charset="0"/>
              <a:buNone/>
              <a:defRPr sz="2800">
                <a:solidFill>
                  <a:schemeClr val="tx1">
                    <a:tint val="75000"/>
                  </a:schemeClr>
                </a:solidFill>
              </a:defRPr>
            </a:lvl2pPr>
            <a:lvl3pPr indent="0" algn="ctr">
              <a:spcBef>
                <a:spcPct val="20000"/>
              </a:spcBef>
              <a:buFont typeface="Arial" panose="020B0604020202020204" pitchFamily="34" charset="0"/>
              <a:buNone/>
              <a:defRPr sz="2400">
                <a:solidFill>
                  <a:schemeClr val="tx1">
                    <a:tint val="75000"/>
                  </a:schemeClr>
                </a:solidFill>
              </a:defRPr>
            </a:lvl3pPr>
            <a:lvl4pPr indent="0" algn="ctr">
              <a:spcBef>
                <a:spcPct val="20000"/>
              </a:spcBef>
              <a:buFont typeface="Arial" panose="020B0604020202020204" pitchFamily="34" charset="0"/>
              <a:buNone/>
              <a:defRPr sz="2000">
                <a:solidFill>
                  <a:schemeClr val="tx1">
                    <a:tint val="75000"/>
                  </a:schemeClr>
                </a:solidFill>
              </a:defRPr>
            </a:lvl4pPr>
            <a:lvl5pPr indent="0" algn="ctr">
              <a:spcBef>
                <a:spcPct val="20000"/>
              </a:spcBef>
              <a:buFont typeface="Arial" panose="020B0604020202020204" pitchFamily="34" charset="0"/>
              <a:buNone/>
              <a:defRPr sz="2000">
                <a:solidFill>
                  <a:schemeClr val="tx1">
                    <a:tint val="75000"/>
                  </a:schemeClr>
                </a:solidFill>
              </a:defRPr>
            </a:lvl5pPr>
            <a:lvl6pPr indent="0" algn="ctr">
              <a:spcBef>
                <a:spcPct val="20000"/>
              </a:spcBef>
              <a:buFont typeface="Arial" panose="020B0604020202020204" pitchFamily="34" charset="0"/>
              <a:buNone/>
              <a:defRPr sz="2000">
                <a:solidFill>
                  <a:schemeClr val="tx1">
                    <a:tint val="75000"/>
                  </a:schemeClr>
                </a:solidFill>
              </a:defRPr>
            </a:lvl6pPr>
            <a:lvl7pPr indent="0" algn="ctr">
              <a:spcBef>
                <a:spcPct val="20000"/>
              </a:spcBef>
              <a:buFont typeface="Arial" panose="020B0604020202020204" pitchFamily="34" charset="0"/>
              <a:buNone/>
              <a:defRPr sz="2000">
                <a:solidFill>
                  <a:schemeClr val="tx1">
                    <a:tint val="75000"/>
                  </a:schemeClr>
                </a:solidFill>
              </a:defRPr>
            </a:lvl7pPr>
            <a:lvl8pPr indent="0" algn="ctr">
              <a:spcBef>
                <a:spcPct val="20000"/>
              </a:spcBef>
              <a:buFont typeface="Arial" panose="020B0604020202020204" pitchFamily="34" charset="0"/>
              <a:buNone/>
              <a:defRPr sz="2000">
                <a:solidFill>
                  <a:schemeClr val="tx1">
                    <a:tint val="75000"/>
                  </a:schemeClr>
                </a:solidFill>
              </a:defRPr>
            </a:lvl8pPr>
            <a:lvl9pPr indent="0" algn="ctr">
              <a:spcBef>
                <a:spcPct val="20000"/>
              </a:spcBef>
              <a:buFont typeface="Arial" panose="020B0604020202020204" pitchFamily="34" charset="0"/>
              <a:buNone/>
              <a:defRPr sz="2000">
                <a:solidFill>
                  <a:schemeClr val="tx1">
                    <a:tint val="75000"/>
                  </a:schemeClr>
                </a:solidFill>
              </a:defRPr>
            </a:lvl9pPr>
          </a:lstStyle>
          <a:p>
            <a:r>
              <a:rPr lang="zh-CN" altLang="en-US" sz="2133" dirty="0">
                <a:solidFill>
                  <a:schemeClr val="tx2"/>
                </a:solidFill>
                <a:ea typeface="微软雅黑" panose="020B0503020204020204" pitchFamily="34" charset="-122"/>
              </a:rPr>
              <a:t>添加文本内容添加文本内容</a:t>
            </a:r>
          </a:p>
        </p:txBody>
      </p:sp>
      <p:sp>
        <p:nvSpPr>
          <p:cNvPr id="89" name="副标题 2"/>
          <p:cNvSpPr txBox="1">
            <a:spLocks/>
          </p:cNvSpPr>
          <p:nvPr/>
        </p:nvSpPr>
        <p:spPr>
          <a:xfrm>
            <a:off x="2446523" y="1594325"/>
            <a:ext cx="7048799" cy="384224"/>
          </a:xfrm>
          <a:prstGeom prst="rect">
            <a:avLst/>
          </a:prstGeom>
        </p:spPr>
        <p:txBody>
          <a:bodyPr vert="horz" lIns="121920" tIns="60960" rIns="121920" bIns="60960" rtlCol="0" anchor="ctr">
            <a:noAutofit/>
          </a:bodyPr>
          <a:lstStyle>
            <a:defPPr>
              <a:defRPr lang="zh-CN"/>
            </a:defPPr>
            <a:lvl1pPr indent="0">
              <a:spcBef>
                <a:spcPct val="20000"/>
              </a:spcBef>
              <a:buFont typeface="Arial" panose="020B0604020202020204" pitchFamily="34" charset="0"/>
              <a:buNone/>
              <a:defRPr sz="1600">
                <a:latin typeface="张海山锐线体2.0" panose="02000000000000000000" pitchFamily="2" charset="-122"/>
                <a:ea typeface="张海山锐线体2.0" panose="02000000000000000000" pitchFamily="2" charset="-122"/>
              </a:defRPr>
            </a:lvl1pPr>
            <a:lvl2pPr indent="0" algn="ctr">
              <a:spcBef>
                <a:spcPct val="20000"/>
              </a:spcBef>
              <a:buFont typeface="Arial" panose="020B0604020202020204" pitchFamily="34" charset="0"/>
              <a:buNone/>
              <a:defRPr sz="2800">
                <a:solidFill>
                  <a:schemeClr val="tx1">
                    <a:tint val="75000"/>
                  </a:schemeClr>
                </a:solidFill>
              </a:defRPr>
            </a:lvl2pPr>
            <a:lvl3pPr indent="0" algn="ctr">
              <a:spcBef>
                <a:spcPct val="20000"/>
              </a:spcBef>
              <a:buFont typeface="Arial" panose="020B0604020202020204" pitchFamily="34" charset="0"/>
              <a:buNone/>
              <a:defRPr sz="2400">
                <a:solidFill>
                  <a:schemeClr val="tx1">
                    <a:tint val="75000"/>
                  </a:schemeClr>
                </a:solidFill>
              </a:defRPr>
            </a:lvl3pPr>
            <a:lvl4pPr indent="0" algn="ctr">
              <a:spcBef>
                <a:spcPct val="20000"/>
              </a:spcBef>
              <a:buFont typeface="Arial" panose="020B0604020202020204" pitchFamily="34" charset="0"/>
              <a:buNone/>
              <a:defRPr sz="2000">
                <a:solidFill>
                  <a:schemeClr val="tx1">
                    <a:tint val="75000"/>
                  </a:schemeClr>
                </a:solidFill>
              </a:defRPr>
            </a:lvl4pPr>
            <a:lvl5pPr indent="0" algn="ctr">
              <a:spcBef>
                <a:spcPct val="20000"/>
              </a:spcBef>
              <a:buFont typeface="Arial" panose="020B0604020202020204" pitchFamily="34" charset="0"/>
              <a:buNone/>
              <a:defRPr sz="2000">
                <a:solidFill>
                  <a:schemeClr val="tx1">
                    <a:tint val="75000"/>
                  </a:schemeClr>
                </a:solidFill>
              </a:defRPr>
            </a:lvl5pPr>
            <a:lvl6pPr indent="0" algn="ctr">
              <a:spcBef>
                <a:spcPct val="20000"/>
              </a:spcBef>
              <a:buFont typeface="Arial" panose="020B0604020202020204" pitchFamily="34" charset="0"/>
              <a:buNone/>
              <a:defRPr sz="2000">
                <a:solidFill>
                  <a:schemeClr val="tx1">
                    <a:tint val="75000"/>
                  </a:schemeClr>
                </a:solidFill>
              </a:defRPr>
            </a:lvl6pPr>
            <a:lvl7pPr indent="0" algn="ctr">
              <a:spcBef>
                <a:spcPct val="20000"/>
              </a:spcBef>
              <a:buFont typeface="Arial" panose="020B0604020202020204" pitchFamily="34" charset="0"/>
              <a:buNone/>
              <a:defRPr sz="2000">
                <a:solidFill>
                  <a:schemeClr val="tx1">
                    <a:tint val="75000"/>
                  </a:schemeClr>
                </a:solidFill>
              </a:defRPr>
            </a:lvl7pPr>
            <a:lvl8pPr indent="0" algn="ctr">
              <a:spcBef>
                <a:spcPct val="20000"/>
              </a:spcBef>
              <a:buFont typeface="Arial" panose="020B0604020202020204" pitchFamily="34" charset="0"/>
              <a:buNone/>
              <a:defRPr sz="2000">
                <a:solidFill>
                  <a:schemeClr val="tx1">
                    <a:tint val="75000"/>
                  </a:schemeClr>
                </a:solidFill>
              </a:defRPr>
            </a:lvl8pPr>
            <a:lvl9pPr indent="0" algn="ctr">
              <a:spcBef>
                <a:spcPct val="20000"/>
              </a:spcBef>
              <a:buFont typeface="Arial" panose="020B0604020202020204" pitchFamily="34" charset="0"/>
              <a:buNone/>
              <a:defRPr sz="2000">
                <a:solidFill>
                  <a:schemeClr val="tx1">
                    <a:tint val="75000"/>
                  </a:schemeClr>
                </a:solidFill>
              </a:defRPr>
            </a:lvl9pPr>
          </a:lstStyle>
          <a:p>
            <a:r>
              <a:rPr lang="zh-CN" altLang="en-US" sz="2133" dirty="0">
                <a:solidFill>
                  <a:schemeClr val="tx2"/>
                </a:solidFill>
                <a:ea typeface="微软雅黑" panose="020B0503020204020204" pitchFamily="34" charset="-122"/>
              </a:rPr>
              <a:t>添加文本内容添加文本内容</a:t>
            </a:r>
          </a:p>
        </p:txBody>
      </p:sp>
      <p:sp>
        <p:nvSpPr>
          <p:cNvPr id="78" name="文本框 77"/>
          <p:cNvSpPr txBox="1"/>
          <p:nvPr/>
        </p:nvSpPr>
        <p:spPr>
          <a:xfrm>
            <a:off x="4503548" y="360213"/>
            <a:ext cx="3261592" cy="523220"/>
          </a:xfrm>
          <a:prstGeom prst="rect">
            <a:avLst/>
          </a:prstGeom>
          <a:noFill/>
          <a:ln>
            <a:solidFill>
              <a:schemeClr val="accent2"/>
            </a:solidFill>
          </a:ln>
        </p:spPr>
        <p:txBody>
          <a:bodyPr wrap="square" rtlCol="0">
            <a:spAutoFit/>
          </a:bodyPr>
          <a:lstStyle/>
          <a:p>
            <a:pPr algn="ctr" fontAlgn="auto">
              <a:spcBef>
                <a:spcPts val="0"/>
              </a:spcBef>
              <a:spcAft>
                <a:spcPts val="0"/>
              </a:spcAft>
              <a:defRPr/>
            </a:pPr>
            <a:r>
              <a:rPr lang="zh-CN" altLang="en-US" sz="2800" dirty="0">
                <a:solidFill>
                  <a:schemeClr val="tx2"/>
                </a:solidFill>
                <a:latin typeface="微软雅黑" panose="020B0503020204020204" pitchFamily="34" charset="-122"/>
                <a:ea typeface="微软雅黑" panose="020B0503020204020204" pitchFamily="34" charset="-122"/>
              </a:rPr>
              <a:t>添加文本内容</a:t>
            </a:r>
            <a:endParaRPr lang="zh-CN" altLang="en-US" sz="2800" dirty="0">
              <a:solidFill>
                <a:schemeClr val="bg1"/>
              </a:solidFill>
              <a:latin typeface="Agency FB" panose="020B0503020202020204" pitchFamily="34" charset="0"/>
              <a:cs typeface="+mn-ea"/>
              <a:sym typeface="+mn-lt"/>
            </a:endParaRPr>
          </a:p>
        </p:txBody>
      </p:sp>
      <p:sp>
        <p:nvSpPr>
          <p:cNvPr id="3" name="标题 2"/>
          <p:cNvSpPr>
            <a:spLocks noGrp="1"/>
          </p:cNvSpPr>
          <p:nvPr>
            <p:ph type="ctrTitle"/>
          </p:nvPr>
        </p:nvSpPr>
        <p:spPr/>
        <p:txBody>
          <a:bodyPr/>
          <a:lstStyle/>
          <a:p>
            <a:endParaRPr lang="zh-CN" altLang="en-US"/>
          </a:p>
        </p:txBody>
      </p:sp>
      <p:sp>
        <p:nvSpPr>
          <p:cNvPr id="4" name="副标题 3"/>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261470419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
                                        <p:tgtEl>
                                          <p:spTgt spid="2"/>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00"/>
                                        <p:tgtEl>
                                          <p:spTgt spid="5"/>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200"/>
                                        <p:tgtEl>
                                          <p:spTgt spid="27"/>
                                        </p:tgtEl>
                                      </p:cBhvr>
                                    </p:animEffect>
                                  </p:childTnLst>
                                </p:cTn>
                              </p:par>
                            </p:childTnLst>
                          </p:cTn>
                        </p:par>
                        <p:par>
                          <p:cTn id="16" fill="hold">
                            <p:stCondLst>
                              <p:cond delay="600"/>
                            </p:stCondLst>
                            <p:childTnLst>
                              <p:par>
                                <p:cTn id="17" presetID="10" presetClass="entr" presetSubtype="0"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200"/>
                                        <p:tgtEl>
                                          <p:spTgt spid="30"/>
                                        </p:tgtEl>
                                      </p:cBhvr>
                                    </p:animEffect>
                                  </p:childTnLst>
                                </p:cTn>
                              </p:par>
                            </p:childTnLst>
                          </p:cTn>
                        </p:par>
                        <p:par>
                          <p:cTn id="20" fill="hold">
                            <p:stCondLst>
                              <p:cond delay="800"/>
                            </p:stCondLst>
                            <p:childTnLst>
                              <p:par>
                                <p:cTn id="21" presetID="10" presetClass="entr" presetSubtype="0" fill="hold" grpId="0"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fade">
                                      <p:cBhvr>
                                        <p:cTn id="23" dur="200"/>
                                        <p:tgtEl>
                                          <p:spTgt spid="52"/>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fade">
                                      <p:cBhvr>
                                        <p:cTn id="27" dur="200"/>
                                        <p:tgtEl>
                                          <p:spTgt spid="55"/>
                                        </p:tgtEl>
                                      </p:cBhvr>
                                    </p:animEffect>
                                  </p:childTnLst>
                                </p:cTn>
                              </p:par>
                            </p:childTnLst>
                          </p:cTn>
                        </p:par>
                        <p:par>
                          <p:cTn id="28" fill="hold">
                            <p:stCondLst>
                              <p:cond delay="1200"/>
                            </p:stCondLst>
                            <p:childTnLst>
                              <p:par>
                                <p:cTn id="29" presetID="10" presetClass="entr" presetSubtype="0" fill="hold" grpId="0" nodeType="afterEffect">
                                  <p:stCondLst>
                                    <p:cond delay="0"/>
                                  </p:stCondLst>
                                  <p:childTnLst>
                                    <p:set>
                                      <p:cBhvr>
                                        <p:cTn id="30" dur="1" fill="hold">
                                          <p:stCondLst>
                                            <p:cond delay="0"/>
                                          </p:stCondLst>
                                        </p:cTn>
                                        <p:tgtEl>
                                          <p:spTgt spid="77"/>
                                        </p:tgtEl>
                                        <p:attrNameLst>
                                          <p:attrName>style.visibility</p:attrName>
                                        </p:attrNameLst>
                                      </p:cBhvr>
                                      <p:to>
                                        <p:strVal val="visible"/>
                                      </p:to>
                                    </p:set>
                                    <p:animEffect transition="in" filter="fade">
                                      <p:cBhvr>
                                        <p:cTn id="31" dur="200"/>
                                        <p:tgtEl>
                                          <p:spTgt spid="77"/>
                                        </p:tgtEl>
                                      </p:cBhvr>
                                    </p:animEffect>
                                  </p:childTnLst>
                                </p:cTn>
                              </p:par>
                            </p:childTnLst>
                          </p:cTn>
                        </p:par>
                        <p:par>
                          <p:cTn id="32" fill="hold">
                            <p:stCondLst>
                              <p:cond delay="1400"/>
                            </p:stCondLst>
                            <p:childTnLst>
                              <p:par>
                                <p:cTn id="33" presetID="10" presetClass="entr" presetSubtype="0" fill="hold" grpId="0" nodeType="afterEffect">
                                  <p:stCondLst>
                                    <p:cond delay="0"/>
                                  </p:stCondLst>
                                  <p:childTnLst>
                                    <p:set>
                                      <p:cBhvr>
                                        <p:cTn id="34" dur="1" fill="hold">
                                          <p:stCondLst>
                                            <p:cond delay="0"/>
                                          </p:stCondLst>
                                        </p:cTn>
                                        <p:tgtEl>
                                          <p:spTgt spid="80"/>
                                        </p:tgtEl>
                                        <p:attrNameLst>
                                          <p:attrName>style.visibility</p:attrName>
                                        </p:attrNameLst>
                                      </p:cBhvr>
                                      <p:to>
                                        <p:strVal val="visible"/>
                                      </p:to>
                                    </p:set>
                                    <p:animEffect transition="in" filter="fade">
                                      <p:cBhvr>
                                        <p:cTn id="35" dur="200"/>
                                        <p:tgtEl>
                                          <p:spTgt spid="80"/>
                                        </p:tgtEl>
                                      </p:cBhvr>
                                    </p:animEffect>
                                  </p:childTnLst>
                                </p:cTn>
                              </p:par>
                            </p:childTnLst>
                          </p:cTn>
                        </p:par>
                        <p:par>
                          <p:cTn id="36" fill="hold">
                            <p:stCondLst>
                              <p:cond delay="1600"/>
                            </p:stCondLst>
                            <p:childTnLst>
                              <p:par>
                                <p:cTn id="37" presetID="10" presetClass="entr" presetSubtype="0" fill="hold" grpId="0" nodeType="afterEffect">
                                  <p:stCondLst>
                                    <p:cond delay="0"/>
                                  </p:stCondLst>
                                  <p:childTnLst>
                                    <p:set>
                                      <p:cBhvr>
                                        <p:cTn id="38" dur="1" fill="hold">
                                          <p:stCondLst>
                                            <p:cond delay="0"/>
                                          </p:stCondLst>
                                        </p:cTn>
                                        <p:tgtEl>
                                          <p:spTgt spid="102"/>
                                        </p:tgtEl>
                                        <p:attrNameLst>
                                          <p:attrName>style.visibility</p:attrName>
                                        </p:attrNameLst>
                                      </p:cBhvr>
                                      <p:to>
                                        <p:strVal val="visible"/>
                                      </p:to>
                                    </p:set>
                                    <p:animEffect transition="in" filter="fade">
                                      <p:cBhvr>
                                        <p:cTn id="39" dur="200"/>
                                        <p:tgtEl>
                                          <p:spTgt spid="102"/>
                                        </p:tgtEl>
                                      </p:cBhvr>
                                    </p:animEffect>
                                  </p:childTnLst>
                                </p:cTn>
                              </p:par>
                            </p:childTnLst>
                          </p:cTn>
                        </p:par>
                        <p:par>
                          <p:cTn id="40" fill="hold">
                            <p:stCondLst>
                              <p:cond delay="1800"/>
                            </p:stCondLst>
                            <p:childTnLst>
                              <p:par>
                                <p:cTn id="41" presetID="10" presetClass="entr" presetSubtype="0" fill="hold" grpId="0" nodeType="afterEffect">
                                  <p:stCondLst>
                                    <p:cond delay="0"/>
                                  </p:stCondLst>
                                  <p:childTnLst>
                                    <p:set>
                                      <p:cBhvr>
                                        <p:cTn id="42" dur="1" fill="hold">
                                          <p:stCondLst>
                                            <p:cond delay="0"/>
                                          </p:stCondLst>
                                        </p:cTn>
                                        <p:tgtEl>
                                          <p:spTgt spid="104"/>
                                        </p:tgtEl>
                                        <p:attrNameLst>
                                          <p:attrName>style.visibility</p:attrName>
                                        </p:attrNameLst>
                                      </p:cBhvr>
                                      <p:to>
                                        <p:strVal val="visible"/>
                                      </p:to>
                                    </p:set>
                                    <p:animEffect transition="in" filter="fade">
                                      <p:cBhvr>
                                        <p:cTn id="43" dur="200"/>
                                        <p:tgtEl>
                                          <p:spTgt spid="104"/>
                                        </p:tgtEl>
                                      </p:cBhvr>
                                    </p:animEffect>
                                  </p:childTnLst>
                                </p:cTn>
                              </p:par>
                            </p:childTnLst>
                          </p:cTn>
                        </p:par>
                        <p:par>
                          <p:cTn id="44" fill="hold">
                            <p:stCondLst>
                              <p:cond delay="2000"/>
                            </p:stCondLst>
                            <p:childTnLst>
                              <p:par>
                                <p:cTn id="45" presetID="10" presetClass="entr" presetSubtype="0"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200"/>
                                        <p:tgtEl>
                                          <p:spTgt spid="26"/>
                                        </p:tgtEl>
                                      </p:cBhvr>
                                    </p:animEffect>
                                  </p:childTnLst>
                                </p:cTn>
                              </p:par>
                            </p:childTnLst>
                          </p:cTn>
                        </p:par>
                        <p:par>
                          <p:cTn id="48" fill="hold">
                            <p:stCondLst>
                              <p:cond delay="2200"/>
                            </p:stCondLst>
                            <p:childTnLst>
                              <p:par>
                                <p:cTn id="49" presetID="10" presetClass="entr" presetSubtype="0" fill="hold" nodeType="after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fade">
                                      <p:cBhvr>
                                        <p:cTn id="51" dur="200"/>
                                        <p:tgtEl>
                                          <p:spTgt spid="40"/>
                                        </p:tgtEl>
                                      </p:cBhvr>
                                    </p:animEffect>
                                  </p:childTnLst>
                                </p:cTn>
                              </p:par>
                            </p:childTnLst>
                          </p:cTn>
                        </p:par>
                        <p:par>
                          <p:cTn id="52" fill="hold">
                            <p:stCondLst>
                              <p:cond delay="2400"/>
                            </p:stCondLst>
                            <p:childTnLst>
                              <p:par>
                                <p:cTn id="53" presetID="10" presetClass="entr" presetSubtype="0" fill="hold" nodeType="after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fade">
                                      <p:cBhvr>
                                        <p:cTn id="55" dur="200"/>
                                        <p:tgtEl>
                                          <p:spTgt spid="49"/>
                                        </p:tgtEl>
                                      </p:cBhvr>
                                    </p:animEffect>
                                  </p:childTnLst>
                                </p:cTn>
                              </p:par>
                            </p:childTnLst>
                          </p:cTn>
                        </p:par>
                        <p:par>
                          <p:cTn id="56" fill="hold">
                            <p:stCondLst>
                              <p:cond delay="2600"/>
                            </p:stCondLst>
                            <p:childTnLst>
                              <p:par>
                                <p:cTn id="57" presetID="10" presetClass="entr" presetSubtype="0" fill="hold" nodeType="afterEffect">
                                  <p:stCondLst>
                                    <p:cond delay="0"/>
                                  </p:stCondLst>
                                  <p:childTnLst>
                                    <p:set>
                                      <p:cBhvr>
                                        <p:cTn id="58" dur="1" fill="hold">
                                          <p:stCondLst>
                                            <p:cond delay="0"/>
                                          </p:stCondLst>
                                        </p:cTn>
                                        <p:tgtEl>
                                          <p:spTgt spid="63"/>
                                        </p:tgtEl>
                                        <p:attrNameLst>
                                          <p:attrName>style.visibility</p:attrName>
                                        </p:attrNameLst>
                                      </p:cBhvr>
                                      <p:to>
                                        <p:strVal val="visible"/>
                                      </p:to>
                                    </p:set>
                                    <p:animEffect transition="in" filter="fade">
                                      <p:cBhvr>
                                        <p:cTn id="59" dur="200"/>
                                        <p:tgtEl>
                                          <p:spTgt spid="63"/>
                                        </p:tgtEl>
                                      </p:cBhvr>
                                    </p:animEffect>
                                  </p:childTnLst>
                                </p:cTn>
                              </p:par>
                            </p:childTnLst>
                          </p:cTn>
                        </p:par>
                        <p:par>
                          <p:cTn id="60" fill="hold">
                            <p:stCondLst>
                              <p:cond delay="2800"/>
                            </p:stCondLst>
                            <p:childTnLst>
                              <p:par>
                                <p:cTn id="61" presetID="10" presetClass="entr" presetSubtype="0" fill="hold" nodeType="afterEffect">
                                  <p:stCondLst>
                                    <p:cond delay="0"/>
                                  </p:stCondLst>
                                  <p:childTnLst>
                                    <p:set>
                                      <p:cBhvr>
                                        <p:cTn id="62" dur="1" fill="hold">
                                          <p:stCondLst>
                                            <p:cond delay="0"/>
                                          </p:stCondLst>
                                        </p:cTn>
                                        <p:tgtEl>
                                          <p:spTgt spid="72"/>
                                        </p:tgtEl>
                                        <p:attrNameLst>
                                          <p:attrName>style.visibility</p:attrName>
                                        </p:attrNameLst>
                                      </p:cBhvr>
                                      <p:to>
                                        <p:strVal val="visible"/>
                                      </p:to>
                                    </p:set>
                                    <p:animEffect transition="in" filter="fade">
                                      <p:cBhvr>
                                        <p:cTn id="63" dur="200"/>
                                        <p:tgtEl>
                                          <p:spTgt spid="72"/>
                                        </p:tgtEl>
                                      </p:cBhvr>
                                    </p:animEffect>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85"/>
                                        </p:tgtEl>
                                        <p:attrNameLst>
                                          <p:attrName>style.visibility</p:attrName>
                                        </p:attrNameLst>
                                      </p:cBhvr>
                                      <p:to>
                                        <p:strVal val="visible"/>
                                      </p:to>
                                    </p:set>
                                    <p:animEffect transition="in" filter="fade">
                                      <p:cBhvr>
                                        <p:cTn id="67" dur="200"/>
                                        <p:tgtEl>
                                          <p:spTgt spid="85"/>
                                        </p:tgtEl>
                                      </p:cBhvr>
                                    </p:animEffect>
                                  </p:childTnLst>
                                </p:cTn>
                              </p:par>
                            </p:childTnLst>
                          </p:cTn>
                        </p:par>
                        <p:par>
                          <p:cTn id="68" fill="hold">
                            <p:stCondLst>
                              <p:cond delay="3200"/>
                            </p:stCondLst>
                            <p:childTnLst>
                              <p:par>
                                <p:cTn id="69" presetID="10" presetClass="entr" presetSubtype="0" fill="hold" grpId="0" nodeType="afterEffect">
                                  <p:stCondLst>
                                    <p:cond delay="0"/>
                                  </p:stCondLst>
                                  <p:childTnLst>
                                    <p:set>
                                      <p:cBhvr>
                                        <p:cTn id="70" dur="1" fill="hold">
                                          <p:stCondLst>
                                            <p:cond delay="0"/>
                                          </p:stCondLst>
                                        </p:cTn>
                                        <p:tgtEl>
                                          <p:spTgt spid="86"/>
                                        </p:tgtEl>
                                        <p:attrNameLst>
                                          <p:attrName>style.visibility</p:attrName>
                                        </p:attrNameLst>
                                      </p:cBhvr>
                                      <p:to>
                                        <p:strVal val="visible"/>
                                      </p:to>
                                    </p:set>
                                    <p:animEffect transition="in" filter="fade">
                                      <p:cBhvr>
                                        <p:cTn id="71" dur="200"/>
                                        <p:tgtEl>
                                          <p:spTgt spid="86"/>
                                        </p:tgtEl>
                                      </p:cBhvr>
                                    </p:animEffect>
                                  </p:childTnLst>
                                </p:cTn>
                              </p:par>
                            </p:childTnLst>
                          </p:cTn>
                        </p:par>
                        <p:par>
                          <p:cTn id="72" fill="hold">
                            <p:stCondLst>
                              <p:cond delay="3400"/>
                            </p:stCondLst>
                            <p:childTnLst>
                              <p:par>
                                <p:cTn id="73" presetID="10" presetClass="entr" presetSubtype="0" fill="hold" grpId="0" nodeType="afterEffect">
                                  <p:stCondLst>
                                    <p:cond delay="0"/>
                                  </p:stCondLst>
                                  <p:childTnLst>
                                    <p:set>
                                      <p:cBhvr>
                                        <p:cTn id="74" dur="1" fill="hold">
                                          <p:stCondLst>
                                            <p:cond delay="0"/>
                                          </p:stCondLst>
                                        </p:cTn>
                                        <p:tgtEl>
                                          <p:spTgt spid="87"/>
                                        </p:tgtEl>
                                        <p:attrNameLst>
                                          <p:attrName>style.visibility</p:attrName>
                                        </p:attrNameLst>
                                      </p:cBhvr>
                                      <p:to>
                                        <p:strVal val="visible"/>
                                      </p:to>
                                    </p:set>
                                    <p:animEffect transition="in" filter="fade">
                                      <p:cBhvr>
                                        <p:cTn id="75" dur="200"/>
                                        <p:tgtEl>
                                          <p:spTgt spid="87"/>
                                        </p:tgtEl>
                                      </p:cBhvr>
                                    </p:animEffect>
                                  </p:childTnLst>
                                </p:cTn>
                              </p:par>
                            </p:childTnLst>
                          </p:cTn>
                        </p:par>
                        <p:par>
                          <p:cTn id="76" fill="hold">
                            <p:stCondLst>
                              <p:cond delay="3600"/>
                            </p:stCondLst>
                            <p:childTnLst>
                              <p:par>
                                <p:cTn id="77" presetID="10" presetClass="entr" presetSubtype="0" fill="hold" grpId="0" nodeType="afterEffect">
                                  <p:stCondLst>
                                    <p:cond delay="0"/>
                                  </p:stCondLst>
                                  <p:childTnLst>
                                    <p:set>
                                      <p:cBhvr>
                                        <p:cTn id="78" dur="1" fill="hold">
                                          <p:stCondLst>
                                            <p:cond delay="0"/>
                                          </p:stCondLst>
                                        </p:cTn>
                                        <p:tgtEl>
                                          <p:spTgt spid="88"/>
                                        </p:tgtEl>
                                        <p:attrNameLst>
                                          <p:attrName>style.visibility</p:attrName>
                                        </p:attrNameLst>
                                      </p:cBhvr>
                                      <p:to>
                                        <p:strVal val="visible"/>
                                      </p:to>
                                    </p:set>
                                    <p:animEffect transition="in" filter="fade">
                                      <p:cBhvr>
                                        <p:cTn id="79" dur="200"/>
                                        <p:tgtEl>
                                          <p:spTgt spid="88"/>
                                        </p:tgtEl>
                                      </p:cBhvr>
                                    </p:animEffect>
                                  </p:childTnLst>
                                </p:cTn>
                              </p:par>
                            </p:childTnLst>
                          </p:cTn>
                        </p:par>
                        <p:par>
                          <p:cTn id="80" fill="hold">
                            <p:stCondLst>
                              <p:cond delay="3800"/>
                            </p:stCondLst>
                            <p:childTnLst>
                              <p:par>
                                <p:cTn id="81" presetID="10" presetClass="entr" presetSubtype="0" fill="hold" grpId="0" nodeType="afterEffect">
                                  <p:stCondLst>
                                    <p:cond delay="0"/>
                                  </p:stCondLst>
                                  <p:childTnLst>
                                    <p:set>
                                      <p:cBhvr>
                                        <p:cTn id="82" dur="1" fill="hold">
                                          <p:stCondLst>
                                            <p:cond delay="0"/>
                                          </p:stCondLst>
                                        </p:cTn>
                                        <p:tgtEl>
                                          <p:spTgt spid="89"/>
                                        </p:tgtEl>
                                        <p:attrNameLst>
                                          <p:attrName>style.visibility</p:attrName>
                                        </p:attrNameLst>
                                      </p:cBhvr>
                                      <p:to>
                                        <p:strVal val="visible"/>
                                      </p:to>
                                    </p:set>
                                    <p:animEffect transition="in" filter="fade">
                                      <p:cBhvr>
                                        <p:cTn id="83" dur="2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27" grpId="0" animBg="1"/>
      <p:bldP spid="30" grpId="0" animBg="1"/>
      <p:bldP spid="52" grpId="0" animBg="1"/>
      <p:bldP spid="55" grpId="0" animBg="1"/>
      <p:bldP spid="77" grpId="0" animBg="1"/>
      <p:bldP spid="80" grpId="0" animBg="1"/>
      <p:bldP spid="102" grpId="0" animBg="1"/>
      <p:bldP spid="104" grpId="0" animBg="1"/>
      <p:bldP spid="85" grpId="0"/>
      <p:bldP spid="86" grpId="0"/>
      <p:bldP spid="87" grpId="0"/>
      <p:bldP spid="88" grpId="0"/>
      <p:bldP spid="8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7" name="Freeform 522"/>
          <p:cNvSpPr>
            <a:spLocks/>
          </p:cNvSpPr>
          <p:nvPr/>
        </p:nvSpPr>
        <p:spPr bwMode="auto">
          <a:xfrm>
            <a:off x="1253100" y="4692181"/>
            <a:ext cx="9714072" cy="1632640"/>
          </a:xfrm>
          <a:custGeom>
            <a:avLst/>
            <a:gdLst>
              <a:gd name="T0" fmla="*/ 474 w 474"/>
              <a:gd name="T1" fmla="*/ 32 h 172"/>
              <a:gd name="T2" fmla="*/ 0 w 474"/>
              <a:gd name="T3" fmla="*/ 32 h 172"/>
              <a:gd name="T4" fmla="*/ 0 w 474"/>
              <a:gd name="T5" fmla="*/ 140 h 172"/>
              <a:gd name="T6" fmla="*/ 474 w 474"/>
              <a:gd name="T7" fmla="*/ 140 h 172"/>
              <a:gd name="T8" fmla="*/ 474 w 474"/>
              <a:gd name="T9" fmla="*/ 32 h 172"/>
            </a:gdLst>
            <a:ahLst/>
            <a:cxnLst>
              <a:cxn ang="0">
                <a:pos x="T0" y="T1"/>
              </a:cxn>
              <a:cxn ang="0">
                <a:pos x="T2" y="T3"/>
              </a:cxn>
              <a:cxn ang="0">
                <a:pos x="T4" y="T5"/>
              </a:cxn>
              <a:cxn ang="0">
                <a:pos x="T6" y="T7"/>
              </a:cxn>
              <a:cxn ang="0">
                <a:pos x="T8" y="T9"/>
              </a:cxn>
            </a:cxnLst>
            <a:rect l="0" t="0" r="r" b="b"/>
            <a:pathLst>
              <a:path w="474" h="172">
                <a:moveTo>
                  <a:pt x="474" y="32"/>
                </a:moveTo>
                <a:cubicBezTo>
                  <a:pt x="316" y="0"/>
                  <a:pt x="158" y="65"/>
                  <a:pt x="0" y="32"/>
                </a:cubicBezTo>
                <a:cubicBezTo>
                  <a:pt x="0" y="68"/>
                  <a:pt x="0" y="104"/>
                  <a:pt x="0" y="140"/>
                </a:cubicBezTo>
                <a:cubicBezTo>
                  <a:pt x="158" y="172"/>
                  <a:pt x="316" y="108"/>
                  <a:pt x="474" y="140"/>
                </a:cubicBezTo>
                <a:cubicBezTo>
                  <a:pt x="474" y="104"/>
                  <a:pt x="474" y="68"/>
                  <a:pt x="474" y="32"/>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868" name="Freeform 523"/>
          <p:cNvSpPr>
            <a:spLocks noEditPoints="1"/>
          </p:cNvSpPr>
          <p:nvPr/>
        </p:nvSpPr>
        <p:spPr bwMode="auto">
          <a:xfrm>
            <a:off x="1718640" y="5422145"/>
            <a:ext cx="294603" cy="470727"/>
          </a:xfrm>
          <a:custGeom>
            <a:avLst/>
            <a:gdLst>
              <a:gd name="T0" fmla="*/ 39 w 39"/>
              <a:gd name="T1" fmla="*/ 32 h 62"/>
              <a:gd name="T2" fmla="*/ 19 w 39"/>
              <a:gd name="T3" fmla="*/ 61 h 62"/>
              <a:gd name="T4" fmla="*/ 0 w 39"/>
              <a:gd name="T5" fmla="*/ 29 h 62"/>
              <a:gd name="T6" fmla="*/ 20 w 39"/>
              <a:gd name="T7" fmla="*/ 1 h 62"/>
              <a:gd name="T8" fmla="*/ 39 w 39"/>
              <a:gd name="T9" fmla="*/ 32 h 62"/>
              <a:gd name="T10" fmla="*/ 8 w 39"/>
              <a:gd name="T11" fmla="*/ 30 h 62"/>
              <a:gd name="T12" fmla="*/ 19 w 39"/>
              <a:gd name="T13" fmla="*/ 55 h 62"/>
              <a:gd name="T14" fmla="*/ 31 w 39"/>
              <a:gd name="T15" fmla="*/ 32 h 62"/>
              <a:gd name="T16" fmla="*/ 19 w 39"/>
              <a:gd name="T17" fmla="*/ 7 h 62"/>
              <a:gd name="T18" fmla="*/ 8 w 39"/>
              <a:gd name="T19" fmla="*/ 3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62">
                <a:moveTo>
                  <a:pt x="39" y="32"/>
                </a:moveTo>
                <a:cubicBezTo>
                  <a:pt x="39" y="51"/>
                  <a:pt x="32" y="62"/>
                  <a:pt x="19" y="61"/>
                </a:cubicBezTo>
                <a:cubicBezTo>
                  <a:pt x="8" y="60"/>
                  <a:pt x="0" y="48"/>
                  <a:pt x="0" y="29"/>
                </a:cubicBezTo>
                <a:cubicBezTo>
                  <a:pt x="0" y="10"/>
                  <a:pt x="8" y="0"/>
                  <a:pt x="20" y="1"/>
                </a:cubicBezTo>
                <a:cubicBezTo>
                  <a:pt x="32" y="2"/>
                  <a:pt x="39" y="13"/>
                  <a:pt x="39" y="32"/>
                </a:cubicBezTo>
                <a:close/>
                <a:moveTo>
                  <a:pt x="8" y="30"/>
                </a:moveTo>
                <a:cubicBezTo>
                  <a:pt x="8" y="45"/>
                  <a:pt x="12" y="54"/>
                  <a:pt x="19" y="55"/>
                </a:cubicBezTo>
                <a:cubicBezTo>
                  <a:pt x="27" y="55"/>
                  <a:pt x="31" y="46"/>
                  <a:pt x="31" y="32"/>
                </a:cubicBezTo>
                <a:cubicBezTo>
                  <a:pt x="31" y="17"/>
                  <a:pt x="27" y="8"/>
                  <a:pt x="19" y="7"/>
                </a:cubicBezTo>
                <a:cubicBezTo>
                  <a:pt x="13" y="7"/>
                  <a:pt x="8" y="14"/>
                  <a:pt x="8" y="30"/>
                </a:cubicBezTo>
                <a:close/>
              </a:path>
            </a:pathLst>
          </a:custGeom>
          <a:gradFill flip="none" rotWithShape="0">
            <a:gsLst>
              <a:gs pos="0">
                <a:schemeClr val="accent4"/>
              </a:gs>
              <a:gs pos="100000">
                <a:schemeClr val="accent4">
                  <a:lumMod val="75000"/>
                </a:schemeClr>
              </a:gs>
            </a:gsLst>
            <a:lin ang="13500000" scaled="1"/>
            <a:tileRect/>
          </a:gradFill>
          <a:ln w="6350">
            <a:gradFill flip="none" rotWithShape="1">
              <a:gsLst>
                <a:gs pos="0">
                  <a:schemeClr val="accent4"/>
                </a:gs>
                <a:gs pos="100000">
                  <a:schemeClr val="accent4">
                    <a:lumMod val="75000"/>
                  </a:schemeClr>
                </a:gs>
              </a:gsLst>
              <a:lin ang="2700000" scaled="1"/>
              <a:tileRect/>
            </a:gradFill>
          </a:ln>
          <a:effectLst>
            <a:innerShdw blurRad="1905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ea typeface="微软雅黑" panose="020B0503020204020204" pitchFamily="34" charset="-122"/>
            </a:endParaRPr>
          </a:p>
        </p:txBody>
      </p:sp>
      <p:sp>
        <p:nvSpPr>
          <p:cNvPr id="869" name="Freeform 524"/>
          <p:cNvSpPr>
            <a:spLocks/>
          </p:cNvSpPr>
          <p:nvPr/>
        </p:nvSpPr>
        <p:spPr bwMode="auto">
          <a:xfrm>
            <a:off x="2064478" y="5454165"/>
            <a:ext cx="272189" cy="445108"/>
          </a:xfrm>
          <a:custGeom>
            <a:avLst/>
            <a:gdLst>
              <a:gd name="T0" fmla="*/ 35 w 36"/>
              <a:gd name="T1" fmla="*/ 7 h 59"/>
              <a:gd name="T2" fmla="*/ 13 w 36"/>
              <a:gd name="T3" fmla="*/ 7 h 59"/>
              <a:gd name="T4" fmla="*/ 10 w 36"/>
              <a:gd name="T5" fmla="*/ 21 h 59"/>
              <a:gd name="T6" fmla="*/ 15 w 36"/>
              <a:gd name="T7" fmla="*/ 21 h 59"/>
              <a:gd name="T8" fmla="*/ 27 w 36"/>
              <a:gd name="T9" fmla="*/ 24 h 59"/>
              <a:gd name="T10" fmla="*/ 36 w 36"/>
              <a:gd name="T11" fmla="*/ 39 h 59"/>
              <a:gd name="T12" fmla="*/ 14 w 36"/>
              <a:gd name="T13" fmla="*/ 59 h 59"/>
              <a:gd name="T14" fmla="*/ 0 w 36"/>
              <a:gd name="T15" fmla="*/ 55 h 59"/>
              <a:gd name="T16" fmla="*/ 2 w 36"/>
              <a:gd name="T17" fmla="*/ 49 h 59"/>
              <a:gd name="T18" fmla="*/ 14 w 36"/>
              <a:gd name="T19" fmla="*/ 53 h 59"/>
              <a:gd name="T20" fmla="*/ 28 w 36"/>
              <a:gd name="T21" fmla="*/ 40 h 59"/>
              <a:gd name="T22" fmla="*/ 11 w 36"/>
              <a:gd name="T23" fmla="*/ 27 h 59"/>
              <a:gd name="T24" fmla="*/ 3 w 36"/>
              <a:gd name="T25" fmla="*/ 28 h 59"/>
              <a:gd name="T26" fmla="*/ 7 w 36"/>
              <a:gd name="T27" fmla="*/ 0 h 59"/>
              <a:gd name="T28" fmla="*/ 35 w 36"/>
              <a:gd name="T29" fmla="*/ 0 h 59"/>
              <a:gd name="T30" fmla="*/ 35 w 36"/>
              <a:gd name="T31" fmla="*/ 7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59">
                <a:moveTo>
                  <a:pt x="35" y="7"/>
                </a:moveTo>
                <a:cubicBezTo>
                  <a:pt x="27" y="7"/>
                  <a:pt x="20" y="7"/>
                  <a:pt x="13" y="7"/>
                </a:cubicBezTo>
                <a:cubicBezTo>
                  <a:pt x="12" y="12"/>
                  <a:pt x="11" y="17"/>
                  <a:pt x="10" y="21"/>
                </a:cubicBezTo>
                <a:cubicBezTo>
                  <a:pt x="12" y="21"/>
                  <a:pt x="13" y="21"/>
                  <a:pt x="15" y="21"/>
                </a:cubicBezTo>
                <a:cubicBezTo>
                  <a:pt x="19" y="21"/>
                  <a:pt x="24" y="22"/>
                  <a:pt x="27" y="24"/>
                </a:cubicBezTo>
                <a:cubicBezTo>
                  <a:pt x="32" y="27"/>
                  <a:pt x="36" y="32"/>
                  <a:pt x="36" y="39"/>
                </a:cubicBezTo>
                <a:cubicBezTo>
                  <a:pt x="36" y="50"/>
                  <a:pt x="27" y="59"/>
                  <a:pt x="14" y="59"/>
                </a:cubicBezTo>
                <a:cubicBezTo>
                  <a:pt x="8" y="59"/>
                  <a:pt x="3" y="57"/>
                  <a:pt x="0" y="55"/>
                </a:cubicBezTo>
                <a:cubicBezTo>
                  <a:pt x="0" y="53"/>
                  <a:pt x="1" y="51"/>
                  <a:pt x="2" y="49"/>
                </a:cubicBezTo>
                <a:cubicBezTo>
                  <a:pt x="4" y="51"/>
                  <a:pt x="9" y="52"/>
                  <a:pt x="14" y="53"/>
                </a:cubicBezTo>
                <a:cubicBezTo>
                  <a:pt x="21" y="53"/>
                  <a:pt x="28" y="48"/>
                  <a:pt x="28" y="40"/>
                </a:cubicBezTo>
                <a:cubicBezTo>
                  <a:pt x="28" y="33"/>
                  <a:pt x="23" y="27"/>
                  <a:pt x="11" y="27"/>
                </a:cubicBezTo>
                <a:cubicBezTo>
                  <a:pt x="8" y="27"/>
                  <a:pt x="5" y="27"/>
                  <a:pt x="3" y="28"/>
                </a:cubicBezTo>
                <a:cubicBezTo>
                  <a:pt x="4" y="18"/>
                  <a:pt x="6" y="9"/>
                  <a:pt x="7" y="0"/>
                </a:cubicBezTo>
                <a:cubicBezTo>
                  <a:pt x="16" y="0"/>
                  <a:pt x="25" y="0"/>
                  <a:pt x="35" y="0"/>
                </a:cubicBezTo>
                <a:cubicBezTo>
                  <a:pt x="35" y="2"/>
                  <a:pt x="35" y="5"/>
                  <a:pt x="35" y="7"/>
                </a:cubicBezTo>
                <a:close/>
              </a:path>
            </a:pathLst>
          </a:custGeom>
          <a:gradFill flip="none" rotWithShape="0">
            <a:gsLst>
              <a:gs pos="0">
                <a:schemeClr val="accent4"/>
              </a:gs>
              <a:gs pos="100000">
                <a:schemeClr val="accent4">
                  <a:lumMod val="75000"/>
                </a:schemeClr>
              </a:gs>
            </a:gsLst>
            <a:lin ang="13500000" scaled="1"/>
            <a:tileRect/>
          </a:gradFill>
          <a:ln w="6350">
            <a:gradFill flip="none" rotWithShape="1">
              <a:gsLst>
                <a:gs pos="0">
                  <a:schemeClr val="accent4"/>
                </a:gs>
                <a:gs pos="100000">
                  <a:schemeClr val="accent4">
                    <a:lumMod val="75000"/>
                  </a:schemeClr>
                </a:gs>
              </a:gsLst>
              <a:lin ang="2700000" scaled="1"/>
              <a:tileRect/>
            </a:gradFill>
          </a:ln>
          <a:effectLst>
            <a:innerShdw blurRad="1905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ea typeface="微软雅黑" panose="020B0503020204020204" pitchFamily="34" charset="-122"/>
            </a:endParaRPr>
          </a:p>
        </p:txBody>
      </p:sp>
      <p:sp>
        <p:nvSpPr>
          <p:cNvPr id="995" name="Freeform 651"/>
          <p:cNvSpPr>
            <a:spLocks/>
          </p:cNvSpPr>
          <p:nvPr/>
        </p:nvSpPr>
        <p:spPr bwMode="auto">
          <a:xfrm>
            <a:off x="2681752" y="5282549"/>
            <a:ext cx="71608" cy="684457"/>
          </a:xfrm>
          <a:custGeom>
            <a:avLst/>
            <a:gdLst>
              <a:gd name="T0" fmla="*/ 3 w 3"/>
              <a:gd name="T1" fmla="*/ 64 h 65"/>
              <a:gd name="T2" fmla="*/ 0 w 3"/>
              <a:gd name="T3" fmla="*/ 65 h 65"/>
              <a:gd name="T4" fmla="*/ 0 w 3"/>
              <a:gd name="T5" fmla="*/ 0 h 65"/>
              <a:gd name="T6" fmla="*/ 3 w 3"/>
              <a:gd name="T7" fmla="*/ 0 h 65"/>
              <a:gd name="T8" fmla="*/ 3 w 3"/>
              <a:gd name="T9" fmla="*/ 64 h 65"/>
            </a:gdLst>
            <a:ahLst/>
            <a:cxnLst>
              <a:cxn ang="0">
                <a:pos x="T0" y="T1"/>
              </a:cxn>
              <a:cxn ang="0">
                <a:pos x="T2" y="T3"/>
              </a:cxn>
              <a:cxn ang="0">
                <a:pos x="T4" y="T5"/>
              </a:cxn>
              <a:cxn ang="0">
                <a:pos x="T6" y="T7"/>
              </a:cxn>
              <a:cxn ang="0">
                <a:pos x="T8" y="T9"/>
              </a:cxn>
            </a:cxnLst>
            <a:rect l="0" t="0" r="r" b="b"/>
            <a:pathLst>
              <a:path w="3" h="65">
                <a:moveTo>
                  <a:pt x="3" y="64"/>
                </a:moveTo>
                <a:cubicBezTo>
                  <a:pt x="2" y="64"/>
                  <a:pt x="1" y="65"/>
                  <a:pt x="0" y="65"/>
                </a:cubicBezTo>
                <a:cubicBezTo>
                  <a:pt x="0" y="43"/>
                  <a:pt x="0" y="22"/>
                  <a:pt x="0" y="0"/>
                </a:cubicBezTo>
                <a:cubicBezTo>
                  <a:pt x="1" y="0"/>
                  <a:pt x="2" y="0"/>
                  <a:pt x="3" y="0"/>
                </a:cubicBezTo>
                <a:cubicBezTo>
                  <a:pt x="3" y="22"/>
                  <a:pt x="3" y="43"/>
                  <a:pt x="3" y="64"/>
                </a:cubicBezTo>
                <a:close/>
              </a:path>
            </a:pathLst>
          </a:custGeom>
          <a:gradFill flip="none" rotWithShape="0">
            <a:gsLst>
              <a:gs pos="0">
                <a:schemeClr val="accent4"/>
              </a:gs>
              <a:gs pos="100000">
                <a:schemeClr val="accent4">
                  <a:lumMod val="75000"/>
                </a:schemeClr>
              </a:gs>
            </a:gsLst>
            <a:lin ang="13500000" scaled="1"/>
            <a:tileRect/>
          </a:gradFill>
          <a:ln w="6350">
            <a:gradFill flip="none" rotWithShape="1">
              <a:gsLst>
                <a:gs pos="0">
                  <a:schemeClr val="accent4"/>
                </a:gs>
                <a:gs pos="100000">
                  <a:schemeClr val="accent4">
                    <a:lumMod val="75000"/>
                  </a:schemeClr>
                </a:gs>
              </a:gsLst>
              <a:lin ang="2700000" scaled="1"/>
              <a:tileRect/>
            </a:gradFill>
          </a:ln>
          <a:effectLst>
            <a:innerShdw blurRad="1905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ea typeface="微软雅黑" panose="020B0503020204020204" pitchFamily="34" charset="-122"/>
            </a:endParaRPr>
          </a:p>
        </p:txBody>
      </p:sp>
      <p:sp>
        <p:nvSpPr>
          <p:cNvPr id="996" name="Freeform 652"/>
          <p:cNvSpPr>
            <a:spLocks/>
          </p:cNvSpPr>
          <p:nvPr/>
        </p:nvSpPr>
        <p:spPr bwMode="auto">
          <a:xfrm>
            <a:off x="1352675" y="3746012"/>
            <a:ext cx="9731419" cy="1632640"/>
          </a:xfrm>
          <a:custGeom>
            <a:avLst/>
            <a:gdLst>
              <a:gd name="T0" fmla="*/ 475 w 475"/>
              <a:gd name="T1" fmla="*/ 32 h 172"/>
              <a:gd name="T2" fmla="*/ 0 w 475"/>
              <a:gd name="T3" fmla="*/ 32 h 172"/>
              <a:gd name="T4" fmla="*/ 0 w 475"/>
              <a:gd name="T5" fmla="*/ 140 h 172"/>
              <a:gd name="T6" fmla="*/ 475 w 475"/>
              <a:gd name="T7" fmla="*/ 140 h 172"/>
              <a:gd name="T8" fmla="*/ 475 w 475"/>
              <a:gd name="T9" fmla="*/ 32 h 172"/>
            </a:gdLst>
            <a:ahLst/>
            <a:cxnLst>
              <a:cxn ang="0">
                <a:pos x="T0" y="T1"/>
              </a:cxn>
              <a:cxn ang="0">
                <a:pos x="T2" y="T3"/>
              </a:cxn>
              <a:cxn ang="0">
                <a:pos x="T4" y="T5"/>
              </a:cxn>
              <a:cxn ang="0">
                <a:pos x="T6" y="T7"/>
              </a:cxn>
              <a:cxn ang="0">
                <a:pos x="T8" y="T9"/>
              </a:cxn>
            </a:cxnLst>
            <a:rect l="0" t="0" r="r" b="b"/>
            <a:pathLst>
              <a:path w="475" h="172">
                <a:moveTo>
                  <a:pt x="475" y="32"/>
                </a:moveTo>
                <a:cubicBezTo>
                  <a:pt x="317" y="0"/>
                  <a:pt x="159" y="64"/>
                  <a:pt x="0" y="32"/>
                </a:cubicBezTo>
                <a:cubicBezTo>
                  <a:pt x="0" y="68"/>
                  <a:pt x="0" y="104"/>
                  <a:pt x="0" y="140"/>
                </a:cubicBezTo>
                <a:cubicBezTo>
                  <a:pt x="159" y="172"/>
                  <a:pt x="317" y="107"/>
                  <a:pt x="475" y="140"/>
                </a:cubicBezTo>
                <a:cubicBezTo>
                  <a:pt x="475" y="104"/>
                  <a:pt x="475" y="68"/>
                  <a:pt x="475" y="32"/>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997" name="Freeform 653"/>
          <p:cNvSpPr>
            <a:spLocks noEditPoints="1"/>
          </p:cNvSpPr>
          <p:nvPr/>
        </p:nvSpPr>
        <p:spPr bwMode="auto">
          <a:xfrm>
            <a:off x="1755575" y="4433826"/>
            <a:ext cx="296568" cy="448007"/>
          </a:xfrm>
          <a:custGeom>
            <a:avLst/>
            <a:gdLst>
              <a:gd name="T0" fmla="*/ 40 w 40"/>
              <a:gd name="T1" fmla="*/ 30 h 60"/>
              <a:gd name="T2" fmla="*/ 19 w 40"/>
              <a:gd name="T3" fmla="*/ 60 h 60"/>
              <a:gd name="T4" fmla="*/ 0 w 40"/>
              <a:gd name="T5" fmla="*/ 31 h 60"/>
              <a:gd name="T6" fmla="*/ 20 w 40"/>
              <a:gd name="T7" fmla="*/ 0 h 60"/>
              <a:gd name="T8" fmla="*/ 40 w 40"/>
              <a:gd name="T9" fmla="*/ 30 h 60"/>
              <a:gd name="T10" fmla="*/ 8 w 40"/>
              <a:gd name="T11" fmla="*/ 31 h 60"/>
              <a:gd name="T12" fmla="*/ 20 w 40"/>
              <a:gd name="T13" fmla="*/ 54 h 60"/>
              <a:gd name="T14" fmla="*/ 32 w 40"/>
              <a:gd name="T15" fmla="*/ 30 h 60"/>
              <a:gd name="T16" fmla="*/ 20 w 40"/>
              <a:gd name="T17" fmla="*/ 6 h 60"/>
              <a:gd name="T18" fmla="*/ 8 w 40"/>
              <a:gd name="T19" fmla="*/ 3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60">
                <a:moveTo>
                  <a:pt x="40" y="30"/>
                </a:moveTo>
                <a:cubicBezTo>
                  <a:pt x="40" y="50"/>
                  <a:pt x="32" y="60"/>
                  <a:pt x="19" y="60"/>
                </a:cubicBezTo>
                <a:cubicBezTo>
                  <a:pt x="8" y="60"/>
                  <a:pt x="1" y="50"/>
                  <a:pt x="0" y="31"/>
                </a:cubicBezTo>
                <a:cubicBezTo>
                  <a:pt x="0" y="11"/>
                  <a:pt x="9" y="0"/>
                  <a:pt x="20" y="0"/>
                </a:cubicBezTo>
                <a:cubicBezTo>
                  <a:pt x="33" y="0"/>
                  <a:pt x="40" y="12"/>
                  <a:pt x="40" y="30"/>
                </a:cubicBezTo>
                <a:close/>
                <a:moveTo>
                  <a:pt x="8" y="31"/>
                </a:moveTo>
                <a:cubicBezTo>
                  <a:pt x="8" y="46"/>
                  <a:pt x="13" y="54"/>
                  <a:pt x="20" y="54"/>
                </a:cubicBezTo>
                <a:cubicBezTo>
                  <a:pt x="28" y="54"/>
                  <a:pt x="32" y="45"/>
                  <a:pt x="32" y="30"/>
                </a:cubicBezTo>
                <a:cubicBezTo>
                  <a:pt x="32" y="16"/>
                  <a:pt x="28" y="6"/>
                  <a:pt x="20" y="6"/>
                </a:cubicBezTo>
                <a:cubicBezTo>
                  <a:pt x="13" y="6"/>
                  <a:pt x="8" y="15"/>
                  <a:pt x="8" y="31"/>
                </a:cubicBezTo>
                <a:close/>
              </a:path>
            </a:pathLst>
          </a:cu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998" name="Freeform 654"/>
          <p:cNvSpPr>
            <a:spLocks noEditPoints="1"/>
          </p:cNvSpPr>
          <p:nvPr/>
        </p:nvSpPr>
        <p:spPr bwMode="auto">
          <a:xfrm>
            <a:off x="2083692" y="4465377"/>
            <a:ext cx="312344" cy="432233"/>
          </a:xfrm>
          <a:custGeom>
            <a:avLst/>
            <a:gdLst>
              <a:gd name="T0" fmla="*/ 27 w 42"/>
              <a:gd name="T1" fmla="*/ 57 h 58"/>
              <a:gd name="T2" fmla="*/ 27 w 42"/>
              <a:gd name="T3" fmla="*/ 42 h 58"/>
              <a:gd name="T4" fmla="*/ 0 w 42"/>
              <a:gd name="T5" fmla="*/ 40 h 58"/>
              <a:gd name="T6" fmla="*/ 0 w 42"/>
              <a:gd name="T7" fmla="*/ 35 h 58"/>
              <a:gd name="T8" fmla="*/ 26 w 42"/>
              <a:gd name="T9" fmla="*/ 0 h 58"/>
              <a:gd name="T10" fmla="*/ 34 w 42"/>
              <a:gd name="T11" fmla="*/ 0 h 58"/>
              <a:gd name="T12" fmla="*/ 34 w 42"/>
              <a:gd name="T13" fmla="*/ 36 h 58"/>
              <a:gd name="T14" fmla="*/ 42 w 42"/>
              <a:gd name="T15" fmla="*/ 37 h 58"/>
              <a:gd name="T16" fmla="*/ 42 w 42"/>
              <a:gd name="T17" fmla="*/ 43 h 58"/>
              <a:gd name="T18" fmla="*/ 34 w 42"/>
              <a:gd name="T19" fmla="*/ 42 h 58"/>
              <a:gd name="T20" fmla="*/ 34 w 42"/>
              <a:gd name="T21" fmla="*/ 58 h 58"/>
              <a:gd name="T22" fmla="*/ 27 w 42"/>
              <a:gd name="T23" fmla="*/ 57 h 58"/>
              <a:gd name="T24" fmla="*/ 27 w 42"/>
              <a:gd name="T25" fmla="*/ 36 h 58"/>
              <a:gd name="T26" fmla="*/ 27 w 42"/>
              <a:gd name="T27" fmla="*/ 16 h 58"/>
              <a:gd name="T28" fmla="*/ 27 w 42"/>
              <a:gd name="T29" fmla="*/ 7 h 58"/>
              <a:gd name="T30" fmla="*/ 27 w 42"/>
              <a:gd name="T31" fmla="*/ 7 h 58"/>
              <a:gd name="T32" fmla="*/ 22 w 42"/>
              <a:gd name="T33" fmla="*/ 15 h 58"/>
              <a:gd name="T34" fmla="*/ 8 w 42"/>
              <a:gd name="T35" fmla="*/ 34 h 58"/>
              <a:gd name="T36" fmla="*/ 8 w 42"/>
              <a:gd name="T37" fmla="*/ 34 h 58"/>
              <a:gd name="T38" fmla="*/ 27 w 42"/>
              <a:gd name="T39" fmla="*/ 3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58">
                <a:moveTo>
                  <a:pt x="27" y="57"/>
                </a:moveTo>
                <a:cubicBezTo>
                  <a:pt x="27" y="52"/>
                  <a:pt x="27" y="47"/>
                  <a:pt x="27" y="42"/>
                </a:cubicBezTo>
                <a:cubicBezTo>
                  <a:pt x="18" y="41"/>
                  <a:pt x="9" y="40"/>
                  <a:pt x="0" y="40"/>
                </a:cubicBezTo>
                <a:cubicBezTo>
                  <a:pt x="0" y="38"/>
                  <a:pt x="0" y="36"/>
                  <a:pt x="0" y="35"/>
                </a:cubicBezTo>
                <a:cubicBezTo>
                  <a:pt x="9" y="23"/>
                  <a:pt x="17" y="11"/>
                  <a:pt x="26" y="0"/>
                </a:cubicBezTo>
                <a:cubicBezTo>
                  <a:pt x="29" y="0"/>
                  <a:pt x="31" y="0"/>
                  <a:pt x="34" y="0"/>
                </a:cubicBezTo>
                <a:cubicBezTo>
                  <a:pt x="34" y="12"/>
                  <a:pt x="34" y="24"/>
                  <a:pt x="34" y="36"/>
                </a:cubicBezTo>
                <a:cubicBezTo>
                  <a:pt x="37" y="37"/>
                  <a:pt x="40" y="37"/>
                  <a:pt x="42" y="37"/>
                </a:cubicBezTo>
                <a:cubicBezTo>
                  <a:pt x="42" y="39"/>
                  <a:pt x="42" y="41"/>
                  <a:pt x="42" y="43"/>
                </a:cubicBezTo>
                <a:cubicBezTo>
                  <a:pt x="40" y="43"/>
                  <a:pt x="37" y="43"/>
                  <a:pt x="34" y="42"/>
                </a:cubicBezTo>
                <a:cubicBezTo>
                  <a:pt x="34" y="48"/>
                  <a:pt x="34" y="53"/>
                  <a:pt x="34" y="58"/>
                </a:cubicBezTo>
                <a:cubicBezTo>
                  <a:pt x="32" y="58"/>
                  <a:pt x="29" y="58"/>
                  <a:pt x="27" y="57"/>
                </a:cubicBezTo>
                <a:close/>
                <a:moveTo>
                  <a:pt x="27" y="36"/>
                </a:moveTo>
                <a:cubicBezTo>
                  <a:pt x="27" y="29"/>
                  <a:pt x="27" y="23"/>
                  <a:pt x="27" y="16"/>
                </a:cubicBezTo>
                <a:cubicBezTo>
                  <a:pt x="27" y="13"/>
                  <a:pt x="27" y="10"/>
                  <a:pt x="27" y="7"/>
                </a:cubicBezTo>
                <a:cubicBezTo>
                  <a:pt x="27" y="7"/>
                  <a:pt x="27" y="7"/>
                  <a:pt x="27" y="7"/>
                </a:cubicBezTo>
                <a:cubicBezTo>
                  <a:pt x="25" y="10"/>
                  <a:pt x="24" y="13"/>
                  <a:pt x="22" y="15"/>
                </a:cubicBezTo>
                <a:cubicBezTo>
                  <a:pt x="17" y="21"/>
                  <a:pt x="13" y="28"/>
                  <a:pt x="8" y="34"/>
                </a:cubicBezTo>
                <a:cubicBezTo>
                  <a:pt x="8" y="34"/>
                  <a:pt x="8" y="34"/>
                  <a:pt x="8" y="34"/>
                </a:cubicBezTo>
                <a:cubicBezTo>
                  <a:pt x="14" y="35"/>
                  <a:pt x="21" y="35"/>
                  <a:pt x="27" y="36"/>
                </a:cubicBezTo>
                <a:close/>
              </a:path>
            </a:pathLst>
          </a:cu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124" name="Freeform 780"/>
          <p:cNvSpPr>
            <a:spLocks/>
          </p:cNvSpPr>
          <p:nvPr/>
        </p:nvSpPr>
        <p:spPr bwMode="auto">
          <a:xfrm>
            <a:off x="2681753" y="4330655"/>
            <a:ext cx="70552" cy="661227"/>
          </a:xfrm>
          <a:custGeom>
            <a:avLst/>
            <a:gdLst>
              <a:gd name="T0" fmla="*/ 0 w 3"/>
              <a:gd name="T1" fmla="*/ 64 h 64"/>
              <a:gd name="T2" fmla="*/ 3 w 3"/>
              <a:gd name="T3" fmla="*/ 64 h 64"/>
              <a:gd name="T4" fmla="*/ 3 w 3"/>
              <a:gd name="T5" fmla="*/ 0 h 64"/>
              <a:gd name="T6" fmla="*/ 0 w 3"/>
              <a:gd name="T7" fmla="*/ 0 h 64"/>
              <a:gd name="T8" fmla="*/ 0 w 3"/>
              <a:gd name="T9" fmla="*/ 64 h 64"/>
            </a:gdLst>
            <a:ahLst/>
            <a:cxnLst>
              <a:cxn ang="0">
                <a:pos x="T0" y="T1"/>
              </a:cxn>
              <a:cxn ang="0">
                <a:pos x="T2" y="T3"/>
              </a:cxn>
              <a:cxn ang="0">
                <a:pos x="T4" y="T5"/>
              </a:cxn>
              <a:cxn ang="0">
                <a:pos x="T6" y="T7"/>
              </a:cxn>
              <a:cxn ang="0">
                <a:pos x="T8" y="T9"/>
              </a:cxn>
            </a:cxnLst>
            <a:rect l="0" t="0" r="r" b="b"/>
            <a:pathLst>
              <a:path w="3" h="64">
                <a:moveTo>
                  <a:pt x="0" y="64"/>
                </a:moveTo>
                <a:cubicBezTo>
                  <a:pt x="1" y="64"/>
                  <a:pt x="2" y="64"/>
                  <a:pt x="3" y="64"/>
                </a:cubicBezTo>
                <a:cubicBezTo>
                  <a:pt x="3" y="43"/>
                  <a:pt x="3" y="21"/>
                  <a:pt x="3" y="0"/>
                </a:cubicBezTo>
                <a:cubicBezTo>
                  <a:pt x="2" y="0"/>
                  <a:pt x="1" y="0"/>
                  <a:pt x="0" y="0"/>
                </a:cubicBezTo>
                <a:cubicBezTo>
                  <a:pt x="0" y="21"/>
                  <a:pt x="0" y="43"/>
                  <a:pt x="0" y="64"/>
                </a:cubicBezTo>
                <a:close/>
              </a:path>
            </a:pathLst>
          </a:cu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738" name="Freeform 392"/>
          <p:cNvSpPr>
            <a:spLocks/>
          </p:cNvSpPr>
          <p:nvPr/>
        </p:nvSpPr>
        <p:spPr bwMode="auto">
          <a:xfrm>
            <a:off x="1253100" y="2751732"/>
            <a:ext cx="9714072" cy="1632640"/>
          </a:xfrm>
          <a:custGeom>
            <a:avLst/>
            <a:gdLst>
              <a:gd name="T0" fmla="*/ 474 w 474"/>
              <a:gd name="T1" fmla="*/ 32 h 172"/>
              <a:gd name="T2" fmla="*/ 0 w 474"/>
              <a:gd name="T3" fmla="*/ 32 h 172"/>
              <a:gd name="T4" fmla="*/ 0 w 474"/>
              <a:gd name="T5" fmla="*/ 140 h 172"/>
              <a:gd name="T6" fmla="*/ 474 w 474"/>
              <a:gd name="T7" fmla="*/ 140 h 172"/>
              <a:gd name="T8" fmla="*/ 474 w 474"/>
              <a:gd name="T9" fmla="*/ 32 h 172"/>
            </a:gdLst>
            <a:ahLst/>
            <a:cxnLst>
              <a:cxn ang="0">
                <a:pos x="T0" y="T1"/>
              </a:cxn>
              <a:cxn ang="0">
                <a:pos x="T2" y="T3"/>
              </a:cxn>
              <a:cxn ang="0">
                <a:pos x="T4" y="T5"/>
              </a:cxn>
              <a:cxn ang="0">
                <a:pos x="T6" y="T7"/>
              </a:cxn>
              <a:cxn ang="0">
                <a:pos x="T8" y="T9"/>
              </a:cxn>
            </a:cxnLst>
            <a:rect l="0" t="0" r="r" b="b"/>
            <a:pathLst>
              <a:path w="474" h="172">
                <a:moveTo>
                  <a:pt x="474" y="32"/>
                </a:moveTo>
                <a:cubicBezTo>
                  <a:pt x="316" y="0"/>
                  <a:pt x="158" y="65"/>
                  <a:pt x="0" y="32"/>
                </a:cubicBezTo>
                <a:cubicBezTo>
                  <a:pt x="0" y="68"/>
                  <a:pt x="0" y="104"/>
                  <a:pt x="0" y="140"/>
                </a:cubicBezTo>
                <a:cubicBezTo>
                  <a:pt x="158" y="172"/>
                  <a:pt x="316" y="108"/>
                  <a:pt x="474" y="140"/>
                </a:cubicBezTo>
                <a:cubicBezTo>
                  <a:pt x="474" y="104"/>
                  <a:pt x="474" y="68"/>
                  <a:pt x="474" y="32"/>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739" name="Freeform 393"/>
          <p:cNvSpPr>
            <a:spLocks noEditPoints="1"/>
          </p:cNvSpPr>
          <p:nvPr/>
        </p:nvSpPr>
        <p:spPr bwMode="auto">
          <a:xfrm>
            <a:off x="1705093" y="3462937"/>
            <a:ext cx="294603" cy="470727"/>
          </a:xfrm>
          <a:custGeom>
            <a:avLst/>
            <a:gdLst>
              <a:gd name="T0" fmla="*/ 39 w 39"/>
              <a:gd name="T1" fmla="*/ 32 h 62"/>
              <a:gd name="T2" fmla="*/ 19 w 39"/>
              <a:gd name="T3" fmla="*/ 61 h 62"/>
              <a:gd name="T4" fmla="*/ 0 w 39"/>
              <a:gd name="T5" fmla="*/ 29 h 62"/>
              <a:gd name="T6" fmla="*/ 20 w 39"/>
              <a:gd name="T7" fmla="*/ 1 h 62"/>
              <a:gd name="T8" fmla="*/ 39 w 39"/>
              <a:gd name="T9" fmla="*/ 32 h 62"/>
              <a:gd name="T10" fmla="*/ 8 w 39"/>
              <a:gd name="T11" fmla="*/ 30 h 62"/>
              <a:gd name="T12" fmla="*/ 19 w 39"/>
              <a:gd name="T13" fmla="*/ 55 h 62"/>
              <a:gd name="T14" fmla="*/ 31 w 39"/>
              <a:gd name="T15" fmla="*/ 32 h 62"/>
              <a:gd name="T16" fmla="*/ 19 w 39"/>
              <a:gd name="T17" fmla="*/ 7 h 62"/>
              <a:gd name="T18" fmla="*/ 8 w 39"/>
              <a:gd name="T19" fmla="*/ 3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62">
                <a:moveTo>
                  <a:pt x="39" y="32"/>
                </a:moveTo>
                <a:cubicBezTo>
                  <a:pt x="39" y="51"/>
                  <a:pt x="32" y="62"/>
                  <a:pt x="19" y="61"/>
                </a:cubicBezTo>
                <a:cubicBezTo>
                  <a:pt x="8" y="60"/>
                  <a:pt x="0" y="48"/>
                  <a:pt x="0" y="29"/>
                </a:cubicBezTo>
                <a:cubicBezTo>
                  <a:pt x="0" y="10"/>
                  <a:pt x="8" y="0"/>
                  <a:pt x="20" y="1"/>
                </a:cubicBezTo>
                <a:cubicBezTo>
                  <a:pt x="32" y="2"/>
                  <a:pt x="39" y="13"/>
                  <a:pt x="39" y="32"/>
                </a:cubicBezTo>
                <a:close/>
                <a:moveTo>
                  <a:pt x="8" y="30"/>
                </a:moveTo>
                <a:cubicBezTo>
                  <a:pt x="8" y="45"/>
                  <a:pt x="12" y="54"/>
                  <a:pt x="19" y="55"/>
                </a:cubicBezTo>
                <a:cubicBezTo>
                  <a:pt x="27" y="55"/>
                  <a:pt x="31" y="46"/>
                  <a:pt x="31" y="32"/>
                </a:cubicBezTo>
                <a:cubicBezTo>
                  <a:pt x="31" y="17"/>
                  <a:pt x="27" y="8"/>
                  <a:pt x="19" y="7"/>
                </a:cubicBezTo>
                <a:cubicBezTo>
                  <a:pt x="13" y="7"/>
                  <a:pt x="8" y="14"/>
                  <a:pt x="8" y="30"/>
                </a:cubicBezTo>
                <a:close/>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740" name="Freeform 394"/>
          <p:cNvSpPr>
            <a:spLocks/>
          </p:cNvSpPr>
          <p:nvPr/>
        </p:nvSpPr>
        <p:spPr bwMode="auto">
          <a:xfrm>
            <a:off x="2050931" y="3485353"/>
            <a:ext cx="272189" cy="454713"/>
          </a:xfrm>
          <a:custGeom>
            <a:avLst/>
            <a:gdLst>
              <a:gd name="T0" fmla="*/ 2 w 36"/>
              <a:gd name="T1" fmla="*/ 50 h 60"/>
              <a:gd name="T2" fmla="*/ 15 w 36"/>
              <a:gd name="T3" fmla="*/ 54 h 60"/>
              <a:gd name="T4" fmla="*/ 28 w 36"/>
              <a:gd name="T5" fmla="*/ 42 h 60"/>
              <a:gd name="T6" fmla="*/ 13 w 36"/>
              <a:gd name="T7" fmla="*/ 31 h 60"/>
              <a:gd name="T8" fmla="*/ 9 w 36"/>
              <a:gd name="T9" fmla="*/ 31 h 60"/>
              <a:gd name="T10" fmla="*/ 9 w 36"/>
              <a:gd name="T11" fmla="*/ 25 h 60"/>
              <a:gd name="T12" fmla="*/ 13 w 36"/>
              <a:gd name="T13" fmla="*/ 25 h 60"/>
              <a:gd name="T14" fmla="*/ 26 w 36"/>
              <a:gd name="T15" fmla="*/ 15 h 60"/>
              <a:gd name="T16" fmla="*/ 16 w 36"/>
              <a:gd name="T17" fmla="*/ 7 h 60"/>
              <a:gd name="T18" fmla="*/ 4 w 36"/>
              <a:gd name="T19" fmla="*/ 10 h 60"/>
              <a:gd name="T20" fmla="*/ 2 w 36"/>
              <a:gd name="T21" fmla="*/ 4 h 60"/>
              <a:gd name="T22" fmla="*/ 17 w 36"/>
              <a:gd name="T23" fmla="*/ 0 h 60"/>
              <a:gd name="T24" fmla="*/ 34 w 36"/>
              <a:gd name="T25" fmla="*/ 14 h 60"/>
              <a:gd name="T26" fmla="*/ 23 w 36"/>
              <a:gd name="T27" fmla="*/ 28 h 60"/>
              <a:gd name="T28" fmla="*/ 23 w 36"/>
              <a:gd name="T29" fmla="*/ 28 h 60"/>
              <a:gd name="T30" fmla="*/ 36 w 36"/>
              <a:gd name="T31" fmla="*/ 43 h 60"/>
              <a:gd name="T32" fmla="*/ 15 w 36"/>
              <a:gd name="T33" fmla="*/ 60 h 60"/>
              <a:gd name="T34" fmla="*/ 0 w 36"/>
              <a:gd name="T35" fmla="*/ 56 h 60"/>
              <a:gd name="T36" fmla="*/ 2 w 36"/>
              <a:gd name="T37" fmla="*/ 5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 h="60">
                <a:moveTo>
                  <a:pt x="2" y="50"/>
                </a:moveTo>
                <a:cubicBezTo>
                  <a:pt x="4" y="51"/>
                  <a:pt x="9" y="53"/>
                  <a:pt x="15" y="54"/>
                </a:cubicBezTo>
                <a:cubicBezTo>
                  <a:pt x="25" y="54"/>
                  <a:pt x="28" y="47"/>
                  <a:pt x="28" y="42"/>
                </a:cubicBezTo>
                <a:cubicBezTo>
                  <a:pt x="28" y="34"/>
                  <a:pt x="20" y="31"/>
                  <a:pt x="13" y="31"/>
                </a:cubicBezTo>
                <a:cubicBezTo>
                  <a:pt x="11" y="31"/>
                  <a:pt x="10" y="31"/>
                  <a:pt x="9" y="31"/>
                </a:cubicBezTo>
                <a:cubicBezTo>
                  <a:pt x="9" y="29"/>
                  <a:pt x="9" y="27"/>
                  <a:pt x="9" y="25"/>
                </a:cubicBezTo>
                <a:cubicBezTo>
                  <a:pt x="10" y="25"/>
                  <a:pt x="11" y="25"/>
                  <a:pt x="13" y="25"/>
                </a:cubicBezTo>
                <a:cubicBezTo>
                  <a:pt x="19" y="25"/>
                  <a:pt x="26" y="22"/>
                  <a:pt x="26" y="15"/>
                </a:cubicBezTo>
                <a:cubicBezTo>
                  <a:pt x="26" y="11"/>
                  <a:pt x="23" y="7"/>
                  <a:pt x="16" y="7"/>
                </a:cubicBezTo>
                <a:cubicBezTo>
                  <a:pt x="11" y="6"/>
                  <a:pt x="7" y="8"/>
                  <a:pt x="4" y="10"/>
                </a:cubicBezTo>
                <a:cubicBezTo>
                  <a:pt x="3" y="8"/>
                  <a:pt x="3" y="6"/>
                  <a:pt x="2" y="4"/>
                </a:cubicBezTo>
                <a:cubicBezTo>
                  <a:pt x="5" y="2"/>
                  <a:pt x="11" y="0"/>
                  <a:pt x="17" y="0"/>
                </a:cubicBezTo>
                <a:cubicBezTo>
                  <a:pt x="29" y="0"/>
                  <a:pt x="34" y="7"/>
                  <a:pt x="34" y="14"/>
                </a:cubicBezTo>
                <a:cubicBezTo>
                  <a:pt x="34" y="20"/>
                  <a:pt x="30" y="25"/>
                  <a:pt x="23" y="28"/>
                </a:cubicBezTo>
                <a:cubicBezTo>
                  <a:pt x="23" y="28"/>
                  <a:pt x="23" y="28"/>
                  <a:pt x="23" y="28"/>
                </a:cubicBezTo>
                <a:cubicBezTo>
                  <a:pt x="30" y="29"/>
                  <a:pt x="36" y="34"/>
                  <a:pt x="36" y="43"/>
                </a:cubicBezTo>
                <a:cubicBezTo>
                  <a:pt x="36" y="52"/>
                  <a:pt x="29" y="60"/>
                  <a:pt x="15" y="60"/>
                </a:cubicBezTo>
                <a:cubicBezTo>
                  <a:pt x="8" y="60"/>
                  <a:pt x="3" y="58"/>
                  <a:pt x="0" y="56"/>
                </a:cubicBezTo>
                <a:cubicBezTo>
                  <a:pt x="1" y="54"/>
                  <a:pt x="1" y="52"/>
                  <a:pt x="2" y="50"/>
                </a:cubicBezTo>
                <a:close/>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866" name="Freeform 521"/>
          <p:cNvSpPr>
            <a:spLocks/>
          </p:cNvSpPr>
          <p:nvPr/>
        </p:nvSpPr>
        <p:spPr bwMode="auto">
          <a:xfrm>
            <a:off x="2681752" y="3350434"/>
            <a:ext cx="71608" cy="684457"/>
          </a:xfrm>
          <a:custGeom>
            <a:avLst/>
            <a:gdLst>
              <a:gd name="T0" fmla="*/ 3 w 3"/>
              <a:gd name="T1" fmla="*/ 64 h 65"/>
              <a:gd name="T2" fmla="*/ 0 w 3"/>
              <a:gd name="T3" fmla="*/ 65 h 65"/>
              <a:gd name="T4" fmla="*/ 0 w 3"/>
              <a:gd name="T5" fmla="*/ 0 h 65"/>
              <a:gd name="T6" fmla="*/ 3 w 3"/>
              <a:gd name="T7" fmla="*/ 0 h 65"/>
              <a:gd name="T8" fmla="*/ 3 w 3"/>
              <a:gd name="T9" fmla="*/ 64 h 65"/>
            </a:gdLst>
            <a:ahLst/>
            <a:cxnLst>
              <a:cxn ang="0">
                <a:pos x="T0" y="T1"/>
              </a:cxn>
              <a:cxn ang="0">
                <a:pos x="T2" y="T3"/>
              </a:cxn>
              <a:cxn ang="0">
                <a:pos x="T4" y="T5"/>
              </a:cxn>
              <a:cxn ang="0">
                <a:pos x="T6" y="T7"/>
              </a:cxn>
              <a:cxn ang="0">
                <a:pos x="T8" y="T9"/>
              </a:cxn>
            </a:cxnLst>
            <a:rect l="0" t="0" r="r" b="b"/>
            <a:pathLst>
              <a:path w="3" h="65">
                <a:moveTo>
                  <a:pt x="3" y="64"/>
                </a:moveTo>
                <a:cubicBezTo>
                  <a:pt x="2" y="64"/>
                  <a:pt x="1" y="65"/>
                  <a:pt x="0" y="65"/>
                </a:cubicBezTo>
                <a:cubicBezTo>
                  <a:pt x="0" y="43"/>
                  <a:pt x="0" y="22"/>
                  <a:pt x="0" y="0"/>
                </a:cubicBezTo>
                <a:cubicBezTo>
                  <a:pt x="1" y="0"/>
                  <a:pt x="2" y="0"/>
                  <a:pt x="3" y="0"/>
                </a:cubicBezTo>
                <a:cubicBezTo>
                  <a:pt x="3" y="22"/>
                  <a:pt x="3" y="43"/>
                  <a:pt x="3" y="64"/>
                </a:cubicBezTo>
                <a:close/>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609" name="Freeform 263"/>
          <p:cNvSpPr>
            <a:spLocks/>
          </p:cNvSpPr>
          <p:nvPr/>
        </p:nvSpPr>
        <p:spPr bwMode="auto">
          <a:xfrm>
            <a:off x="1352675" y="1785515"/>
            <a:ext cx="9731419" cy="1632640"/>
          </a:xfrm>
          <a:custGeom>
            <a:avLst/>
            <a:gdLst>
              <a:gd name="T0" fmla="*/ 475 w 475"/>
              <a:gd name="T1" fmla="*/ 32 h 172"/>
              <a:gd name="T2" fmla="*/ 0 w 475"/>
              <a:gd name="T3" fmla="*/ 32 h 172"/>
              <a:gd name="T4" fmla="*/ 0 w 475"/>
              <a:gd name="T5" fmla="*/ 140 h 172"/>
              <a:gd name="T6" fmla="*/ 475 w 475"/>
              <a:gd name="T7" fmla="*/ 140 h 172"/>
              <a:gd name="T8" fmla="*/ 475 w 475"/>
              <a:gd name="T9" fmla="*/ 32 h 172"/>
            </a:gdLst>
            <a:ahLst/>
            <a:cxnLst>
              <a:cxn ang="0">
                <a:pos x="T0" y="T1"/>
              </a:cxn>
              <a:cxn ang="0">
                <a:pos x="T2" y="T3"/>
              </a:cxn>
              <a:cxn ang="0">
                <a:pos x="T4" y="T5"/>
              </a:cxn>
              <a:cxn ang="0">
                <a:pos x="T6" y="T7"/>
              </a:cxn>
              <a:cxn ang="0">
                <a:pos x="T8" y="T9"/>
              </a:cxn>
            </a:cxnLst>
            <a:rect l="0" t="0" r="r" b="b"/>
            <a:pathLst>
              <a:path w="475" h="172">
                <a:moveTo>
                  <a:pt x="475" y="32"/>
                </a:moveTo>
                <a:cubicBezTo>
                  <a:pt x="317" y="0"/>
                  <a:pt x="159" y="65"/>
                  <a:pt x="0" y="32"/>
                </a:cubicBezTo>
                <a:cubicBezTo>
                  <a:pt x="0" y="68"/>
                  <a:pt x="0" y="104"/>
                  <a:pt x="0" y="140"/>
                </a:cubicBezTo>
                <a:cubicBezTo>
                  <a:pt x="159" y="172"/>
                  <a:pt x="317" y="108"/>
                  <a:pt x="475" y="140"/>
                </a:cubicBezTo>
                <a:cubicBezTo>
                  <a:pt x="475" y="104"/>
                  <a:pt x="475" y="68"/>
                  <a:pt x="475" y="32"/>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610" name="Freeform 264"/>
          <p:cNvSpPr>
            <a:spLocks noEditPoints="1"/>
          </p:cNvSpPr>
          <p:nvPr/>
        </p:nvSpPr>
        <p:spPr bwMode="auto">
          <a:xfrm>
            <a:off x="1742028" y="2502946"/>
            <a:ext cx="296568" cy="438543"/>
          </a:xfrm>
          <a:custGeom>
            <a:avLst/>
            <a:gdLst>
              <a:gd name="T0" fmla="*/ 40 w 40"/>
              <a:gd name="T1" fmla="*/ 29 h 59"/>
              <a:gd name="T2" fmla="*/ 19 w 40"/>
              <a:gd name="T3" fmla="*/ 59 h 59"/>
              <a:gd name="T4" fmla="*/ 0 w 40"/>
              <a:gd name="T5" fmla="*/ 30 h 59"/>
              <a:gd name="T6" fmla="*/ 20 w 40"/>
              <a:gd name="T7" fmla="*/ 0 h 59"/>
              <a:gd name="T8" fmla="*/ 40 w 40"/>
              <a:gd name="T9" fmla="*/ 29 h 59"/>
              <a:gd name="T10" fmla="*/ 8 w 40"/>
              <a:gd name="T11" fmla="*/ 30 h 59"/>
              <a:gd name="T12" fmla="*/ 20 w 40"/>
              <a:gd name="T13" fmla="*/ 53 h 59"/>
              <a:gd name="T14" fmla="*/ 32 w 40"/>
              <a:gd name="T15" fmla="*/ 29 h 59"/>
              <a:gd name="T16" fmla="*/ 20 w 40"/>
              <a:gd name="T17" fmla="*/ 6 h 59"/>
              <a:gd name="T18" fmla="*/ 8 w 40"/>
              <a:gd name="T19" fmla="*/ 3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59">
                <a:moveTo>
                  <a:pt x="40" y="29"/>
                </a:moveTo>
                <a:cubicBezTo>
                  <a:pt x="40" y="49"/>
                  <a:pt x="32" y="59"/>
                  <a:pt x="19" y="59"/>
                </a:cubicBezTo>
                <a:cubicBezTo>
                  <a:pt x="8" y="59"/>
                  <a:pt x="1" y="49"/>
                  <a:pt x="0" y="30"/>
                </a:cubicBezTo>
                <a:cubicBezTo>
                  <a:pt x="0" y="11"/>
                  <a:pt x="9" y="0"/>
                  <a:pt x="20" y="0"/>
                </a:cubicBezTo>
                <a:cubicBezTo>
                  <a:pt x="33" y="0"/>
                  <a:pt x="40" y="11"/>
                  <a:pt x="40" y="29"/>
                </a:cubicBezTo>
                <a:close/>
                <a:moveTo>
                  <a:pt x="8" y="30"/>
                </a:moveTo>
                <a:cubicBezTo>
                  <a:pt x="8" y="45"/>
                  <a:pt x="13" y="53"/>
                  <a:pt x="20" y="53"/>
                </a:cubicBezTo>
                <a:cubicBezTo>
                  <a:pt x="28" y="53"/>
                  <a:pt x="32" y="44"/>
                  <a:pt x="32" y="29"/>
                </a:cubicBezTo>
                <a:cubicBezTo>
                  <a:pt x="32" y="15"/>
                  <a:pt x="28" y="6"/>
                  <a:pt x="20" y="6"/>
                </a:cubicBezTo>
                <a:cubicBezTo>
                  <a:pt x="13" y="6"/>
                  <a:pt x="8" y="14"/>
                  <a:pt x="8" y="30"/>
                </a:cubicBezTo>
                <a:close/>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611" name="Freeform 265"/>
          <p:cNvSpPr>
            <a:spLocks/>
          </p:cNvSpPr>
          <p:nvPr/>
        </p:nvSpPr>
        <p:spPr bwMode="auto">
          <a:xfrm>
            <a:off x="2092230" y="2509256"/>
            <a:ext cx="274484" cy="454317"/>
          </a:xfrm>
          <a:custGeom>
            <a:avLst/>
            <a:gdLst>
              <a:gd name="T0" fmla="*/ 0 w 37"/>
              <a:gd name="T1" fmla="*/ 58 h 61"/>
              <a:gd name="T2" fmla="*/ 0 w 37"/>
              <a:gd name="T3" fmla="*/ 53 h 61"/>
              <a:gd name="T4" fmla="*/ 6 w 37"/>
              <a:gd name="T5" fmla="*/ 48 h 61"/>
              <a:gd name="T6" fmla="*/ 27 w 37"/>
              <a:gd name="T7" fmla="*/ 19 h 61"/>
              <a:gd name="T8" fmla="*/ 16 w 37"/>
              <a:gd name="T9" fmla="*/ 7 h 61"/>
              <a:gd name="T10" fmla="*/ 4 w 37"/>
              <a:gd name="T11" fmla="*/ 11 h 61"/>
              <a:gd name="T12" fmla="*/ 1 w 37"/>
              <a:gd name="T13" fmla="*/ 5 h 61"/>
              <a:gd name="T14" fmla="*/ 18 w 37"/>
              <a:gd name="T15" fmla="*/ 1 h 61"/>
              <a:gd name="T16" fmla="*/ 35 w 37"/>
              <a:gd name="T17" fmla="*/ 19 h 61"/>
              <a:gd name="T18" fmla="*/ 15 w 37"/>
              <a:gd name="T19" fmla="*/ 48 h 61"/>
              <a:gd name="T20" fmla="*/ 11 w 37"/>
              <a:gd name="T21" fmla="*/ 52 h 61"/>
              <a:gd name="T22" fmla="*/ 11 w 37"/>
              <a:gd name="T23" fmla="*/ 52 h 61"/>
              <a:gd name="T24" fmla="*/ 37 w 37"/>
              <a:gd name="T25" fmla="*/ 55 h 61"/>
              <a:gd name="T26" fmla="*/ 37 w 37"/>
              <a:gd name="T27" fmla="*/ 61 h 61"/>
              <a:gd name="T28" fmla="*/ 0 w 37"/>
              <a:gd name="T29"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 h="61">
                <a:moveTo>
                  <a:pt x="0" y="58"/>
                </a:moveTo>
                <a:cubicBezTo>
                  <a:pt x="0" y="56"/>
                  <a:pt x="0" y="55"/>
                  <a:pt x="0" y="53"/>
                </a:cubicBezTo>
                <a:cubicBezTo>
                  <a:pt x="2" y="51"/>
                  <a:pt x="4" y="50"/>
                  <a:pt x="6" y="48"/>
                </a:cubicBezTo>
                <a:cubicBezTo>
                  <a:pt x="21" y="35"/>
                  <a:pt x="27" y="28"/>
                  <a:pt x="27" y="19"/>
                </a:cubicBezTo>
                <a:cubicBezTo>
                  <a:pt x="27" y="13"/>
                  <a:pt x="25" y="8"/>
                  <a:pt x="16" y="7"/>
                </a:cubicBezTo>
                <a:cubicBezTo>
                  <a:pt x="11" y="6"/>
                  <a:pt x="6" y="9"/>
                  <a:pt x="4" y="11"/>
                </a:cubicBezTo>
                <a:cubicBezTo>
                  <a:pt x="3" y="9"/>
                  <a:pt x="2" y="7"/>
                  <a:pt x="1" y="5"/>
                </a:cubicBezTo>
                <a:cubicBezTo>
                  <a:pt x="5" y="2"/>
                  <a:pt x="11" y="0"/>
                  <a:pt x="18" y="1"/>
                </a:cubicBezTo>
                <a:cubicBezTo>
                  <a:pt x="30" y="2"/>
                  <a:pt x="35" y="11"/>
                  <a:pt x="35" y="19"/>
                </a:cubicBezTo>
                <a:cubicBezTo>
                  <a:pt x="35" y="30"/>
                  <a:pt x="27" y="37"/>
                  <a:pt x="15" y="48"/>
                </a:cubicBezTo>
                <a:cubicBezTo>
                  <a:pt x="14" y="49"/>
                  <a:pt x="12" y="51"/>
                  <a:pt x="11" y="52"/>
                </a:cubicBezTo>
                <a:cubicBezTo>
                  <a:pt x="11" y="52"/>
                  <a:pt x="11" y="52"/>
                  <a:pt x="11" y="52"/>
                </a:cubicBezTo>
                <a:cubicBezTo>
                  <a:pt x="19" y="53"/>
                  <a:pt x="28" y="54"/>
                  <a:pt x="37" y="55"/>
                </a:cubicBezTo>
                <a:cubicBezTo>
                  <a:pt x="37" y="57"/>
                  <a:pt x="37" y="59"/>
                  <a:pt x="37" y="61"/>
                </a:cubicBezTo>
                <a:cubicBezTo>
                  <a:pt x="24" y="60"/>
                  <a:pt x="12" y="59"/>
                  <a:pt x="0" y="58"/>
                </a:cubicBezTo>
                <a:close/>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737" name="Freeform 391"/>
          <p:cNvSpPr>
            <a:spLocks/>
          </p:cNvSpPr>
          <p:nvPr/>
        </p:nvSpPr>
        <p:spPr bwMode="auto">
          <a:xfrm>
            <a:off x="2681753" y="2385800"/>
            <a:ext cx="70552" cy="674361"/>
          </a:xfrm>
          <a:custGeom>
            <a:avLst/>
            <a:gdLst>
              <a:gd name="T0" fmla="*/ 0 w 3"/>
              <a:gd name="T1" fmla="*/ 65 h 65"/>
              <a:gd name="T2" fmla="*/ 3 w 3"/>
              <a:gd name="T3" fmla="*/ 64 h 65"/>
              <a:gd name="T4" fmla="*/ 3 w 3"/>
              <a:gd name="T5" fmla="*/ 0 h 65"/>
              <a:gd name="T6" fmla="*/ 0 w 3"/>
              <a:gd name="T7" fmla="*/ 0 h 65"/>
              <a:gd name="T8" fmla="*/ 0 w 3"/>
              <a:gd name="T9" fmla="*/ 65 h 65"/>
            </a:gdLst>
            <a:ahLst/>
            <a:cxnLst>
              <a:cxn ang="0">
                <a:pos x="T0" y="T1"/>
              </a:cxn>
              <a:cxn ang="0">
                <a:pos x="T2" y="T3"/>
              </a:cxn>
              <a:cxn ang="0">
                <a:pos x="T4" y="T5"/>
              </a:cxn>
              <a:cxn ang="0">
                <a:pos x="T6" y="T7"/>
              </a:cxn>
              <a:cxn ang="0">
                <a:pos x="T8" y="T9"/>
              </a:cxn>
            </a:cxnLst>
            <a:rect l="0" t="0" r="r" b="b"/>
            <a:pathLst>
              <a:path w="3" h="65">
                <a:moveTo>
                  <a:pt x="0" y="65"/>
                </a:moveTo>
                <a:cubicBezTo>
                  <a:pt x="1" y="64"/>
                  <a:pt x="2" y="64"/>
                  <a:pt x="3" y="64"/>
                </a:cubicBezTo>
                <a:cubicBezTo>
                  <a:pt x="3" y="43"/>
                  <a:pt x="3" y="22"/>
                  <a:pt x="3" y="0"/>
                </a:cubicBezTo>
                <a:cubicBezTo>
                  <a:pt x="2" y="0"/>
                  <a:pt x="1" y="0"/>
                  <a:pt x="0" y="0"/>
                </a:cubicBezTo>
                <a:cubicBezTo>
                  <a:pt x="0" y="22"/>
                  <a:pt x="0" y="43"/>
                  <a:pt x="0" y="65"/>
                </a:cubicBezTo>
                <a:close/>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80" name="Freeform 133"/>
          <p:cNvSpPr>
            <a:spLocks/>
          </p:cNvSpPr>
          <p:nvPr/>
        </p:nvSpPr>
        <p:spPr bwMode="auto">
          <a:xfrm>
            <a:off x="1253100" y="799253"/>
            <a:ext cx="9714072" cy="1632640"/>
          </a:xfrm>
          <a:custGeom>
            <a:avLst/>
            <a:gdLst>
              <a:gd name="T0" fmla="*/ 474 w 474"/>
              <a:gd name="T1" fmla="*/ 32 h 172"/>
              <a:gd name="T2" fmla="*/ 0 w 474"/>
              <a:gd name="T3" fmla="*/ 32 h 172"/>
              <a:gd name="T4" fmla="*/ 0 w 474"/>
              <a:gd name="T5" fmla="*/ 140 h 172"/>
              <a:gd name="T6" fmla="*/ 474 w 474"/>
              <a:gd name="T7" fmla="*/ 140 h 172"/>
              <a:gd name="T8" fmla="*/ 474 w 474"/>
              <a:gd name="T9" fmla="*/ 32 h 172"/>
            </a:gdLst>
            <a:ahLst/>
            <a:cxnLst>
              <a:cxn ang="0">
                <a:pos x="T0" y="T1"/>
              </a:cxn>
              <a:cxn ang="0">
                <a:pos x="T2" y="T3"/>
              </a:cxn>
              <a:cxn ang="0">
                <a:pos x="T4" y="T5"/>
              </a:cxn>
              <a:cxn ang="0">
                <a:pos x="T6" y="T7"/>
              </a:cxn>
              <a:cxn ang="0">
                <a:pos x="T8" y="T9"/>
              </a:cxn>
            </a:cxnLst>
            <a:rect l="0" t="0" r="r" b="b"/>
            <a:pathLst>
              <a:path w="474" h="172">
                <a:moveTo>
                  <a:pt x="474" y="32"/>
                </a:moveTo>
                <a:cubicBezTo>
                  <a:pt x="316" y="0"/>
                  <a:pt x="158" y="64"/>
                  <a:pt x="0" y="32"/>
                </a:cubicBezTo>
                <a:cubicBezTo>
                  <a:pt x="0" y="68"/>
                  <a:pt x="0" y="104"/>
                  <a:pt x="0" y="140"/>
                </a:cubicBezTo>
                <a:cubicBezTo>
                  <a:pt x="158" y="172"/>
                  <a:pt x="316" y="107"/>
                  <a:pt x="474" y="140"/>
                </a:cubicBezTo>
                <a:cubicBezTo>
                  <a:pt x="474" y="104"/>
                  <a:pt x="474" y="68"/>
                  <a:pt x="474" y="32"/>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81" name="Freeform 134"/>
          <p:cNvSpPr>
            <a:spLocks noEditPoints="1"/>
          </p:cNvSpPr>
          <p:nvPr/>
        </p:nvSpPr>
        <p:spPr bwMode="auto">
          <a:xfrm>
            <a:off x="1705093" y="1463494"/>
            <a:ext cx="294603" cy="470727"/>
          </a:xfrm>
          <a:custGeom>
            <a:avLst/>
            <a:gdLst>
              <a:gd name="T0" fmla="*/ 39 w 39"/>
              <a:gd name="T1" fmla="*/ 31 h 62"/>
              <a:gd name="T2" fmla="*/ 19 w 39"/>
              <a:gd name="T3" fmla="*/ 60 h 62"/>
              <a:gd name="T4" fmla="*/ 0 w 39"/>
              <a:gd name="T5" fmla="*/ 29 h 62"/>
              <a:gd name="T6" fmla="*/ 20 w 39"/>
              <a:gd name="T7" fmla="*/ 1 h 62"/>
              <a:gd name="T8" fmla="*/ 39 w 39"/>
              <a:gd name="T9" fmla="*/ 31 h 62"/>
              <a:gd name="T10" fmla="*/ 8 w 39"/>
              <a:gd name="T11" fmla="*/ 30 h 62"/>
              <a:gd name="T12" fmla="*/ 19 w 39"/>
              <a:gd name="T13" fmla="*/ 54 h 62"/>
              <a:gd name="T14" fmla="*/ 31 w 39"/>
              <a:gd name="T15" fmla="*/ 31 h 62"/>
              <a:gd name="T16" fmla="*/ 19 w 39"/>
              <a:gd name="T17" fmla="*/ 7 h 62"/>
              <a:gd name="T18" fmla="*/ 8 w 39"/>
              <a:gd name="T19" fmla="*/ 3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62">
                <a:moveTo>
                  <a:pt x="39" y="31"/>
                </a:moveTo>
                <a:cubicBezTo>
                  <a:pt x="39" y="51"/>
                  <a:pt x="32" y="62"/>
                  <a:pt x="19" y="60"/>
                </a:cubicBezTo>
                <a:cubicBezTo>
                  <a:pt x="8" y="59"/>
                  <a:pt x="0" y="48"/>
                  <a:pt x="0" y="29"/>
                </a:cubicBezTo>
                <a:cubicBezTo>
                  <a:pt x="0" y="9"/>
                  <a:pt x="8" y="0"/>
                  <a:pt x="20" y="1"/>
                </a:cubicBezTo>
                <a:cubicBezTo>
                  <a:pt x="32" y="2"/>
                  <a:pt x="39" y="13"/>
                  <a:pt x="39" y="31"/>
                </a:cubicBezTo>
                <a:close/>
                <a:moveTo>
                  <a:pt x="8" y="30"/>
                </a:moveTo>
                <a:cubicBezTo>
                  <a:pt x="8" y="45"/>
                  <a:pt x="12" y="54"/>
                  <a:pt x="19" y="54"/>
                </a:cubicBezTo>
                <a:cubicBezTo>
                  <a:pt x="27" y="55"/>
                  <a:pt x="31" y="46"/>
                  <a:pt x="31" y="31"/>
                </a:cubicBezTo>
                <a:cubicBezTo>
                  <a:pt x="31" y="17"/>
                  <a:pt x="27" y="8"/>
                  <a:pt x="19" y="7"/>
                </a:cubicBezTo>
                <a:cubicBezTo>
                  <a:pt x="13" y="6"/>
                  <a:pt x="8" y="14"/>
                  <a:pt x="8" y="30"/>
                </a:cubicBezTo>
                <a:close/>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82" name="Freeform 135"/>
          <p:cNvSpPr>
            <a:spLocks/>
          </p:cNvSpPr>
          <p:nvPr/>
        </p:nvSpPr>
        <p:spPr bwMode="auto">
          <a:xfrm>
            <a:off x="2089360" y="1495516"/>
            <a:ext cx="150505" cy="438704"/>
          </a:xfrm>
          <a:custGeom>
            <a:avLst/>
            <a:gdLst>
              <a:gd name="T0" fmla="*/ 12 w 20"/>
              <a:gd name="T1" fmla="*/ 7 h 58"/>
              <a:gd name="T2" fmla="*/ 12 w 20"/>
              <a:gd name="T3" fmla="*/ 7 h 58"/>
              <a:gd name="T4" fmla="*/ 2 w 20"/>
              <a:gd name="T5" fmla="*/ 12 h 58"/>
              <a:gd name="T6" fmla="*/ 0 w 20"/>
              <a:gd name="T7" fmla="*/ 6 h 58"/>
              <a:gd name="T8" fmla="*/ 13 w 20"/>
              <a:gd name="T9" fmla="*/ 0 h 58"/>
              <a:gd name="T10" fmla="*/ 20 w 20"/>
              <a:gd name="T11" fmla="*/ 0 h 58"/>
              <a:gd name="T12" fmla="*/ 20 w 20"/>
              <a:gd name="T13" fmla="*/ 58 h 58"/>
              <a:gd name="T14" fmla="*/ 12 w 20"/>
              <a:gd name="T15" fmla="*/ 58 h 58"/>
              <a:gd name="T16" fmla="*/ 12 w 20"/>
              <a:gd name="T17" fmla="*/ 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58">
                <a:moveTo>
                  <a:pt x="12" y="7"/>
                </a:moveTo>
                <a:cubicBezTo>
                  <a:pt x="12" y="7"/>
                  <a:pt x="12" y="7"/>
                  <a:pt x="12" y="7"/>
                </a:cubicBezTo>
                <a:cubicBezTo>
                  <a:pt x="9" y="9"/>
                  <a:pt x="5" y="11"/>
                  <a:pt x="2" y="12"/>
                </a:cubicBezTo>
                <a:cubicBezTo>
                  <a:pt x="1" y="10"/>
                  <a:pt x="1" y="8"/>
                  <a:pt x="0" y="6"/>
                </a:cubicBezTo>
                <a:cubicBezTo>
                  <a:pt x="5" y="4"/>
                  <a:pt x="9" y="2"/>
                  <a:pt x="13" y="0"/>
                </a:cubicBezTo>
                <a:cubicBezTo>
                  <a:pt x="15" y="0"/>
                  <a:pt x="17" y="0"/>
                  <a:pt x="20" y="0"/>
                </a:cubicBezTo>
                <a:cubicBezTo>
                  <a:pt x="20" y="19"/>
                  <a:pt x="20" y="38"/>
                  <a:pt x="20" y="58"/>
                </a:cubicBezTo>
                <a:cubicBezTo>
                  <a:pt x="17" y="58"/>
                  <a:pt x="15" y="58"/>
                  <a:pt x="12" y="58"/>
                </a:cubicBezTo>
                <a:cubicBezTo>
                  <a:pt x="12" y="41"/>
                  <a:pt x="12" y="24"/>
                  <a:pt x="12" y="7"/>
                </a:cubicBezTo>
                <a:close/>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126" name="Freeform 521"/>
          <p:cNvSpPr>
            <a:spLocks/>
          </p:cNvSpPr>
          <p:nvPr/>
        </p:nvSpPr>
        <p:spPr bwMode="auto">
          <a:xfrm>
            <a:off x="2681752" y="1408854"/>
            <a:ext cx="71608" cy="684457"/>
          </a:xfrm>
          <a:custGeom>
            <a:avLst/>
            <a:gdLst>
              <a:gd name="T0" fmla="*/ 3 w 3"/>
              <a:gd name="T1" fmla="*/ 64 h 65"/>
              <a:gd name="T2" fmla="*/ 0 w 3"/>
              <a:gd name="T3" fmla="*/ 65 h 65"/>
              <a:gd name="T4" fmla="*/ 0 w 3"/>
              <a:gd name="T5" fmla="*/ 0 h 65"/>
              <a:gd name="T6" fmla="*/ 3 w 3"/>
              <a:gd name="T7" fmla="*/ 0 h 65"/>
              <a:gd name="T8" fmla="*/ 3 w 3"/>
              <a:gd name="T9" fmla="*/ 64 h 65"/>
            </a:gdLst>
            <a:ahLst/>
            <a:cxnLst>
              <a:cxn ang="0">
                <a:pos x="T0" y="T1"/>
              </a:cxn>
              <a:cxn ang="0">
                <a:pos x="T2" y="T3"/>
              </a:cxn>
              <a:cxn ang="0">
                <a:pos x="T4" y="T5"/>
              </a:cxn>
              <a:cxn ang="0">
                <a:pos x="T6" y="T7"/>
              </a:cxn>
              <a:cxn ang="0">
                <a:pos x="T8" y="T9"/>
              </a:cxn>
            </a:cxnLst>
            <a:rect l="0" t="0" r="r" b="b"/>
            <a:pathLst>
              <a:path w="3" h="65">
                <a:moveTo>
                  <a:pt x="3" y="64"/>
                </a:moveTo>
                <a:cubicBezTo>
                  <a:pt x="2" y="64"/>
                  <a:pt x="1" y="65"/>
                  <a:pt x="0" y="65"/>
                </a:cubicBezTo>
                <a:cubicBezTo>
                  <a:pt x="0" y="43"/>
                  <a:pt x="0" y="22"/>
                  <a:pt x="0" y="0"/>
                </a:cubicBezTo>
                <a:cubicBezTo>
                  <a:pt x="1" y="0"/>
                  <a:pt x="2" y="0"/>
                  <a:pt x="3" y="0"/>
                </a:cubicBezTo>
                <a:cubicBezTo>
                  <a:pt x="3" y="22"/>
                  <a:pt x="3" y="43"/>
                  <a:pt x="3" y="64"/>
                </a:cubicBezTo>
                <a:close/>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2" name="副标题 2"/>
          <p:cNvSpPr txBox="1">
            <a:spLocks/>
          </p:cNvSpPr>
          <p:nvPr/>
        </p:nvSpPr>
        <p:spPr>
          <a:xfrm>
            <a:off x="3005176" y="2482162"/>
            <a:ext cx="7854710" cy="521183"/>
          </a:xfrm>
          <a:prstGeom prst="rect">
            <a:avLst/>
          </a:prstGeom>
        </p:spPr>
        <p:txBody>
          <a:bodyPr vert="horz" lIns="121920" tIns="60960" rIns="121920" bIns="60960" numCol="1" rtlCol="0" anchor="ctr">
            <a:prstTxWarp prst="textWave2">
              <a:avLst>
                <a:gd name="adj1" fmla="val 20000"/>
                <a:gd name="adj2" fmla="val 0"/>
              </a:avLst>
            </a:prstTxWarp>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添加文本内容添加文本内容添加文本内容</a:t>
            </a:r>
          </a:p>
        </p:txBody>
      </p:sp>
      <p:sp>
        <p:nvSpPr>
          <p:cNvPr id="23" name="副标题 2"/>
          <p:cNvSpPr txBox="1">
            <a:spLocks/>
          </p:cNvSpPr>
          <p:nvPr/>
        </p:nvSpPr>
        <p:spPr>
          <a:xfrm>
            <a:off x="3005176" y="3485353"/>
            <a:ext cx="7854710" cy="515153"/>
          </a:xfrm>
          <a:prstGeom prst="rect">
            <a:avLst/>
          </a:prstGeom>
        </p:spPr>
        <p:txBody>
          <a:bodyPr vert="horz" lIns="121920" tIns="60960" rIns="121920" bIns="60960" numCol="1" rtlCol="0" anchor="ctr">
            <a:prstTxWarp prst="textWave2">
              <a:avLst>
                <a:gd name="adj1" fmla="val 20000"/>
                <a:gd name="adj2" fmla="val 0"/>
              </a:avLst>
            </a:prstTxWarp>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添加文本内容添加文本内容添加文本内容</a:t>
            </a:r>
          </a:p>
        </p:txBody>
      </p:sp>
      <p:sp>
        <p:nvSpPr>
          <p:cNvPr id="24" name="副标题 2"/>
          <p:cNvSpPr txBox="1">
            <a:spLocks/>
          </p:cNvSpPr>
          <p:nvPr/>
        </p:nvSpPr>
        <p:spPr>
          <a:xfrm>
            <a:off x="3005176" y="4411935"/>
            <a:ext cx="7854710" cy="513911"/>
          </a:xfrm>
          <a:prstGeom prst="rect">
            <a:avLst/>
          </a:prstGeom>
        </p:spPr>
        <p:txBody>
          <a:bodyPr vert="horz" lIns="121920" tIns="60960" rIns="121920" bIns="60960" numCol="1" rtlCol="0" anchor="ctr">
            <a:prstTxWarp prst="textWave2">
              <a:avLst>
                <a:gd name="adj1" fmla="val 17364"/>
                <a:gd name="adj2" fmla="val 0"/>
              </a:avLst>
            </a:prstTxWarp>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添加文本内容添加文本内容添加文本内容</a:t>
            </a:r>
          </a:p>
        </p:txBody>
      </p:sp>
      <p:sp>
        <p:nvSpPr>
          <p:cNvPr id="25" name="副标题 2"/>
          <p:cNvSpPr txBox="1">
            <a:spLocks/>
          </p:cNvSpPr>
          <p:nvPr/>
        </p:nvSpPr>
        <p:spPr>
          <a:xfrm>
            <a:off x="3005176" y="5309119"/>
            <a:ext cx="7854710" cy="583352"/>
          </a:xfrm>
          <a:prstGeom prst="rect">
            <a:avLst/>
          </a:prstGeom>
        </p:spPr>
        <p:txBody>
          <a:bodyPr vert="horz" lIns="121920" tIns="60960" rIns="121920" bIns="60960" numCol="1" rtlCol="0">
            <a:prstTxWarp prst="textWave2">
              <a:avLst>
                <a:gd name="adj1" fmla="val 20000"/>
                <a:gd name="adj2" fmla="val 180"/>
              </a:avLst>
            </a:prstTxWarp>
            <a:noAutofit/>
          </a:bodyPr>
          <a:lstStyle>
            <a:defPPr>
              <a:defRPr lang="zh-CN"/>
            </a:defPPr>
            <a:lvl1pPr indent="0">
              <a:lnSpc>
                <a:spcPct val="120000"/>
              </a:lnSpc>
              <a:spcBef>
                <a:spcPct val="20000"/>
              </a:spcBef>
              <a:buFont typeface="Arial" panose="020B0604020202020204" pitchFamily="34" charset="0"/>
              <a:buNone/>
              <a:defRPr sz="1600">
                <a:solidFill>
                  <a:schemeClr val="accent6"/>
                </a:solidFill>
                <a:latin typeface="张海山锐线体2.0" panose="02000000000000000000" pitchFamily="2" charset="-122"/>
                <a:ea typeface="张海山锐线体2.0" panose="02000000000000000000" pitchFamily="2" charset="-122"/>
              </a:defRPr>
            </a:lvl1pPr>
            <a:lvl2pPr indent="0" algn="ctr">
              <a:spcBef>
                <a:spcPct val="20000"/>
              </a:spcBef>
              <a:buFont typeface="Arial" panose="020B0604020202020204" pitchFamily="34" charset="0"/>
              <a:buNone/>
              <a:defRPr sz="2800">
                <a:solidFill>
                  <a:schemeClr val="tx1">
                    <a:tint val="75000"/>
                  </a:schemeClr>
                </a:solidFill>
              </a:defRPr>
            </a:lvl2pPr>
            <a:lvl3pPr indent="0" algn="ctr">
              <a:spcBef>
                <a:spcPct val="20000"/>
              </a:spcBef>
              <a:buFont typeface="Arial" panose="020B0604020202020204" pitchFamily="34" charset="0"/>
              <a:buNone/>
              <a:defRPr sz="2400">
                <a:solidFill>
                  <a:schemeClr val="tx1">
                    <a:tint val="75000"/>
                  </a:schemeClr>
                </a:solidFill>
              </a:defRPr>
            </a:lvl3pPr>
            <a:lvl4pPr indent="0" algn="ctr">
              <a:spcBef>
                <a:spcPct val="20000"/>
              </a:spcBef>
              <a:buFont typeface="Arial" panose="020B0604020202020204" pitchFamily="34" charset="0"/>
              <a:buNone/>
              <a:defRPr sz="2000">
                <a:solidFill>
                  <a:schemeClr val="tx1">
                    <a:tint val="75000"/>
                  </a:schemeClr>
                </a:solidFill>
              </a:defRPr>
            </a:lvl4pPr>
            <a:lvl5pPr indent="0" algn="ctr">
              <a:spcBef>
                <a:spcPct val="20000"/>
              </a:spcBef>
              <a:buFont typeface="Arial" panose="020B0604020202020204" pitchFamily="34" charset="0"/>
              <a:buNone/>
              <a:defRPr sz="2000">
                <a:solidFill>
                  <a:schemeClr val="tx1">
                    <a:tint val="75000"/>
                  </a:schemeClr>
                </a:solidFill>
              </a:defRPr>
            </a:lvl5pPr>
            <a:lvl6pPr indent="0" algn="ctr">
              <a:spcBef>
                <a:spcPct val="20000"/>
              </a:spcBef>
              <a:buFont typeface="Arial" panose="020B0604020202020204" pitchFamily="34" charset="0"/>
              <a:buNone/>
              <a:defRPr sz="2000">
                <a:solidFill>
                  <a:schemeClr val="tx1">
                    <a:tint val="75000"/>
                  </a:schemeClr>
                </a:solidFill>
              </a:defRPr>
            </a:lvl6pPr>
            <a:lvl7pPr indent="0" algn="ctr">
              <a:spcBef>
                <a:spcPct val="20000"/>
              </a:spcBef>
              <a:buFont typeface="Arial" panose="020B0604020202020204" pitchFamily="34" charset="0"/>
              <a:buNone/>
              <a:defRPr sz="2000">
                <a:solidFill>
                  <a:schemeClr val="tx1">
                    <a:tint val="75000"/>
                  </a:schemeClr>
                </a:solidFill>
              </a:defRPr>
            </a:lvl7pPr>
            <a:lvl8pPr indent="0" algn="ctr">
              <a:spcBef>
                <a:spcPct val="20000"/>
              </a:spcBef>
              <a:buFont typeface="Arial" panose="020B0604020202020204" pitchFamily="34" charset="0"/>
              <a:buNone/>
              <a:defRPr sz="2000">
                <a:solidFill>
                  <a:schemeClr val="tx1">
                    <a:tint val="75000"/>
                  </a:schemeClr>
                </a:solidFill>
              </a:defRPr>
            </a:lvl8pPr>
            <a:lvl9pPr indent="0" algn="ctr">
              <a:spcBef>
                <a:spcPct val="20000"/>
              </a:spcBef>
              <a:buFont typeface="Arial" panose="020B0604020202020204" pitchFamily="34" charset="0"/>
              <a:buNone/>
              <a:defRPr sz="2000">
                <a:solidFill>
                  <a:schemeClr val="tx1">
                    <a:tint val="75000"/>
                  </a:schemeClr>
                </a:solidFill>
              </a:defRPr>
            </a:lvl9pPr>
          </a:lstStyle>
          <a:p>
            <a:r>
              <a:rPr lang="zh-CN" altLang="en-US" sz="2133" dirty="0">
                <a:solidFill>
                  <a:schemeClr val="tx2"/>
                </a:solidFill>
                <a:ea typeface="微软雅黑" panose="020B0503020204020204" pitchFamily="34" charset="-122"/>
              </a:rPr>
              <a:t>添加文本内容添加文本内容添加文本内容</a:t>
            </a:r>
          </a:p>
        </p:txBody>
      </p:sp>
      <p:sp>
        <p:nvSpPr>
          <p:cNvPr id="26" name="副标题 2"/>
          <p:cNvSpPr txBox="1">
            <a:spLocks/>
          </p:cNvSpPr>
          <p:nvPr/>
        </p:nvSpPr>
        <p:spPr>
          <a:xfrm>
            <a:off x="3072909" y="1468424"/>
            <a:ext cx="7854710" cy="522304"/>
          </a:xfrm>
          <a:prstGeom prst="rect">
            <a:avLst/>
          </a:prstGeom>
        </p:spPr>
        <p:txBody>
          <a:bodyPr vert="horz" lIns="121920" tIns="60960" rIns="121920" bIns="60960" numCol="1" rtlCol="0" anchor="ctr">
            <a:prstTxWarp prst="textWave2">
              <a:avLst>
                <a:gd name="adj1" fmla="val 20000"/>
                <a:gd name="adj2" fmla="val 0"/>
              </a:avLst>
            </a:prstTxWarp>
            <a:noAutofit/>
          </a:bodyPr>
          <a:lstStyle>
            <a:defPPr>
              <a:defRPr lang="zh-CN"/>
            </a:defPPr>
            <a:lvl1pPr indent="0">
              <a:spcBef>
                <a:spcPct val="20000"/>
              </a:spcBef>
              <a:buFont typeface="Arial" panose="020B0604020202020204" pitchFamily="34" charset="0"/>
              <a:buNone/>
              <a:defRPr sz="1600">
                <a:latin typeface="张海山锐线体2.0" panose="02000000000000000000" pitchFamily="2" charset="-122"/>
                <a:ea typeface="张海山锐线体2.0" panose="02000000000000000000" pitchFamily="2" charset="-122"/>
              </a:defRPr>
            </a:lvl1pPr>
            <a:lvl2pPr indent="0" algn="ctr">
              <a:spcBef>
                <a:spcPct val="20000"/>
              </a:spcBef>
              <a:buFont typeface="Arial" panose="020B0604020202020204" pitchFamily="34" charset="0"/>
              <a:buNone/>
              <a:defRPr sz="2800">
                <a:solidFill>
                  <a:schemeClr val="tx1">
                    <a:tint val="75000"/>
                  </a:schemeClr>
                </a:solidFill>
              </a:defRPr>
            </a:lvl2pPr>
            <a:lvl3pPr indent="0" algn="ctr">
              <a:spcBef>
                <a:spcPct val="20000"/>
              </a:spcBef>
              <a:buFont typeface="Arial" panose="020B0604020202020204" pitchFamily="34" charset="0"/>
              <a:buNone/>
              <a:defRPr sz="2400">
                <a:solidFill>
                  <a:schemeClr val="tx1">
                    <a:tint val="75000"/>
                  </a:schemeClr>
                </a:solidFill>
              </a:defRPr>
            </a:lvl3pPr>
            <a:lvl4pPr indent="0" algn="ctr">
              <a:spcBef>
                <a:spcPct val="20000"/>
              </a:spcBef>
              <a:buFont typeface="Arial" panose="020B0604020202020204" pitchFamily="34" charset="0"/>
              <a:buNone/>
              <a:defRPr sz="2000">
                <a:solidFill>
                  <a:schemeClr val="tx1">
                    <a:tint val="75000"/>
                  </a:schemeClr>
                </a:solidFill>
              </a:defRPr>
            </a:lvl4pPr>
            <a:lvl5pPr indent="0" algn="ctr">
              <a:spcBef>
                <a:spcPct val="20000"/>
              </a:spcBef>
              <a:buFont typeface="Arial" panose="020B0604020202020204" pitchFamily="34" charset="0"/>
              <a:buNone/>
              <a:defRPr sz="2000">
                <a:solidFill>
                  <a:schemeClr val="tx1">
                    <a:tint val="75000"/>
                  </a:schemeClr>
                </a:solidFill>
              </a:defRPr>
            </a:lvl5pPr>
            <a:lvl6pPr indent="0" algn="ctr">
              <a:spcBef>
                <a:spcPct val="20000"/>
              </a:spcBef>
              <a:buFont typeface="Arial" panose="020B0604020202020204" pitchFamily="34" charset="0"/>
              <a:buNone/>
              <a:defRPr sz="2000">
                <a:solidFill>
                  <a:schemeClr val="tx1">
                    <a:tint val="75000"/>
                  </a:schemeClr>
                </a:solidFill>
              </a:defRPr>
            </a:lvl6pPr>
            <a:lvl7pPr indent="0" algn="ctr">
              <a:spcBef>
                <a:spcPct val="20000"/>
              </a:spcBef>
              <a:buFont typeface="Arial" panose="020B0604020202020204" pitchFamily="34" charset="0"/>
              <a:buNone/>
              <a:defRPr sz="2000">
                <a:solidFill>
                  <a:schemeClr val="tx1">
                    <a:tint val="75000"/>
                  </a:schemeClr>
                </a:solidFill>
              </a:defRPr>
            </a:lvl7pPr>
            <a:lvl8pPr indent="0" algn="ctr">
              <a:spcBef>
                <a:spcPct val="20000"/>
              </a:spcBef>
              <a:buFont typeface="Arial" panose="020B0604020202020204" pitchFamily="34" charset="0"/>
              <a:buNone/>
              <a:defRPr sz="2000">
                <a:solidFill>
                  <a:schemeClr val="tx1">
                    <a:tint val="75000"/>
                  </a:schemeClr>
                </a:solidFill>
              </a:defRPr>
            </a:lvl8pPr>
            <a:lvl9pPr indent="0" algn="ctr">
              <a:spcBef>
                <a:spcPct val="20000"/>
              </a:spcBef>
              <a:buFont typeface="Arial" panose="020B0604020202020204" pitchFamily="34" charset="0"/>
              <a:buNone/>
              <a:defRPr sz="2000">
                <a:solidFill>
                  <a:schemeClr val="tx1">
                    <a:tint val="75000"/>
                  </a:schemeClr>
                </a:solidFill>
              </a:defRPr>
            </a:lvl9pPr>
          </a:lstStyle>
          <a:p>
            <a:r>
              <a:rPr lang="zh-CN" altLang="en-US" sz="2133" dirty="0">
                <a:solidFill>
                  <a:schemeClr val="tx2"/>
                </a:solidFill>
                <a:ea typeface="微软雅黑" panose="020B0503020204020204" pitchFamily="34" charset="-122"/>
              </a:rPr>
              <a:t>添加文本内容添加文本内容添加文本</a:t>
            </a:r>
            <a:r>
              <a:rPr lang="zh-CN" altLang="en-US" sz="2133" dirty="0" smtClean="0">
                <a:solidFill>
                  <a:schemeClr val="tx2"/>
                </a:solidFill>
                <a:ea typeface="微软雅黑" panose="020B0503020204020204" pitchFamily="34" charset="-122"/>
              </a:rPr>
              <a:t>内容</a:t>
            </a:r>
            <a:endParaRPr lang="zh-CN" altLang="en-US" sz="2133" dirty="0">
              <a:solidFill>
                <a:schemeClr val="tx2"/>
              </a:solidFill>
              <a:ea typeface="微软雅黑" panose="020B0503020204020204" pitchFamily="34" charset="-122"/>
            </a:endParaRPr>
          </a:p>
        </p:txBody>
      </p:sp>
      <p:sp>
        <p:nvSpPr>
          <p:cNvPr id="27" name="文本框 26"/>
          <p:cNvSpPr txBox="1"/>
          <p:nvPr/>
        </p:nvSpPr>
        <p:spPr>
          <a:xfrm>
            <a:off x="4503548" y="360213"/>
            <a:ext cx="3261592" cy="523220"/>
          </a:xfrm>
          <a:prstGeom prst="rect">
            <a:avLst/>
          </a:prstGeom>
          <a:noFill/>
          <a:ln>
            <a:solidFill>
              <a:schemeClr val="accent2"/>
            </a:solidFill>
          </a:ln>
        </p:spPr>
        <p:txBody>
          <a:bodyPr wrap="square" rtlCol="0">
            <a:spAutoFit/>
          </a:bodyPr>
          <a:lstStyle/>
          <a:p>
            <a:pPr algn="ctr" fontAlgn="auto">
              <a:spcBef>
                <a:spcPts val="0"/>
              </a:spcBef>
              <a:spcAft>
                <a:spcPts val="0"/>
              </a:spcAft>
              <a:defRPr/>
            </a:pPr>
            <a:r>
              <a:rPr lang="zh-CN" altLang="en-US" sz="2800" dirty="0">
                <a:solidFill>
                  <a:schemeClr val="tx2"/>
                </a:solidFill>
                <a:latin typeface="微软雅黑" panose="020B0503020204020204" pitchFamily="34" charset="-122"/>
                <a:ea typeface="微软雅黑" panose="020B0503020204020204" pitchFamily="34" charset="-122"/>
              </a:rPr>
              <a:t>添加文本内容</a:t>
            </a:r>
            <a:endParaRPr lang="zh-CN" altLang="en-US" sz="2800" dirty="0">
              <a:solidFill>
                <a:schemeClr val="bg1"/>
              </a:solidFill>
              <a:latin typeface="Agency FB" panose="020B0503020202020204" pitchFamily="34" charset="0"/>
              <a:cs typeface="+mn-ea"/>
              <a:sym typeface="+mn-lt"/>
            </a:endParaRPr>
          </a:p>
        </p:txBody>
      </p:sp>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247341863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67"/>
                                        </p:tgtEl>
                                        <p:attrNameLst>
                                          <p:attrName>style.visibility</p:attrName>
                                        </p:attrNameLst>
                                      </p:cBhvr>
                                      <p:to>
                                        <p:strVal val="visible"/>
                                      </p:to>
                                    </p:set>
                                    <p:animEffect transition="in" filter="fade">
                                      <p:cBhvr>
                                        <p:cTn id="7" dur="200"/>
                                        <p:tgtEl>
                                          <p:spTgt spid="867"/>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868"/>
                                        </p:tgtEl>
                                        <p:attrNameLst>
                                          <p:attrName>style.visibility</p:attrName>
                                        </p:attrNameLst>
                                      </p:cBhvr>
                                      <p:to>
                                        <p:strVal val="visible"/>
                                      </p:to>
                                    </p:set>
                                    <p:animEffect transition="in" filter="fade">
                                      <p:cBhvr>
                                        <p:cTn id="11" dur="200"/>
                                        <p:tgtEl>
                                          <p:spTgt spid="868"/>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869"/>
                                        </p:tgtEl>
                                        <p:attrNameLst>
                                          <p:attrName>style.visibility</p:attrName>
                                        </p:attrNameLst>
                                      </p:cBhvr>
                                      <p:to>
                                        <p:strVal val="visible"/>
                                      </p:to>
                                    </p:set>
                                    <p:animEffect transition="in" filter="fade">
                                      <p:cBhvr>
                                        <p:cTn id="15" dur="200"/>
                                        <p:tgtEl>
                                          <p:spTgt spid="869"/>
                                        </p:tgtEl>
                                      </p:cBhvr>
                                    </p:animEffect>
                                  </p:childTnLst>
                                </p:cTn>
                              </p:par>
                            </p:childTnLst>
                          </p:cTn>
                        </p:par>
                        <p:par>
                          <p:cTn id="16" fill="hold">
                            <p:stCondLst>
                              <p:cond delay="600"/>
                            </p:stCondLst>
                            <p:childTnLst>
                              <p:par>
                                <p:cTn id="17" presetID="10" presetClass="entr" presetSubtype="0" fill="hold" grpId="0" nodeType="afterEffect">
                                  <p:stCondLst>
                                    <p:cond delay="0"/>
                                  </p:stCondLst>
                                  <p:childTnLst>
                                    <p:set>
                                      <p:cBhvr>
                                        <p:cTn id="18" dur="1" fill="hold">
                                          <p:stCondLst>
                                            <p:cond delay="0"/>
                                          </p:stCondLst>
                                        </p:cTn>
                                        <p:tgtEl>
                                          <p:spTgt spid="995"/>
                                        </p:tgtEl>
                                        <p:attrNameLst>
                                          <p:attrName>style.visibility</p:attrName>
                                        </p:attrNameLst>
                                      </p:cBhvr>
                                      <p:to>
                                        <p:strVal val="visible"/>
                                      </p:to>
                                    </p:set>
                                    <p:animEffect transition="in" filter="fade">
                                      <p:cBhvr>
                                        <p:cTn id="19" dur="200"/>
                                        <p:tgtEl>
                                          <p:spTgt spid="995"/>
                                        </p:tgtEl>
                                      </p:cBhvr>
                                    </p:animEffect>
                                  </p:childTnLst>
                                </p:cTn>
                              </p:par>
                            </p:childTnLst>
                          </p:cTn>
                        </p:par>
                        <p:par>
                          <p:cTn id="20" fill="hold">
                            <p:stCondLst>
                              <p:cond delay="800"/>
                            </p:stCondLst>
                            <p:childTnLst>
                              <p:par>
                                <p:cTn id="21" presetID="10" presetClass="entr" presetSubtype="0" fill="hold" grpId="0" nodeType="afterEffect">
                                  <p:stCondLst>
                                    <p:cond delay="0"/>
                                  </p:stCondLst>
                                  <p:childTnLst>
                                    <p:set>
                                      <p:cBhvr>
                                        <p:cTn id="22" dur="1" fill="hold">
                                          <p:stCondLst>
                                            <p:cond delay="0"/>
                                          </p:stCondLst>
                                        </p:cTn>
                                        <p:tgtEl>
                                          <p:spTgt spid="996"/>
                                        </p:tgtEl>
                                        <p:attrNameLst>
                                          <p:attrName>style.visibility</p:attrName>
                                        </p:attrNameLst>
                                      </p:cBhvr>
                                      <p:to>
                                        <p:strVal val="visible"/>
                                      </p:to>
                                    </p:set>
                                    <p:animEffect transition="in" filter="fade">
                                      <p:cBhvr>
                                        <p:cTn id="23" dur="200"/>
                                        <p:tgtEl>
                                          <p:spTgt spid="996"/>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997"/>
                                        </p:tgtEl>
                                        <p:attrNameLst>
                                          <p:attrName>style.visibility</p:attrName>
                                        </p:attrNameLst>
                                      </p:cBhvr>
                                      <p:to>
                                        <p:strVal val="visible"/>
                                      </p:to>
                                    </p:set>
                                    <p:animEffect transition="in" filter="fade">
                                      <p:cBhvr>
                                        <p:cTn id="27" dur="200"/>
                                        <p:tgtEl>
                                          <p:spTgt spid="997"/>
                                        </p:tgtEl>
                                      </p:cBhvr>
                                    </p:animEffect>
                                  </p:childTnLst>
                                </p:cTn>
                              </p:par>
                            </p:childTnLst>
                          </p:cTn>
                        </p:par>
                        <p:par>
                          <p:cTn id="28" fill="hold">
                            <p:stCondLst>
                              <p:cond delay="1200"/>
                            </p:stCondLst>
                            <p:childTnLst>
                              <p:par>
                                <p:cTn id="29" presetID="10" presetClass="entr" presetSubtype="0" fill="hold" grpId="0" nodeType="afterEffect">
                                  <p:stCondLst>
                                    <p:cond delay="0"/>
                                  </p:stCondLst>
                                  <p:childTnLst>
                                    <p:set>
                                      <p:cBhvr>
                                        <p:cTn id="30" dur="1" fill="hold">
                                          <p:stCondLst>
                                            <p:cond delay="0"/>
                                          </p:stCondLst>
                                        </p:cTn>
                                        <p:tgtEl>
                                          <p:spTgt spid="998"/>
                                        </p:tgtEl>
                                        <p:attrNameLst>
                                          <p:attrName>style.visibility</p:attrName>
                                        </p:attrNameLst>
                                      </p:cBhvr>
                                      <p:to>
                                        <p:strVal val="visible"/>
                                      </p:to>
                                    </p:set>
                                    <p:animEffect transition="in" filter="fade">
                                      <p:cBhvr>
                                        <p:cTn id="31" dur="200"/>
                                        <p:tgtEl>
                                          <p:spTgt spid="998"/>
                                        </p:tgtEl>
                                      </p:cBhvr>
                                    </p:animEffect>
                                  </p:childTnLst>
                                </p:cTn>
                              </p:par>
                            </p:childTnLst>
                          </p:cTn>
                        </p:par>
                        <p:par>
                          <p:cTn id="32" fill="hold">
                            <p:stCondLst>
                              <p:cond delay="1400"/>
                            </p:stCondLst>
                            <p:childTnLst>
                              <p:par>
                                <p:cTn id="33" presetID="10" presetClass="entr" presetSubtype="0" fill="hold" grpId="0" nodeType="afterEffect">
                                  <p:stCondLst>
                                    <p:cond delay="0"/>
                                  </p:stCondLst>
                                  <p:childTnLst>
                                    <p:set>
                                      <p:cBhvr>
                                        <p:cTn id="34" dur="1" fill="hold">
                                          <p:stCondLst>
                                            <p:cond delay="0"/>
                                          </p:stCondLst>
                                        </p:cTn>
                                        <p:tgtEl>
                                          <p:spTgt spid="1124"/>
                                        </p:tgtEl>
                                        <p:attrNameLst>
                                          <p:attrName>style.visibility</p:attrName>
                                        </p:attrNameLst>
                                      </p:cBhvr>
                                      <p:to>
                                        <p:strVal val="visible"/>
                                      </p:to>
                                    </p:set>
                                    <p:animEffect transition="in" filter="fade">
                                      <p:cBhvr>
                                        <p:cTn id="35" dur="200"/>
                                        <p:tgtEl>
                                          <p:spTgt spid="1124"/>
                                        </p:tgtEl>
                                      </p:cBhvr>
                                    </p:animEffect>
                                  </p:childTnLst>
                                </p:cTn>
                              </p:par>
                            </p:childTnLst>
                          </p:cTn>
                        </p:par>
                        <p:par>
                          <p:cTn id="36" fill="hold">
                            <p:stCondLst>
                              <p:cond delay="1600"/>
                            </p:stCondLst>
                            <p:childTnLst>
                              <p:par>
                                <p:cTn id="37" presetID="10" presetClass="entr" presetSubtype="0" fill="hold" grpId="0" nodeType="afterEffect">
                                  <p:stCondLst>
                                    <p:cond delay="0"/>
                                  </p:stCondLst>
                                  <p:childTnLst>
                                    <p:set>
                                      <p:cBhvr>
                                        <p:cTn id="38" dur="1" fill="hold">
                                          <p:stCondLst>
                                            <p:cond delay="0"/>
                                          </p:stCondLst>
                                        </p:cTn>
                                        <p:tgtEl>
                                          <p:spTgt spid="738"/>
                                        </p:tgtEl>
                                        <p:attrNameLst>
                                          <p:attrName>style.visibility</p:attrName>
                                        </p:attrNameLst>
                                      </p:cBhvr>
                                      <p:to>
                                        <p:strVal val="visible"/>
                                      </p:to>
                                    </p:set>
                                    <p:animEffect transition="in" filter="fade">
                                      <p:cBhvr>
                                        <p:cTn id="39" dur="200"/>
                                        <p:tgtEl>
                                          <p:spTgt spid="738"/>
                                        </p:tgtEl>
                                      </p:cBhvr>
                                    </p:animEffect>
                                  </p:childTnLst>
                                </p:cTn>
                              </p:par>
                            </p:childTnLst>
                          </p:cTn>
                        </p:par>
                        <p:par>
                          <p:cTn id="40" fill="hold">
                            <p:stCondLst>
                              <p:cond delay="1800"/>
                            </p:stCondLst>
                            <p:childTnLst>
                              <p:par>
                                <p:cTn id="41" presetID="10" presetClass="entr" presetSubtype="0" fill="hold" grpId="0" nodeType="afterEffect">
                                  <p:stCondLst>
                                    <p:cond delay="0"/>
                                  </p:stCondLst>
                                  <p:childTnLst>
                                    <p:set>
                                      <p:cBhvr>
                                        <p:cTn id="42" dur="1" fill="hold">
                                          <p:stCondLst>
                                            <p:cond delay="0"/>
                                          </p:stCondLst>
                                        </p:cTn>
                                        <p:tgtEl>
                                          <p:spTgt spid="739"/>
                                        </p:tgtEl>
                                        <p:attrNameLst>
                                          <p:attrName>style.visibility</p:attrName>
                                        </p:attrNameLst>
                                      </p:cBhvr>
                                      <p:to>
                                        <p:strVal val="visible"/>
                                      </p:to>
                                    </p:set>
                                    <p:animEffect transition="in" filter="fade">
                                      <p:cBhvr>
                                        <p:cTn id="43" dur="200"/>
                                        <p:tgtEl>
                                          <p:spTgt spid="739"/>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740"/>
                                        </p:tgtEl>
                                        <p:attrNameLst>
                                          <p:attrName>style.visibility</p:attrName>
                                        </p:attrNameLst>
                                      </p:cBhvr>
                                      <p:to>
                                        <p:strVal val="visible"/>
                                      </p:to>
                                    </p:set>
                                    <p:animEffect transition="in" filter="fade">
                                      <p:cBhvr>
                                        <p:cTn id="47" dur="200"/>
                                        <p:tgtEl>
                                          <p:spTgt spid="740"/>
                                        </p:tgtEl>
                                      </p:cBhvr>
                                    </p:animEffect>
                                  </p:childTnLst>
                                </p:cTn>
                              </p:par>
                            </p:childTnLst>
                          </p:cTn>
                        </p:par>
                        <p:par>
                          <p:cTn id="48" fill="hold">
                            <p:stCondLst>
                              <p:cond delay="2200"/>
                            </p:stCondLst>
                            <p:childTnLst>
                              <p:par>
                                <p:cTn id="49" presetID="10" presetClass="entr" presetSubtype="0" fill="hold" grpId="0" nodeType="afterEffect">
                                  <p:stCondLst>
                                    <p:cond delay="0"/>
                                  </p:stCondLst>
                                  <p:childTnLst>
                                    <p:set>
                                      <p:cBhvr>
                                        <p:cTn id="50" dur="1" fill="hold">
                                          <p:stCondLst>
                                            <p:cond delay="0"/>
                                          </p:stCondLst>
                                        </p:cTn>
                                        <p:tgtEl>
                                          <p:spTgt spid="866"/>
                                        </p:tgtEl>
                                        <p:attrNameLst>
                                          <p:attrName>style.visibility</p:attrName>
                                        </p:attrNameLst>
                                      </p:cBhvr>
                                      <p:to>
                                        <p:strVal val="visible"/>
                                      </p:to>
                                    </p:set>
                                    <p:animEffect transition="in" filter="fade">
                                      <p:cBhvr>
                                        <p:cTn id="51" dur="200"/>
                                        <p:tgtEl>
                                          <p:spTgt spid="866"/>
                                        </p:tgtEl>
                                      </p:cBhvr>
                                    </p:animEffect>
                                  </p:childTnLst>
                                </p:cTn>
                              </p:par>
                            </p:childTnLst>
                          </p:cTn>
                        </p:par>
                        <p:par>
                          <p:cTn id="52" fill="hold">
                            <p:stCondLst>
                              <p:cond delay="2400"/>
                            </p:stCondLst>
                            <p:childTnLst>
                              <p:par>
                                <p:cTn id="53" presetID="10" presetClass="entr" presetSubtype="0" fill="hold" grpId="0" nodeType="afterEffect">
                                  <p:stCondLst>
                                    <p:cond delay="0"/>
                                  </p:stCondLst>
                                  <p:childTnLst>
                                    <p:set>
                                      <p:cBhvr>
                                        <p:cTn id="54" dur="1" fill="hold">
                                          <p:stCondLst>
                                            <p:cond delay="0"/>
                                          </p:stCondLst>
                                        </p:cTn>
                                        <p:tgtEl>
                                          <p:spTgt spid="609"/>
                                        </p:tgtEl>
                                        <p:attrNameLst>
                                          <p:attrName>style.visibility</p:attrName>
                                        </p:attrNameLst>
                                      </p:cBhvr>
                                      <p:to>
                                        <p:strVal val="visible"/>
                                      </p:to>
                                    </p:set>
                                    <p:animEffect transition="in" filter="fade">
                                      <p:cBhvr>
                                        <p:cTn id="55" dur="200"/>
                                        <p:tgtEl>
                                          <p:spTgt spid="609"/>
                                        </p:tgtEl>
                                      </p:cBhvr>
                                    </p:animEffect>
                                  </p:childTnLst>
                                </p:cTn>
                              </p:par>
                            </p:childTnLst>
                          </p:cTn>
                        </p:par>
                        <p:par>
                          <p:cTn id="56" fill="hold">
                            <p:stCondLst>
                              <p:cond delay="2600"/>
                            </p:stCondLst>
                            <p:childTnLst>
                              <p:par>
                                <p:cTn id="57" presetID="10" presetClass="entr" presetSubtype="0" fill="hold" grpId="0" nodeType="afterEffect">
                                  <p:stCondLst>
                                    <p:cond delay="0"/>
                                  </p:stCondLst>
                                  <p:childTnLst>
                                    <p:set>
                                      <p:cBhvr>
                                        <p:cTn id="58" dur="1" fill="hold">
                                          <p:stCondLst>
                                            <p:cond delay="0"/>
                                          </p:stCondLst>
                                        </p:cTn>
                                        <p:tgtEl>
                                          <p:spTgt spid="610"/>
                                        </p:tgtEl>
                                        <p:attrNameLst>
                                          <p:attrName>style.visibility</p:attrName>
                                        </p:attrNameLst>
                                      </p:cBhvr>
                                      <p:to>
                                        <p:strVal val="visible"/>
                                      </p:to>
                                    </p:set>
                                    <p:animEffect transition="in" filter="fade">
                                      <p:cBhvr>
                                        <p:cTn id="59" dur="200"/>
                                        <p:tgtEl>
                                          <p:spTgt spid="610"/>
                                        </p:tgtEl>
                                      </p:cBhvr>
                                    </p:animEffect>
                                  </p:childTnLst>
                                </p:cTn>
                              </p:par>
                            </p:childTnLst>
                          </p:cTn>
                        </p:par>
                        <p:par>
                          <p:cTn id="60" fill="hold">
                            <p:stCondLst>
                              <p:cond delay="2800"/>
                            </p:stCondLst>
                            <p:childTnLst>
                              <p:par>
                                <p:cTn id="61" presetID="10" presetClass="entr" presetSubtype="0" fill="hold" grpId="0" nodeType="afterEffect">
                                  <p:stCondLst>
                                    <p:cond delay="0"/>
                                  </p:stCondLst>
                                  <p:childTnLst>
                                    <p:set>
                                      <p:cBhvr>
                                        <p:cTn id="62" dur="1" fill="hold">
                                          <p:stCondLst>
                                            <p:cond delay="0"/>
                                          </p:stCondLst>
                                        </p:cTn>
                                        <p:tgtEl>
                                          <p:spTgt spid="611"/>
                                        </p:tgtEl>
                                        <p:attrNameLst>
                                          <p:attrName>style.visibility</p:attrName>
                                        </p:attrNameLst>
                                      </p:cBhvr>
                                      <p:to>
                                        <p:strVal val="visible"/>
                                      </p:to>
                                    </p:set>
                                    <p:animEffect transition="in" filter="fade">
                                      <p:cBhvr>
                                        <p:cTn id="63" dur="200"/>
                                        <p:tgtEl>
                                          <p:spTgt spid="611"/>
                                        </p:tgtEl>
                                      </p:cBhvr>
                                    </p:animEffect>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737"/>
                                        </p:tgtEl>
                                        <p:attrNameLst>
                                          <p:attrName>style.visibility</p:attrName>
                                        </p:attrNameLst>
                                      </p:cBhvr>
                                      <p:to>
                                        <p:strVal val="visible"/>
                                      </p:to>
                                    </p:set>
                                    <p:animEffect transition="in" filter="fade">
                                      <p:cBhvr>
                                        <p:cTn id="67" dur="200"/>
                                        <p:tgtEl>
                                          <p:spTgt spid="737"/>
                                        </p:tgtEl>
                                      </p:cBhvr>
                                    </p:animEffect>
                                  </p:childTnLst>
                                </p:cTn>
                              </p:par>
                            </p:childTnLst>
                          </p:cTn>
                        </p:par>
                        <p:par>
                          <p:cTn id="68" fill="hold">
                            <p:stCondLst>
                              <p:cond delay="3200"/>
                            </p:stCondLst>
                            <p:childTnLst>
                              <p:par>
                                <p:cTn id="69" presetID="10" presetClass="entr" presetSubtype="0" fill="hold" grpId="0" nodeType="afterEffect">
                                  <p:stCondLst>
                                    <p:cond delay="0"/>
                                  </p:stCondLst>
                                  <p:childTnLst>
                                    <p:set>
                                      <p:cBhvr>
                                        <p:cTn id="70" dur="1" fill="hold">
                                          <p:stCondLst>
                                            <p:cond delay="0"/>
                                          </p:stCondLst>
                                        </p:cTn>
                                        <p:tgtEl>
                                          <p:spTgt spid="481"/>
                                        </p:tgtEl>
                                        <p:attrNameLst>
                                          <p:attrName>style.visibility</p:attrName>
                                        </p:attrNameLst>
                                      </p:cBhvr>
                                      <p:to>
                                        <p:strVal val="visible"/>
                                      </p:to>
                                    </p:set>
                                    <p:animEffect transition="in" filter="fade">
                                      <p:cBhvr>
                                        <p:cTn id="71" dur="200"/>
                                        <p:tgtEl>
                                          <p:spTgt spid="481"/>
                                        </p:tgtEl>
                                      </p:cBhvr>
                                    </p:animEffect>
                                  </p:childTnLst>
                                </p:cTn>
                              </p:par>
                            </p:childTnLst>
                          </p:cTn>
                        </p:par>
                        <p:par>
                          <p:cTn id="72" fill="hold">
                            <p:stCondLst>
                              <p:cond delay="3400"/>
                            </p:stCondLst>
                            <p:childTnLst>
                              <p:par>
                                <p:cTn id="73" presetID="10" presetClass="entr" presetSubtype="0" fill="hold" grpId="0" nodeType="afterEffect">
                                  <p:stCondLst>
                                    <p:cond delay="0"/>
                                  </p:stCondLst>
                                  <p:childTnLst>
                                    <p:set>
                                      <p:cBhvr>
                                        <p:cTn id="74" dur="1" fill="hold">
                                          <p:stCondLst>
                                            <p:cond delay="0"/>
                                          </p:stCondLst>
                                        </p:cTn>
                                        <p:tgtEl>
                                          <p:spTgt spid="482"/>
                                        </p:tgtEl>
                                        <p:attrNameLst>
                                          <p:attrName>style.visibility</p:attrName>
                                        </p:attrNameLst>
                                      </p:cBhvr>
                                      <p:to>
                                        <p:strVal val="visible"/>
                                      </p:to>
                                    </p:set>
                                    <p:animEffect transition="in" filter="fade">
                                      <p:cBhvr>
                                        <p:cTn id="75" dur="200"/>
                                        <p:tgtEl>
                                          <p:spTgt spid="482"/>
                                        </p:tgtEl>
                                      </p:cBhvr>
                                    </p:animEffect>
                                  </p:childTnLst>
                                </p:cTn>
                              </p:par>
                            </p:childTnLst>
                          </p:cTn>
                        </p:par>
                        <p:par>
                          <p:cTn id="76" fill="hold">
                            <p:stCondLst>
                              <p:cond delay="3600"/>
                            </p:stCondLst>
                            <p:childTnLst>
                              <p:par>
                                <p:cTn id="77" presetID="10" presetClass="entr" presetSubtype="0" fill="hold" grpId="0" nodeType="afterEffect">
                                  <p:stCondLst>
                                    <p:cond delay="0"/>
                                  </p:stCondLst>
                                  <p:childTnLst>
                                    <p:set>
                                      <p:cBhvr>
                                        <p:cTn id="78" dur="1" fill="hold">
                                          <p:stCondLst>
                                            <p:cond delay="0"/>
                                          </p:stCondLst>
                                        </p:cTn>
                                        <p:tgtEl>
                                          <p:spTgt spid="1126"/>
                                        </p:tgtEl>
                                        <p:attrNameLst>
                                          <p:attrName>style.visibility</p:attrName>
                                        </p:attrNameLst>
                                      </p:cBhvr>
                                      <p:to>
                                        <p:strVal val="visible"/>
                                      </p:to>
                                    </p:set>
                                    <p:animEffect transition="in" filter="fade">
                                      <p:cBhvr>
                                        <p:cTn id="79" dur="200"/>
                                        <p:tgtEl>
                                          <p:spTgt spid="1126"/>
                                        </p:tgtEl>
                                      </p:cBhvr>
                                    </p:animEffect>
                                  </p:childTnLst>
                                </p:cTn>
                              </p:par>
                            </p:childTnLst>
                          </p:cTn>
                        </p:par>
                        <p:par>
                          <p:cTn id="80" fill="hold">
                            <p:stCondLst>
                              <p:cond delay="3800"/>
                            </p:stCondLst>
                            <p:childTnLst>
                              <p:par>
                                <p:cTn id="81" presetID="10" presetClass="entr" presetSubtype="0" fill="hold" grpId="0" nodeType="after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fade">
                                      <p:cBhvr>
                                        <p:cTn id="83" dur="200"/>
                                        <p:tgtEl>
                                          <p:spTgt spid="22"/>
                                        </p:tgtEl>
                                      </p:cBhvr>
                                    </p:animEffect>
                                  </p:childTnLst>
                                </p:cTn>
                              </p:par>
                            </p:childTnLst>
                          </p:cTn>
                        </p:par>
                        <p:par>
                          <p:cTn id="84" fill="hold">
                            <p:stCondLst>
                              <p:cond delay="4000"/>
                            </p:stCondLst>
                            <p:childTnLst>
                              <p:par>
                                <p:cTn id="85" presetID="10" presetClass="entr" presetSubtype="0" fill="hold" grpId="0" nodeType="after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fade">
                                      <p:cBhvr>
                                        <p:cTn id="87" dur="200"/>
                                        <p:tgtEl>
                                          <p:spTgt spid="23"/>
                                        </p:tgtEl>
                                      </p:cBhvr>
                                    </p:animEffect>
                                  </p:childTnLst>
                                </p:cTn>
                              </p:par>
                            </p:childTnLst>
                          </p:cTn>
                        </p:par>
                        <p:par>
                          <p:cTn id="88" fill="hold">
                            <p:stCondLst>
                              <p:cond delay="4200"/>
                            </p:stCondLst>
                            <p:childTnLst>
                              <p:par>
                                <p:cTn id="89" presetID="10" presetClass="entr" presetSubtype="0" fill="hold" grpId="0" nodeType="after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fade">
                                      <p:cBhvr>
                                        <p:cTn id="91" dur="200"/>
                                        <p:tgtEl>
                                          <p:spTgt spid="24"/>
                                        </p:tgtEl>
                                      </p:cBhvr>
                                    </p:animEffect>
                                  </p:childTnLst>
                                </p:cTn>
                              </p:par>
                            </p:childTnLst>
                          </p:cTn>
                        </p:par>
                        <p:par>
                          <p:cTn id="92" fill="hold">
                            <p:stCondLst>
                              <p:cond delay="4400"/>
                            </p:stCondLst>
                            <p:childTnLst>
                              <p:par>
                                <p:cTn id="93" presetID="10" presetClass="entr" presetSubtype="0" fill="hold" grpId="0" nodeType="after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fade">
                                      <p:cBhvr>
                                        <p:cTn id="95" dur="200"/>
                                        <p:tgtEl>
                                          <p:spTgt spid="25"/>
                                        </p:tgtEl>
                                      </p:cBhvr>
                                    </p:animEffect>
                                  </p:childTnLst>
                                </p:cTn>
                              </p:par>
                            </p:childTnLst>
                          </p:cTn>
                        </p:par>
                        <p:par>
                          <p:cTn id="96" fill="hold">
                            <p:stCondLst>
                              <p:cond delay="4600"/>
                            </p:stCondLst>
                            <p:childTnLst>
                              <p:par>
                                <p:cTn id="97" presetID="10" presetClass="entr" presetSubtype="0" fill="hold" grpId="0" nodeType="afterEffect">
                                  <p:stCondLst>
                                    <p:cond delay="0"/>
                                  </p:stCondLst>
                                  <p:childTnLst>
                                    <p:set>
                                      <p:cBhvr>
                                        <p:cTn id="98" dur="1" fill="hold">
                                          <p:stCondLst>
                                            <p:cond delay="0"/>
                                          </p:stCondLst>
                                        </p:cTn>
                                        <p:tgtEl>
                                          <p:spTgt spid="26"/>
                                        </p:tgtEl>
                                        <p:attrNameLst>
                                          <p:attrName>style.visibility</p:attrName>
                                        </p:attrNameLst>
                                      </p:cBhvr>
                                      <p:to>
                                        <p:strVal val="visible"/>
                                      </p:to>
                                    </p:set>
                                    <p:animEffect transition="in" filter="fade">
                                      <p:cBhvr>
                                        <p:cTn id="99" dur="2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7" grpId="0" animBg="1"/>
      <p:bldP spid="868" grpId="0" animBg="1"/>
      <p:bldP spid="869" grpId="0" animBg="1"/>
      <p:bldP spid="995" grpId="0" animBg="1"/>
      <p:bldP spid="996" grpId="0" animBg="1"/>
      <p:bldP spid="997" grpId="0" animBg="1"/>
      <p:bldP spid="998" grpId="0" animBg="1"/>
      <p:bldP spid="1124" grpId="0" animBg="1"/>
      <p:bldP spid="738" grpId="0" animBg="1"/>
      <p:bldP spid="739" grpId="0" animBg="1"/>
      <p:bldP spid="740" grpId="0" animBg="1"/>
      <p:bldP spid="866" grpId="0" animBg="1"/>
      <p:bldP spid="609" grpId="0" animBg="1"/>
      <p:bldP spid="610" grpId="0" animBg="1"/>
      <p:bldP spid="611" grpId="0" animBg="1"/>
      <p:bldP spid="737" grpId="0" animBg="1"/>
      <p:bldP spid="481" grpId="0" animBg="1"/>
      <p:bldP spid="482" grpId="0" animBg="1"/>
      <p:bldP spid="1126" grpId="0" animBg="1"/>
      <p:bldP spid="22" grpId="0"/>
      <p:bldP spid="23" grpId="0"/>
      <p:bldP spid="24" grpId="0"/>
      <p:bldP spid="25" grpId="0"/>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573"/>
          <p:cNvSpPr>
            <a:spLocks noChangeArrowheads="1"/>
          </p:cNvSpPr>
          <p:nvPr/>
        </p:nvSpPr>
        <p:spPr bwMode="auto">
          <a:xfrm>
            <a:off x="2016069" y="1460343"/>
            <a:ext cx="7811385" cy="935184"/>
          </a:xfrm>
          <a:prstGeom prst="rect">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 name="Freeform 1575"/>
          <p:cNvSpPr>
            <a:spLocks/>
          </p:cNvSpPr>
          <p:nvPr/>
        </p:nvSpPr>
        <p:spPr bwMode="auto">
          <a:xfrm>
            <a:off x="2016068" y="1460343"/>
            <a:ext cx="1741520" cy="935184"/>
          </a:xfrm>
          <a:custGeom>
            <a:avLst/>
            <a:gdLst>
              <a:gd name="T0" fmla="*/ 260 w 419"/>
              <a:gd name="T1" fmla="*/ 0 h 225"/>
              <a:gd name="T2" fmla="*/ 256 w 419"/>
              <a:gd name="T3" fmla="*/ 15 h 225"/>
              <a:gd name="T4" fmla="*/ 241 w 419"/>
              <a:gd name="T5" fmla="*/ 0 h 225"/>
              <a:gd name="T6" fmla="*/ 227 w 419"/>
              <a:gd name="T7" fmla="*/ 15 h 225"/>
              <a:gd name="T8" fmla="*/ 213 w 419"/>
              <a:gd name="T9" fmla="*/ 0 h 225"/>
              <a:gd name="T10" fmla="*/ 199 w 419"/>
              <a:gd name="T11" fmla="*/ 15 h 225"/>
              <a:gd name="T12" fmla="*/ 185 w 419"/>
              <a:gd name="T13" fmla="*/ 0 h 225"/>
              <a:gd name="T14" fmla="*/ 171 w 419"/>
              <a:gd name="T15" fmla="*/ 15 h 225"/>
              <a:gd name="T16" fmla="*/ 156 w 419"/>
              <a:gd name="T17" fmla="*/ 0 h 225"/>
              <a:gd name="T18" fmla="*/ 142 w 419"/>
              <a:gd name="T19" fmla="*/ 15 h 225"/>
              <a:gd name="T20" fmla="*/ 128 w 419"/>
              <a:gd name="T21" fmla="*/ 0 h 225"/>
              <a:gd name="T22" fmla="*/ 114 w 419"/>
              <a:gd name="T23" fmla="*/ 15 h 225"/>
              <a:gd name="T24" fmla="*/ 100 w 419"/>
              <a:gd name="T25" fmla="*/ 0 h 225"/>
              <a:gd name="T26" fmla="*/ 85 w 419"/>
              <a:gd name="T27" fmla="*/ 15 h 225"/>
              <a:gd name="T28" fmla="*/ 71 w 419"/>
              <a:gd name="T29" fmla="*/ 0 h 225"/>
              <a:gd name="T30" fmla="*/ 57 w 419"/>
              <a:gd name="T31" fmla="*/ 15 h 225"/>
              <a:gd name="T32" fmla="*/ 43 w 419"/>
              <a:gd name="T33" fmla="*/ 0 h 225"/>
              <a:gd name="T34" fmla="*/ 29 w 419"/>
              <a:gd name="T35" fmla="*/ 15 h 225"/>
              <a:gd name="T36" fmla="*/ 15 w 419"/>
              <a:gd name="T37" fmla="*/ 29 h 225"/>
              <a:gd name="T38" fmla="*/ 0 w 419"/>
              <a:gd name="T39" fmla="*/ 45 h 225"/>
              <a:gd name="T40" fmla="*/ 15 w 419"/>
              <a:gd name="T41" fmla="*/ 59 h 225"/>
              <a:gd name="T42" fmla="*/ 0 w 419"/>
              <a:gd name="T43" fmla="*/ 76 h 225"/>
              <a:gd name="T44" fmla="*/ 15 w 419"/>
              <a:gd name="T45" fmla="*/ 90 h 225"/>
              <a:gd name="T46" fmla="*/ 0 w 419"/>
              <a:gd name="T47" fmla="*/ 107 h 225"/>
              <a:gd name="T48" fmla="*/ 15 w 419"/>
              <a:gd name="T49" fmla="*/ 121 h 225"/>
              <a:gd name="T50" fmla="*/ 0 w 419"/>
              <a:gd name="T51" fmla="*/ 137 h 225"/>
              <a:gd name="T52" fmla="*/ 15 w 419"/>
              <a:gd name="T53" fmla="*/ 152 h 225"/>
              <a:gd name="T54" fmla="*/ 0 w 419"/>
              <a:gd name="T55" fmla="*/ 168 h 225"/>
              <a:gd name="T56" fmla="*/ 15 w 419"/>
              <a:gd name="T57" fmla="*/ 182 h 225"/>
              <a:gd name="T58" fmla="*/ 0 w 419"/>
              <a:gd name="T59" fmla="*/ 196 h 225"/>
              <a:gd name="T60" fmla="*/ 15 w 419"/>
              <a:gd name="T61" fmla="*/ 211 h 225"/>
              <a:gd name="T62" fmla="*/ 0 w 419"/>
              <a:gd name="T63" fmla="*/ 225 h 225"/>
              <a:gd name="T64" fmla="*/ 15 w 419"/>
              <a:gd name="T65" fmla="*/ 211 h 225"/>
              <a:gd name="T66" fmla="*/ 29 w 419"/>
              <a:gd name="T67" fmla="*/ 225 h 225"/>
              <a:gd name="T68" fmla="*/ 43 w 419"/>
              <a:gd name="T69" fmla="*/ 211 h 225"/>
              <a:gd name="T70" fmla="*/ 57 w 419"/>
              <a:gd name="T71" fmla="*/ 225 h 225"/>
              <a:gd name="T72" fmla="*/ 71 w 419"/>
              <a:gd name="T73" fmla="*/ 211 h 225"/>
              <a:gd name="T74" fmla="*/ 85 w 419"/>
              <a:gd name="T75" fmla="*/ 225 h 225"/>
              <a:gd name="T76" fmla="*/ 100 w 419"/>
              <a:gd name="T77" fmla="*/ 211 h 225"/>
              <a:gd name="T78" fmla="*/ 114 w 419"/>
              <a:gd name="T79" fmla="*/ 225 h 225"/>
              <a:gd name="T80" fmla="*/ 128 w 419"/>
              <a:gd name="T81" fmla="*/ 211 h 225"/>
              <a:gd name="T82" fmla="*/ 142 w 419"/>
              <a:gd name="T83" fmla="*/ 225 h 225"/>
              <a:gd name="T84" fmla="*/ 156 w 419"/>
              <a:gd name="T85" fmla="*/ 211 h 225"/>
              <a:gd name="T86" fmla="*/ 171 w 419"/>
              <a:gd name="T87" fmla="*/ 225 h 225"/>
              <a:gd name="T88" fmla="*/ 185 w 419"/>
              <a:gd name="T89" fmla="*/ 211 h 225"/>
              <a:gd name="T90" fmla="*/ 199 w 419"/>
              <a:gd name="T91" fmla="*/ 225 h 225"/>
              <a:gd name="T92" fmla="*/ 213 w 419"/>
              <a:gd name="T93" fmla="*/ 211 h 225"/>
              <a:gd name="T94" fmla="*/ 227 w 419"/>
              <a:gd name="T95" fmla="*/ 225 h 225"/>
              <a:gd name="T96" fmla="*/ 241 w 419"/>
              <a:gd name="T97" fmla="*/ 211 h 225"/>
              <a:gd name="T98" fmla="*/ 256 w 419"/>
              <a:gd name="T99" fmla="*/ 225 h 225"/>
              <a:gd name="T100" fmla="*/ 270 w 419"/>
              <a:gd name="T101" fmla="*/ 211 h 225"/>
              <a:gd name="T102" fmla="*/ 284 w 419"/>
              <a:gd name="T103" fmla="*/ 225 h 225"/>
              <a:gd name="T104" fmla="*/ 296 w 419"/>
              <a:gd name="T105" fmla="*/ 211 h 225"/>
              <a:gd name="T106" fmla="*/ 310 w 419"/>
              <a:gd name="T107" fmla="*/ 225 h 225"/>
              <a:gd name="T108" fmla="*/ 324 w 419"/>
              <a:gd name="T109" fmla="*/ 211 h 225"/>
              <a:gd name="T110" fmla="*/ 338 w 419"/>
              <a:gd name="T111" fmla="*/ 225 h 225"/>
              <a:gd name="T112" fmla="*/ 352 w 419"/>
              <a:gd name="T113" fmla="*/ 211 h 225"/>
              <a:gd name="T114" fmla="*/ 367 w 419"/>
              <a:gd name="T115" fmla="*/ 225 h 225"/>
              <a:gd name="T116" fmla="*/ 381 w 419"/>
              <a:gd name="T117" fmla="*/ 211 h 225"/>
              <a:gd name="T118" fmla="*/ 395 w 419"/>
              <a:gd name="T119" fmla="*/ 22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9" h="225">
                <a:moveTo>
                  <a:pt x="419" y="225"/>
                </a:moveTo>
                <a:lnTo>
                  <a:pt x="260" y="0"/>
                </a:lnTo>
                <a:lnTo>
                  <a:pt x="256" y="0"/>
                </a:lnTo>
                <a:lnTo>
                  <a:pt x="256" y="15"/>
                </a:lnTo>
                <a:lnTo>
                  <a:pt x="241" y="15"/>
                </a:lnTo>
                <a:lnTo>
                  <a:pt x="241" y="0"/>
                </a:lnTo>
                <a:lnTo>
                  <a:pt x="227" y="0"/>
                </a:lnTo>
                <a:lnTo>
                  <a:pt x="227" y="15"/>
                </a:lnTo>
                <a:lnTo>
                  <a:pt x="213" y="15"/>
                </a:lnTo>
                <a:lnTo>
                  <a:pt x="213" y="0"/>
                </a:lnTo>
                <a:lnTo>
                  <a:pt x="199" y="0"/>
                </a:lnTo>
                <a:lnTo>
                  <a:pt x="199" y="15"/>
                </a:lnTo>
                <a:lnTo>
                  <a:pt x="185" y="15"/>
                </a:lnTo>
                <a:lnTo>
                  <a:pt x="185" y="0"/>
                </a:lnTo>
                <a:lnTo>
                  <a:pt x="171" y="0"/>
                </a:lnTo>
                <a:lnTo>
                  <a:pt x="171" y="15"/>
                </a:lnTo>
                <a:lnTo>
                  <a:pt x="156" y="15"/>
                </a:lnTo>
                <a:lnTo>
                  <a:pt x="156" y="0"/>
                </a:lnTo>
                <a:lnTo>
                  <a:pt x="142" y="0"/>
                </a:lnTo>
                <a:lnTo>
                  <a:pt x="142" y="15"/>
                </a:lnTo>
                <a:lnTo>
                  <a:pt x="128" y="15"/>
                </a:lnTo>
                <a:lnTo>
                  <a:pt x="128" y="0"/>
                </a:lnTo>
                <a:lnTo>
                  <a:pt x="114" y="0"/>
                </a:lnTo>
                <a:lnTo>
                  <a:pt x="114" y="15"/>
                </a:lnTo>
                <a:lnTo>
                  <a:pt x="100" y="15"/>
                </a:lnTo>
                <a:lnTo>
                  <a:pt x="100" y="0"/>
                </a:lnTo>
                <a:lnTo>
                  <a:pt x="85" y="0"/>
                </a:lnTo>
                <a:lnTo>
                  <a:pt x="85" y="15"/>
                </a:lnTo>
                <a:lnTo>
                  <a:pt x="71" y="15"/>
                </a:lnTo>
                <a:lnTo>
                  <a:pt x="71" y="0"/>
                </a:lnTo>
                <a:lnTo>
                  <a:pt x="57" y="0"/>
                </a:lnTo>
                <a:lnTo>
                  <a:pt x="57" y="15"/>
                </a:lnTo>
                <a:lnTo>
                  <a:pt x="43" y="15"/>
                </a:lnTo>
                <a:lnTo>
                  <a:pt x="43" y="0"/>
                </a:lnTo>
                <a:lnTo>
                  <a:pt x="29" y="0"/>
                </a:lnTo>
                <a:lnTo>
                  <a:pt x="29" y="15"/>
                </a:lnTo>
                <a:lnTo>
                  <a:pt x="15" y="15"/>
                </a:lnTo>
                <a:lnTo>
                  <a:pt x="15" y="29"/>
                </a:lnTo>
                <a:lnTo>
                  <a:pt x="0" y="29"/>
                </a:lnTo>
                <a:lnTo>
                  <a:pt x="0" y="45"/>
                </a:lnTo>
                <a:lnTo>
                  <a:pt x="15" y="45"/>
                </a:lnTo>
                <a:lnTo>
                  <a:pt x="15" y="59"/>
                </a:lnTo>
                <a:lnTo>
                  <a:pt x="0" y="59"/>
                </a:lnTo>
                <a:lnTo>
                  <a:pt x="0" y="76"/>
                </a:lnTo>
                <a:lnTo>
                  <a:pt x="15" y="76"/>
                </a:lnTo>
                <a:lnTo>
                  <a:pt x="15" y="90"/>
                </a:lnTo>
                <a:lnTo>
                  <a:pt x="0" y="90"/>
                </a:lnTo>
                <a:lnTo>
                  <a:pt x="0" y="107"/>
                </a:lnTo>
                <a:lnTo>
                  <a:pt x="15" y="107"/>
                </a:lnTo>
                <a:lnTo>
                  <a:pt x="15" y="121"/>
                </a:lnTo>
                <a:lnTo>
                  <a:pt x="0" y="121"/>
                </a:lnTo>
                <a:lnTo>
                  <a:pt x="0" y="137"/>
                </a:lnTo>
                <a:lnTo>
                  <a:pt x="15" y="137"/>
                </a:lnTo>
                <a:lnTo>
                  <a:pt x="15" y="152"/>
                </a:lnTo>
                <a:lnTo>
                  <a:pt x="0" y="152"/>
                </a:lnTo>
                <a:lnTo>
                  <a:pt x="0" y="168"/>
                </a:lnTo>
                <a:lnTo>
                  <a:pt x="15" y="168"/>
                </a:lnTo>
                <a:lnTo>
                  <a:pt x="15" y="182"/>
                </a:lnTo>
                <a:lnTo>
                  <a:pt x="0" y="182"/>
                </a:lnTo>
                <a:lnTo>
                  <a:pt x="0" y="196"/>
                </a:lnTo>
                <a:lnTo>
                  <a:pt x="15" y="196"/>
                </a:lnTo>
                <a:lnTo>
                  <a:pt x="15" y="211"/>
                </a:lnTo>
                <a:lnTo>
                  <a:pt x="0" y="211"/>
                </a:lnTo>
                <a:lnTo>
                  <a:pt x="0" y="225"/>
                </a:lnTo>
                <a:lnTo>
                  <a:pt x="15" y="225"/>
                </a:lnTo>
                <a:lnTo>
                  <a:pt x="15" y="211"/>
                </a:lnTo>
                <a:lnTo>
                  <a:pt x="29" y="211"/>
                </a:lnTo>
                <a:lnTo>
                  <a:pt x="29" y="225"/>
                </a:lnTo>
                <a:lnTo>
                  <a:pt x="43" y="225"/>
                </a:lnTo>
                <a:lnTo>
                  <a:pt x="43" y="211"/>
                </a:lnTo>
                <a:lnTo>
                  <a:pt x="57" y="211"/>
                </a:lnTo>
                <a:lnTo>
                  <a:pt x="57" y="225"/>
                </a:lnTo>
                <a:lnTo>
                  <a:pt x="71" y="225"/>
                </a:lnTo>
                <a:lnTo>
                  <a:pt x="71" y="211"/>
                </a:lnTo>
                <a:lnTo>
                  <a:pt x="85" y="211"/>
                </a:lnTo>
                <a:lnTo>
                  <a:pt x="85" y="225"/>
                </a:lnTo>
                <a:lnTo>
                  <a:pt x="100" y="225"/>
                </a:lnTo>
                <a:lnTo>
                  <a:pt x="100" y="211"/>
                </a:lnTo>
                <a:lnTo>
                  <a:pt x="114" y="211"/>
                </a:lnTo>
                <a:lnTo>
                  <a:pt x="114" y="225"/>
                </a:lnTo>
                <a:lnTo>
                  <a:pt x="128" y="225"/>
                </a:lnTo>
                <a:lnTo>
                  <a:pt x="128" y="211"/>
                </a:lnTo>
                <a:lnTo>
                  <a:pt x="142" y="211"/>
                </a:lnTo>
                <a:lnTo>
                  <a:pt x="142" y="225"/>
                </a:lnTo>
                <a:lnTo>
                  <a:pt x="156" y="225"/>
                </a:lnTo>
                <a:lnTo>
                  <a:pt x="156" y="211"/>
                </a:lnTo>
                <a:lnTo>
                  <a:pt x="171" y="211"/>
                </a:lnTo>
                <a:lnTo>
                  <a:pt x="171" y="225"/>
                </a:lnTo>
                <a:lnTo>
                  <a:pt x="185" y="225"/>
                </a:lnTo>
                <a:lnTo>
                  <a:pt x="185" y="211"/>
                </a:lnTo>
                <a:lnTo>
                  <a:pt x="199" y="211"/>
                </a:lnTo>
                <a:lnTo>
                  <a:pt x="199" y="225"/>
                </a:lnTo>
                <a:lnTo>
                  <a:pt x="213" y="225"/>
                </a:lnTo>
                <a:lnTo>
                  <a:pt x="213" y="211"/>
                </a:lnTo>
                <a:lnTo>
                  <a:pt x="227" y="211"/>
                </a:lnTo>
                <a:lnTo>
                  <a:pt x="227" y="225"/>
                </a:lnTo>
                <a:lnTo>
                  <a:pt x="241" y="225"/>
                </a:lnTo>
                <a:lnTo>
                  <a:pt x="241" y="211"/>
                </a:lnTo>
                <a:lnTo>
                  <a:pt x="256" y="211"/>
                </a:lnTo>
                <a:lnTo>
                  <a:pt x="256" y="225"/>
                </a:lnTo>
                <a:lnTo>
                  <a:pt x="270" y="225"/>
                </a:lnTo>
                <a:lnTo>
                  <a:pt x="270" y="211"/>
                </a:lnTo>
                <a:lnTo>
                  <a:pt x="284" y="211"/>
                </a:lnTo>
                <a:lnTo>
                  <a:pt x="284" y="225"/>
                </a:lnTo>
                <a:lnTo>
                  <a:pt x="296" y="225"/>
                </a:lnTo>
                <a:lnTo>
                  <a:pt x="296" y="211"/>
                </a:lnTo>
                <a:lnTo>
                  <a:pt x="310" y="211"/>
                </a:lnTo>
                <a:lnTo>
                  <a:pt x="310" y="225"/>
                </a:lnTo>
                <a:lnTo>
                  <a:pt x="324" y="225"/>
                </a:lnTo>
                <a:lnTo>
                  <a:pt x="324" y="211"/>
                </a:lnTo>
                <a:lnTo>
                  <a:pt x="338" y="211"/>
                </a:lnTo>
                <a:lnTo>
                  <a:pt x="338" y="225"/>
                </a:lnTo>
                <a:lnTo>
                  <a:pt x="352" y="225"/>
                </a:lnTo>
                <a:lnTo>
                  <a:pt x="352" y="211"/>
                </a:lnTo>
                <a:lnTo>
                  <a:pt x="367" y="211"/>
                </a:lnTo>
                <a:lnTo>
                  <a:pt x="367" y="225"/>
                </a:lnTo>
                <a:lnTo>
                  <a:pt x="381" y="225"/>
                </a:lnTo>
                <a:lnTo>
                  <a:pt x="381" y="211"/>
                </a:lnTo>
                <a:lnTo>
                  <a:pt x="395" y="211"/>
                </a:lnTo>
                <a:lnTo>
                  <a:pt x="395" y="225"/>
                </a:lnTo>
                <a:lnTo>
                  <a:pt x="419" y="225"/>
                </a:lnTo>
                <a:close/>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30" name="Freeform 1575_1"/>
          <p:cNvSpPr>
            <a:spLocks/>
          </p:cNvSpPr>
          <p:nvPr/>
        </p:nvSpPr>
        <p:spPr bwMode="auto">
          <a:xfrm>
            <a:off x="2115736" y="1552341"/>
            <a:ext cx="1537745" cy="747836"/>
          </a:xfrm>
          <a:custGeom>
            <a:avLst/>
            <a:gdLst>
              <a:gd name="T0" fmla="*/ 260 w 419"/>
              <a:gd name="T1" fmla="*/ 0 h 225"/>
              <a:gd name="T2" fmla="*/ 256 w 419"/>
              <a:gd name="T3" fmla="*/ 15 h 225"/>
              <a:gd name="T4" fmla="*/ 241 w 419"/>
              <a:gd name="T5" fmla="*/ 0 h 225"/>
              <a:gd name="T6" fmla="*/ 227 w 419"/>
              <a:gd name="T7" fmla="*/ 15 h 225"/>
              <a:gd name="T8" fmla="*/ 213 w 419"/>
              <a:gd name="T9" fmla="*/ 0 h 225"/>
              <a:gd name="T10" fmla="*/ 199 w 419"/>
              <a:gd name="T11" fmla="*/ 15 h 225"/>
              <a:gd name="T12" fmla="*/ 185 w 419"/>
              <a:gd name="T13" fmla="*/ 0 h 225"/>
              <a:gd name="T14" fmla="*/ 171 w 419"/>
              <a:gd name="T15" fmla="*/ 15 h 225"/>
              <a:gd name="T16" fmla="*/ 156 w 419"/>
              <a:gd name="T17" fmla="*/ 0 h 225"/>
              <a:gd name="T18" fmla="*/ 142 w 419"/>
              <a:gd name="T19" fmla="*/ 15 h 225"/>
              <a:gd name="T20" fmla="*/ 128 w 419"/>
              <a:gd name="T21" fmla="*/ 0 h 225"/>
              <a:gd name="T22" fmla="*/ 114 w 419"/>
              <a:gd name="T23" fmla="*/ 15 h 225"/>
              <a:gd name="T24" fmla="*/ 100 w 419"/>
              <a:gd name="T25" fmla="*/ 0 h 225"/>
              <a:gd name="T26" fmla="*/ 85 w 419"/>
              <a:gd name="T27" fmla="*/ 15 h 225"/>
              <a:gd name="T28" fmla="*/ 71 w 419"/>
              <a:gd name="T29" fmla="*/ 0 h 225"/>
              <a:gd name="T30" fmla="*/ 57 w 419"/>
              <a:gd name="T31" fmla="*/ 15 h 225"/>
              <a:gd name="T32" fmla="*/ 43 w 419"/>
              <a:gd name="T33" fmla="*/ 0 h 225"/>
              <a:gd name="T34" fmla="*/ 29 w 419"/>
              <a:gd name="T35" fmla="*/ 15 h 225"/>
              <a:gd name="T36" fmla="*/ 15 w 419"/>
              <a:gd name="T37" fmla="*/ 29 h 225"/>
              <a:gd name="T38" fmla="*/ 0 w 419"/>
              <a:gd name="T39" fmla="*/ 45 h 225"/>
              <a:gd name="T40" fmla="*/ 15 w 419"/>
              <a:gd name="T41" fmla="*/ 59 h 225"/>
              <a:gd name="T42" fmla="*/ 0 w 419"/>
              <a:gd name="T43" fmla="*/ 76 h 225"/>
              <a:gd name="T44" fmla="*/ 15 w 419"/>
              <a:gd name="T45" fmla="*/ 90 h 225"/>
              <a:gd name="T46" fmla="*/ 0 w 419"/>
              <a:gd name="T47" fmla="*/ 107 h 225"/>
              <a:gd name="T48" fmla="*/ 15 w 419"/>
              <a:gd name="T49" fmla="*/ 121 h 225"/>
              <a:gd name="T50" fmla="*/ 0 w 419"/>
              <a:gd name="T51" fmla="*/ 137 h 225"/>
              <a:gd name="T52" fmla="*/ 15 w 419"/>
              <a:gd name="T53" fmla="*/ 152 h 225"/>
              <a:gd name="T54" fmla="*/ 0 w 419"/>
              <a:gd name="T55" fmla="*/ 168 h 225"/>
              <a:gd name="T56" fmla="*/ 15 w 419"/>
              <a:gd name="T57" fmla="*/ 182 h 225"/>
              <a:gd name="T58" fmla="*/ 0 w 419"/>
              <a:gd name="T59" fmla="*/ 196 h 225"/>
              <a:gd name="T60" fmla="*/ 15 w 419"/>
              <a:gd name="T61" fmla="*/ 211 h 225"/>
              <a:gd name="T62" fmla="*/ 0 w 419"/>
              <a:gd name="T63" fmla="*/ 225 h 225"/>
              <a:gd name="T64" fmla="*/ 15 w 419"/>
              <a:gd name="T65" fmla="*/ 211 h 225"/>
              <a:gd name="T66" fmla="*/ 29 w 419"/>
              <a:gd name="T67" fmla="*/ 225 h 225"/>
              <a:gd name="T68" fmla="*/ 43 w 419"/>
              <a:gd name="T69" fmla="*/ 211 h 225"/>
              <a:gd name="T70" fmla="*/ 57 w 419"/>
              <a:gd name="T71" fmla="*/ 225 h 225"/>
              <a:gd name="T72" fmla="*/ 71 w 419"/>
              <a:gd name="T73" fmla="*/ 211 h 225"/>
              <a:gd name="T74" fmla="*/ 85 w 419"/>
              <a:gd name="T75" fmla="*/ 225 h 225"/>
              <a:gd name="T76" fmla="*/ 100 w 419"/>
              <a:gd name="T77" fmla="*/ 211 h 225"/>
              <a:gd name="T78" fmla="*/ 114 w 419"/>
              <a:gd name="T79" fmla="*/ 225 h 225"/>
              <a:gd name="T80" fmla="*/ 128 w 419"/>
              <a:gd name="T81" fmla="*/ 211 h 225"/>
              <a:gd name="T82" fmla="*/ 142 w 419"/>
              <a:gd name="T83" fmla="*/ 225 h 225"/>
              <a:gd name="T84" fmla="*/ 156 w 419"/>
              <a:gd name="T85" fmla="*/ 211 h 225"/>
              <a:gd name="T86" fmla="*/ 171 w 419"/>
              <a:gd name="T87" fmla="*/ 225 h 225"/>
              <a:gd name="T88" fmla="*/ 185 w 419"/>
              <a:gd name="T89" fmla="*/ 211 h 225"/>
              <a:gd name="T90" fmla="*/ 199 w 419"/>
              <a:gd name="T91" fmla="*/ 225 h 225"/>
              <a:gd name="T92" fmla="*/ 213 w 419"/>
              <a:gd name="T93" fmla="*/ 211 h 225"/>
              <a:gd name="T94" fmla="*/ 227 w 419"/>
              <a:gd name="T95" fmla="*/ 225 h 225"/>
              <a:gd name="T96" fmla="*/ 241 w 419"/>
              <a:gd name="T97" fmla="*/ 211 h 225"/>
              <a:gd name="T98" fmla="*/ 256 w 419"/>
              <a:gd name="T99" fmla="*/ 225 h 225"/>
              <a:gd name="T100" fmla="*/ 270 w 419"/>
              <a:gd name="T101" fmla="*/ 211 h 225"/>
              <a:gd name="T102" fmla="*/ 284 w 419"/>
              <a:gd name="T103" fmla="*/ 225 h 225"/>
              <a:gd name="T104" fmla="*/ 296 w 419"/>
              <a:gd name="T105" fmla="*/ 211 h 225"/>
              <a:gd name="T106" fmla="*/ 310 w 419"/>
              <a:gd name="T107" fmla="*/ 225 h 225"/>
              <a:gd name="T108" fmla="*/ 324 w 419"/>
              <a:gd name="T109" fmla="*/ 211 h 225"/>
              <a:gd name="T110" fmla="*/ 338 w 419"/>
              <a:gd name="T111" fmla="*/ 225 h 225"/>
              <a:gd name="T112" fmla="*/ 352 w 419"/>
              <a:gd name="T113" fmla="*/ 211 h 225"/>
              <a:gd name="T114" fmla="*/ 367 w 419"/>
              <a:gd name="T115" fmla="*/ 225 h 225"/>
              <a:gd name="T116" fmla="*/ 381 w 419"/>
              <a:gd name="T117" fmla="*/ 211 h 225"/>
              <a:gd name="T118" fmla="*/ 395 w 419"/>
              <a:gd name="T119" fmla="*/ 225 h 225"/>
              <a:gd name="connsiteX0" fmla="*/ 10000 w 10000"/>
              <a:gd name="connsiteY0" fmla="*/ 10045 h 10045"/>
              <a:gd name="connsiteX1" fmla="*/ 6601 w 10000"/>
              <a:gd name="connsiteY1" fmla="*/ 0 h 10045"/>
              <a:gd name="connsiteX2" fmla="*/ 6110 w 10000"/>
              <a:gd name="connsiteY2" fmla="*/ 45 h 10045"/>
              <a:gd name="connsiteX3" fmla="*/ 6110 w 10000"/>
              <a:gd name="connsiteY3" fmla="*/ 712 h 10045"/>
              <a:gd name="connsiteX4" fmla="*/ 5752 w 10000"/>
              <a:gd name="connsiteY4" fmla="*/ 712 h 10045"/>
              <a:gd name="connsiteX5" fmla="*/ 5752 w 10000"/>
              <a:gd name="connsiteY5" fmla="*/ 45 h 10045"/>
              <a:gd name="connsiteX6" fmla="*/ 5418 w 10000"/>
              <a:gd name="connsiteY6" fmla="*/ 45 h 10045"/>
              <a:gd name="connsiteX7" fmla="*/ 5418 w 10000"/>
              <a:gd name="connsiteY7" fmla="*/ 712 h 10045"/>
              <a:gd name="connsiteX8" fmla="*/ 5084 w 10000"/>
              <a:gd name="connsiteY8" fmla="*/ 712 h 10045"/>
              <a:gd name="connsiteX9" fmla="*/ 5084 w 10000"/>
              <a:gd name="connsiteY9" fmla="*/ 45 h 10045"/>
              <a:gd name="connsiteX10" fmla="*/ 4749 w 10000"/>
              <a:gd name="connsiteY10" fmla="*/ 45 h 10045"/>
              <a:gd name="connsiteX11" fmla="*/ 4749 w 10000"/>
              <a:gd name="connsiteY11" fmla="*/ 712 h 10045"/>
              <a:gd name="connsiteX12" fmla="*/ 4415 w 10000"/>
              <a:gd name="connsiteY12" fmla="*/ 712 h 10045"/>
              <a:gd name="connsiteX13" fmla="*/ 4415 w 10000"/>
              <a:gd name="connsiteY13" fmla="*/ 45 h 10045"/>
              <a:gd name="connsiteX14" fmla="*/ 4081 w 10000"/>
              <a:gd name="connsiteY14" fmla="*/ 45 h 10045"/>
              <a:gd name="connsiteX15" fmla="*/ 4081 w 10000"/>
              <a:gd name="connsiteY15" fmla="*/ 712 h 10045"/>
              <a:gd name="connsiteX16" fmla="*/ 3723 w 10000"/>
              <a:gd name="connsiteY16" fmla="*/ 712 h 10045"/>
              <a:gd name="connsiteX17" fmla="*/ 3723 w 10000"/>
              <a:gd name="connsiteY17" fmla="*/ 45 h 10045"/>
              <a:gd name="connsiteX18" fmla="*/ 3389 w 10000"/>
              <a:gd name="connsiteY18" fmla="*/ 45 h 10045"/>
              <a:gd name="connsiteX19" fmla="*/ 3389 w 10000"/>
              <a:gd name="connsiteY19" fmla="*/ 712 h 10045"/>
              <a:gd name="connsiteX20" fmla="*/ 3055 w 10000"/>
              <a:gd name="connsiteY20" fmla="*/ 712 h 10045"/>
              <a:gd name="connsiteX21" fmla="*/ 3055 w 10000"/>
              <a:gd name="connsiteY21" fmla="*/ 45 h 10045"/>
              <a:gd name="connsiteX22" fmla="*/ 2721 w 10000"/>
              <a:gd name="connsiteY22" fmla="*/ 45 h 10045"/>
              <a:gd name="connsiteX23" fmla="*/ 2721 w 10000"/>
              <a:gd name="connsiteY23" fmla="*/ 712 h 10045"/>
              <a:gd name="connsiteX24" fmla="*/ 2387 w 10000"/>
              <a:gd name="connsiteY24" fmla="*/ 712 h 10045"/>
              <a:gd name="connsiteX25" fmla="*/ 2387 w 10000"/>
              <a:gd name="connsiteY25" fmla="*/ 45 h 10045"/>
              <a:gd name="connsiteX26" fmla="*/ 2029 w 10000"/>
              <a:gd name="connsiteY26" fmla="*/ 45 h 10045"/>
              <a:gd name="connsiteX27" fmla="*/ 2029 w 10000"/>
              <a:gd name="connsiteY27" fmla="*/ 712 h 10045"/>
              <a:gd name="connsiteX28" fmla="*/ 1695 w 10000"/>
              <a:gd name="connsiteY28" fmla="*/ 712 h 10045"/>
              <a:gd name="connsiteX29" fmla="*/ 1695 w 10000"/>
              <a:gd name="connsiteY29" fmla="*/ 45 h 10045"/>
              <a:gd name="connsiteX30" fmla="*/ 1360 w 10000"/>
              <a:gd name="connsiteY30" fmla="*/ 45 h 10045"/>
              <a:gd name="connsiteX31" fmla="*/ 1360 w 10000"/>
              <a:gd name="connsiteY31" fmla="*/ 712 h 10045"/>
              <a:gd name="connsiteX32" fmla="*/ 1026 w 10000"/>
              <a:gd name="connsiteY32" fmla="*/ 712 h 10045"/>
              <a:gd name="connsiteX33" fmla="*/ 1026 w 10000"/>
              <a:gd name="connsiteY33" fmla="*/ 45 h 10045"/>
              <a:gd name="connsiteX34" fmla="*/ 692 w 10000"/>
              <a:gd name="connsiteY34" fmla="*/ 45 h 10045"/>
              <a:gd name="connsiteX35" fmla="*/ 692 w 10000"/>
              <a:gd name="connsiteY35" fmla="*/ 712 h 10045"/>
              <a:gd name="connsiteX36" fmla="*/ 358 w 10000"/>
              <a:gd name="connsiteY36" fmla="*/ 712 h 10045"/>
              <a:gd name="connsiteX37" fmla="*/ 358 w 10000"/>
              <a:gd name="connsiteY37" fmla="*/ 1334 h 10045"/>
              <a:gd name="connsiteX38" fmla="*/ 0 w 10000"/>
              <a:gd name="connsiteY38" fmla="*/ 1334 h 10045"/>
              <a:gd name="connsiteX39" fmla="*/ 0 w 10000"/>
              <a:gd name="connsiteY39" fmla="*/ 2045 h 10045"/>
              <a:gd name="connsiteX40" fmla="*/ 358 w 10000"/>
              <a:gd name="connsiteY40" fmla="*/ 2045 h 10045"/>
              <a:gd name="connsiteX41" fmla="*/ 358 w 10000"/>
              <a:gd name="connsiteY41" fmla="*/ 2667 h 10045"/>
              <a:gd name="connsiteX42" fmla="*/ 0 w 10000"/>
              <a:gd name="connsiteY42" fmla="*/ 2667 h 10045"/>
              <a:gd name="connsiteX43" fmla="*/ 0 w 10000"/>
              <a:gd name="connsiteY43" fmla="*/ 3423 h 10045"/>
              <a:gd name="connsiteX44" fmla="*/ 358 w 10000"/>
              <a:gd name="connsiteY44" fmla="*/ 3423 h 10045"/>
              <a:gd name="connsiteX45" fmla="*/ 358 w 10000"/>
              <a:gd name="connsiteY45" fmla="*/ 4045 h 10045"/>
              <a:gd name="connsiteX46" fmla="*/ 0 w 10000"/>
              <a:gd name="connsiteY46" fmla="*/ 4045 h 10045"/>
              <a:gd name="connsiteX47" fmla="*/ 0 w 10000"/>
              <a:gd name="connsiteY47" fmla="*/ 4801 h 10045"/>
              <a:gd name="connsiteX48" fmla="*/ 358 w 10000"/>
              <a:gd name="connsiteY48" fmla="*/ 4801 h 10045"/>
              <a:gd name="connsiteX49" fmla="*/ 358 w 10000"/>
              <a:gd name="connsiteY49" fmla="*/ 5423 h 10045"/>
              <a:gd name="connsiteX50" fmla="*/ 0 w 10000"/>
              <a:gd name="connsiteY50" fmla="*/ 5423 h 10045"/>
              <a:gd name="connsiteX51" fmla="*/ 0 w 10000"/>
              <a:gd name="connsiteY51" fmla="*/ 6134 h 10045"/>
              <a:gd name="connsiteX52" fmla="*/ 358 w 10000"/>
              <a:gd name="connsiteY52" fmla="*/ 6134 h 10045"/>
              <a:gd name="connsiteX53" fmla="*/ 358 w 10000"/>
              <a:gd name="connsiteY53" fmla="*/ 6801 h 10045"/>
              <a:gd name="connsiteX54" fmla="*/ 0 w 10000"/>
              <a:gd name="connsiteY54" fmla="*/ 6801 h 10045"/>
              <a:gd name="connsiteX55" fmla="*/ 0 w 10000"/>
              <a:gd name="connsiteY55" fmla="*/ 7512 h 10045"/>
              <a:gd name="connsiteX56" fmla="*/ 358 w 10000"/>
              <a:gd name="connsiteY56" fmla="*/ 7512 h 10045"/>
              <a:gd name="connsiteX57" fmla="*/ 358 w 10000"/>
              <a:gd name="connsiteY57" fmla="*/ 8134 h 10045"/>
              <a:gd name="connsiteX58" fmla="*/ 0 w 10000"/>
              <a:gd name="connsiteY58" fmla="*/ 8134 h 10045"/>
              <a:gd name="connsiteX59" fmla="*/ 0 w 10000"/>
              <a:gd name="connsiteY59" fmla="*/ 8756 h 10045"/>
              <a:gd name="connsiteX60" fmla="*/ 358 w 10000"/>
              <a:gd name="connsiteY60" fmla="*/ 8756 h 10045"/>
              <a:gd name="connsiteX61" fmla="*/ 358 w 10000"/>
              <a:gd name="connsiteY61" fmla="*/ 9423 h 10045"/>
              <a:gd name="connsiteX62" fmla="*/ 0 w 10000"/>
              <a:gd name="connsiteY62" fmla="*/ 9423 h 10045"/>
              <a:gd name="connsiteX63" fmla="*/ 0 w 10000"/>
              <a:gd name="connsiteY63" fmla="*/ 10045 h 10045"/>
              <a:gd name="connsiteX64" fmla="*/ 358 w 10000"/>
              <a:gd name="connsiteY64" fmla="*/ 10045 h 10045"/>
              <a:gd name="connsiteX65" fmla="*/ 358 w 10000"/>
              <a:gd name="connsiteY65" fmla="*/ 9423 h 10045"/>
              <a:gd name="connsiteX66" fmla="*/ 692 w 10000"/>
              <a:gd name="connsiteY66" fmla="*/ 9423 h 10045"/>
              <a:gd name="connsiteX67" fmla="*/ 692 w 10000"/>
              <a:gd name="connsiteY67" fmla="*/ 10045 h 10045"/>
              <a:gd name="connsiteX68" fmla="*/ 1026 w 10000"/>
              <a:gd name="connsiteY68" fmla="*/ 10045 h 10045"/>
              <a:gd name="connsiteX69" fmla="*/ 1026 w 10000"/>
              <a:gd name="connsiteY69" fmla="*/ 9423 h 10045"/>
              <a:gd name="connsiteX70" fmla="*/ 1360 w 10000"/>
              <a:gd name="connsiteY70" fmla="*/ 9423 h 10045"/>
              <a:gd name="connsiteX71" fmla="*/ 1360 w 10000"/>
              <a:gd name="connsiteY71" fmla="*/ 10045 h 10045"/>
              <a:gd name="connsiteX72" fmla="*/ 1695 w 10000"/>
              <a:gd name="connsiteY72" fmla="*/ 10045 h 10045"/>
              <a:gd name="connsiteX73" fmla="*/ 1695 w 10000"/>
              <a:gd name="connsiteY73" fmla="*/ 9423 h 10045"/>
              <a:gd name="connsiteX74" fmla="*/ 2029 w 10000"/>
              <a:gd name="connsiteY74" fmla="*/ 9423 h 10045"/>
              <a:gd name="connsiteX75" fmla="*/ 2029 w 10000"/>
              <a:gd name="connsiteY75" fmla="*/ 10045 h 10045"/>
              <a:gd name="connsiteX76" fmla="*/ 2387 w 10000"/>
              <a:gd name="connsiteY76" fmla="*/ 10045 h 10045"/>
              <a:gd name="connsiteX77" fmla="*/ 2387 w 10000"/>
              <a:gd name="connsiteY77" fmla="*/ 9423 h 10045"/>
              <a:gd name="connsiteX78" fmla="*/ 2721 w 10000"/>
              <a:gd name="connsiteY78" fmla="*/ 9423 h 10045"/>
              <a:gd name="connsiteX79" fmla="*/ 2721 w 10000"/>
              <a:gd name="connsiteY79" fmla="*/ 10045 h 10045"/>
              <a:gd name="connsiteX80" fmla="*/ 3055 w 10000"/>
              <a:gd name="connsiteY80" fmla="*/ 10045 h 10045"/>
              <a:gd name="connsiteX81" fmla="*/ 3055 w 10000"/>
              <a:gd name="connsiteY81" fmla="*/ 9423 h 10045"/>
              <a:gd name="connsiteX82" fmla="*/ 3389 w 10000"/>
              <a:gd name="connsiteY82" fmla="*/ 9423 h 10045"/>
              <a:gd name="connsiteX83" fmla="*/ 3389 w 10000"/>
              <a:gd name="connsiteY83" fmla="*/ 10045 h 10045"/>
              <a:gd name="connsiteX84" fmla="*/ 3723 w 10000"/>
              <a:gd name="connsiteY84" fmla="*/ 10045 h 10045"/>
              <a:gd name="connsiteX85" fmla="*/ 3723 w 10000"/>
              <a:gd name="connsiteY85" fmla="*/ 9423 h 10045"/>
              <a:gd name="connsiteX86" fmla="*/ 4081 w 10000"/>
              <a:gd name="connsiteY86" fmla="*/ 9423 h 10045"/>
              <a:gd name="connsiteX87" fmla="*/ 4081 w 10000"/>
              <a:gd name="connsiteY87" fmla="*/ 10045 h 10045"/>
              <a:gd name="connsiteX88" fmla="*/ 4415 w 10000"/>
              <a:gd name="connsiteY88" fmla="*/ 10045 h 10045"/>
              <a:gd name="connsiteX89" fmla="*/ 4415 w 10000"/>
              <a:gd name="connsiteY89" fmla="*/ 9423 h 10045"/>
              <a:gd name="connsiteX90" fmla="*/ 4749 w 10000"/>
              <a:gd name="connsiteY90" fmla="*/ 9423 h 10045"/>
              <a:gd name="connsiteX91" fmla="*/ 4749 w 10000"/>
              <a:gd name="connsiteY91" fmla="*/ 10045 h 10045"/>
              <a:gd name="connsiteX92" fmla="*/ 5084 w 10000"/>
              <a:gd name="connsiteY92" fmla="*/ 10045 h 10045"/>
              <a:gd name="connsiteX93" fmla="*/ 5084 w 10000"/>
              <a:gd name="connsiteY93" fmla="*/ 9423 h 10045"/>
              <a:gd name="connsiteX94" fmla="*/ 5418 w 10000"/>
              <a:gd name="connsiteY94" fmla="*/ 9423 h 10045"/>
              <a:gd name="connsiteX95" fmla="*/ 5418 w 10000"/>
              <a:gd name="connsiteY95" fmla="*/ 10045 h 10045"/>
              <a:gd name="connsiteX96" fmla="*/ 5752 w 10000"/>
              <a:gd name="connsiteY96" fmla="*/ 10045 h 10045"/>
              <a:gd name="connsiteX97" fmla="*/ 5752 w 10000"/>
              <a:gd name="connsiteY97" fmla="*/ 9423 h 10045"/>
              <a:gd name="connsiteX98" fmla="*/ 6110 w 10000"/>
              <a:gd name="connsiteY98" fmla="*/ 9423 h 10045"/>
              <a:gd name="connsiteX99" fmla="*/ 6110 w 10000"/>
              <a:gd name="connsiteY99" fmla="*/ 10045 h 10045"/>
              <a:gd name="connsiteX100" fmla="*/ 6444 w 10000"/>
              <a:gd name="connsiteY100" fmla="*/ 10045 h 10045"/>
              <a:gd name="connsiteX101" fmla="*/ 6444 w 10000"/>
              <a:gd name="connsiteY101" fmla="*/ 9423 h 10045"/>
              <a:gd name="connsiteX102" fmla="*/ 6778 w 10000"/>
              <a:gd name="connsiteY102" fmla="*/ 9423 h 10045"/>
              <a:gd name="connsiteX103" fmla="*/ 6778 w 10000"/>
              <a:gd name="connsiteY103" fmla="*/ 10045 h 10045"/>
              <a:gd name="connsiteX104" fmla="*/ 7064 w 10000"/>
              <a:gd name="connsiteY104" fmla="*/ 10045 h 10045"/>
              <a:gd name="connsiteX105" fmla="*/ 7064 w 10000"/>
              <a:gd name="connsiteY105" fmla="*/ 9423 h 10045"/>
              <a:gd name="connsiteX106" fmla="*/ 7399 w 10000"/>
              <a:gd name="connsiteY106" fmla="*/ 9423 h 10045"/>
              <a:gd name="connsiteX107" fmla="*/ 7399 w 10000"/>
              <a:gd name="connsiteY107" fmla="*/ 10045 h 10045"/>
              <a:gd name="connsiteX108" fmla="*/ 7733 w 10000"/>
              <a:gd name="connsiteY108" fmla="*/ 10045 h 10045"/>
              <a:gd name="connsiteX109" fmla="*/ 7733 w 10000"/>
              <a:gd name="connsiteY109" fmla="*/ 9423 h 10045"/>
              <a:gd name="connsiteX110" fmla="*/ 8067 w 10000"/>
              <a:gd name="connsiteY110" fmla="*/ 9423 h 10045"/>
              <a:gd name="connsiteX111" fmla="*/ 8067 w 10000"/>
              <a:gd name="connsiteY111" fmla="*/ 10045 h 10045"/>
              <a:gd name="connsiteX112" fmla="*/ 8401 w 10000"/>
              <a:gd name="connsiteY112" fmla="*/ 10045 h 10045"/>
              <a:gd name="connsiteX113" fmla="*/ 8401 w 10000"/>
              <a:gd name="connsiteY113" fmla="*/ 9423 h 10045"/>
              <a:gd name="connsiteX114" fmla="*/ 8759 w 10000"/>
              <a:gd name="connsiteY114" fmla="*/ 9423 h 10045"/>
              <a:gd name="connsiteX115" fmla="*/ 8759 w 10000"/>
              <a:gd name="connsiteY115" fmla="*/ 10045 h 10045"/>
              <a:gd name="connsiteX116" fmla="*/ 9093 w 10000"/>
              <a:gd name="connsiteY116" fmla="*/ 10045 h 10045"/>
              <a:gd name="connsiteX117" fmla="*/ 9093 w 10000"/>
              <a:gd name="connsiteY117" fmla="*/ 9423 h 10045"/>
              <a:gd name="connsiteX118" fmla="*/ 9427 w 10000"/>
              <a:gd name="connsiteY118" fmla="*/ 9423 h 10045"/>
              <a:gd name="connsiteX119" fmla="*/ 9427 w 10000"/>
              <a:gd name="connsiteY119" fmla="*/ 10045 h 10045"/>
              <a:gd name="connsiteX120" fmla="*/ 10000 w 10000"/>
              <a:gd name="connsiteY120" fmla="*/ 10045 h 10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10000" h="10045">
                <a:moveTo>
                  <a:pt x="10000" y="10045"/>
                </a:moveTo>
                <a:lnTo>
                  <a:pt x="6601" y="0"/>
                </a:lnTo>
                <a:lnTo>
                  <a:pt x="6110" y="45"/>
                </a:lnTo>
                <a:lnTo>
                  <a:pt x="6110" y="712"/>
                </a:lnTo>
                <a:lnTo>
                  <a:pt x="5752" y="712"/>
                </a:lnTo>
                <a:lnTo>
                  <a:pt x="5752" y="45"/>
                </a:lnTo>
                <a:lnTo>
                  <a:pt x="5418" y="45"/>
                </a:lnTo>
                <a:lnTo>
                  <a:pt x="5418" y="712"/>
                </a:lnTo>
                <a:lnTo>
                  <a:pt x="5084" y="712"/>
                </a:lnTo>
                <a:lnTo>
                  <a:pt x="5084" y="45"/>
                </a:lnTo>
                <a:lnTo>
                  <a:pt x="4749" y="45"/>
                </a:lnTo>
                <a:lnTo>
                  <a:pt x="4749" y="712"/>
                </a:lnTo>
                <a:lnTo>
                  <a:pt x="4415" y="712"/>
                </a:lnTo>
                <a:lnTo>
                  <a:pt x="4415" y="45"/>
                </a:lnTo>
                <a:lnTo>
                  <a:pt x="4081" y="45"/>
                </a:lnTo>
                <a:lnTo>
                  <a:pt x="4081" y="712"/>
                </a:lnTo>
                <a:lnTo>
                  <a:pt x="3723" y="712"/>
                </a:lnTo>
                <a:lnTo>
                  <a:pt x="3723" y="45"/>
                </a:lnTo>
                <a:lnTo>
                  <a:pt x="3389" y="45"/>
                </a:lnTo>
                <a:lnTo>
                  <a:pt x="3389" y="712"/>
                </a:lnTo>
                <a:lnTo>
                  <a:pt x="3055" y="712"/>
                </a:lnTo>
                <a:lnTo>
                  <a:pt x="3055" y="45"/>
                </a:lnTo>
                <a:lnTo>
                  <a:pt x="2721" y="45"/>
                </a:lnTo>
                <a:lnTo>
                  <a:pt x="2721" y="712"/>
                </a:lnTo>
                <a:lnTo>
                  <a:pt x="2387" y="712"/>
                </a:lnTo>
                <a:lnTo>
                  <a:pt x="2387" y="45"/>
                </a:lnTo>
                <a:lnTo>
                  <a:pt x="2029" y="45"/>
                </a:lnTo>
                <a:lnTo>
                  <a:pt x="2029" y="712"/>
                </a:lnTo>
                <a:lnTo>
                  <a:pt x="1695" y="712"/>
                </a:lnTo>
                <a:lnTo>
                  <a:pt x="1695" y="45"/>
                </a:lnTo>
                <a:lnTo>
                  <a:pt x="1360" y="45"/>
                </a:lnTo>
                <a:lnTo>
                  <a:pt x="1360" y="712"/>
                </a:lnTo>
                <a:lnTo>
                  <a:pt x="1026" y="712"/>
                </a:lnTo>
                <a:lnTo>
                  <a:pt x="1026" y="45"/>
                </a:lnTo>
                <a:lnTo>
                  <a:pt x="692" y="45"/>
                </a:lnTo>
                <a:lnTo>
                  <a:pt x="692" y="712"/>
                </a:lnTo>
                <a:lnTo>
                  <a:pt x="358" y="712"/>
                </a:lnTo>
                <a:lnTo>
                  <a:pt x="358" y="1334"/>
                </a:lnTo>
                <a:lnTo>
                  <a:pt x="0" y="1334"/>
                </a:lnTo>
                <a:lnTo>
                  <a:pt x="0" y="2045"/>
                </a:lnTo>
                <a:lnTo>
                  <a:pt x="358" y="2045"/>
                </a:lnTo>
                <a:lnTo>
                  <a:pt x="358" y="2667"/>
                </a:lnTo>
                <a:lnTo>
                  <a:pt x="0" y="2667"/>
                </a:lnTo>
                <a:lnTo>
                  <a:pt x="0" y="3423"/>
                </a:lnTo>
                <a:lnTo>
                  <a:pt x="358" y="3423"/>
                </a:lnTo>
                <a:lnTo>
                  <a:pt x="358" y="4045"/>
                </a:lnTo>
                <a:lnTo>
                  <a:pt x="0" y="4045"/>
                </a:lnTo>
                <a:lnTo>
                  <a:pt x="0" y="4801"/>
                </a:lnTo>
                <a:lnTo>
                  <a:pt x="358" y="4801"/>
                </a:lnTo>
                <a:lnTo>
                  <a:pt x="358" y="5423"/>
                </a:lnTo>
                <a:lnTo>
                  <a:pt x="0" y="5423"/>
                </a:lnTo>
                <a:lnTo>
                  <a:pt x="0" y="6134"/>
                </a:lnTo>
                <a:lnTo>
                  <a:pt x="358" y="6134"/>
                </a:lnTo>
                <a:lnTo>
                  <a:pt x="358" y="6801"/>
                </a:lnTo>
                <a:lnTo>
                  <a:pt x="0" y="6801"/>
                </a:lnTo>
                <a:lnTo>
                  <a:pt x="0" y="7512"/>
                </a:lnTo>
                <a:lnTo>
                  <a:pt x="358" y="7512"/>
                </a:lnTo>
                <a:lnTo>
                  <a:pt x="358" y="8134"/>
                </a:lnTo>
                <a:lnTo>
                  <a:pt x="0" y="8134"/>
                </a:lnTo>
                <a:lnTo>
                  <a:pt x="0" y="8756"/>
                </a:lnTo>
                <a:lnTo>
                  <a:pt x="358" y="8756"/>
                </a:lnTo>
                <a:lnTo>
                  <a:pt x="358" y="9423"/>
                </a:lnTo>
                <a:lnTo>
                  <a:pt x="0" y="9423"/>
                </a:lnTo>
                <a:lnTo>
                  <a:pt x="0" y="10045"/>
                </a:lnTo>
                <a:lnTo>
                  <a:pt x="358" y="10045"/>
                </a:lnTo>
                <a:lnTo>
                  <a:pt x="358" y="9423"/>
                </a:lnTo>
                <a:lnTo>
                  <a:pt x="692" y="9423"/>
                </a:lnTo>
                <a:lnTo>
                  <a:pt x="692" y="10045"/>
                </a:lnTo>
                <a:lnTo>
                  <a:pt x="1026" y="10045"/>
                </a:lnTo>
                <a:lnTo>
                  <a:pt x="1026" y="9423"/>
                </a:lnTo>
                <a:lnTo>
                  <a:pt x="1360" y="9423"/>
                </a:lnTo>
                <a:lnTo>
                  <a:pt x="1360" y="10045"/>
                </a:lnTo>
                <a:lnTo>
                  <a:pt x="1695" y="10045"/>
                </a:lnTo>
                <a:lnTo>
                  <a:pt x="1695" y="9423"/>
                </a:lnTo>
                <a:lnTo>
                  <a:pt x="2029" y="9423"/>
                </a:lnTo>
                <a:lnTo>
                  <a:pt x="2029" y="10045"/>
                </a:lnTo>
                <a:lnTo>
                  <a:pt x="2387" y="10045"/>
                </a:lnTo>
                <a:lnTo>
                  <a:pt x="2387" y="9423"/>
                </a:lnTo>
                <a:lnTo>
                  <a:pt x="2721" y="9423"/>
                </a:lnTo>
                <a:lnTo>
                  <a:pt x="2721" y="10045"/>
                </a:lnTo>
                <a:lnTo>
                  <a:pt x="3055" y="10045"/>
                </a:lnTo>
                <a:lnTo>
                  <a:pt x="3055" y="9423"/>
                </a:lnTo>
                <a:lnTo>
                  <a:pt x="3389" y="9423"/>
                </a:lnTo>
                <a:lnTo>
                  <a:pt x="3389" y="10045"/>
                </a:lnTo>
                <a:lnTo>
                  <a:pt x="3723" y="10045"/>
                </a:lnTo>
                <a:lnTo>
                  <a:pt x="3723" y="9423"/>
                </a:lnTo>
                <a:lnTo>
                  <a:pt x="4081" y="9423"/>
                </a:lnTo>
                <a:lnTo>
                  <a:pt x="4081" y="10045"/>
                </a:lnTo>
                <a:lnTo>
                  <a:pt x="4415" y="10045"/>
                </a:lnTo>
                <a:lnTo>
                  <a:pt x="4415" y="9423"/>
                </a:lnTo>
                <a:lnTo>
                  <a:pt x="4749" y="9423"/>
                </a:lnTo>
                <a:lnTo>
                  <a:pt x="4749" y="10045"/>
                </a:lnTo>
                <a:lnTo>
                  <a:pt x="5084" y="10045"/>
                </a:lnTo>
                <a:lnTo>
                  <a:pt x="5084" y="9423"/>
                </a:lnTo>
                <a:lnTo>
                  <a:pt x="5418" y="9423"/>
                </a:lnTo>
                <a:lnTo>
                  <a:pt x="5418" y="10045"/>
                </a:lnTo>
                <a:lnTo>
                  <a:pt x="5752" y="10045"/>
                </a:lnTo>
                <a:lnTo>
                  <a:pt x="5752" y="9423"/>
                </a:lnTo>
                <a:lnTo>
                  <a:pt x="6110" y="9423"/>
                </a:lnTo>
                <a:lnTo>
                  <a:pt x="6110" y="10045"/>
                </a:lnTo>
                <a:lnTo>
                  <a:pt x="6444" y="10045"/>
                </a:lnTo>
                <a:lnTo>
                  <a:pt x="6444" y="9423"/>
                </a:lnTo>
                <a:lnTo>
                  <a:pt x="6778" y="9423"/>
                </a:lnTo>
                <a:lnTo>
                  <a:pt x="6778" y="10045"/>
                </a:lnTo>
                <a:lnTo>
                  <a:pt x="7064" y="10045"/>
                </a:lnTo>
                <a:lnTo>
                  <a:pt x="7064" y="9423"/>
                </a:lnTo>
                <a:lnTo>
                  <a:pt x="7399" y="9423"/>
                </a:lnTo>
                <a:lnTo>
                  <a:pt x="7399" y="10045"/>
                </a:lnTo>
                <a:lnTo>
                  <a:pt x="7733" y="10045"/>
                </a:lnTo>
                <a:lnTo>
                  <a:pt x="7733" y="9423"/>
                </a:lnTo>
                <a:lnTo>
                  <a:pt x="8067" y="9423"/>
                </a:lnTo>
                <a:lnTo>
                  <a:pt x="8067" y="10045"/>
                </a:lnTo>
                <a:lnTo>
                  <a:pt x="8401" y="10045"/>
                </a:lnTo>
                <a:lnTo>
                  <a:pt x="8401" y="9423"/>
                </a:lnTo>
                <a:lnTo>
                  <a:pt x="8759" y="9423"/>
                </a:lnTo>
                <a:lnTo>
                  <a:pt x="8759" y="10045"/>
                </a:lnTo>
                <a:lnTo>
                  <a:pt x="9093" y="10045"/>
                </a:lnTo>
                <a:lnTo>
                  <a:pt x="9093" y="9423"/>
                </a:lnTo>
                <a:lnTo>
                  <a:pt x="9427" y="9423"/>
                </a:lnTo>
                <a:lnTo>
                  <a:pt x="9427" y="10045"/>
                </a:lnTo>
                <a:lnTo>
                  <a:pt x="10000" y="10045"/>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5" name="Rectangle 1576"/>
          <p:cNvSpPr>
            <a:spLocks noChangeArrowheads="1"/>
          </p:cNvSpPr>
          <p:nvPr/>
        </p:nvSpPr>
        <p:spPr bwMode="auto">
          <a:xfrm>
            <a:off x="2016069" y="4877356"/>
            <a:ext cx="7811385" cy="931025"/>
          </a:xfrm>
          <a:prstGeom prst="rect">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7" name="Freeform 1578"/>
          <p:cNvSpPr>
            <a:spLocks/>
          </p:cNvSpPr>
          <p:nvPr/>
        </p:nvSpPr>
        <p:spPr bwMode="auto">
          <a:xfrm>
            <a:off x="2016068" y="4877356"/>
            <a:ext cx="1741520" cy="931025"/>
          </a:xfrm>
          <a:custGeom>
            <a:avLst/>
            <a:gdLst>
              <a:gd name="T0" fmla="*/ 395 w 419"/>
              <a:gd name="T1" fmla="*/ 14 h 224"/>
              <a:gd name="T2" fmla="*/ 381 w 419"/>
              <a:gd name="T3" fmla="*/ 0 h 224"/>
              <a:gd name="T4" fmla="*/ 367 w 419"/>
              <a:gd name="T5" fmla="*/ 14 h 224"/>
              <a:gd name="T6" fmla="*/ 352 w 419"/>
              <a:gd name="T7" fmla="*/ 0 h 224"/>
              <a:gd name="T8" fmla="*/ 338 w 419"/>
              <a:gd name="T9" fmla="*/ 14 h 224"/>
              <a:gd name="T10" fmla="*/ 324 w 419"/>
              <a:gd name="T11" fmla="*/ 0 h 224"/>
              <a:gd name="T12" fmla="*/ 310 w 419"/>
              <a:gd name="T13" fmla="*/ 14 h 224"/>
              <a:gd name="T14" fmla="*/ 296 w 419"/>
              <a:gd name="T15" fmla="*/ 0 h 224"/>
              <a:gd name="T16" fmla="*/ 284 w 419"/>
              <a:gd name="T17" fmla="*/ 14 h 224"/>
              <a:gd name="T18" fmla="*/ 270 w 419"/>
              <a:gd name="T19" fmla="*/ 0 h 224"/>
              <a:gd name="T20" fmla="*/ 256 w 419"/>
              <a:gd name="T21" fmla="*/ 14 h 224"/>
              <a:gd name="T22" fmla="*/ 241 w 419"/>
              <a:gd name="T23" fmla="*/ 0 h 224"/>
              <a:gd name="T24" fmla="*/ 227 w 419"/>
              <a:gd name="T25" fmla="*/ 14 h 224"/>
              <a:gd name="T26" fmla="*/ 213 w 419"/>
              <a:gd name="T27" fmla="*/ 0 h 224"/>
              <a:gd name="T28" fmla="*/ 199 w 419"/>
              <a:gd name="T29" fmla="*/ 14 h 224"/>
              <a:gd name="T30" fmla="*/ 185 w 419"/>
              <a:gd name="T31" fmla="*/ 0 h 224"/>
              <a:gd name="T32" fmla="*/ 171 w 419"/>
              <a:gd name="T33" fmla="*/ 14 h 224"/>
              <a:gd name="T34" fmla="*/ 156 w 419"/>
              <a:gd name="T35" fmla="*/ 0 h 224"/>
              <a:gd name="T36" fmla="*/ 142 w 419"/>
              <a:gd name="T37" fmla="*/ 14 h 224"/>
              <a:gd name="T38" fmla="*/ 128 w 419"/>
              <a:gd name="T39" fmla="*/ 0 h 224"/>
              <a:gd name="T40" fmla="*/ 114 w 419"/>
              <a:gd name="T41" fmla="*/ 14 h 224"/>
              <a:gd name="T42" fmla="*/ 100 w 419"/>
              <a:gd name="T43" fmla="*/ 0 h 224"/>
              <a:gd name="T44" fmla="*/ 85 w 419"/>
              <a:gd name="T45" fmla="*/ 14 h 224"/>
              <a:gd name="T46" fmla="*/ 71 w 419"/>
              <a:gd name="T47" fmla="*/ 0 h 224"/>
              <a:gd name="T48" fmla="*/ 57 w 419"/>
              <a:gd name="T49" fmla="*/ 14 h 224"/>
              <a:gd name="T50" fmla="*/ 43 w 419"/>
              <a:gd name="T51" fmla="*/ 0 h 224"/>
              <a:gd name="T52" fmla="*/ 29 w 419"/>
              <a:gd name="T53" fmla="*/ 14 h 224"/>
              <a:gd name="T54" fmla="*/ 15 w 419"/>
              <a:gd name="T55" fmla="*/ 0 h 224"/>
              <a:gd name="T56" fmla="*/ 0 w 419"/>
              <a:gd name="T57" fmla="*/ 14 h 224"/>
              <a:gd name="T58" fmla="*/ 15 w 419"/>
              <a:gd name="T59" fmla="*/ 28 h 224"/>
              <a:gd name="T60" fmla="*/ 0 w 419"/>
              <a:gd name="T61" fmla="*/ 45 h 224"/>
              <a:gd name="T62" fmla="*/ 15 w 419"/>
              <a:gd name="T63" fmla="*/ 59 h 224"/>
              <a:gd name="T64" fmla="*/ 0 w 419"/>
              <a:gd name="T65" fmla="*/ 75 h 224"/>
              <a:gd name="T66" fmla="*/ 15 w 419"/>
              <a:gd name="T67" fmla="*/ 89 h 224"/>
              <a:gd name="T68" fmla="*/ 0 w 419"/>
              <a:gd name="T69" fmla="*/ 106 h 224"/>
              <a:gd name="T70" fmla="*/ 15 w 419"/>
              <a:gd name="T71" fmla="*/ 118 h 224"/>
              <a:gd name="T72" fmla="*/ 0 w 419"/>
              <a:gd name="T73" fmla="*/ 134 h 224"/>
              <a:gd name="T74" fmla="*/ 15 w 419"/>
              <a:gd name="T75" fmla="*/ 148 h 224"/>
              <a:gd name="T76" fmla="*/ 0 w 419"/>
              <a:gd name="T77" fmla="*/ 165 h 224"/>
              <a:gd name="T78" fmla="*/ 15 w 419"/>
              <a:gd name="T79" fmla="*/ 179 h 224"/>
              <a:gd name="T80" fmla="*/ 0 w 419"/>
              <a:gd name="T81" fmla="*/ 196 h 224"/>
              <a:gd name="T82" fmla="*/ 15 w 419"/>
              <a:gd name="T83" fmla="*/ 210 h 224"/>
              <a:gd name="T84" fmla="*/ 29 w 419"/>
              <a:gd name="T85" fmla="*/ 224 h 224"/>
              <a:gd name="T86" fmla="*/ 43 w 419"/>
              <a:gd name="T87" fmla="*/ 210 h 224"/>
              <a:gd name="T88" fmla="*/ 57 w 419"/>
              <a:gd name="T89" fmla="*/ 224 h 224"/>
              <a:gd name="T90" fmla="*/ 71 w 419"/>
              <a:gd name="T91" fmla="*/ 210 h 224"/>
              <a:gd name="T92" fmla="*/ 85 w 419"/>
              <a:gd name="T93" fmla="*/ 224 h 224"/>
              <a:gd name="T94" fmla="*/ 100 w 419"/>
              <a:gd name="T95" fmla="*/ 210 h 224"/>
              <a:gd name="T96" fmla="*/ 114 w 419"/>
              <a:gd name="T97" fmla="*/ 224 h 224"/>
              <a:gd name="T98" fmla="*/ 128 w 419"/>
              <a:gd name="T99" fmla="*/ 210 h 224"/>
              <a:gd name="T100" fmla="*/ 142 w 419"/>
              <a:gd name="T101" fmla="*/ 224 h 224"/>
              <a:gd name="T102" fmla="*/ 156 w 419"/>
              <a:gd name="T103" fmla="*/ 210 h 224"/>
              <a:gd name="T104" fmla="*/ 171 w 419"/>
              <a:gd name="T105" fmla="*/ 224 h 224"/>
              <a:gd name="T106" fmla="*/ 185 w 419"/>
              <a:gd name="T107" fmla="*/ 210 h 224"/>
              <a:gd name="T108" fmla="*/ 199 w 419"/>
              <a:gd name="T109" fmla="*/ 224 h 224"/>
              <a:gd name="T110" fmla="*/ 213 w 419"/>
              <a:gd name="T111" fmla="*/ 210 h 224"/>
              <a:gd name="T112" fmla="*/ 227 w 419"/>
              <a:gd name="T113" fmla="*/ 224 h 224"/>
              <a:gd name="T114" fmla="*/ 241 w 419"/>
              <a:gd name="T115" fmla="*/ 210 h 224"/>
              <a:gd name="T116" fmla="*/ 256 w 419"/>
              <a:gd name="T117" fmla="*/ 224 h 224"/>
              <a:gd name="T118" fmla="*/ 419 w 419"/>
              <a:gd name="T119"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9" h="224">
                <a:moveTo>
                  <a:pt x="395" y="0"/>
                </a:moveTo>
                <a:lnTo>
                  <a:pt x="395" y="14"/>
                </a:lnTo>
                <a:lnTo>
                  <a:pt x="381" y="14"/>
                </a:lnTo>
                <a:lnTo>
                  <a:pt x="381" y="0"/>
                </a:lnTo>
                <a:lnTo>
                  <a:pt x="367" y="0"/>
                </a:lnTo>
                <a:lnTo>
                  <a:pt x="367" y="14"/>
                </a:lnTo>
                <a:lnTo>
                  <a:pt x="352" y="14"/>
                </a:lnTo>
                <a:lnTo>
                  <a:pt x="352" y="0"/>
                </a:lnTo>
                <a:lnTo>
                  <a:pt x="338" y="0"/>
                </a:lnTo>
                <a:lnTo>
                  <a:pt x="338" y="14"/>
                </a:lnTo>
                <a:lnTo>
                  <a:pt x="324" y="14"/>
                </a:lnTo>
                <a:lnTo>
                  <a:pt x="324" y="0"/>
                </a:lnTo>
                <a:lnTo>
                  <a:pt x="310" y="0"/>
                </a:lnTo>
                <a:lnTo>
                  <a:pt x="310" y="14"/>
                </a:lnTo>
                <a:lnTo>
                  <a:pt x="296" y="14"/>
                </a:lnTo>
                <a:lnTo>
                  <a:pt x="296" y="0"/>
                </a:lnTo>
                <a:lnTo>
                  <a:pt x="284" y="0"/>
                </a:lnTo>
                <a:lnTo>
                  <a:pt x="284" y="14"/>
                </a:lnTo>
                <a:lnTo>
                  <a:pt x="270" y="14"/>
                </a:lnTo>
                <a:lnTo>
                  <a:pt x="270" y="0"/>
                </a:lnTo>
                <a:lnTo>
                  <a:pt x="256" y="0"/>
                </a:lnTo>
                <a:lnTo>
                  <a:pt x="256" y="14"/>
                </a:lnTo>
                <a:lnTo>
                  <a:pt x="241" y="14"/>
                </a:lnTo>
                <a:lnTo>
                  <a:pt x="241" y="0"/>
                </a:lnTo>
                <a:lnTo>
                  <a:pt x="227" y="0"/>
                </a:lnTo>
                <a:lnTo>
                  <a:pt x="227" y="14"/>
                </a:lnTo>
                <a:lnTo>
                  <a:pt x="213" y="14"/>
                </a:lnTo>
                <a:lnTo>
                  <a:pt x="213" y="0"/>
                </a:lnTo>
                <a:lnTo>
                  <a:pt x="199" y="0"/>
                </a:lnTo>
                <a:lnTo>
                  <a:pt x="199" y="14"/>
                </a:lnTo>
                <a:lnTo>
                  <a:pt x="185" y="14"/>
                </a:lnTo>
                <a:lnTo>
                  <a:pt x="185" y="0"/>
                </a:lnTo>
                <a:lnTo>
                  <a:pt x="171" y="0"/>
                </a:lnTo>
                <a:lnTo>
                  <a:pt x="171" y="14"/>
                </a:lnTo>
                <a:lnTo>
                  <a:pt x="156" y="14"/>
                </a:lnTo>
                <a:lnTo>
                  <a:pt x="156" y="0"/>
                </a:lnTo>
                <a:lnTo>
                  <a:pt x="142" y="0"/>
                </a:lnTo>
                <a:lnTo>
                  <a:pt x="142" y="14"/>
                </a:lnTo>
                <a:lnTo>
                  <a:pt x="128" y="14"/>
                </a:lnTo>
                <a:lnTo>
                  <a:pt x="128" y="0"/>
                </a:lnTo>
                <a:lnTo>
                  <a:pt x="114" y="0"/>
                </a:lnTo>
                <a:lnTo>
                  <a:pt x="114" y="14"/>
                </a:lnTo>
                <a:lnTo>
                  <a:pt x="100" y="14"/>
                </a:lnTo>
                <a:lnTo>
                  <a:pt x="100" y="0"/>
                </a:lnTo>
                <a:lnTo>
                  <a:pt x="85" y="0"/>
                </a:lnTo>
                <a:lnTo>
                  <a:pt x="85" y="14"/>
                </a:lnTo>
                <a:lnTo>
                  <a:pt x="71" y="14"/>
                </a:lnTo>
                <a:lnTo>
                  <a:pt x="71" y="0"/>
                </a:lnTo>
                <a:lnTo>
                  <a:pt x="57" y="0"/>
                </a:lnTo>
                <a:lnTo>
                  <a:pt x="57" y="14"/>
                </a:lnTo>
                <a:lnTo>
                  <a:pt x="43" y="14"/>
                </a:lnTo>
                <a:lnTo>
                  <a:pt x="43" y="0"/>
                </a:lnTo>
                <a:lnTo>
                  <a:pt x="29" y="0"/>
                </a:lnTo>
                <a:lnTo>
                  <a:pt x="29" y="14"/>
                </a:lnTo>
                <a:lnTo>
                  <a:pt x="15" y="14"/>
                </a:lnTo>
                <a:lnTo>
                  <a:pt x="15" y="0"/>
                </a:lnTo>
                <a:lnTo>
                  <a:pt x="0" y="0"/>
                </a:lnTo>
                <a:lnTo>
                  <a:pt x="0" y="14"/>
                </a:lnTo>
                <a:lnTo>
                  <a:pt x="15" y="14"/>
                </a:lnTo>
                <a:lnTo>
                  <a:pt x="15" y="28"/>
                </a:lnTo>
                <a:lnTo>
                  <a:pt x="0" y="28"/>
                </a:lnTo>
                <a:lnTo>
                  <a:pt x="0" y="45"/>
                </a:lnTo>
                <a:lnTo>
                  <a:pt x="15" y="45"/>
                </a:lnTo>
                <a:lnTo>
                  <a:pt x="15" y="59"/>
                </a:lnTo>
                <a:lnTo>
                  <a:pt x="0" y="59"/>
                </a:lnTo>
                <a:lnTo>
                  <a:pt x="0" y="75"/>
                </a:lnTo>
                <a:lnTo>
                  <a:pt x="15" y="75"/>
                </a:lnTo>
                <a:lnTo>
                  <a:pt x="15" y="89"/>
                </a:lnTo>
                <a:lnTo>
                  <a:pt x="0" y="89"/>
                </a:lnTo>
                <a:lnTo>
                  <a:pt x="0" y="106"/>
                </a:lnTo>
                <a:lnTo>
                  <a:pt x="15" y="106"/>
                </a:lnTo>
                <a:lnTo>
                  <a:pt x="15" y="118"/>
                </a:lnTo>
                <a:lnTo>
                  <a:pt x="0" y="118"/>
                </a:lnTo>
                <a:lnTo>
                  <a:pt x="0" y="134"/>
                </a:lnTo>
                <a:lnTo>
                  <a:pt x="15" y="134"/>
                </a:lnTo>
                <a:lnTo>
                  <a:pt x="15" y="148"/>
                </a:lnTo>
                <a:lnTo>
                  <a:pt x="0" y="148"/>
                </a:lnTo>
                <a:lnTo>
                  <a:pt x="0" y="165"/>
                </a:lnTo>
                <a:lnTo>
                  <a:pt x="15" y="165"/>
                </a:lnTo>
                <a:lnTo>
                  <a:pt x="15" y="179"/>
                </a:lnTo>
                <a:lnTo>
                  <a:pt x="0" y="179"/>
                </a:lnTo>
                <a:lnTo>
                  <a:pt x="0" y="196"/>
                </a:lnTo>
                <a:lnTo>
                  <a:pt x="15" y="196"/>
                </a:lnTo>
                <a:lnTo>
                  <a:pt x="15" y="210"/>
                </a:lnTo>
                <a:lnTo>
                  <a:pt x="29" y="210"/>
                </a:lnTo>
                <a:lnTo>
                  <a:pt x="29" y="224"/>
                </a:lnTo>
                <a:lnTo>
                  <a:pt x="43" y="224"/>
                </a:lnTo>
                <a:lnTo>
                  <a:pt x="43" y="210"/>
                </a:lnTo>
                <a:lnTo>
                  <a:pt x="57" y="210"/>
                </a:lnTo>
                <a:lnTo>
                  <a:pt x="57" y="224"/>
                </a:lnTo>
                <a:lnTo>
                  <a:pt x="71" y="224"/>
                </a:lnTo>
                <a:lnTo>
                  <a:pt x="71" y="210"/>
                </a:lnTo>
                <a:lnTo>
                  <a:pt x="85" y="210"/>
                </a:lnTo>
                <a:lnTo>
                  <a:pt x="85" y="224"/>
                </a:lnTo>
                <a:lnTo>
                  <a:pt x="100" y="224"/>
                </a:lnTo>
                <a:lnTo>
                  <a:pt x="100" y="210"/>
                </a:lnTo>
                <a:lnTo>
                  <a:pt x="114" y="210"/>
                </a:lnTo>
                <a:lnTo>
                  <a:pt x="114" y="224"/>
                </a:lnTo>
                <a:lnTo>
                  <a:pt x="128" y="224"/>
                </a:lnTo>
                <a:lnTo>
                  <a:pt x="128" y="210"/>
                </a:lnTo>
                <a:lnTo>
                  <a:pt x="142" y="210"/>
                </a:lnTo>
                <a:lnTo>
                  <a:pt x="142" y="224"/>
                </a:lnTo>
                <a:lnTo>
                  <a:pt x="156" y="224"/>
                </a:lnTo>
                <a:lnTo>
                  <a:pt x="156" y="210"/>
                </a:lnTo>
                <a:lnTo>
                  <a:pt x="171" y="210"/>
                </a:lnTo>
                <a:lnTo>
                  <a:pt x="171" y="224"/>
                </a:lnTo>
                <a:lnTo>
                  <a:pt x="185" y="224"/>
                </a:lnTo>
                <a:lnTo>
                  <a:pt x="185" y="210"/>
                </a:lnTo>
                <a:lnTo>
                  <a:pt x="199" y="210"/>
                </a:lnTo>
                <a:lnTo>
                  <a:pt x="199" y="224"/>
                </a:lnTo>
                <a:lnTo>
                  <a:pt x="213" y="224"/>
                </a:lnTo>
                <a:lnTo>
                  <a:pt x="213" y="210"/>
                </a:lnTo>
                <a:lnTo>
                  <a:pt x="227" y="210"/>
                </a:lnTo>
                <a:lnTo>
                  <a:pt x="227" y="224"/>
                </a:lnTo>
                <a:lnTo>
                  <a:pt x="241" y="224"/>
                </a:lnTo>
                <a:lnTo>
                  <a:pt x="241" y="210"/>
                </a:lnTo>
                <a:lnTo>
                  <a:pt x="256" y="210"/>
                </a:lnTo>
                <a:lnTo>
                  <a:pt x="256" y="224"/>
                </a:lnTo>
                <a:lnTo>
                  <a:pt x="260" y="224"/>
                </a:lnTo>
                <a:lnTo>
                  <a:pt x="419" y="0"/>
                </a:lnTo>
                <a:lnTo>
                  <a:pt x="395" y="0"/>
                </a:lnTo>
                <a:close/>
              </a:path>
            </a:pathLst>
          </a:cu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8" name="Rectangle 1579"/>
          <p:cNvSpPr>
            <a:spLocks noChangeArrowheads="1"/>
          </p:cNvSpPr>
          <p:nvPr/>
        </p:nvSpPr>
        <p:spPr bwMode="auto">
          <a:xfrm>
            <a:off x="2016069" y="3762289"/>
            <a:ext cx="7811385" cy="943496"/>
          </a:xfrm>
          <a:prstGeom prst="rect">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0" name="Freeform 1581"/>
          <p:cNvSpPr>
            <a:spLocks/>
          </p:cNvSpPr>
          <p:nvPr/>
        </p:nvSpPr>
        <p:spPr bwMode="auto">
          <a:xfrm>
            <a:off x="8090093" y="3762289"/>
            <a:ext cx="1737361" cy="943496"/>
          </a:xfrm>
          <a:custGeom>
            <a:avLst/>
            <a:gdLst>
              <a:gd name="T0" fmla="*/ 389 w 418"/>
              <a:gd name="T1" fmla="*/ 0 h 227"/>
              <a:gd name="T2" fmla="*/ 375 w 418"/>
              <a:gd name="T3" fmla="*/ 14 h 227"/>
              <a:gd name="T4" fmla="*/ 361 w 418"/>
              <a:gd name="T5" fmla="*/ 0 h 227"/>
              <a:gd name="T6" fmla="*/ 347 w 418"/>
              <a:gd name="T7" fmla="*/ 14 h 227"/>
              <a:gd name="T8" fmla="*/ 333 w 418"/>
              <a:gd name="T9" fmla="*/ 0 h 227"/>
              <a:gd name="T10" fmla="*/ 318 w 418"/>
              <a:gd name="T11" fmla="*/ 14 h 227"/>
              <a:gd name="T12" fmla="*/ 304 w 418"/>
              <a:gd name="T13" fmla="*/ 0 h 227"/>
              <a:gd name="T14" fmla="*/ 290 w 418"/>
              <a:gd name="T15" fmla="*/ 14 h 227"/>
              <a:gd name="T16" fmla="*/ 276 w 418"/>
              <a:gd name="T17" fmla="*/ 0 h 227"/>
              <a:gd name="T18" fmla="*/ 262 w 418"/>
              <a:gd name="T19" fmla="*/ 14 h 227"/>
              <a:gd name="T20" fmla="*/ 248 w 418"/>
              <a:gd name="T21" fmla="*/ 0 h 227"/>
              <a:gd name="T22" fmla="*/ 233 w 418"/>
              <a:gd name="T23" fmla="*/ 14 h 227"/>
              <a:gd name="T24" fmla="*/ 219 w 418"/>
              <a:gd name="T25" fmla="*/ 0 h 227"/>
              <a:gd name="T26" fmla="*/ 205 w 418"/>
              <a:gd name="T27" fmla="*/ 14 h 227"/>
              <a:gd name="T28" fmla="*/ 191 w 418"/>
              <a:gd name="T29" fmla="*/ 0 h 227"/>
              <a:gd name="T30" fmla="*/ 177 w 418"/>
              <a:gd name="T31" fmla="*/ 14 h 227"/>
              <a:gd name="T32" fmla="*/ 163 w 418"/>
              <a:gd name="T33" fmla="*/ 0 h 227"/>
              <a:gd name="T34" fmla="*/ 0 w 418"/>
              <a:gd name="T35" fmla="*/ 227 h 227"/>
              <a:gd name="T36" fmla="*/ 23 w 418"/>
              <a:gd name="T37" fmla="*/ 213 h 227"/>
              <a:gd name="T38" fmla="*/ 37 w 418"/>
              <a:gd name="T39" fmla="*/ 227 h 227"/>
              <a:gd name="T40" fmla="*/ 52 w 418"/>
              <a:gd name="T41" fmla="*/ 213 h 227"/>
              <a:gd name="T42" fmla="*/ 66 w 418"/>
              <a:gd name="T43" fmla="*/ 227 h 227"/>
              <a:gd name="T44" fmla="*/ 80 w 418"/>
              <a:gd name="T45" fmla="*/ 213 h 227"/>
              <a:gd name="T46" fmla="*/ 92 w 418"/>
              <a:gd name="T47" fmla="*/ 227 h 227"/>
              <a:gd name="T48" fmla="*/ 106 w 418"/>
              <a:gd name="T49" fmla="*/ 213 h 227"/>
              <a:gd name="T50" fmla="*/ 120 w 418"/>
              <a:gd name="T51" fmla="*/ 227 h 227"/>
              <a:gd name="T52" fmla="*/ 134 w 418"/>
              <a:gd name="T53" fmla="*/ 213 h 227"/>
              <a:gd name="T54" fmla="*/ 148 w 418"/>
              <a:gd name="T55" fmla="*/ 227 h 227"/>
              <a:gd name="T56" fmla="*/ 163 w 418"/>
              <a:gd name="T57" fmla="*/ 213 h 227"/>
              <a:gd name="T58" fmla="*/ 177 w 418"/>
              <a:gd name="T59" fmla="*/ 227 h 227"/>
              <a:gd name="T60" fmla="*/ 191 w 418"/>
              <a:gd name="T61" fmla="*/ 213 h 227"/>
              <a:gd name="T62" fmla="*/ 205 w 418"/>
              <a:gd name="T63" fmla="*/ 227 h 227"/>
              <a:gd name="T64" fmla="*/ 219 w 418"/>
              <a:gd name="T65" fmla="*/ 213 h 227"/>
              <a:gd name="T66" fmla="*/ 233 w 418"/>
              <a:gd name="T67" fmla="*/ 227 h 227"/>
              <a:gd name="T68" fmla="*/ 248 w 418"/>
              <a:gd name="T69" fmla="*/ 213 h 227"/>
              <a:gd name="T70" fmla="*/ 262 w 418"/>
              <a:gd name="T71" fmla="*/ 227 h 227"/>
              <a:gd name="T72" fmla="*/ 276 w 418"/>
              <a:gd name="T73" fmla="*/ 213 h 227"/>
              <a:gd name="T74" fmla="*/ 290 w 418"/>
              <a:gd name="T75" fmla="*/ 227 h 227"/>
              <a:gd name="T76" fmla="*/ 304 w 418"/>
              <a:gd name="T77" fmla="*/ 213 h 227"/>
              <a:gd name="T78" fmla="*/ 318 w 418"/>
              <a:gd name="T79" fmla="*/ 227 h 227"/>
              <a:gd name="T80" fmla="*/ 333 w 418"/>
              <a:gd name="T81" fmla="*/ 213 h 227"/>
              <a:gd name="T82" fmla="*/ 347 w 418"/>
              <a:gd name="T83" fmla="*/ 227 h 227"/>
              <a:gd name="T84" fmla="*/ 361 w 418"/>
              <a:gd name="T85" fmla="*/ 213 h 227"/>
              <a:gd name="T86" fmla="*/ 375 w 418"/>
              <a:gd name="T87" fmla="*/ 227 h 227"/>
              <a:gd name="T88" fmla="*/ 389 w 418"/>
              <a:gd name="T89" fmla="*/ 213 h 227"/>
              <a:gd name="T90" fmla="*/ 403 w 418"/>
              <a:gd name="T91" fmla="*/ 227 h 227"/>
              <a:gd name="T92" fmla="*/ 418 w 418"/>
              <a:gd name="T93" fmla="*/ 213 h 227"/>
              <a:gd name="T94" fmla="*/ 403 w 418"/>
              <a:gd name="T95" fmla="*/ 198 h 227"/>
              <a:gd name="T96" fmla="*/ 418 w 418"/>
              <a:gd name="T97" fmla="*/ 182 h 227"/>
              <a:gd name="T98" fmla="*/ 403 w 418"/>
              <a:gd name="T99" fmla="*/ 168 h 227"/>
              <a:gd name="T100" fmla="*/ 418 w 418"/>
              <a:gd name="T101" fmla="*/ 151 h 227"/>
              <a:gd name="T102" fmla="*/ 403 w 418"/>
              <a:gd name="T103" fmla="*/ 137 h 227"/>
              <a:gd name="T104" fmla="*/ 418 w 418"/>
              <a:gd name="T105" fmla="*/ 120 h 227"/>
              <a:gd name="T106" fmla="*/ 403 w 418"/>
              <a:gd name="T107" fmla="*/ 106 h 227"/>
              <a:gd name="T108" fmla="*/ 418 w 418"/>
              <a:gd name="T109" fmla="*/ 90 h 227"/>
              <a:gd name="T110" fmla="*/ 403 w 418"/>
              <a:gd name="T111" fmla="*/ 76 h 227"/>
              <a:gd name="T112" fmla="*/ 418 w 418"/>
              <a:gd name="T113" fmla="*/ 59 h 227"/>
              <a:gd name="T114" fmla="*/ 403 w 418"/>
              <a:gd name="T115" fmla="*/ 45 h 227"/>
              <a:gd name="T116" fmla="*/ 418 w 418"/>
              <a:gd name="T117" fmla="*/ 28 h 227"/>
              <a:gd name="T118" fmla="*/ 403 w 418"/>
              <a:gd name="T119" fmla="*/ 1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8" h="227">
                <a:moveTo>
                  <a:pt x="389" y="14"/>
                </a:moveTo>
                <a:lnTo>
                  <a:pt x="389" y="0"/>
                </a:lnTo>
                <a:lnTo>
                  <a:pt x="375" y="0"/>
                </a:lnTo>
                <a:lnTo>
                  <a:pt x="375" y="14"/>
                </a:lnTo>
                <a:lnTo>
                  <a:pt x="361" y="14"/>
                </a:lnTo>
                <a:lnTo>
                  <a:pt x="361" y="0"/>
                </a:lnTo>
                <a:lnTo>
                  <a:pt x="347" y="0"/>
                </a:lnTo>
                <a:lnTo>
                  <a:pt x="347" y="14"/>
                </a:lnTo>
                <a:lnTo>
                  <a:pt x="333" y="14"/>
                </a:lnTo>
                <a:lnTo>
                  <a:pt x="333" y="0"/>
                </a:lnTo>
                <a:lnTo>
                  <a:pt x="318" y="0"/>
                </a:lnTo>
                <a:lnTo>
                  <a:pt x="318" y="14"/>
                </a:lnTo>
                <a:lnTo>
                  <a:pt x="304" y="14"/>
                </a:lnTo>
                <a:lnTo>
                  <a:pt x="304" y="0"/>
                </a:lnTo>
                <a:lnTo>
                  <a:pt x="290" y="0"/>
                </a:lnTo>
                <a:lnTo>
                  <a:pt x="290" y="14"/>
                </a:lnTo>
                <a:lnTo>
                  <a:pt x="276" y="14"/>
                </a:lnTo>
                <a:lnTo>
                  <a:pt x="276" y="0"/>
                </a:lnTo>
                <a:lnTo>
                  <a:pt x="262" y="0"/>
                </a:lnTo>
                <a:lnTo>
                  <a:pt x="262" y="14"/>
                </a:lnTo>
                <a:lnTo>
                  <a:pt x="248" y="14"/>
                </a:lnTo>
                <a:lnTo>
                  <a:pt x="248" y="0"/>
                </a:lnTo>
                <a:lnTo>
                  <a:pt x="233" y="0"/>
                </a:lnTo>
                <a:lnTo>
                  <a:pt x="233" y="14"/>
                </a:lnTo>
                <a:lnTo>
                  <a:pt x="219" y="14"/>
                </a:lnTo>
                <a:lnTo>
                  <a:pt x="219" y="0"/>
                </a:lnTo>
                <a:lnTo>
                  <a:pt x="205" y="0"/>
                </a:lnTo>
                <a:lnTo>
                  <a:pt x="205" y="14"/>
                </a:lnTo>
                <a:lnTo>
                  <a:pt x="191" y="14"/>
                </a:lnTo>
                <a:lnTo>
                  <a:pt x="191" y="0"/>
                </a:lnTo>
                <a:lnTo>
                  <a:pt x="177" y="0"/>
                </a:lnTo>
                <a:lnTo>
                  <a:pt x="177" y="14"/>
                </a:lnTo>
                <a:lnTo>
                  <a:pt x="163" y="14"/>
                </a:lnTo>
                <a:lnTo>
                  <a:pt x="163" y="0"/>
                </a:lnTo>
                <a:lnTo>
                  <a:pt x="158" y="0"/>
                </a:lnTo>
                <a:lnTo>
                  <a:pt x="0" y="227"/>
                </a:lnTo>
                <a:lnTo>
                  <a:pt x="23" y="227"/>
                </a:lnTo>
                <a:lnTo>
                  <a:pt x="23" y="213"/>
                </a:lnTo>
                <a:lnTo>
                  <a:pt x="37" y="213"/>
                </a:lnTo>
                <a:lnTo>
                  <a:pt x="37" y="227"/>
                </a:lnTo>
                <a:lnTo>
                  <a:pt x="52" y="227"/>
                </a:lnTo>
                <a:lnTo>
                  <a:pt x="52" y="213"/>
                </a:lnTo>
                <a:lnTo>
                  <a:pt x="66" y="213"/>
                </a:lnTo>
                <a:lnTo>
                  <a:pt x="66" y="227"/>
                </a:lnTo>
                <a:lnTo>
                  <a:pt x="80" y="227"/>
                </a:lnTo>
                <a:lnTo>
                  <a:pt x="80" y="213"/>
                </a:lnTo>
                <a:lnTo>
                  <a:pt x="92" y="213"/>
                </a:lnTo>
                <a:lnTo>
                  <a:pt x="92" y="227"/>
                </a:lnTo>
                <a:lnTo>
                  <a:pt x="106" y="227"/>
                </a:lnTo>
                <a:lnTo>
                  <a:pt x="106" y="213"/>
                </a:lnTo>
                <a:lnTo>
                  <a:pt x="120" y="213"/>
                </a:lnTo>
                <a:lnTo>
                  <a:pt x="120" y="227"/>
                </a:lnTo>
                <a:lnTo>
                  <a:pt x="134" y="227"/>
                </a:lnTo>
                <a:lnTo>
                  <a:pt x="134" y="213"/>
                </a:lnTo>
                <a:lnTo>
                  <a:pt x="148" y="213"/>
                </a:lnTo>
                <a:lnTo>
                  <a:pt x="148" y="227"/>
                </a:lnTo>
                <a:lnTo>
                  <a:pt x="163" y="227"/>
                </a:lnTo>
                <a:lnTo>
                  <a:pt x="163" y="213"/>
                </a:lnTo>
                <a:lnTo>
                  <a:pt x="177" y="213"/>
                </a:lnTo>
                <a:lnTo>
                  <a:pt x="177" y="227"/>
                </a:lnTo>
                <a:lnTo>
                  <a:pt x="191" y="227"/>
                </a:lnTo>
                <a:lnTo>
                  <a:pt x="191" y="213"/>
                </a:lnTo>
                <a:lnTo>
                  <a:pt x="205" y="213"/>
                </a:lnTo>
                <a:lnTo>
                  <a:pt x="205" y="227"/>
                </a:lnTo>
                <a:lnTo>
                  <a:pt x="219" y="227"/>
                </a:lnTo>
                <a:lnTo>
                  <a:pt x="219" y="213"/>
                </a:lnTo>
                <a:lnTo>
                  <a:pt x="233" y="213"/>
                </a:lnTo>
                <a:lnTo>
                  <a:pt x="233" y="227"/>
                </a:lnTo>
                <a:lnTo>
                  <a:pt x="248" y="227"/>
                </a:lnTo>
                <a:lnTo>
                  <a:pt x="248" y="213"/>
                </a:lnTo>
                <a:lnTo>
                  <a:pt x="262" y="213"/>
                </a:lnTo>
                <a:lnTo>
                  <a:pt x="262" y="227"/>
                </a:lnTo>
                <a:lnTo>
                  <a:pt x="276" y="227"/>
                </a:lnTo>
                <a:lnTo>
                  <a:pt x="276" y="213"/>
                </a:lnTo>
                <a:lnTo>
                  <a:pt x="290" y="213"/>
                </a:lnTo>
                <a:lnTo>
                  <a:pt x="290" y="227"/>
                </a:lnTo>
                <a:lnTo>
                  <a:pt x="304" y="227"/>
                </a:lnTo>
                <a:lnTo>
                  <a:pt x="304" y="213"/>
                </a:lnTo>
                <a:lnTo>
                  <a:pt x="318" y="213"/>
                </a:lnTo>
                <a:lnTo>
                  <a:pt x="318" y="227"/>
                </a:lnTo>
                <a:lnTo>
                  <a:pt x="333" y="227"/>
                </a:lnTo>
                <a:lnTo>
                  <a:pt x="333" y="213"/>
                </a:lnTo>
                <a:lnTo>
                  <a:pt x="347" y="213"/>
                </a:lnTo>
                <a:lnTo>
                  <a:pt x="347" y="227"/>
                </a:lnTo>
                <a:lnTo>
                  <a:pt x="361" y="227"/>
                </a:lnTo>
                <a:lnTo>
                  <a:pt x="361" y="213"/>
                </a:lnTo>
                <a:lnTo>
                  <a:pt x="375" y="213"/>
                </a:lnTo>
                <a:lnTo>
                  <a:pt x="375" y="227"/>
                </a:lnTo>
                <a:lnTo>
                  <a:pt x="389" y="227"/>
                </a:lnTo>
                <a:lnTo>
                  <a:pt x="389" y="213"/>
                </a:lnTo>
                <a:lnTo>
                  <a:pt x="403" y="213"/>
                </a:lnTo>
                <a:lnTo>
                  <a:pt x="403" y="227"/>
                </a:lnTo>
                <a:lnTo>
                  <a:pt x="418" y="227"/>
                </a:lnTo>
                <a:lnTo>
                  <a:pt x="418" y="213"/>
                </a:lnTo>
                <a:lnTo>
                  <a:pt x="403" y="213"/>
                </a:lnTo>
                <a:lnTo>
                  <a:pt x="403" y="198"/>
                </a:lnTo>
                <a:lnTo>
                  <a:pt x="418" y="198"/>
                </a:lnTo>
                <a:lnTo>
                  <a:pt x="418" y="182"/>
                </a:lnTo>
                <a:lnTo>
                  <a:pt x="403" y="182"/>
                </a:lnTo>
                <a:lnTo>
                  <a:pt x="403" y="168"/>
                </a:lnTo>
                <a:lnTo>
                  <a:pt x="418" y="168"/>
                </a:lnTo>
                <a:lnTo>
                  <a:pt x="418" y="151"/>
                </a:lnTo>
                <a:lnTo>
                  <a:pt x="403" y="151"/>
                </a:lnTo>
                <a:lnTo>
                  <a:pt x="403" y="137"/>
                </a:lnTo>
                <a:lnTo>
                  <a:pt x="418" y="137"/>
                </a:lnTo>
                <a:lnTo>
                  <a:pt x="418" y="120"/>
                </a:lnTo>
                <a:lnTo>
                  <a:pt x="403" y="120"/>
                </a:lnTo>
                <a:lnTo>
                  <a:pt x="403" y="106"/>
                </a:lnTo>
                <a:lnTo>
                  <a:pt x="418" y="106"/>
                </a:lnTo>
                <a:lnTo>
                  <a:pt x="418" y="90"/>
                </a:lnTo>
                <a:lnTo>
                  <a:pt x="403" y="90"/>
                </a:lnTo>
                <a:lnTo>
                  <a:pt x="403" y="76"/>
                </a:lnTo>
                <a:lnTo>
                  <a:pt x="418" y="76"/>
                </a:lnTo>
                <a:lnTo>
                  <a:pt x="418" y="59"/>
                </a:lnTo>
                <a:lnTo>
                  <a:pt x="403" y="59"/>
                </a:lnTo>
                <a:lnTo>
                  <a:pt x="403" y="45"/>
                </a:lnTo>
                <a:lnTo>
                  <a:pt x="418" y="45"/>
                </a:lnTo>
                <a:lnTo>
                  <a:pt x="418" y="28"/>
                </a:lnTo>
                <a:lnTo>
                  <a:pt x="403" y="28"/>
                </a:lnTo>
                <a:lnTo>
                  <a:pt x="403" y="14"/>
                </a:lnTo>
                <a:lnTo>
                  <a:pt x="389" y="14"/>
                </a:lnTo>
                <a:close/>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1" name="Rectangle 1582"/>
          <p:cNvSpPr>
            <a:spLocks noChangeArrowheads="1"/>
          </p:cNvSpPr>
          <p:nvPr/>
        </p:nvSpPr>
        <p:spPr bwMode="auto">
          <a:xfrm>
            <a:off x="2016069" y="2613389"/>
            <a:ext cx="7811385" cy="939339"/>
          </a:xfrm>
          <a:prstGeom prst="rect">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3" name="Freeform 1584"/>
          <p:cNvSpPr>
            <a:spLocks/>
          </p:cNvSpPr>
          <p:nvPr/>
        </p:nvSpPr>
        <p:spPr bwMode="auto">
          <a:xfrm>
            <a:off x="8090093" y="2613389"/>
            <a:ext cx="1737361" cy="939339"/>
          </a:xfrm>
          <a:custGeom>
            <a:avLst/>
            <a:gdLst>
              <a:gd name="T0" fmla="*/ 418 w 418"/>
              <a:gd name="T1" fmla="*/ 0 h 226"/>
              <a:gd name="T2" fmla="*/ 403 w 418"/>
              <a:gd name="T3" fmla="*/ 14 h 226"/>
              <a:gd name="T4" fmla="*/ 389 w 418"/>
              <a:gd name="T5" fmla="*/ 0 h 226"/>
              <a:gd name="T6" fmla="*/ 375 w 418"/>
              <a:gd name="T7" fmla="*/ 14 h 226"/>
              <a:gd name="T8" fmla="*/ 361 w 418"/>
              <a:gd name="T9" fmla="*/ 0 h 226"/>
              <a:gd name="T10" fmla="*/ 347 w 418"/>
              <a:gd name="T11" fmla="*/ 14 h 226"/>
              <a:gd name="T12" fmla="*/ 333 w 418"/>
              <a:gd name="T13" fmla="*/ 0 h 226"/>
              <a:gd name="T14" fmla="*/ 318 w 418"/>
              <a:gd name="T15" fmla="*/ 14 h 226"/>
              <a:gd name="T16" fmla="*/ 304 w 418"/>
              <a:gd name="T17" fmla="*/ 0 h 226"/>
              <a:gd name="T18" fmla="*/ 290 w 418"/>
              <a:gd name="T19" fmla="*/ 14 h 226"/>
              <a:gd name="T20" fmla="*/ 276 w 418"/>
              <a:gd name="T21" fmla="*/ 0 h 226"/>
              <a:gd name="T22" fmla="*/ 262 w 418"/>
              <a:gd name="T23" fmla="*/ 14 h 226"/>
              <a:gd name="T24" fmla="*/ 248 w 418"/>
              <a:gd name="T25" fmla="*/ 0 h 226"/>
              <a:gd name="T26" fmla="*/ 233 w 418"/>
              <a:gd name="T27" fmla="*/ 14 h 226"/>
              <a:gd name="T28" fmla="*/ 219 w 418"/>
              <a:gd name="T29" fmla="*/ 0 h 226"/>
              <a:gd name="T30" fmla="*/ 205 w 418"/>
              <a:gd name="T31" fmla="*/ 14 h 226"/>
              <a:gd name="T32" fmla="*/ 191 w 418"/>
              <a:gd name="T33" fmla="*/ 0 h 226"/>
              <a:gd name="T34" fmla="*/ 177 w 418"/>
              <a:gd name="T35" fmla="*/ 14 h 226"/>
              <a:gd name="T36" fmla="*/ 163 w 418"/>
              <a:gd name="T37" fmla="*/ 0 h 226"/>
              <a:gd name="T38" fmla="*/ 148 w 418"/>
              <a:gd name="T39" fmla="*/ 14 h 226"/>
              <a:gd name="T40" fmla="*/ 134 w 418"/>
              <a:gd name="T41" fmla="*/ 0 h 226"/>
              <a:gd name="T42" fmla="*/ 120 w 418"/>
              <a:gd name="T43" fmla="*/ 14 h 226"/>
              <a:gd name="T44" fmla="*/ 106 w 418"/>
              <a:gd name="T45" fmla="*/ 0 h 226"/>
              <a:gd name="T46" fmla="*/ 92 w 418"/>
              <a:gd name="T47" fmla="*/ 14 h 226"/>
              <a:gd name="T48" fmla="*/ 80 w 418"/>
              <a:gd name="T49" fmla="*/ 0 h 226"/>
              <a:gd name="T50" fmla="*/ 66 w 418"/>
              <a:gd name="T51" fmla="*/ 14 h 226"/>
              <a:gd name="T52" fmla="*/ 52 w 418"/>
              <a:gd name="T53" fmla="*/ 0 h 226"/>
              <a:gd name="T54" fmla="*/ 37 w 418"/>
              <a:gd name="T55" fmla="*/ 14 h 226"/>
              <a:gd name="T56" fmla="*/ 23 w 418"/>
              <a:gd name="T57" fmla="*/ 0 h 226"/>
              <a:gd name="T58" fmla="*/ 158 w 418"/>
              <a:gd name="T59" fmla="*/ 226 h 226"/>
              <a:gd name="T60" fmla="*/ 163 w 418"/>
              <a:gd name="T61" fmla="*/ 212 h 226"/>
              <a:gd name="T62" fmla="*/ 177 w 418"/>
              <a:gd name="T63" fmla="*/ 226 h 226"/>
              <a:gd name="T64" fmla="*/ 191 w 418"/>
              <a:gd name="T65" fmla="*/ 212 h 226"/>
              <a:gd name="T66" fmla="*/ 205 w 418"/>
              <a:gd name="T67" fmla="*/ 226 h 226"/>
              <a:gd name="T68" fmla="*/ 219 w 418"/>
              <a:gd name="T69" fmla="*/ 212 h 226"/>
              <a:gd name="T70" fmla="*/ 233 w 418"/>
              <a:gd name="T71" fmla="*/ 226 h 226"/>
              <a:gd name="T72" fmla="*/ 248 w 418"/>
              <a:gd name="T73" fmla="*/ 212 h 226"/>
              <a:gd name="T74" fmla="*/ 262 w 418"/>
              <a:gd name="T75" fmla="*/ 226 h 226"/>
              <a:gd name="T76" fmla="*/ 276 w 418"/>
              <a:gd name="T77" fmla="*/ 212 h 226"/>
              <a:gd name="T78" fmla="*/ 290 w 418"/>
              <a:gd name="T79" fmla="*/ 226 h 226"/>
              <a:gd name="T80" fmla="*/ 304 w 418"/>
              <a:gd name="T81" fmla="*/ 212 h 226"/>
              <a:gd name="T82" fmla="*/ 318 w 418"/>
              <a:gd name="T83" fmla="*/ 226 h 226"/>
              <a:gd name="T84" fmla="*/ 333 w 418"/>
              <a:gd name="T85" fmla="*/ 212 h 226"/>
              <a:gd name="T86" fmla="*/ 347 w 418"/>
              <a:gd name="T87" fmla="*/ 226 h 226"/>
              <a:gd name="T88" fmla="*/ 361 w 418"/>
              <a:gd name="T89" fmla="*/ 212 h 226"/>
              <a:gd name="T90" fmla="*/ 375 w 418"/>
              <a:gd name="T91" fmla="*/ 226 h 226"/>
              <a:gd name="T92" fmla="*/ 389 w 418"/>
              <a:gd name="T93" fmla="*/ 212 h 226"/>
              <a:gd name="T94" fmla="*/ 403 w 418"/>
              <a:gd name="T95" fmla="*/ 198 h 226"/>
              <a:gd name="T96" fmla="*/ 418 w 418"/>
              <a:gd name="T97" fmla="*/ 182 h 226"/>
              <a:gd name="T98" fmla="*/ 403 w 418"/>
              <a:gd name="T99" fmla="*/ 167 h 226"/>
              <a:gd name="T100" fmla="*/ 418 w 418"/>
              <a:gd name="T101" fmla="*/ 151 h 226"/>
              <a:gd name="T102" fmla="*/ 403 w 418"/>
              <a:gd name="T103" fmla="*/ 137 h 226"/>
              <a:gd name="T104" fmla="*/ 418 w 418"/>
              <a:gd name="T105" fmla="*/ 120 h 226"/>
              <a:gd name="T106" fmla="*/ 403 w 418"/>
              <a:gd name="T107" fmla="*/ 106 h 226"/>
              <a:gd name="T108" fmla="*/ 418 w 418"/>
              <a:gd name="T109" fmla="*/ 89 h 226"/>
              <a:gd name="T110" fmla="*/ 403 w 418"/>
              <a:gd name="T111" fmla="*/ 75 h 226"/>
              <a:gd name="T112" fmla="*/ 418 w 418"/>
              <a:gd name="T113" fmla="*/ 59 h 226"/>
              <a:gd name="T114" fmla="*/ 403 w 418"/>
              <a:gd name="T115" fmla="*/ 45 h 226"/>
              <a:gd name="T116" fmla="*/ 418 w 418"/>
              <a:gd name="T117" fmla="*/ 28 h 226"/>
              <a:gd name="T118" fmla="*/ 403 w 418"/>
              <a:gd name="T119" fmla="*/ 14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8" h="226">
                <a:moveTo>
                  <a:pt x="418" y="14"/>
                </a:moveTo>
                <a:lnTo>
                  <a:pt x="418" y="0"/>
                </a:lnTo>
                <a:lnTo>
                  <a:pt x="403" y="0"/>
                </a:lnTo>
                <a:lnTo>
                  <a:pt x="403" y="14"/>
                </a:lnTo>
                <a:lnTo>
                  <a:pt x="389" y="14"/>
                </a:lnTo>
                <a:lnTo>
                  <a:pt x="389" y="0"/>
                </a:lnTo>
                <a:lnTo>
                  <a:pt x="375" y="0"/>
                </a:lnTo>
                <a:lnTo>
                  <a:pt x="375" y="14"/>
                </a:lnTo>
                <a:lnTo>
                  <a:pt x="361" y="14"/>
                </a:lnTo>
                <a:lnTo>
                  <a:pt x="361" y="0"/>
                </a:lnTo>
                <a:lnTo>
                  <a:pt x="347" y="0"/>
                </a:lnTo>
                <a:lnTo>
                  <a:pt x="347" y="14"/>
                </a:lnTo>
                <a:lnTo>
                  <a:pt x="333" y="14"/>
                </a:lnTo>
                <a:lnTo>
                  <a:pt x="333" y="0"/>
                </a:lnTo>
                <a:lnTo>
                  <a:pt x="318" y="0"/>
                </a:lnTo>
                <a:lnTo>
                  <a:pt x="318" y="14"/>
                </a:lnTo>
                <a:lnTo>
                  <a:pt x="304" y="14"/>
                </a:lnTo>
                <a:lnTo>
                  <a:pt x="304" y="0"/>
                </a:lnTo>
                <a:lnTo>
                  <a:pt x="290" y="0"/>
                </a:lnTo>
                <a:lnTo>
                  <a:pt x="290" y="14"/>
                </a:lnTo>
                <a:lnTo>
                  <a:pt x="276" y="14"/>
                </a:lnTo>
                <a:lnTo>
                  <a:pt x="276" y="0"/>
                </a:lnTo>
                <a:lnTo>
                  <a:pt x="262" y="0"/>
                </a:lnTo>
                <a:lnTo>
                  <a:pt x="262" y="14"/>
                </a:lnTo>
                <a:lnTo>
                  <a:pt x="248" y="14"/>
                </a:lnTo>
                <a:lnTo>
                  <a:pt x="248" y="0"/>
                </a:lnTo>
                <a:lnTo>
                  <a:pt x="233" y="0"/>
                </a:lnTo>
                <a:lnTo>
                  <a:pt x="233" y="14"/>
                </a:lnTo>
                <a:lnTo>
                  <a:pt x="219" y="14"/>
                </a:lnTo>
                <a:lnTo>
                  <a:pt x="219" y="0"/>
                </a:lnTo>
                <a:lnTo>
                  <a:pt x="205" y="0"/>
                </a:lnTo>
                <a:lnTo>
                  <a:pt x="205" y="14"/>
                </a:lnTo>
                <a:lnTo>
                  <a:pt x="191" y="14"/>
                </a:lnTo>
                <a:lnTo>
                  <a:pt x="191" y="0"/>
                </a:lnTo>
                <a:lnTo>
                  <a:pt x="177" y="0"/>
                </a:lnTo>
                <a:lnTo>
                  <a:pt x="177" y="14"/>
                </a:lnTo>
                <a:lnTo>
                  <a:pt x="163" y="14"/>
                </a:lnTo>
                <a:lnTo>
                  <a:pt x="163" y="0"/>
                </a:lnTo>
                <a:lnTo>
                  <a:pt x="148" y="0"/>
                </a:lnTo>
                <a:lnTo>
                  <a:pt x="148" y="14"/>
                </a:lnTo>
                <a:lnTo>
                  <a:pt x="134" y="14"/>
                </a:lnTo>
                <a:lnTo>
                  <a:pt x="134" y="0"/>
                </a:lnTo>
                <a:lnTo>
                  <a:pt x="120" y="0"/>
                </a:lnTo>
                <a:lnTo>
                  <a:pt x="120" y="14"/>
                </a:lnTo>
                <a:lnTo>
                  <a:pt x="106" y="14"/>
                </a:lnTo>
                <a:lnTo>
                  <a:pt x="106" y="0"/>
                </a:lnTo>
                <a:lnTo>
                  <a:pt x="92" y="0"/>
                </a:lnTo>
                <a:lnTo>
                  <a:pt x="92" y="14"/>
                </a:lnTo>
                <a:lnTo>
                  <a:pt x="80" y="14"/>
                </a:lnTo>
                <a:lnTo>
                  <a:pt x="80" y="0"/>
                </a:lnTo>
                <a:lnTo>
                  <a:pt x="66" y="0"/>
                </a:lnTo>
                <a:lnTo>
                  <a:pt x="66" y="14"/>
                </a:lnTo>
                <a:lnTo>
                  <a:pt x="52" y="14"/>
                </a:lnTo>
                <a:lnTo>
                  <a:pt x="52" y="0"/>
                </a:lnTo>
                <a:lnTo>
                  <a:pt x="37" y="0"/>
                </a:lnTo>
                <a:lnTo>
                  <a:pt x="37" y="14"/>
                </a:lnTo>
                <a:lnTo>
                  <a:pt x="23" y="14"/>
                </a:lnTo>
                <a:lnTo>
                  <a:pt x="23" y="0"/>
                </a:lnTo>
                <a:lnTo>
                  <a:pt x="0" y="0"/>
                </a:lnTo>
                <a:lnTo>
                  <a:pt x="158" y="226"/>
                </a:lnTo>
                <a:lnTo>
                  <a:pt x="163" y="226"/>
                </a:lnTo>
                <a:lnTo>
                  <a:pt x="163" y="212"/>
                </a:lnTo>
                <a:lnTo>
                  <a:pt x="177" y="212"/>
                </a:lnTo>
                <a:lnTo>
                  <a:pt x="177" y="226"/>
                </a:lnTo>
                <a:lnTo>
                  <a:pt x="191" y="226"/>
                </a:lnTo>
                <a:lnTo>
                  <a:pt x="191" y="212"/>
                </a:lnTo>
                <a:lnTo>
                  <a:pt x="205" y="212"/>
                </a:lnTo>
                <a:lnTo>
                  <a:pt x="205" y="226"/>
                </a:lnTo>
                <a:lnTo>
                  <a:pt x="219" y="226"/>
                </a:lnTo>
                <a:lnTo>
                  <a:pt x="219" y="212"/>
                </a:lnTo>
                <a:lnTo>
                  <a:pt x="233" y="212"/>
                </a:lnTo>
                <a:lnTo>
                  <a:pt x="233" y="226"/>
                </a:lnTo>
                <a:lnTo>
                  <a:pt x="248" y="226"/>
                </a:lnTo>
                <a:lnTo>
                  <a:pt x="248" y="212"/>
                </a:lnTo>
                <a:lnTo>
                  <a:pt x="262" y="212"/>
                </a:lnTo>
                <a:lnTo>
                  <a:pt x="262" y="226"/>
                </a:lnTo>
                <a:lnTo>
                  <a:pt x="276" y="226"/>
                </a:lnTo>
                <a:lnTo>
                  <a:pt x="276" y="212"/>
                </a:lnTo>
                <a:lnTo>
                  <a:pt x="290" y="212"/>
                </a:lnTo>
                <a:lnTo>
                  <a:pt x="290" y="226"/>
                </a:lnTo>
                <a:lnTo>
                  <a:pt x="304" y="226"/>
                </a:lnTo>
                <a:lnTo>
                  <a:pt x="304" y="212"/>
                </a:lnTo>
                <a:lnTo>
                  <a:pt x="318" y="212"/>
                </a:lnTo>
                <a:lnTo>
                  <a:pt x="318" y="226"/>
                </a:lnTo>
                <a:lnTo>
                  <a:pt x="333" y="226"/>
                </a:lnTo>
                <a:lnTo>
                  <a:pt x="333" y="212"/>
                </a:lnTo>
                <a:lnTo>
                  <a:pt x="347" y="212"/>
                </a:lnTo>
                <a:lnTo>
                  <a:pt x="347" y="226"/>
                </a:lnTo>
                <a:lnTo>
                  <a:pt x="361" y="226"/>
                </a:lnTo>
                <a:lnTo>
                  <a:pt x="361" y="212"/>
                </a:lnTo>
                <a:lnTo>
                  <a:pt x="375" y="212"/>
                </a:lnTo>
                <a:lnTo>
                  <a:pt x="375" y="226"/>
                </a:lnTo>
                <a:lnTo>
                  <a:pt x="389" y="226"/>
                </a:lnTo>
                <a:lnTo>
                  <a:pt x="389" y="212"/>
                </a:lnTo>
                <a:lnTo>
                  <a:pt x="403" y="212"/>
                </a:lnTo>
                <a:lnTo>
                  <a:pt x="403" y="198"/>
                </a:lnTo>
                <a:lnTo>
                  <a:pt x="418" y="198"/>
                </a:lnTo>
                <a:lnTo>
                  <a:pt x="418" y="182"/>
                </a:lnTo>
                <a:lnTo>
                  <a:pt x="403" y="182"/>
                </a:lnTo>
                <a:lnTo>
                  <a:pt x="403" y="167"/>
                </a:lnTo>
                <a:lnTo>
                  <a:pt x="418" y="167"/>
                </a:lnTo>
                <a:lnTo>
                  <a:pt x="418" y="151"/>
                </a:lnTo>
                <a:lnTo>
                  <a:pt x="403" y="151"/>
                </a:lnTo>
                <a:lnTo>
                  <a:pt x="403" y="137"/>
                </a:lnTo>
                <a:lnTo>
                  <a:pt x="418" y="137"/>
                </a:lnTo>
                <a:lnTo>
                  <a:pt x="418" y="120"/>
                </a:lnTo>
                <a:lnTo>
                  <a:pt x="403" y="120"/>
                </a:lnTo>
                <a:lnTo>
                  <a:pt x="403" y="106"/>
                </a:lnTo>
                <a:lnTo>
                  <a:pt x="418" y="106"/>
                </a:lnTo>
                <a:lnTo>
                  <a:pt x="418" y="89"/>
                </a:lnTo>
                <a:lnTo>
                  <a:pt x="403" y="89"/>
                </a:lnTo>
                <a:lnTo>
                  <a:pt x="403" y="75"/>
                </a:lnTo>
                <a:lnTo>
                  <a:pt x="418" y="75"/>
                </a:lnTo>
                <a:lnTo>
                  <a:pt x="418" y="59"/>
                </a:lnTo>
                <a:lnTo>
                  <a:pt x="403" y="59"/>
                </a:lnTo>
                <a:lnTo>
                  <a:pt x="403" y="45"/>
                </a:lnTo>
                <a:lnTo>
                  <a:pt x="418" y="45"/>
                </a:lnTo>
                <a:lnTo>
                  <a:pt x="418" y="28"/>
                </a:lnTo>
                <a:lnTo>
                  <a:pt x="403" y="28"/>
                </a:lnTo>
                <a:lnTo>
                  <a:pt x="403" y="14"/>
                </a:lnTo>
                <a:lnTo>
                  <a:pt x="418" y="14"/>
                </a:lnTo>
                <a:close/>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31" name="Freeform 1575_1"/>
          <p:cNvSpPr>
            <a:spLocks/>
          </p:cNvSpPr>
          <p:nvPr/>
        </p:nvSpPr>
        <p:spPr bwMode="auto">
          <a:xfrm flipV="1">
            <a:off x="2115736" y="4968949"/>
            <a:ext cx="1537745" cy="747836"/>
          </a:xfrm>
          <a:custGeom>
            <a:avLst/>
            <a:gdLst>
              <a:gd name="T0" fmla="*/ 260 w 419"/>
              <a:gd name="T1" fmla="*/ 0 h 225"/>
              <a:gd name="T2" fmla="*/ 256 w 419"/>
              <a:gd name="T3" fmla="*/ 15 h 225"/>
              <a:gd name="T4" fmla="*/ 241 w 419"/>
              <a:gd name="T5" fmla="*/ 0 h 225"/>
              <a:gd name="T6" fmla="*/ 227 w 419"/>
              <a:gd name="T7" fmla="*/ 15 h 225"/>
              <a:gd name="T8" fmla="*/ 213 w 419"/>
              <a:gd name="T9" fmla="*/ 0 h 225"/>
              <a:gd name="T10" fmla="*/ 199 w 419"/>
              <a:gd name="T11" fmla="*/ 15 h 225"/>
              <a:gd name="T12" fmla="*/ 185 w 419"/>
              <a:gd name="T13" fmla="*/ 0 h 225"/>
              <a:gd name="T14" fmla="*/ 171 w 419"/>
              <a:gd name="T15" fmla="*/ 15 h 225"/>
              <a:gd name="T16" fmla="*/ 156 w 419"/>
              <a:gd name="T17" fmla="*/ 0 h 225"/>
              <a:gd name="T18" fmla="*/ 142 w 419"/>
              <a:gd name="T19" fmla="*/ 15 h 225"/>
              <a:gd name="T20" fmla="*/ 128 w 419"/>
              <a:gd name="T21" fmla="*/ 0 h 225"/>
              <a:gd name="T22" fmla="*/ 114 w 419"/>
              <a:gd name="T23" fmla="*/ 15 h 225"/>
              <a:gd name="T24" fmla="*/ 100 w 419"/>
              <a:gd name="T25" fmla="*/ 0 h 225"/>
              <a:gd name="T26" fmla="*/ 85 w 419"/>
              <a:gd name="T27" fmla="*/ 15 h 225"/>
              <a:gd name="T28" fmla="*/ 71 w 419"/>
              <a:gd name="T29" fmla="*/ 0 h 225"/>
              <a:gd name="T30" fmla="*/ 57 w 419"/>
              <a:gd name="T31" fmla="*/ 15 h 225"/>
              <a:gd name="T32" fmla="*/ 43 w 419"/>
              <a:gd name="T33" fmla="*/ 0 h 225"/>
              <a:gd name="T34" fmla="*/ 29 w 419"/>
              <a:gd name="T35" fmla="*/ 15 h 225"/>
              <a:gd name="T36" fmla="*/ 15 w 419"/>
              <a:gd name="T37" fmla="*/ 29 h 225"/>
              <a:gd name="T38" fmla="*/ 0 w 419"/>
              <a:gd name="T39" fmla="*/ 45 h 225"/>
              <a:gd name="T40" fmla="*/ 15 w 419"/>
              <a:gd name="T41" fmla="*/ 59 h 225"/>
              <a:gd name="T42" fmla="*/ 0 w 419"/>
              <a:gd name="T43" fmla="*/ 76 h 225"/>
              <a:gd name="T44" fmla="*/ 15 w 419"/>
              <a:gd name="T45" fmla="*/ 90 h 225"/>
              <a:gd name="T46" fmla="*/ 0 w 419"/>
              <a:gd name="T47" fmla="*/ 107 h 225"/>
              <a:gd name="T48" fmla="*/ 15 w 419"/>
              <a:gd name="T49" fmla="*/ 121 h 225"/>
              <a:gd name="T50" fmla="*/ 0 w 419"/>
              <a:gd name="T51" fmla="*/ 137 h 225"/>
              <a:gd name="T52" fmla="*/ 15 w 419"/>
              <a:gd name="T53" fmla="*/ 152 h 225"/>
              <a:gd name="T54" fmla="*/ 0 w 419"/>
              <a:gd name="T55" fmla="*/ 168 h 225"/>
              <a:gd name="T56" fmla="*/ 15 w 419"/>
              <a:gd name="T57" fmla="*/ 182 h 225"/>
              <a:gd name="T58" fmla="*/ 0 w 419"/>
              <a:gd name="T59" fmla="*/ 196 h 225"/>
              <a:gd name="T60" fmla="*/ 15 w 419"/>
              <a:gd name="T61" fmla="*/ 211 h 225"/>
              <a:gd name="T62" fmla="*/ 0 w 419"/>
              <a:gd name="T63" fmla="*/ 225 h 225"/>
              <a:gd name="T64" fmla="*/ 15 w 419"/>
              <a:gd name="T65" fmla="*/ 211 h 225"/>
              <a:gd name="T66" fmla="*/ 29 w 419"/>
              <a:gd name="T67" fmla="*/ 225 h 225"/>
              <a:gd name="T68" fmla="*/ 43 w 419"/>
              <a:gd name="T69" fmla="*/ 211 h 225"/>
              <a:gd name="T70" fmla="*/ 57 w 419"/>
              <a:gd name="T71" fmla="*/ 225 h 225"/>
              <a:gd name="T72" fmla="*/ 71 w 419"/>
              <a:gd name="T73" fmla="*/ 211 h 225"/>
              <a:gd name="T74" fmla="*/ 85 w 419"/>
              <a:gd name="T75" fmla="*/ 225 h 225"/>
              <a:gd name="T76" fmla="*/ 100 w 419"/>
              <a:gd name="T77" fmla="*/ 211 h 225"/>
              <a:gd name="T78" fmla="*/ 114 w 419"/>
              <a:gd name="T79" fmla="*/ 225 h 225"/>
              <a:gd name="T80" fmla="*/ 128 w 419"/>
              <a:gd name="T81" fmla="*/ 211 h 225"/>
              <a:gd name="T82" fmla="*/ 142 w 419"/>
              <a:gd name="T83" fmla="*/ 225 h 225"/>
              <a:gd name="T84" fmla="*/ 156 w 419"/>
              <a:gd name="T85" fmla="*/ 211 h 225"/>
              <a:gd name="T86" fmla="*/ 171 w 419"/>
              <a:gd name="T87" fmla="*/ 225 h 225"/>
              <a:gd name="T88" fmla="*/ 185 w 419"/>
              <a:gd name="T89" fmla="*/ 211 h 225"/>
              <a:gd name="T90" fmla="*/ 199 w 419"/>
              <a:gd name="T91" fmla="*/ 225 h 225"/>
              <a:gd name="T92" fmla="*/ 213 w 419"/>
              <a:gd name="T93" fmla="*/ 211 h 225"/>
              <a:gd name="T94" fmla="*/ 227 w 419"/>
              <a:gd name="T95" fmla="*/ 225 h 225"/>
              <a:gd name="T96" fmla="*/ 241 w 419"/>
              <a:gd name="T97" fmla="*/ 211 h 225"/>
              <a:gd name="T98" fmla="*/ 256 w 419"/>
              <a:gd name="T99" fmla="*/ 225 h 225"/>
              <a:gd name="T100" fmla="*/ 270 w 419"/>
              <a:gd name="T101" fmla="*/ 211 h 225"/>
              <a:gd name="T102" fmla="*/ 284 w 419"/>
              <a:gd name="T103" fmla="*/ 225 h 225"/>
              <a:gd name="T104" fmla="*/ 296 w 419"/>
              <a:gd name="T105" fmla="*/ 211 h 225"/>
              <a:gd name="T106" fmla="*/ 310 w 419"/>
              <a:gd name="T107" fmla="*/ 225 h 225"/>
              <a:gd name="T108" fmla="*/ 324 w 419"/>
              <a:gd name="T109" fmla="*/ 211 h 225"/>
              <a:gd name="T110" fmla="*/ 338 w 419"/>
              <a:gd name="T111" fmla="*/ 225 h 225"/>
              <a:gd name="T112" fmla="*/ 352 w 419"/>
              <a:gd name="T113" fmla="*/ 211 h 225"/>
              <a:gd name="T114" fmla="*/ 367 w 419"/>
              <a:gd name="T115" fmla="*/ 225 h 225"/>
              <a:gd name="T116" fmla="*/ 381 w 419"/>
              <a:gd name="T117" fmla="*/ 211 h 225"/>
              <a:gd name="T118" fmla="*/ 395 w 419"/>
              <a:gd name="T119" fmla="*/ 225 h 225"/>
              <a:gd name="connsiteX0" fmla="*/ 10000 w 10000"/>
              <a:gd name="connsiteY0" fmla="*/ 10045 h 10045"/>
              <a:gd name="connsiteX1" fmla="*/ 6601 w 10000"/>
              <a:gd name="connsiteY1" fmla="*/ 0 h 10045"/>
              <a:gd name="connsiteX2" fmla="*/ 6110 w 10000"/>
              <a:gd name="connsiteY2" fmla="*/ 45 h 10045"/>
              <a:gd name="connsiteX3" fmla="*/ 6110 w 10000"/>
              <a:gd name="connsiteY3" fmla="*/ 712 h 10045"/>
              <a:gd name="connsiteX4" fmla="*/ 5752 w 10000"/>
              <a:gd name="connsiteY4" fmla="*/ 712 h 10045"/>
              <a:gd name="connsiteX5" fmla="*/ 5752 w 10000"/>
              <a:gd name="connsiteY5" fmla="*/ 45 h 10045"/>
              <a:gd name="connsiteX6" fmla="*/ 5418 w 10000"/>
              <a:gd name="connsiteY6" fmla="*/ 45 h 10045"/>
              <a:gd name="connsiteX7" fmla="*/ 5418 w 10000"/>
              <a:gd name="connsiteY7" fmla="*/ 712 h 10045"/>
              <a:gd name="connsiteX8" fmla="*/ 5084 w 10000"/>
              <a:gd name="connsiteY8" fmla="*/ 712 h 10045"/>
              <a:gd name="connsiteX9" fmla="*/ 5084 w 10000"/>
              <a:gd name="connsiteY9" fmla="*/ 45 h 10045"/>
              <a:gd name="connsiteX10" fmla="*/ 4749 w 10000"/>
              <a:gd name="connsiteY10" fmla="*/ 45 h 10045"/>
              <a:gd name="connsiteX11" fmla="*/ 4749 w 10000"/>
              <a:gd name="connsiteY11" fmla="*/ 712 h 10045"/>
              <a:gd name="connsiteX12" fmla="*/ 4415 w 10000"/>
              <a:gd name="connsiteY12" fmla="*/ 712 h 10045"/>
              <a:gd name="connsiteX13" fmla="*/ 4415 w 10000"/>
              <a:gd name="connsiteY13" fmla="*/ 45 h 10045"/>
              <a:gd name="connsiteX14" fmla="*/ 4081 w 10000"/>
              <a:gd name="connsiteY14" fmla="*/ 45 h 10045"/>
              <a:gd name="connsiteX15" fmla="*/ 4081 w 10000"/>
              <a:gd name="connsiteY15" fmla="*/ 712 h 10045"/>
              <a:gd name="connsiteX16" fmla="*/ 3723 w 10000"/>
              <a:gd name="connsiteY16" fmla="*/ 712 h 10045"/>
              <a:gd name="connsiteX17" fmla="*/ 3723 w 10000"/>
              <a:gd name="connsiteY17" fmla="*/ 45 h 10045"/>
              <a:gd name="connsiteX18" fmla="*/ 3389 w 10000"/>
              <a:gd name="connsiteY18" fmla="*/ 45 h 10045"/>
              <a:gd name="connsiteX19" fmla="*/ 3389 w 10000"/>
              <a:gd name="connsiteY19" fmla="*/ 712 h 10045"/>
              <a:gd name="connsiteX20" fmla="*/ 3055 w 10000"/>
              <a:gd name="connsiteY20" fmla="*/ 712 h 10045"/>
              <a:gd name="connsiteX21" fmla="*/ 3055 w 10000"/>
              <a:gd name="connsiteY21" fmla="*/ 45 h 10045"/>
              <a:gd name="connsiteX22" fmla="*/ 2721 w 10000"/>
              <a:gd name="connsiteY22" fmla="*/ 45 h 10045"/>
              <a:gd name="connsiteX23" fmla="*/ 2721 w 10000"/>
              <a:gd name="connsiteY23" fmla="*/ 712 h 10045"/>
              <a:gd name="connsiteX24" fmla="*/ 2387 w 10000"/>
              <a:gd name="connsiteY24" fmla="*/ 712 h 10045"/>
              <a:gd name="connsiteX25" fmla="*/ 2387 w 10000"/>
              <a:gd name="connsiteY25" fmla="*/ 45 h 10045"/>
              <a:gd name="connsiteX26" fmla="*/ 2029 w 10000"/>
              <a:gd name="connsiteY26" fmla="*/ 45 h 10045"/>
              <a:gd name="connsiteX27" fmla="*/ 2029 w 10000"/>
              <a:gd name="connsiteY27" fmla="*/ 712 h 10045"/>
              <a:gd name="connsiteX28" fmla="*/ 1695 w 10000"/>
              <a:gd name="connsiteY28" fmla="*/ 712 h 10045"/>
              <a:gd name="connsiteX29" fmla="*/ 1695 w 10000"/>
              <a:gd name="connsiteY29" fmla="*/ 45 h 10045"/>
              <a:gd name="connsiteX30" fmla="*/ 1360 w 10000"/>
              <a:gd name="connsiteY30" fmla="*/ 45 h 10045"/>
              <a:gd name="connsiteX31" fmla="*/ 1360 w 10000"/>
              <a:gd name="connsiteY31" fmla="*/ 712 h 10045"/>
              <a:gd name="connsiteX32" fmla="*/ 1026 w 10000"/>
              <a:gd name="connsiteY32" fmla="*/ 712 h 10045"/>
              <a:gd name="connsiteX33" fmla="*/ 1026 w 10000"/>
              <a:gd name="connsiteY33" fmla="*/ 45 h 10045"/>
              <a:gd name="connsiteX34" fmla="*/ 692 w 10000"/>
              <a:gd name="connsiteY34" fmla="*/ 45 h 10045"/>
              <a:gd name="connsiteX35" fmla="*/ 692 w 10000"/>
              <a:gd name="connsiteY35" fmla="*/ 712 h 10045"/>
              <a:gd name="connsiteX36" fmla="*/ 358 w 10000"/>
              <a:gd name="connsiteY36" fmla="*/ 712 h 10045"/>
              <a:gd name="connsiteX37" fmla="*/ 358 w 10000"/>
              <a:gd name="connsiteY37" fmla="*/ 1334 h 10045"/>
              <a:gd name="connsiteX38" fmla="*/ 0 w 10000"/>
              <a:gd name="connsiteY38" fmla="*/ 1334 h 10045"/>
              <a:gd name="connsiteX39" fmla="*/ 0 w 10000"/>
              <a:gd name="connsiteY39" fmla="*/ 2045 h 10045"/>
              <a:gd name="connsiteX40" fmla="*/ 358 w 10000"/>
              <a:gd name="connsiteY40" fmla="*/ 2045 h 10045"/>
              <a:gd name="connsiteX41" fmla="*/ 358 w 10000"/>
              <a:gd name="connsiteY41" fmla="*/ 2667 h 10045"/>
              <a:gd name="connsiteX42" fmla="*/ 0 w 10000"/>
              <a:gd name="connsiteY42" fmla="*/ 2667 h 10045"/>
              <a:gd name="connsiteX43" fmla="*/ 0 w 10000"/>
              <a:gd name="connsiteY43" fmla="*/ 3423 h 10045"/>
              <a:gd name="connsiteX44" fmla="*/ 358 w 10000"/>
              <a:gd name="connsiteY44" fmla="*/ 3423 h 10045"/>
              <a:gd name="connsiteX45" fmla="*/ 358 w 10000"/>
              <a:gd name="connsiteY45" fmla="*/ 4045 h 10045"/>
              <a:gd name="connsiteX46" fmla="*/ 0 w 10000"/>
              <a:gd name="connsiteY46" fmla="*/ 4045 h 10045"/>
              <a:gd name="connsiteX47" fmla="*/ 0 w 10000"/>
              <a:gd name="connsiteY47" fmla="*/ 4801 h 10045"/>
              <a:gd name="connsiteX48" fmla="*/ 358 w 10000"/>
              <a:gd name="connsiteY48" fmla="*/ 4801 h 10045"/>
              <a:gd name="connsiteX49" fmla="*/ 358 w 10000"/>
              <a:gd name="connsiteY49" fmla="*/ 5423 h 10045"/>
              <a:gd name="connsiteX50" fmla="*/ 0 w 10000"/>
              <a:gd name="connsiteY50" fmla="*/ 5423 h 10045"/>
              <a:gd name="connsiteX51" fmla="*/ 0 w 10000"/>
              <a:gd name="connsiteY51" fmla="*/ 6134 h 10045"/>
              <a:gd name="connsiteX52" fmla="*/ 358 w 10000"/>
              <a:gd name="connsiteY52" fmla="*/ 6134 h 10045"/>
              <a:gd name="connsiteX53" fmla="*/ 358 w 10000"/>
              <a:gd name="connsiteY53" fmla="*/ 6801 h 10045"/>
              <a:gd name="connsiteX54" fmla="*/ 0 w 10000"/>
              <a:gd name="connsiteY54" fmla="*/ 6801 h 10045"/>
              <a:gd name="connsiteX55" fmla="*/ 0 w 10000"/>
              <a:gd name="connsiteY55" fmla="*/ 7512 h 10045"/>
              <a:gd name="connsiteX56" fmla="*/ 358 w 10000"/>
              <a:gd name="connsiteY56" fmla="*/ 7512 h 10045"/>
              <a:gd name="connsiteX57" fmla="*/ 358 w 10000"/>
              <a:gd name="connsiteY57" fmla="*/ 8134 h 10045"/>
              <a:gd name="connsiteX58" fmla="*/ 0 w 10000"/>
              <a:gd name="connsiteY58" fmla="*/ 8134 h 10045"/>
              <a:gd name="connsiteX59" fmla="*/ 0 w 10000"/>
              <a:gd name="connsiteY59" fmla="*/ 8756 h 10045"/>
              <a:gd name="connsiteX60" fmla="*/ 358 w 10000"/>
              <a:gd name="connsiteY60" fmla="*/ 8756 h 10045"/>
              <a:gd name="connsiteX61" fmla="*/ 358 w 10000"/>
              <a:gd name="connsiteY61" fmla="*/ 9423 h 10045"/>
              <a:gd name="connsiteX62" fmla="*/ 0 w 10000"/>
              <a:gd name="connsiteY62" fmla="*/ 9423 h 10045"/>
              <a:gd name="connsiteX63" fmla="*/ 0 w 10000"/>
              <a:gd name="connsiteY63" fmla="*/ 10045 h 10045"/>
              <a:gd name="connsiteX64" fmla="*/ 358 w 10000"/>
              <a:gd name="connsiteY64" fmla="*/ 10045 h 10045"/>
              <a:gd name="connsiteX65" fmla="*/ 358 w 10000"/>
              <a:gd name="connsiteY65" fmla="*/ 9423 h 10045"/>
              <a:gd name="connsiteX66" fmla="*/ 692 w 10000"/>
              <a:gd name="connsiteY66" fmla="*/ 9423 h 10045"/>
              <a:gd name="connsiteX67" fmla="*/ 692 w 10000"/>
              <a:gd name="connsiteY67" fmla="*/ 10045 h 10045"/>
              <a:gd name="connsiteX68" fmla="*/ 1026 w 10000"/>
              <a:gd name="connsiteY68" fmla="*/ 10045 h 10045"/>
              <a:gd name="connsiteX69" fmla="*/ 1026 w 10000"/>
              <a:gd name="connsiteY69" fmla="*/ 9423 h 10045"/>
              <a:gd name="connsiteX70" fmla="*/ 1360 w 10000"/>
              <a:gd name="connsiteY70" fmla="*/ 9423 h 10045"/>
              <a:gd name="connsiteX71" fmla="*/ 1360 w 10000"/>
              <a:gd name="connsiteY71" fmla="*/ 10045 h 10045"/>
              <a:gd name="connsiteX72" fmla="*/ 1695 w 10000"/>
              <a:gd name="connsiteY72" fmla="*/ 10045 h 10045"/>
              <a:gd name="connsiteX73" fmla="*/ 1695 w 10000"/>
              <a:gd name="connsiteY73" fmla="*/ 9423 h 10045"/>
              <a:gd name="connsiteX74" fmla="*/ 2029 w 10000"/>
              <a:gd name="connsiteY74" fmla="*/ 9423 h 10045"/>
              <a:gd name="connsiteX75" fmla="*/ 2029 w 10000"/>
              <a:gd name="connsiteY75" fmla="*/ 10045 h 10045"/>
              <a:gd name="connsiteX76" fmla="*/ 2387 w 10000"/>
              <a:gd name="connsiteY76" fmla="*/ 10045 h 10045"/>
              <a:gd name="connsiteX77" fmla="*/ 2387 w 10000"/>
              <a:gd name="connsiteY77" fmla="*/ 9423 h 10045"/>
              <a:gd name="connsiteX78" fmla="*/ 2721 w 10000"/>
              <a:gd name="connsiteY78" fmla="*/ 9423 h 10045"/>
              <a:gd name="connsiteX79" fmla="*/ 2721 w 10000"/>
              <a:gd name="connsiteY79" fmla="*/ 10045 h 10045"/>
              <a:gd name="connsiteX80" fmla="*/ 3055 w 10000"/>
              <a:gd name="connsiteY80" fmla="*/ 10045 h 10045"/>
              <a:gd name="connsiteX81" fmla="*/ 3055 w 10000"/>
              <a:gd name="connsiteY81" fmla="*/ 9423 h 10045"/>
              <a:gd name="connsiteX82" fmla="*/ 3389 w 10000"/>
              <a:gd name="connsiteY82" fmla="*/ 9423 h 10045"/>
              <a:gd name="connsiteX83" fmla="*/ 3389 w 10000"/>
              <a:gd name="connsiteY83" fmla="*/ 10045 h 10045"/>
              <a:gd name="connsiteX84" fmla="*/ 3723 w 10000"/>
              <a:gd name="connsiteY84" fmla="*/ 10045 h 10045"/>
              <a:gd name="connsiteX85" fmla="*/ 3723 w 10000"/>
              <a:gd name="connsiteY85" fmla="*/ 9423 h 10045"/>
              <a:gd name="connsiteX86" fmla="*/ 4081 w 10000"/>
              <a:gd name="connsiteY86" fmla="*/ 9423 h 10045"/>
              <a:gd name="connsiteX87" fmla="*/ 4081 w 10000"/>
              <a:gd name="connsiteY87" fmla="*/ 10045 h 10045"/>
              <a:gd name="connsiteX88" fmla="*/ 4415 w 10000"/>
              <a:gd name="connsiteY88" fmla="*/ 10045 h 10045"/>
              <a:gd name="connsiteX89" fmla="*/ 4415 w 10000"/>
              <a:gd name="connsiteY89" fmla="*/ 9423 h 10045"/>
              <a:gd name="connsiteX90" fmla="*/ 4749 w 10000"/>
              <a:gd name="connsiteY90" fmla="*/ 9423 h 10045"/>
              <a:gd name="connsiteX91" fmla="*/ 4749 w 10000"/>
              <a:gd name="connsiteY91" fmla="*/ 10045 h 10045"/>
              <a:gd name="connsiteX92" fmla="*/ 5084 w 10000"/>
              <a:gd name="connsiteY92" fmla="*/ 10045 h 10045"/>
              <a:gd name="connsiteX93" fmla="*/ 5084 w 10000"/>
              <a:gd name="connsiteY93" fmla="*/ 9423 h 10045"/>
              <a:gd name="connsiteX94" fmla="*/ 5418 w 10000"/>
              <a:gd name="connsiteY94" fmla="*/ 9423 h 10045"/>
              <a:gd name="connsiteX95" fmla="*/ 5418 w 10000"/>
              <a:gd name="connsiteY95" fmla="*/ 10045 h 10045"/>
              <a:gd name="connsiteX96" fmla="*/ 5752 w 10000"/>
              <a:gd name="connsiteY96" fmla="*/ 10045 h 10045"/>
              <a:gd name="connsiteX97" fmla="*/ 5752 w 10000"/>
              <a:gd name="connsiteY97" fmla="*/ 9423 h 10045"/>
              <a:gd name="connsiteX98" fmla="*/ 6110 w 10000"/>
              <a:gd name="connsiteY98" fmla="*/ 9423 h 10045"/>
              <a:gd name="connsiteX99" fmla="*/ 6110 w 10000"/>
              <a:gd name="connsiteY99" fmla="*/ 10045 h 10045"/>
              <a:gd name="connsiteX100" fmla="*/ 6444 w 10000"/>
              <a:gd name="connsiteY100" fmla="*/ 10045 h 10045"/>
              <a:gd name="connsiteX101" fmla="*/ 6444 w 10000"/>
              <a:gd name="connsiteY101" fmla="*/ 9423 h 10045"/>
              <a:gd name="connsiteX102" fmla="*/ 6778 w 10000"/>
              <a:gd name="connsiteY102" fmla="*/ 9423 h 10045"/>
              <a:gd name="connsiteX103" fmla="*/ 6778 w 10000"/>
              <a:gd name="connsiteY103" fmla="*/ 10045 h 10045"/>
              <a:gd name="connsiteX104" fmla="*/ 7064 w 10000"/>
              <a:gd name="connsiteY104" fmla="*/ 10045 h 10045"/>
              <a:gd name="connsiteX105" fmla="*/ 7064 w 10000"/>
              <a:gd name="connsiteY105" fmla="*/ 9423 h 10045"/>
              <a:gd name="connsiteX106" fmla="*/ 7399 w 10000"/>
              <a:gd name="connsiteY106" fmla="*/ 9423 h 10045"/>
              <a:gd name="connsiteX107" fmla="*/ 7399 w 10000"/>
              <a:gd name="connsiteY107" fmla="*/ 10045 h 10045"/>
              <a:gd name="connsiteX108" fmla="*/ 7733 w 10000"/>
              <a:gd name="connsiteY108" fmla="*/ 10045 h 10045"/>
              <a:gd name="connsiteX109" fmla="*/ 7733 w 10000"/>
              <a:gd name="connsiteY109" fmla="*/ 9423 h 10045"/>
              <a:gd name="connsiteX110" fmla="*/ 8067 w 10000"/>
              <a:gd name="connsiteY110" fmla="*/ 9423 h 10045"/>
              <a:gd name="connsiteX111" fmla="*/ 8067 w 10000"/>
              <a:gd name="connsiteY111" fmla="*/ 10045 h 10045"/>
              <a:gd name="connsiteX112" fmla="*/ 8401 w 10000"/>
              <a:gd name="connsiteY112" fmla="*/ 10045 h 10045"/>
              <a:gd name="connsiteX113" fmla="*/ 8401 w 10000"/>
              <a:gd name="connsiteY113" fmla="*/ 9423 h 10045"/>
              <a:gd name="connsiteX114" fmla="*/ 8759 w 10000"/>
              <a:gd name="connsiteY114" fmla="*/ 9423 h 10045"/>
              <a:gd name="connsiteX115" fmla="*/ 8759 w 10000"/>
              <a:gd name="connsiteY115" fmla="*/ 10045 h 10045"/>
              <a:gd name="connsiteX116" fmla="*/ 9093 w 10000"/>
              <a:gd name="connsiteY116" fmla="*/ 10045 h 10045"/>
              <a:gd name="connsiteX117" fmla="*/ 9093 w 10000"/>
              <a:gd name="connsiteY117" fmla="*/ 9423 h 10045"/>
              <a:gd name="connsiteX118" fmla="*/ 9427 w 10000"/>
              <a:gd name="connsiteY118" fmla="*/ 9423 h 10045"/>
              <a:gd name="connsiteX119" fmla="*/ 9427 w 10000"/>
              <a:gd name="connsiteY119" fmla="*/ 10045 h 10045"/>
              <a:gd name="connsiteX120" fmla="*/ 10000 w 10000"/>
              <a:gd name="connsiteY120" fmla="*/ 10045 h 10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10000" h="10045">
                <a:moveTo>
                  <a:pt x="10000" y="10045"/>
                </a:moveTo>
                <a:lnTo>
                  <a:pt x="6601" y="0"/>
                </a:lnTo>
                <a:lnTo>
                  <a:pt x="6110" y="45"/>
                </a:lnTo>
                <a:lnTo>
                  <a:pt x="6110" y="712"/>
                </a:lnTo>
                <a:lnTo>
                  <a:pt x="5752" y="712"/>
                </a:lnTo>
                <a:lnTo>
                  <a:pt x="5752" y="45"/>
                </a:lnTo>
                <a:lnTo>
                  <a:pt x="5418" y="45"/>
                </a:lnTo>
                <a:lnTo>
                  <a:pt x="5418" y="712"/>
                </a:lnTo>
                <a:lnTo>
                  <a:pt x="5084" y="712"/>
                </a:lnTo>
                <a:lnTo>
                  <a:pt x="5084" y="45"/>
                </a:lnTo>
                <a:lnTo>
                  <a:pt x="4749" y="45"/>
                </a:lnTo>
                <a:lnTo>
                  <a:pt x="4749" y="712"/>
                </a:lnTo>
                <a:lnTo>
                  <a:pt x="4415" y="712"/>
                </a:lnTo>
                <a:lnTo>
                  <a:pt x="4415" y="45"/>
                </a:lnTo>
                <a:lnTo>
                  <a:pt x="4081" y="45"/>
                </a:lnTo>
                <a:lnTo>
                  <a:pt x="4081" y="712"/>
                </a:lnTo>
                <a:lnTo>
                  <a:pt x="3723" y="712"/>
                </a:lnTo>
                <a:lnTo>
                  <a:pt x="3723" y="45"/>
                </a:lnTo>
                <a:lnTo>
                  <a:pt x="3389" y="45"/>
                </a:lnTo>
                <a:lnTo>
                  <a:pt x="3389" y="712"/>
                </a:lnTo>
                <a:lnTo>
                  <a:pt x="3055" y="712"/>
                </a:lnTo>
                <a:lnTo>
                  <a:pt x="3055" y="45"/>
                </a:lnTo>
                <a:lnTo>
                  <a:pt x="2721" y="45"/>
                </a:lnTo>
                <a:lnTo>
                  <a:pt x="2721" y="712"/>
                </a:lnTo>
                <a:lnTo>
                  <a:pt x="2387" y="712"/>
                </a:lnTo>
                <a:lnTo>
                  <a:pt x="2387" y="45"/>
                </a:lnTo>
                <a:lnTo>
                  <a:pt x="2029" y="45"/>
                </a:lnTo>
                <a:lnTo>
                  <a:pt x="2029" y="712"/>
                </a:lnTo>
                <a:lnTo>
                  <a:pt x="1695" y="712"/>
                </a:lnTo>
                <a:lnTo>
                  <a:pt x="1695" y="45"/>
                </a:lnTo>
                <a:lnTo>
                  <a:pt x="1360" y="45"/>
                </a:lnTo>
                <a:lnTo>
                  <a:pt x="1360" y="712"/>
                </a:lnTo>
                <a:lnTo>
                  <a:pt x="1026" y="712"/>
                </a:lnTo>
                <a:lnTo>
                  <a:pt x="1026" y="45"/>
                </a:lnTo>
                <a:lnTo>
                  <a:pt x="692" y="45"/>
                </a:lnTo>
                <a:lnTo>
                  <a:pt x="692" y="712"/>
                </a:lnTo>
                <a:lnTo>
                  <a:pt x="358" y="712"/>
                </a:lnTo>
                <a:lnTo>
                  <a:pt x="358" y="1334"/>
                </a:lnTo>
                <a:lnTo>
                  <a:pt x="0" y="1334"/>
                </a:lnTo>
                <a:lnTo>
                  <a:pt x="0" y="2045"/>
                </a:lnTo>
                <a:lnTo>
                  <a:pt x="358" y="2045"/>
                </a:lnTo>
                <a:lnTo>
                  <a:pt x="358" y="2667"/>
                </a:lnTo>
                <a:lnTo>
                  <a:pt x="0" y="2667"/>
                </a:lnTo>
                <a:lnTo>
                  <a:pt x="0" y="3423"/>
                </a:lnTo>
                <a:lnTo>
                  <a:pt x="358" y="3423"/>
                </a:lnTo>
                <a:lnTo>
                  <a:pt x="358" y="4045"/>
                </a:lnTo>
                <a:lnTo>
                  <a:pt x="0" y="4045"/>
                </a:lnTo>
                <a:lnTo>
                  <a:pt x="0" y="4801"/>
                </a:lnTo>
                <a:lnTo>
                  <a:pt x="358" y="4801"/>
                </a:lnTo>
                <a:lnTo>
                  <a:pt x="358" y="5423"/>
                </a:lnTo>
                <a:lnTo>
                  <a:pt x="0" y="5423"/>
                </a:lnTo>
                <a:lnTo>
                  <a:pt x="0" y="6134"/>
                </a:lnTo>
                <a:lnTo>
                  <a:pt x="358" y="6134"/>
                </a:lnTo>
                <a:lnTo>
                  <a:pt x="358" y="6801"/>
                </a:lnTo>
                <a:lnTo>
                  <a:pt x="0" y="6801"/>
                </a:lnTo>
                <a:lnTo>
                  <a:pt x="0" y="7512"/>
                </a:lnTo>
                <a:lnTo>
                  <a:pt x="358" y="7512"/>
                </a:lnTo>
                <a:lnTo>
                  <a:pt x="358" y="8134"/>
                </a:lnTo>
                <a:lnTo>
                  <a:pt x="0" y="8134"/>
                </a:lnTo>
                <a:lnTo>
                  <a:pt x="0" y="8756"/>
                </a:lnTo>
                <a:lnTo>
                  <a:pt x="358" y="8756"/>
                </a:lnTo>
                <a:lnTo>
                  <a:pt x="358" y="9423"/>
                </a:lnTo>
                <a:lnTo>
                  <a:pt x="0" y="9423"/>
                </a:lnTo>
                <a:lnTo>
                  <a:pt x="0" y="10045"/>
                </a:lnTo>
                <a:lnTo>
                  <a:pt x="358" y="10045"/>
                </a:lnTo>
                <a:lnTo>
                  <a:pt x="358" y="9423"/>
                </a:lnTo>
                <a:lnTo>
                  <a:pt x="692" y="9423"/>
                </a:lnTo>
                <a:lnTo>
                  <a:pt x="692" y="10045"/>
                </a:lnTo>
                <a:lnTo>
                  <a:pt x="1026" y="10045"/>
                </a:lnTo>
                <a:lnTo>
                  <a:pt x="1026" y="9423"/>
                </a:lnTo>
                <a:lnTo>
                  <a:pt x="1360" y="9423"/>
                </a:lnTo>
                <a:lnTo>
                  <a:pt x="1360" y="10045"/>
                </a:lnTo>
                <a:lnTo>
                  <a:pt x="1695" y="10045"/>
                </a:lnTo>
                <a:lnTo>
                  <a:pt x="1695" y="9423"/>
                </a:lnTo>
                <a:lnTo>
                  <a:pt x="2029" y="9423"/>
                </a:lnTo>
                <a:lnTo>
                  <a:pt x="2029" y="10045"/>
                </a:lnTo>
                <a:lnTo>
                  <a:pt x="2387" y="10045"/>
                </a:lnTo>
                <a:lnTo>
                  <a:pt x="2387" y="9423"/>
                </a:lnTo>
                <a:lnTo>
                  <a:pt x="2721" y="9423"/>
                </a:lnTo>
                <a:lnTo>
                  <a:pt x="2721" y="10045"/>
                </a:lnTo>
                <a:lnTo>
                  <a:pt x="3055" y="10045"/>
                </a:lnTo>
                <a:lnTo>
                  <a:pt x="3055" y="9423"/>
                </a:lnTo>
                <a:lnTo>
                  <a:pt x="3389" y="9423"/>
                </a:lnTo>
                <a:lnTo>
                  <a:pt x="3389" y="10045"/>
                </a:lnTo>
                <a:lnTo>
                  <a:pt x="3723" y="10045"/>
                </a:lnTo>
                <a:lnTo>
                  <a:pt x="3723" y="9423"/>
                </a:lnTo>
                <a:lnTo>
                  <a:pt x="4081" y="9423"/>
                </a:lnTo>
                <a:lnTo>
                  <a:pt x="4081" y="10045"/>
                </a:lnTo>
                <a:lnTo>
                  <a:pt x="4415" y="10045"/>
                </a:lnTo>
                <a:lnTo>
                  <a:pt x="4415" y="9423"/>
                </a:lnTo>
                <a:lnTo>
                  <a:pt x="4749" y="9423"/>
                </a:lnTo>
                <a:lnTo>
                  <a:pt x="4749" y="10045"/>
                </a:lnTo>
                <a:lnTo>
                  <a:pt x="5084" y="10045"/>
                </a:lnTo>
                <a:lnTo>
                  <a:pt x="5084" y="9423"/>
                </a:lnTo>
                <a:lnTo>
                  <a:pt x="5418" y="9423"/>
                </a:lnTo>
                <a:lnTo>
                  <a:pt x="5418" y="10045"/>
                </a:lnTo>
                <a:lnTo>
                  <a:pt x="5752" y="10045"/>
                </a:lnTo>
                <a:lnTo>
                  <a:pt x="5752" y="9423"/>
                </a:lnTo>
                <a:lnTo>
                  <a:pt x="6110" y="9423"/>
                </a:lnTo>
                <a:lnTo>
                  <a:pt x="6110" y="10045"/>
                </a:lnTo>
                <a:lnTo>
                  <a:pt x="6444" y="10045"/>
                </a:lnTo>
                <a:lnTo>
                  <a:pt x="6444" y="9423"/>
                </a:lnTo>
                <a:lnTo>
                  <a:pt x="6778" y="9423"/>
                </a:lnTo>
                <a:lnTo>
                  <a:pt x="6778" y="10045"/>
                </a:lnTo>
                <a:lnTo>
                  <a:pt x="7064" y="10045"/>
                </a:lnTo>
                <a:lnTo>
                  <a:pt x="7064" y="9423"/>
                </a:lnTo>
                <a:lnTo>
                  <a:pt x="7399" y="9423"/>
                </a:lnTo>
                <a:lnTo>
                  <a:pt x="7399" y="10045"/>
                </a:lnTo>
                <a:lnTo>
                  <a:pt x="7733" y="10045"/>
                </a:lnTo>
                <a:lnTo>
                  <a:pt x="7733" y="9423"/>
                </a:lnTo>
                <a:lnTo>
                  <a:pt x="8067" y="9423"/>
                </a:lnTo>
                <a:lnTo>
                  <a:pt x="8067" y="10045"/>
                </a:lnTo>
                <a:lnTo>
                  <a:pt x="8401" y="10045"/>
                </a:lnTo>
                <a:lnTo>
                  <a:pt x="8401" y="9423"/>
                </a:lnTo>
                <a:lnTo>
                  <a:pt x="8759" y="9423"/>
                </a:lnTo>
                <a:lnTo>
                  <a:pt x="8759" y="10045"/>
                </a:lnTo>
                <a:lnTo>
                  <a:pt x="9093" y="10045"/>
                </a:lnTo>
                <a:lnTo>
                  <a:pt x="9093" y="9423"/>
                </a:lnTo>
                <a:lnTo>
                  <a:pt x="9427" y="9423"/>
                </a:lnTo>
                <a:lnTo>
                  <a:pt x="9427" y="10045"/>
                </a:lnTo>
                <a:lnTo>
                  <a:pt x="10000" y="10045"/>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32" name="Freeform 1575_1"/>
          <p:cNvSpPr>
            <a:spLocks/>
          </p:cNvSpPr>
          <p:nvPr/>
        </p:nvSpPr>
        <p:spPr bwMode="auto">
          <a:xfrm flipH="1">
            <a:off x="8196673" y="3853346"/>
            <a:ext cx="1537745" cy="747836"/>
          </a:xfrm>
          <a:custGeom>
            <a:avLst/>
            <a:gdLst>
              <a:gd name="T0" fmla="*/ 260 w 419"/>
              <a:gd name="T1" fmla="*/ 0 h 225"/>
              <a:gd name="T2" fmla="*/ 256 w 419"/>
              <a:gd name="T3" fmla="*/ 15 h 225"/>
              <a:gd name="T4" fmla="*/ 241 w 419"/>
              <a:gd name="T5" fmla="*/ 0 h 225"/>
              <a:gd name="T6" fmla="*/ 227 w 419"/>
              <a:gd name="T7" fmla="*/ 15 h 225"/>
              <a:gd name="T8" fmla="*/ 213 w 419"/>
              <a:gd name="T9" fmla="*/ 0 h 225"/>
              <a:gd name="T10" fmla="*/ 199 w 419"/>
              <a:gd name="T11" fmla="*/ 15 h 225"/>
              <a:gd name="T12" fmla="*/ 185 w 419"/>
              <a:gd name="T13" fmla="*/ 0 h 225"/>
              <a:gd name="T14" fmla="*/ 171 w 419"/>
              <a:gd name="T15" fmla="*/ 15 h 225"/>
              <a:gd name="T16" fmla="*/ 156 w 419"/>
              <a:gd name="T17" fmla="*/ 0 h 225"/>
              <a:gd name="T18" fmla="*/ 142 w 419"/>
              <a:gd name="T19" fmla="*/ 15 h 225"/>
              <a:gd name="T20" fmla="*/ 128 w 419"/>
              <a:gd name="T21" fmla="*/ 0 h 225"/>
              <a:gd name="T22" fmla="*/ 114 w 419"/>
              <a:gd name="T23" fmla="*/ 15 h 225"/>
              <a:gd name="T24" fmla="*/ 100 w 419"/>
              <a:gd name="T25" fmla="*/ 0 h 225"/>
              <a:gd name="T26" fmla="*/ 85 w 419"/>
              <a:gd name="T27" fmla="*/ 15 h 225"/>
              <a:gd name="T28" fmla="*/ 71 w 419"/>
              <a:gd name="T29" fmla="*/ 0 h 225"/>
              <a:gd name="T30" fmla="*/ 57 w 419"/>
              <a:gd name="T31" fmla="*/ 15 h 225"/>
              <a:gd name="T32" fmla="*/ 43 w 419"/>
              <a:gd name="T33" fmla="*/ 0 h 225"/>
              <a:gd name="T34" fmla="*/ 29 w 419"/>
              <a:gd name="T35" fmla="*/ 15 h 225"/>
              <a:gd name="T36" fmla="*/ 15 w 419"/>
              <a:gd name="T37" fmla="*/ 29 h 225"/>
              <a:gd name="T38" fmla="*/ 0 w 419"/>
              <a:gd name="T39" fmla="*/ 45 h 225"/>
              <a:gd name="T40" fmla="*/ 15 w 419"/>
              <a:gd name="T41" fmla="*/ 59 h 225"/>
              <a:gd name="T42" fmla="*/ 0 w 419"/>
              <a:gd name="T43" fmla="*/ 76 h 225"/>
              <a:gd name="T44" fmla="*/ 15 w 419"/>
              <a:gd name="T45" fmla="*/ 90 h 225"/>
              <a:gd name="T46" fmla="*/ 0 w 419"/>
              <a:gd name="T47" fmla="*/ 107 h 225"/>
              <a:gd name="T48" fmla="*/ 15 w 419"/>
              <a:gd name="T49" fmla="*/ 121 h 225"/>
              <a:gd name="T50" fmla="*/ 0 w 419"/>
              <a:gd name="T51" fmla="*/ 137 h 225"/>
              <a:gd name="T52" fmla="*/ 15 w 419"/>
              <a:gd name="T53" fmla="*/ 152 h 225"/>
              <a:gd name="T54" fmla="*/ 0 w 419"/>
              <a:gd name="T55" fmla="*/ 168 h 225"/>
              <a:gd name="T56" fmla="*/ 15 w 419"/>
              <a:gd name="T57" fmla="*/ 182 h 225"/>
              <a:gd name="T58" fmla="*/ 0 w 419"/>
              <a:gd name="T59" fmla="*/ 196 h 225"/>
              <a:gd name="T60" fmla="*/ 15 w 419"/>
              <a:gd name="T61" fmla="*/ 211 h 225"/>
              <a:gd name="T62" fmla="*/ 0 w 419"/>
              <a:gd name="T63" fmla="*/ 225 h 225"/>
              <a:gd name="T64" fmla="*/ 15 w 419"/>
              <a:gd name="T65" fmla="*/ 211 h 225"/>
              <a:gd name="T66" fmla="*/ 29 w 419"/>
              <a:gd name="T67" fmla="*/ 225 h 225"/>
              <a:gd name="T68" fmla="*/ 43 w 419"/>
              <a:gd name="T69" fmla="*/ 211 h 225"/>
              <a:gd name="T70" fmla="*/ 57 w 419"/>
              <a:gd name="T71" fmla="*/ 225 h 225"/>
              <a:gd name="T72" fmla="*/ 71 w 419"/>
              <a:gd name="T73" fmla="*/ 211 h 225"/>
              <a:gd name="T74" fmla="*/ 85 w 419"/>
              <a:gd name="T75" fmla="*/ 225 h 225"/>
              <a:gd name="T76" fmla="*/ 100 w 419"/>
              <a:gd name="T77" fmla="*/ 211 h 225"/>
              <a:gd name="T78" fmla="*/ 114 w 419"/>
              <a:gd name="T79" fmla="*/ 225 h 225"/>
              <a:gd name="T80" fmla="*/ 128 w 419"/>
              <a:gd name="T81" fmla="*/ 211 h 225"/>
              <a:gd name="T82" fmla="*/ 142 w 419"/>
              <a:gd name="T83" fmla="*/ 225 h 225"/>
              <a:gd name="T84" fmla="*/ 156 w 419"/>
              <a:gd name="T85" fmla="*/ 211 h 225"/>
              <a:gd name="T86" fmla="*/ 171 w 419"/>
              <a:gd name="T87" fmla="*/ 225 h 225"/>
              <a:gd name="T88" fmla="*/ 185 w 419"/>
              <a:gd name="T89" fmla="*/ 211 h 225"/>
              <a:gd name="T90" fmla="*/ 199 w 419"/>
              <a:gd name="T91" fmla="*/ 225 h 225"/>
              <a:gd name="T92" fmla="*/ 213 w 419"/>
              <a:gd name="T93" fmla="*/ 211 h 225"/>
              <a:gd name="T94" fmla="*/ 227 w 419"/>
              <a:gd name="T95" fmla="*/ 225 h 225"/>
              <a:gd name="T96" fmla="*/ 241 w 419"/>
              <a:gd name="T97" fmla="*/ 211 h 225"/>
              <a:gd name="T98" fmla="*/ 256 w 419"/>
              <a:gd name="T99" fmla="*/ 225 h 225"/>
              <a:gd name="T100" fmla="*/ 270 w 419"/>
              <a:gd name="T101" fmla="*/ 211 h 225"/>
              <a:gd name="T102" fmla="*/ 284 w 419"/>
              <a:gd name="T103" fmla="*/ 225 h 225"/>
              <a:gd name="T104" fmla="*/ 296 w 419"/>
              <a:gd name="T105" fmla="*/ 211 h 225"/>
              <a:gd name="T106" fmla="*/ 310 w 419"/>
              <a:gd name="T107" fmla="*/ 225 h 225"/>
              <a:gd name="T108" fmla="*/ 324 w 419"/>
              <a:gd name="T109" fmla="*/ 211 h 225"/>
              <a:gd name="T110" fmla="*/ 338 w 419"/>
              <a:gd name="T111" fmla="*/ 225 h 225"/>
              <a:gd name="T112" fmla="*/ 352 w 419"/>
              <a:gd name="T113" fmla="*/ 211 h 225"/>
              <a:gd name="T114" fmla="*/ 367 w 419"/>
              <a:gd name="T115" fmla="*/ 225 h 225"/>
              <a:gd name="T116" fmla="*/ 381 w 419"/>
              <a:gd name="T117" fmla="*/ 211 h 225"/>
              <a:gd name="T118" fmla="*/ 395 w 419"/>
              <a:gd name="T119" fmla="*/ 225 h 225"/>
              <a:gd name="connsiteX0" fmla="*/ 10000 w 10000"/>
              <a:gd name="connsiteY0" fmla="*/ 10045 h 10045"/>
              <a:gd name="connsiteX1" fmla="*/ 6601 w 10000"/>
              <a:gd name="connsiteY1" fmla="*/ 0 h 10045"/>
              <a:gd name="connsiteX2" fmla="*/ 6110 w 10000"/>
              <a:gd name="connsiteY2" fmla="*/ 45 h 10045"/>
              <a:gd name="connsiteX3" fmla="*/ 6110 w 10000"/>
              <a:gd name="connsiteY3" fmla="*/ 712 h 10045"/>
              <a:gd name="connsiteX4" fmla="*/ 5752 w 10000"/>
              <a:gd name="connsiteY4" fmla="*/ 712 h 10045"/>
              <a:gd name="connsiteX5" fmla="*/ 5752 w 10000"/>
              <a:gd name="connsiteY5" fmla="*/ 45 h 10045"/>
              <a:gd name="connsiteX6" fmla="*/ 5418 w 10000"/>
              <a:gd name="connsiteY6" fmla="*/ 45 h 10045"/>
              <a:gd name="connsiteX7" fmla="*/ 5418 w 10000"/>
              <a:gd name="connsiteY7" fmla="*/ 712 h 10045"/>
              <a:gd name="connsiteX8" fmla="*/ 5084 w 10000"/>
              <a:gd name="connsiteY8" fmla="*/ 712 h 10045"/>
              <a:gd name="connsiteX9" fmla="*/ 5084 w 10000"/>
              <a:gd name="connsiteY9" fmla="*/ 45 h 10045"/>
              <a:gd name="connsiteX10" fmla="*/ 4749 w 10000"/>
              <a:gd name="connsiteY10" fmla="*/ 45 h 10045"/>
              <a:gd name="connsiteX11" fmla="*/ 4749 w 10000"/>
              <a:gd name="connsiteY11" fmla="*/ 712 h 10045"/>
              <a:gd name="connsiteX12" fmla="*/ 4415 w 10000"/>
              <a:gd name="connsiteY12" fmla="*/ 712 h 10045"/>
              <a:gd name="connsiteX13" fmla="*/ 4415 w 10000"/>
              <a:gd name="connsiteY13" fmla="*/ 45 h 10045"/>
              <a:gd name="connsiteX14" fmla="*/ 4081 w 10000"/>
              <a:gd name="connsiteY14" fmla="*/ 45 h 10045"/>
              <a:gd name="connsiteX15" fmla="*/ 4081 w 10000"/>
              <a:gd name="connsiteY15" fmla="*/ 712 h 10045"/>
              <a:gd name="connsiteX16" fmla="*/ 3723 w 10000"/>
              <a:gd name="connsiteY16" fmla="*/ 712 h 10045"/>
              <a:gd name="connsiteX17" fmla="*/ 3723 w 10000"/>
              <a:gd name="connsiteY17" fmla="*/ 45 h 10045"/>
              <a:gd name="connsiteX18" fmla="*/ 3389 w 10000"/>
              <a:gd name="connsiteY18" fmla="*/ 45 h 10045"/>
              <a:gd name="connsiteX19" fmla="*/ 3389 w 10000"/>
              <a:gd name="connsiteY19" fmla="*/ 712 h 10045"/>
              <a:gd name="connsiteX20" fmla="*/ 3055 w 10000"/>
              <a:gd name="connsiteY20" fmla="*/ 712 h 10045"/>
              <a:gd name="connsiteX21" fmla="*/ 3055 w 10000"/>
              <a:gd name="connsiteY21" fmla="*/ 45 h 10045"/>
              <a:gd name="connsiteX22" fmla="*/ 2721 w 10000"/>
              <a:gd name="connsiteY22" fmla="*/ 45 h 10045"/>
              <a:gd name="connsiteX23" fmla="*/ 2721 w 10000"/>
              <a:gd name="connsiteY23" fmla="*/ 712 h 10045"/>
              <a:gd name="connsiteX24" fmla="*/ 2387 w 10000"/>
              <a:gd name="connsiteY24" fmla="*/ 712 h 10045"/>
              <a:gd name="connsiteX25" fmla="*/ 2387 w 10000"/>
              <a:gd name="connsiteY25" fmla="*/ 45 h 10045"/>
              <a:gd name="connsiteX26" fmla="*/ 2029 w 10000"/>
              <a:gd name="connsiteY26" fmla="*/ 45 h 10045"/>
              <a:gd name="connsiteX27" fmla="*/ 2029 w 10000"/>
              <a:gd name="connsiteY27" fmla="*/ 712 h 10045"/>
              <a:gd name="connsiteX28" fmla="*/ 1695 w 10000"/>
              <a:gd name="connsiteY28" fmla="*/ 712 h 10045"/>
              <a:gd name="connsiteX29" fmla="*/ 1695 w 10000"/>
              <a:gd name="connsiteY29" fmla="*/ 45 h 10045"/>
              <a:gd name="connsiteX30" fmla="*/ 1360 w 10000"/>
              <a:gd name="connsiteY30" fmla="*/ 45 h 10045"/>
              <a:gd name="connsiteX31" fmla="*/ 1360 w 10000"/>
              <a:gd name="connsiteY31" fmla="*/ 712 h 10045"/>
              <a:gd name="connsiteX32" fmla="*/ 1026 w 10000"/>
              <a:gd name="connsiteY32" fmla="*/ 712 h 10045"/>
              <a:gd name="connsiteX33" fmla="*/ 1026 w 10000"/>
              <a:gd name="connsiteY33" fmla="*/ 45 h 10045"/>
              <a:gd name="connsiteX34" fmla="*/ 692 w 10000"/>
              <a:gd name="connsiteY34" fmla="*/ 45 h 10045"/>
              <a:gd name="connsiteX35" fmla="*/ 692 w 10000"/>
              <a:gd name="connsiteY35" fmla="*/ 712 h 10045"/>
              <a:gd name="connsiteX36" fmla="*/ 358 w 10000"/>
              <a:gd name="connsiteY36" fmla="*/ 712 h 10045"/>
              <a:gd name="connsiteX37" fmla="*/ 358 w 10000"/>
              <a:gd name="connsiteY37" fmla="*/ 1334 h 10045"/>
              <a:gd name="connsiteX38" fmla="*/ 0 w 10000"/>
              <a:gd name="connsiteY38" fmla="*/ 1334 h 10045"/>
              <a:gd name="connsiteX39" fmla="*/ 0 w 10000"/>
              <a:gd name="connsiteY39" fmla="*/ 2045 h 10045"/>
              <a:gd name="connsiteX40" fmla="*/ 358 w 10000"/>
              <a:gd name="connsiteY40" fmla="*/ 2045 h 10045"/>
              <a:gd name="connsiteX41" fmla="*/ 358 w 10000"/>
              <a:gd name="connsiteY41" fmla="*/ 2667 h 10045"/>
              <a:gd name="connsiteX42" fmla="*/ 0 w 10000"/>
              <a:gd name="connsiteY42" fmla="*/ 2667 h 10045"/>
              <a:gd name="connsiteX43" fmla="*/ 0 w 10000"/>
              <a:gd name="connsiteY43" fmla="*/ 3423 h 10045"/>
              <a:gd name="connsiteX44" fmla="*/ 358 w 10000"/>
              <a:gd name="connsiteY44" fmla="*/ 3423 h 10045"/>
              <a:gd name="connsiteX45" fmla="*/ 358 w 10000"/>
              <a:gd name="connsiteY45" fmla="*/ 4045 h 10045"/>
              <a:gd name="connsiteX46" fmla="*/ 0 w 10000"/>
              <a:gd name="connsiteY46" fmla="*/ 4045 h 10045"/>
              <a:gd name="connsiteX47" fmla="*/ 0 w 10000"/>
              <a:gd name="connsiteY47" fmla="*/ 4801 h 10045"/>
              <a:gd name="connsiteX48" fmla="*/ 358 w 10000"/>
              <a:gd name="connsiteY48" fmla="*/ 4801 h 10045"/>
              <a:gd name="connsiteX49" fmla="*/ 358 w 10000"/>
              <a:gd name="connsiteY49" fmla="*/ 5423 h 10045"/>
              <a:gd name="connsiteX50" fmla="*/ 0 w 10000"/>
              <a:gd name="connsiteY50" fmla="*/ 5423 h 10045"/>
              <a:gd name="connsiteX51" fmla="*/ 0 w 10000"/>
              <a:gd name="connsiteY51" fmla="*/ 6134 h 10045"/>
              <a:gd name="connsiteX52" fmla="*/ 358 w 10000"/>
              <a:gd name="connsiteY52" fmla="*/ 6134 h 10045"/>
              <a:gd name="connsiteX53" fmla="*/ 358 w 10000"/>
              <a:gd name="connsiteY53" fmla="*/ 6801 h 10045"/>
              <a:gd name="connsiteX54" fmla="*/ 0 w 10000"/>
              <a:gd name="connsiteY54" fmla="*/ 6801 h 10045"/>
              <a:gd name="connsiteX55" fmla="*/ 0 w 10000"/>
              <a:gd name="connsiteY55" fmla="*/ 7512 h 10045"/>
              <a:gd name="connsiteX56" fmla="*/ 358 w 10000"/>
              <a:gd name="connsiteY56" fmla="*/ 7512 h 10045"/>
              <a:gd name="connsiteX57" fmla="*/ 358 w 10000"/>
              <a:gd name="connsiteY57" fmla="*/ 8134 h 10045"/>
              <a:gd name="connsiteX58" fmla="*/ 0 w 10000"/>
              <a:gd name="connsiteY58" fmla="*/ 8134 h 10045"/>
              <a:gd name="connsiteX59" fmla="*/ 0 w 10000"/>
              <a:gd name="connsiteY59" fmla="*/ 8756 h 10045"/>
              <a:gd name="connsiteX60" fmla="*/ 358 w 10000"/>
              <a:gd name="connsiteY60" fmla="*/ 8756 h 10045"/>
              <a:gd name="connsiteX61" fmla="*/ 358 w 10000"/>
              <a:gd name="connsiteY61" fmla="*/ 9423 h 10045"/>
              <a:gd name="connsiteX62" fmla="*/ 0 w 10000"/>
              <a:gd name="connsiteY62" fmla="*/ 9423 h 10045"/>
              <a:gd name="connsiteX63" fmla="*/ 0 w 10000"/>
              <a:gd name="connsiteY63" fmla="*/ 10045 h 10045"/>
              <a:gd name="connsiteX64" fmla="*/ 358 w 10000"/>
              <a:gd name="connsiteY64" fmla="*/ 10045 h 10045"/>
              <a:gd name="connsiteX65" fmla="*/ 358 w 10000"/>
              <a:gd name="connsiteY65" fmla="*/ 9423 h 10045"/>
              <a:gd name="connsiteX66" fmla="*/ 692 w 10000"/>
              <a:gd name="connsiteY66" fmla="*/ 9423 h 10045"/>
              <a:gd name="connsiteX67" fmla="*/ 692 w 10000"/>
              <a:gd name="connsiteY67" fmla="*/ 10045 h 10045"/>
              <a:gd name="connsiteX68" fmla="*/ 1026 w 10000"/>
              <a:gd name="connsiteY68" fmla="*/ 10045 h 10045"/>
              <a:gd name="connsiteX69" fmla="*/ 1026 w 10000"/>
              <a:gd name="connsiteY69" fmla="*/ 9423 h 10045"/>
              <a:gd name="connsiteX70" fmla="*/ 1360 w 10000"/>
              <a:gd name="connsiteY70" fmla="*/ 9423 h 10045"/>
              <a:gd name="connsiteX71" fmla="*/ 1360 w 10000"/>
              <a:gd name="connsiteY71" fmla="*/ 10045 h 10045"/>
              <a:gd name="connsiteX72" fmla="*/ 1695 w 10000"/>
              <a:gd name="connsiteY72" fmla="*/ 10045 h 10045"/>
              <a:gd name="connsiteX73" fmla="*/ 1695 w 10000"/>
              <a:gd name="connsiteY73" fmla="*/ 9423 h 10045"/>
              <a:gd name="connsiteX74" fmla="*/ 2029 w 10000"/>
              <a:gd name="connsiteY74" fmla="*/ 9423 h 10045"/>
              <a:gd name="connsiteX75" fmla="*/ 2029 w 10000"/>
              <a:gd name="connsiteY75" fmla="*/ 10045 h 10045"/>
              <a:gd name="connsiteX76" fmla="*/ 2387 w 10000"/>
              <a:gd name="connsiteY76" fmla="*/ 10045 h 10045"/>
              <a:gd name="connsiteX77" fmla="*/ 2387 w 10000"/>
              <a:gd name="connsiteY77" fmla="*/ 9423 h 10045"/>
              <a:gd name="connsiteX78" fmla="*/ 2721 w 10000"/>
              <a:gd name="connsiteY78" fmla="*/ 9423 h 10045"/>
              <a:gd name="connsiteX79" fmla="*/ 2721 w 10000"/>
              <a:gd name="connsiteY79" fmla="*/ 10045 h 10045"/>
              <a:gd name="connsiteX80" fmla="*/ 3055 w 10000"/>
              <a:gd name="connsiteY80" fmla="*/ 10045 h 10045"/>
              <a:gd name="connsiteX81" fmla="*/ 3055 w 10000"/>
              <a:gd name="connsiteY81" fmla="*/ 9423 h 10045"/>
              <a:gd name="connsiteX82" fmla="*/ 3389 w 10000"/>
              <a:gd name="connsiteY82" fmla="*/ 9423 h 10045"/>
              <a:gd name="connsiteX83" fmla="*/ 3389 w 10000"/>
              <a:gd name="connsiteY83" fmla="*/ 10045 h 10045"/>
              <a:gd name="connsiteX84" fmla="*/ 3723 w 10000"/>
              <a:gd name="connsiteY84" fmla="*/ 10045 h 10045"/>
              <a:gd name="connsiteX85" fmla="*/ 3723 w 10000"/>
              <a:gd name="connsiteY85" fmla="*/ 9423 h 10045"/>
              <a:gd name="connsiteX86" fmla="*/ 4081 w 10000"/>
              <a:gd name="connsiteY86" fmla="*/ 9423 h 10045"/>
              <a:gd name="connsiteX87" fmla="*/ 4081 w 10000"/>
              <a:gd name="connsiteY87" fmla="*/ 10045 h 10045"/>
              <a:gd name="connsiteX88" fmla="*/ 4415 w 10000"/>
              <a:gd name="connsiteY88" fmla="*/ 10045 h 10045"/>
              <a:gd name="connsiteX89" fmla="*/ 4415 w 10000"/>
              <a:gd name="connsiteY89" fmla="*/ 9423 h 10045"/>
              <a:gd name="connsiteX90" fmla="*/ 4749 w 10000"/>
              <a:gd name="connsiteY90" fmla="*/ 9423 h 10045"/>
              <a:gd name="connsiteX91" fmla="*/ 4749 w 10000"/>
              <a:gd name="connsiteY91" fmla="*/ 10045 h 10045"/>
              <a:gd name="connsiteX92" fmla="*/ 5084 w 10000"/>
              <a:gd name="connsiteY92" fmla="*/ 10045 h 10045"/>
              <a:gd name="connsiteX93" fmla="*/ 5084 w 10000"/>
              <a:gd name="connsiteY93" fmla="*/ 9423 h 10045"/>
              <a:gd name="connsiteX94" fmla="*/ 5418 w 10000"/>
              <a:gd name="connsiteY94" fmla="*/ 9423 h 10045"/>
              <a:gd name="connsiteX95" fmla="*/ 5418 w 10000"/>
              <a:gd name="connsiteY95" fmla="*/ 10045 h 10045"/>
              <a:gd name="connsiteX96" fmla="*/ 5752 w 10000"/>
              <a:gd name="connsiteY96" fmla="*/ 10045 h 10045"/>
              <a:gd name="connsiteX97" fmla="*/ 5752 w 10000"/>
              <a:gd name="connsiteY97" fmla="*/ 9423 h 10045"/>
              <a:gd name="connsiteX98" fmla="*/ 6110 w 10000"/>
              <a:gd name="connsiteY98" fmla="*/ 9423 h 10045"/>
              <a:gd name="connsiteX99" fmla="*/ 6110 w 10000"/>
              <a:gd name="connsiteY99" fmla="*/ 10045 h 10045"/>
              <a:gd name="connsiteX100" fmla="*/ 6444 w 10000"/>
              <a:gd name="connsiteY100" fmla="*/ 10045 h 10045"/>
              <a:gd name="connsiteX101" fmla="*/ 6444 w 10000"/>
              <a:gd name="connsiteY101" fmla="*/ 9423 h 10045"/>
              <a:gd name="connsiteX102" fmla="*/ 6778 w 10000"/>
              <a:gd name="connsiteY102" fmla="*/ 9423 h 10045"/>
              <a:gd name="connsiteX103" fmla="*/ 6778 w 10000"/>
              <a:gd name="connsiteY103" fmla="*/ 10045 h 10045"/>
              <a:gd name="connsiteX104" fmla="*/ 7064 w 10000"/>
              <a:gd name="connsiteY104" fmla="*/ 10045 h 10045"/>
              <a:gd name="connsiteX105" fmla="*/ 7064 w 10000"/>
              <a:gd name="connsiteY105" fmla="*/ 9423 h 10045"/>
              <a:gd name="connsiteX106" fmla="*/ 7399 w 10000"/>
              <a:gd name="connsiteY106" fmla="*/ 9423 h 10045"/>
              <a:gd name="connsiteX107" fmla="*/ 7399 w 10000"/>
              <a:gd name="connsiteY107" fmla="*/ 10045 h 10045"/>
              <a:gd name="connsiteX108" fmla="*/ 7733 w 10000"/>
              <a:gd name="connsiteY108" fmla="*/ 10045 h 10045"/>
              <a:gd name="connsiteX109" fmla="*/ 7733 w 10000"/>
              <a:gd name="connsiteY109" fmla="*/ 9423 h 10045"/>
              <a:gd name="connsiteX110" fmla="*/ 8067 w 10000"/>
              <a:gd name="connsiteY110" fmla="*/ 9423 h 10045"/>
              <a:gd name="connsiteX111" fmla="*/ 8067 w 10000"/>
              <a:gd name="connsiteY111" fmla="*/ 10045 h 10045"/>
              <a:gd name="connsiteX112" fmla="*/ 8401 w 10000"/>
              <a:gd name="connsiteY112" fmla="*/ 10045 h 10045"/>
              <a:gd name="connsiteX113" fmla="*/ 8401 w 10000"/>
              <a:gd name="connsiteY113" fmla="*/ 9423 h 10045"/>
              <a:gd name="connsiteX114" fmla="*/ 8759 w 10000"/>
              <a:gd name="connsiteY114" fmla="*/ 9423 h 10045"/>
              <a:gd name="connsiteX115" fmla="*/ 8759 w 10000"/>
              <a:gd name="connsiteY115" fmla="*/ 10045 h 10045"/>
              <a:gd name="connsiteX116" fmla="*/ 9093 w 10000"/>
              <a:gd name="connsiteY116" fmla="*/ 10045 h 10045"/>
              <a:gd name="connsiteX117" fmla="*/ 9093 w 10000"/>
              <a:gd name="connsiteY117" fmla="*/ 9423 h 10045"/>
              <a:gd name="connsiteX118" fmla="*/ 9427 w 10000"/>
              <a:gd name="connsiteY118" fmla="*/ 9423 h 10045"/>
              <a:gd name="connsiteX119" fmla="*/ 9427 w 10000"/>
              <a:gd name="connsiteY119" fmla="*/ 10045 h 10045"/>
              <a:gd name="connsiteX120" fmla="*/ 10000 w 10000"/>
              <a:gd name="connsiteY120" fmla="*/ 10045 h 10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10000" h="10045">
                <a:moveTo>
                  <a:pt x="10000" y="10045"/>
                </a:moveTo>
                <a:lnTo>
                  <a:pt x="6601" y="0"/>
                </a:lnTo>
                <a:lnTo>
                  <a:pt x="6110" y="45"/>
                </a:lnTo>
                <a:lnTo>
                  <a:pt x="6110" y="712"/>
                </a:lnTo>
                <a:lnTo>
                  <a:pt x="5752" y="712"/>
                </a:lnTo>
                <a:lnTo>
                  <a:pt x="5752" y="45"/>
                </a:lnTo>
                <a:lnTo>
                  <a:pt x="5418" y="45"/>
                </a:lnTo>
                <a:lnTo>
                  <a:pt x="5418" y="712"/>
                </a:lnTo>
                <a:lnTo>
                  <a:pt x="5084" y="712"/>
                </a:lnTo>
                <a:lnTo>
                  <a:pt x="5084" y="45"/>
                </a:lnTo>
                <a:lnTo>
                  <a:pt x="4749" y="45"/>
                </a:lnTo>
                <a:lnTo>
                  <a:pt x="4749" y="712"/>
                </a:lnTo>
                <a:lnTo>
                  <a:pt x="4415" y="712"/>
                </a:lnTo>
                <a:lnTo>
                  <a:pt x="4415" y="45"/>
                </a:lnTo>
                <a:lnTo>
                  <a:pt x="4081" y="45"/>
                </a:lnTo>
                <a:lnTo>
                  <a:pt x="4081" y="712"/>
                </a:lnTo>
                <a:lnTo>
                  <a:pt x="3723" y="712"/>
                </a:lnTo>
                <a:lnTo>
                  <a:pt x="3723" y="45"/>
                </a:lnTo>
                <a:lnTo>
                  <a:pt x="3389" y="45"/>
                </a:lnTo>
                <a:lnTo>
                  <a:pt x="3389" y="712"/>
                </a:lnTo>
                <a:lnTo>
                  <a:pt x="3055" y="712"/>
                </a:lnTo>
                <a:lnTo>
                  <a:pt x="3055" y="45"/>
                </a:lnTo>
                <a:lnTo>
                  <a:pt x="2721" y="45"/>
                </a:lnTo>
                <a:lnTo>
                  <a:pt x="2721" y="712"/>
                </a:lnTo>
                <a:lnTo>
                  <a:pt x="2387" y="712"/>
                </a:lnTo>
                <a:lnTo>
                  <a:pt x="2387" y="45"/>
                </a:lnTo>
                <a:lnTo>
                  <a:pt x="2029" y="45"/>
                </a:lnTo>
                <a:lnTo>
                  <a:pt x="2029" y="712"/>
                </a:lnTo>
                <a:lnTo>
                  <a:pt x="1695" y="712"/>
                </a:lnTo>
                <a:lnTo>
                  <a:pt x="1695" y="45"/>
                </a:lnTo>
                <a:lnTo>
                  <a:pt x="1360" y="45"/>
                </a:lnTo>
                <a:lnTo>
                  <a:pt x="1360" y="712"/>
                </a:lnTo>
                <a:lnTo>
                  <a:pt x="1026" y="712"/>
                </a:lnTo>
                <a:lnTo>
                  <a:pt x="1026" y="45"/>
                </a:lnTo>
                <a:lnTo>
                  <a:pt x="692" y="45"/>
                </a:lnTo>
                <a:lnTo>
                  <a:pt x="692" y="712"/>
                </a:lnTo>
                <a:lnTo>
                  <a:pt x="358" y="712"/>
                </a:lnTo>
                <a:lnTo>
                  <a:pt x="358" y="1334"/>
                </a:lnTo>
                <a:lnTo>
                  <a:pt x="0" y="1334"/>
                </a:lnTo>
                <a:lnTo>
                  <a:pt x="0" y="2045"/>
                </a:lnTo>
                <a:lnTo>
                  <a:pt x="358" y="2045"/>
                </a:lnTo>
                <a:lnTo>
                  <a:pt x="358" y="2667"/>
                </a:lnTo>
                <a:lnTo>
                  <a:pt x="0" y="2667"/>
                </a:lnTo>
                <a:lnTo>
                  <a:pt x="0" y="3423"/>
                </a:lnTo>
                <a:lnTo>
                  <a:pt x="358" y="3423"/>
                </a:lnTo>
                <a:lnTo>
                  <a:pt x="358" y="4045"/>
                </a:lnTo>
                <a:lnTo>
                  <a:pt x="0" y="4045"/>
                </a:lnTo>
                <a:lnTo>
                  <a:pt x="0" y="4801"/>
                </a:lnTo>
                <a:lnTo>
                  <a:pt x="358" y="4801"/>
                </a:lnTo>
                <a:lnTo>
                  <a:pt x="358" y="5423"/>
                </a:lnTo>
                <a:lnTo>
                  <a:pt x="0" y="5423"/>
                </a:lnTo>
                <a:lnTo>
                  <a:pt x="0" y="6134"/>
                </a:lnTo>
                <a:lnTo>
                  <a:pt x="358" y="6134"/>
                </a:lnTo>
                <a:lnTo>
                  <a:pt x="358" y="6801"/>
                </a:lnTo>
                <a:lnTo>
                  <a:pt x="0" y="6801"/>
                </a:lnTo>
                <a:lnTo>
                  <a:pt x="0" y="7512"/>
                </a:lnTo>
                <a:lnTo>
                  <a:pt x="358" y="7512"/>
                </a:lnTo>
                <a:lnTo>
                  <a:pt x="358" y="8134"/>
                </a:lnTo>
                <a:lnTo>
                  <a:pt x="0" y="8134"/>
                </a:lnTo>
                <a:lnTo>
                  <a:pt x="0" y="8756"/>
                </a:lnTo>
                <a:lnTo>
                  <a:pt x="358" y="8756"/>
                </a:lnTo>
                <a:lnTo>
                  <a:pt x="358" y="9423"/>
                </a:lnTo>
                <a:lnTo>
                  <a:pt x="0" y="9423"/>
                </a:lnTo>
                <a:lnTo>
                  <a:pt x="0" y="10045"/>
                </a:lnTo>
                <a:lnTo>
                  <a:pt x="358" y="10045"/>
                </a:lnTo>
                <a:lnTo>
                  <a:pt x="358" y="9423"/>
                </a:lnTo>
                <a:lnTo>
                  <a:pt x="692" y="9423"/>
                </a:lnTo>
                <a:lnTo>
                  <a:pt x="692" y="10045"/>
                </a:lnTo>
                <a:lnTo>
                  <a:pt x="1026" y="10045"/>
                </a:lnTo>
                <a:lnTo>
                  <a:pt x="1026" y="9423"/>
                </a:lnTo>
                <a:lnTo>
                  <a:pt x="1360" y="9423"/>
                </a:lnTo>
                <a:lnTo>
                  <a:pt x="1360" y="10045"/>
                </a:lnTo>
                <a:lnTo>
                  <a:pt x="1695" y="10045"/>
                </a:lnTo>
                <a:lnTo>
                  <a:pt x="1695" y="9423"/>
                </a:lnTo>
                <a:lnTo>
                  <a:pt x="2029" y="9423"/>
                </a:lnTo>
                <a:lnTo>
                  <a:pt x="2029" y="10045"/>
                </a:lnTo>
                <a:lnTo>
                  <a:pt x="2387" y="10045"/>
                </a:lnTo>
                <a:lnTo>
                  <a:pt x="2387" y="9423"/>
                </a:lnTo>
                <a:lnTo>
                  <a:pt x="2721" y="9423"/>
                </a:lnTo>
                <a:lnTo>
                  <a:pt x="2721" y="10045"/>
                </a:lnTo>
                <a:lnTo>
                  <a:pt x="3055" y="10045"/>
                </a:lnTo>
                <a:lnTo>
                  <a:pt x="3055" y="9423"/>
                </a:lnTo>
                <a:lnTo>
                  <a:pt x="3389" y="9423"/>
                </a:lnTo>
                <a:lnTo>
                  <a:pt x="3389" y="10045"/>
                </a:lnTo>
                <a:lnTo>
                  <a:pt x="3723" y="10045"/>
                </a:lnTo>
                <a:lnTo>
                  <a:pt x="3723" y="9423"/>
                </a:lnTo>
                <a:lnTo>
                  <a:pt x="4081" y="9423"/>
                </a:lnTo>
                <a:lnTo>
                  <a:pt x="4081" y="10045"/>
                </a:lnTo>
                <a:lnTo>
                  <a:pt x="4415" y="10045"/>
                </a:lnTo>
                <a:lnTo>
                  <a:pt x="4415" y="9423"/>
                </a:lnTo>
                <a:lnTo>
                  <a:pt x="4749" y="9423"/>
                </a:lnTo>
                <a:lnTo>
                  <a:pt x="4749" y="10045"/>
                </a:lnTo>
                <a:lnTo>
                  <a:pt x="5084" y="10045"/>
                </a:lnTo>
                <a:lnTo>
                  <a:pt x="5084" y="9423"/>
                </a:lnTo>
                <a:lnTo>
                  <a:pt x="5418" y="9423"/>
                </a:lnTo>
                <a:lnTo>
                  <a:pt x="5418" y="10045"/>
                </a:lnTo>
                <a:lnTo>
                  <a:pt x="5752" y="10045"/>
                </a:lnTo>
                <a:lnTo>
                  <a:pt x="5752" y="9423"/>
                </a:lnTo>
                <a:lnTo>
                  <a:pt x="6110" y="9423"/>
                </a:lnTo>
                <a:lnTo>
                  <a:pt x="6110" y="10045"/>
                </a:lnTo>
                <a:lnTo>
                  <a:pt x="6444" y="10045"/>
                </a:lnTo>
                <a:lnTo>
                  <a:pt x="6444" y="9423"/>
                </a:lnTo>
                <a:lnTo>
                  <a:pt x="6778" y="9423"/>
                </a:lnTo>
                <a:lnTo>
                  <a:pt x="6778" y="10045"/>
                </a:lnTo>
                <a:lnTo>
                  <a:pt x="7064" y="10045"/>
                </a:lnTo>
                <a:lnTo>
                  <a:pt x="7064" y="9423"/>
                </a:lnTo>
                <a:lnTo>
                  <a:pt x="7399" y="9423"/>
                </a:lnTo>
                <a:lnTo>
                  <a:pt x="7399" y="10045"/>
                </a:lnTo>
                <a:lnTo>
                  <a:pt x="7733" y="10045"/>
                </a:lnTo>
                <a:lnTo>
                  <a:pt x="7733" y="9423"/>
                </a:lnTo>
                <a:lnTo>
                  <a:pt x="8067" y="9423"/>
                </a:lnTo>
                <a:lnTo>
                  <a:pt x="8067" y="10045"/>
                </a:lnTo>
                <a:lnTo>
                  <a:pt x="8401" y="10045"/>
                </a:lnTo>
                <a:lnTo>
                  <a:pt x="8401" y="9423"/>
                </a:lnTo>
                <a:lnTo>
                  <a:pt x="8759" y="9423"/>
                </a:lnTo>
                <a:lnTo>
                  <a:pt x="8759" y="10045"/>
                </a:lnTo>
                <a:lnTo>
                  <a:pt x="9093" y="10045"/>
                </a:lnTo>
                <a:lnTo>
                  <a:pt x="9093" y="9423"/>
                </a:lnTo>
                <a:lnTo>
                  <a:pt x="9427" y="9423"/>
                </a:lnTo>
                <a:lnTo>
                  <a:pt x="9427" y="10045"/>
                </a:lnTo>
                <a:lnTo>
                  <a:pt x="10000" y="10045"/>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33" name="Freeform 1575_1"/>
          <p:cNvSpPr>
            <a:spLocks/>
          </p:cNvSpPr>
          <p:nvPr/>
        </p:nvSpPr>
        <p:spPr bwMode="auto">
          <a:xfrm flipH="1" flipV="1">
            <a:off x="8196673" y="2695594"/>
            <a:ext cx="1537745" cy="747836"/>
          </a:xfrm>
          <a:custGeom>
            <a:avLst/>
            <a:gdLst>
              <a:gd name="T0" fmla="*/ 260 w 419"/>
              <a:gd name="T1" fmla="*/ 0 h 225"/>
              <a:gd name="T2" fmla="*/ 256 w 419"/>
              <a:gd name="T3" fmla="*/ 15 h 225"/>
              <a:gd name="T4" fmla="*/ 241 w 419"/>
              <a:gd name="T5" fmla="*/ 0 h 225"/>
              <a:gd name="T6" fmla="*/ 227 w 419"/>
              <a:gd name="T7" fmla="*/ 15 h 225"/>
              <a:gd name="T8" fmla="*/ 213 w 419"/>
              <a:gd name="T9" fmla="*/ 0 h 225"/>
              <a:gd name="T10" fmla="*/ 199 w 419"/>
              <a:gd name="T11" fmla="*/ 15 h 225"/>
              <a:gd name="T12" fmla="*/ 185 w 419"/>
              <a:gd name="T13" fmla="*/ 0 h 225"/>
              <a:gd name="T14" fmla="*/ 171 w 419"/>
              <a:gd name="T15" fmla="*/ 15 h 225"/>
              <a:gd name="T16" fmla="*/ 156 w 419"/>
              <a:gd name="T17" fmla="*/ 0 h 225"/>
              <a:gd name="T18" fmla="*/ 142 w 419"/>
              <a:gd name="T19" fmla="*/ 15 h 225"/>
              <a:gd name="T20" fmla="*/ 128 w 419"/>
              <a:gd name="T21" fmla="*/ 0 h 225"/>
              <a:gd name="T22" fmla="*/ 114 w 419"/>
              <a:gd name="T23" fmla="*/ 15 h 225"/>
              <a:gd name="T24" fmla="*/ 100 w 419"/>
              <a:gd name="T25" fmla="*/ 0 h 225"/>
              <a:gd name="T26" fmla="*/ 85 w 419"/>
              <a:gd name="T27" fmla="*/ 15 h 225"/>
              <a:gd name="T28" fmla="*/ 71 w 419"/>
              <a:gd name="T29" fmla="*/ 0 h 225"/>
              <a:gd name="T30" fmla="*/ 57 w 419"/>
              <a:gd name="T31" fmla="*/ 15 h 225"/>
              <a:gd name="T32" fmla="*/ 43 w 419"/>
              <a:gd name="T33" fmla="*/ 0 h 225"/>
              <a:gd name="T34" fmla="*/ 29 w 419"/>
              <a:gd name="T35" fmla="*/ 15 h 225"/>
              <a:gd name="T36" fmla="*/ 15 w 419"/>
              <a:gd name="T37" fmla="*/ 29 h 225"/>
              <a:gd name="T38" fmla="*/ 0 w 419"/>
              <a:gd name="T39" fmla="*/ 45 h 225"/>
              <a:gd name="T40" fmla="*/ 15 w 419"/>
              <a:gd name="T41" fmla="*/ 59 h 225"/>
              <a:gd name="T42" fmla="*/ 0 w 419"/>
              <a:gd name="T43" fmla="*/ 76 h 225"/>
              <a:gd name="T44" fmla="*/ 15 w 419"/>
              <a:gd name="T45" fmla="*/ 90 h 225"/>
              <a:gd name="T46" fmla="*/ 0 w 419"/>
              <a:gd name="T47" fmla="*/ 107 h 225"/>
              <a:gd name="T48" fmla="*/ 15 w 419"/>
              <a:gd name="T49" fmla="*/ 121 h 225"/>
              <a:gd name="T50" fmla="*/ 0 w 419"/>
              <a:gd name="T51" fmla="*/ 137 h 225"/>
              <a:gd name="T52" fmla="*/ 15 w 419"/>
              <a:gd name="T53" fmla="*/ 152 h 225"/>
              <a:gd name="T54" fmla="*/ 0 w 419"/>
              <a:gd name="T55" fmla="*/ 168 h 225"/>
              <a:gd name="T56" fmla="*/ 15 w 419"/>
              <a:gd name="T57" fmla="*/ 182 h 225"/>
              <a:gd name="T58" fmla="*/ 0 w 419"/>
              <a:gd name="T59" fmla="*/ 196 h 225"/>
              <a:gd name="T60" fmla="*/ 15 w 419"/>
              <a:gd name="T61" fmla="*/ 211 h 225"/>
              <a:gd name="T62" fmla="*/ 0 w 419"/>
              <a:gd name="T63" fmla="*/ 225 h 225"/>
              <a:gd name="T64" fmla="*/ 15 w 419"/>
              <a:gd name="T65" fmla="*/ 211 h 225"/>
              <a:gd name="T66" fmla="*/ 29 w 419"/>
              <a:gd name="T67" fmla="*/ 225 h 225"/>
              <a:gd name="T68" fmla="*/ 43 w 419"/>
              <a:gd name="T69" fmla="*/ 211 h 225"/>
              <a:gd name="T70" fmla="*/ 57 w 419"/>
              <a:gd name="T71" fmla="*/ 225 h 225"/>
              <a:gd name="T72" fmla="*/ 71 w 419"/>
              <a:gd name="T73" fmla="*/ 211 h 225"/>
              <a:gd name="T74" fmla="*/ 85 w 419"/>
              <a:gd name="T75" fmla="*/ 225 h 225"/>
              <a:gd name="T76" fmla="*/ 100 w 419"/>
              <a:gd name="T77" fmla="*/ 211 h 225"/>
              <a:gd name="T78" fmla="*/ 114 w 419"/>
              <a:gd name="T79" fmla="*/ 225 h 225"/>
              <a:gd name="T80" fmla="*/ 128 w 419"/>
              <a:gd name="T81" fmla="*/ 211 h 225"/>
              <a:gd name="T82" fmla="*/ 142 w 419"/>
              <a:gd name="T83" fmla="*/ 225 h 225"/>
              <a:gd name="T84" fmla="*/ 156 w 419"/>
              <a:gd name="T85" fmla="*/ 211 h 225"/>
              <a:gd name="T86" fmla="*/ 171 w 419"/>
              <a:gd name="T87" fmla="*/ 225 h 225"/>
              <a:gd name="T88" fmla="*/ 185 w 419"/>
              <a:gd name="T89" fmla="*/ 211 h 225"/>
              <a:gd name="T90" fmla="*/ 199 w 419"/>
              <a:gd name="T91" fmla="*/ 225 h 225"/>
              <a:gd name="T92" fmla="*/ 213 w 419"/>
              <a:gd name="T93" fmla="*/ 211 h 225"/>
              <a:gd name="T94" fmla="*/ 227 w 419"/>
              <a:gd name="T95" fmla="*/ 225 h 225"/>
              <a:gd name="T96" fmla="*/ 241 w 419"/>
              <a:gd name="T97" fmla="*/ 211 h 225"/>
              <a:gd name="T98" fmla="*/ 256 w 419"/>
              <a:gd name="T99" fmla="*/ 225 h 225"/>
              <a:gd name="T100" fmla="*/ 270 w 419"/>
              <a:gd name="T101" fmla="*/ 211 h 225"/>
              <a:gd name="T102" fmla="*/ 284 w 419"/>
              <a:gd name="T103" fmla="*/ 225 h 225"/>
              <a:gd name="T104" fmla="*/ 296 w 419"/>
              <a:gd name="T105" fmla="*/ 211 h 225"/>
              <a:gd name="T106" fmla="*/ 310 w 419"/>
              <a:gd name="T107" fmla="*/ 225 h 225"/>
              <a:gd name="T108" fmla="*/ 324 w 419"/>
              <a:gd name="T109" fmla="*/ 211 h 225"/>
              <a:gd name="T110" fmla="*/ 338 w 419"/>
              <a:gd name="T111" fmla="*/ 225 h 225"/>
              <a:gd name="T112" fmla="*/ 352 w 419"/>
              <a:gd name="T113" fmla="*/ 211 h 225"/>
              <a:gd name="T114" fmla="*/ 367 w 419"/>
              <a:gd name="T115" fmla="*/ 225 h 225"/>
              <a:gd name="T116" fmla="*/ 381 w 419"/>
              <a:gd name="T117" fmla="*/ 211 h 225"/>
              <a:gd name="T118" fmla="*/ 395 w 419"/>
              <a:gd name="T119" fmla="*/ 225 h 225"/>
              <a:gd name="connsiteX0" fmla="*/ 10000 w 10000"/>
              <a:gd name="connsiteY0" fmla="*/ 10045 h 10045"/>
              <a:gd name="connsiteX1" fmla="*/ 6601 w 10000"/>
              <a:gd name="connsiteY1" fmla="*/ 0 h 10045"/>
              <a:gd name="connsiteX2" fmla="*/ 6110 w 10000"/>
              <a:gd name="connsiteY2" fmla="*/ 45 h 10045"/>
              <a:gd name="connsiteX3" fmla="*/ 6110 w 10000"/>
              <a:gd name="connsiteY3" fmla="*/ 712 h 10045"/>
              <a:gd name="connsiteX4" fmla="*/ 5752 w 10000"/>
              <a:gd name="connsiteY4" fmla="*/ 712 h 10045"/>
              <a:gd name="connsiteX5" fmla="*/ 5752 w 10000"/>
              <a:gd name="connsiteY5" fmla="*/ 45 h 10045"/>
              <a:gd name="connsiteX6" fmla="*/ 5418 w 10000"/>
              <a:gd name="connsiteY6" fmla="*/ 45 h 10045"/>
              <a:gd name="connsiteX7" fmla="*/ 5418 w 10000"/>
              <a:gd name="connsiteY7" fmla="*/ 712 h 10045"/>
              <a:gd name="connsiteX8" fmla="*/ 5084 w 10000"/>
              <a:gd name="connsiteY8" fmla="*/ 712 h 10045"/>
              <a:gd name="connsiteX9" fmla="*/ 5084 w 10000"/>
              <a:gd name="connsiteY9" fmla="*/ 45 h 10045"/>
              <a:gd name="connsiteX10" fmla="*/ 4749 w 10000"/>
              <a:gd name="connsiteY10" fmla="*/ 45 h 10045"/>
              <a:gd name="connsiteX11" fmla="*/ 4749 w 10000"/>
              <a:gd name="connsiteY11" fmla="*/ 712 h 10045"/>
              <a:gd name="connsiteX12" fmla="*/ 4415 w 10000"/>
              <a:gd name="connsiteY12" fmla="*/ 712 h 10045"/>
              <a:gd name="connsiteX13" fmla="*/ 4415 w 10000"/>
              <a:gd name="connsiteY13" fmla="*/ 45 h 10045"/>
              <a:gd name="connsiteX14" fmla="*/ 4081 w 10000"/>
              <a:gd name="connsiteY14" fmla="*/ 45 h 10045"/>
              <a:gd name="connsiteX15" fmla="*/ 4081 w 10000"/>
              <a:gd name="connsiteY15" fmla="*/ 712 h 10045"/>
              <a:gd name="connsiteX16" fmla="*/ 3723 w 10000"/>
              <a:gd name="connsiteY16" fmla="*/ 712 h 10045"/>
              <a:gd name="connsiteX17" fmla="*/ 3723 w 10000"/>
              <a:gd name="connsiteY17" fmla="*/ 45 h 10045"/>
              <a:gd name="connsiteX18" fmla="*/ 3389 w 10000"/>
              <a:gd name="connsiteY18" fmla="*/ 45 h 10045"/>
              <a:gd name="connsiteX19" fmla="*/ 3389 w 10000"/>
              <a:gd name="connsiteY19" fmla="*/ 712 h 10045"/>
              <a:gd name="connsiteX20" fmla="*/ 3055 w 10000"/>
              <a:gd name="connsiteY20" fmla="*/ 712 h 10045"/>
              <a:gd name="connsiteX21" fmla="*/ 3055 w 10000"/>
              <a:gd name="connsiteY21" fmla="*/ 45 h 10045"/>
              <a:gd name="connsiteX22" fmla="*/ 2721 w 10000"/>
              <a:gd name="connsiteY22" fmla="*/ 45 h 10045"/>
              <a:gd name="connsiteX23" fmla="*/ 2721 w 10000"/>
              <a:gd name="connsiteY23" fmla="*/ 712 h 10045"/>
              <a:gd name="connsiteX24" fmla="*/ 2387 w 10000"/>
              <a:gd name="connsiteY24" fmla="*/ 712 h 10045"/>
              <a:gd name="connsiteX25" fmla="*/ 2387 w 10000"/>
              <a:gd name="connsiteY25" fmla="*/ 45 h 10045"/>
              <a:gd name="connsiteX26" fmla="*/ 2029 w 10000"/>
              <a:gd name="connsiteY26" fmla="*/ 45 h 10045"/>
              <a:gd name="connsiteX27" fmla="*/ 2029 w 10000"/>
              <a:gd name="connsiteY27" fmla="*/ 712 h 10045"/>
              <a:gd name="connsiteX28" fmla="*/ 1695 w 10000"/>
              <a:gd name="connsiteY28" fmla="*/ 712 h 10045"/>
              <a:gd name="connsiteX29" fmla="*/ 1695 w 10000"/>
              <a:gd name="connsiteY29" fmla="*/ 45 h 10045"/>
              <a:gd name="connsiteX30" fmla="*/ 1360 w 10000"/>
              <a:gd name="connsiteY30" fmla="*/ 45 h 10045"/>
              <a:gd name="connsiteX31" fmla="*/ 1360 w 10000"/>
              <a:gd name="connsiteY31" fmla="*/ 712 h 10045"/>
              <a:gd name="connsiteX32" fmla="*/ 1026 w 10000"/>
              <a:gd name="connsiteY32" fmla="*/ 712 h 10045"/>
              <a:gd name="connsiteX33" fmla="*/ 1026 w 10000"/>
              <a:gd name="connsiteY33" fmla="*/ 45 h 10045"/>
              <a:gd name="connsiteX34" fmla="*/ 692 w 10000"/>
              <a:gd name="connsiteY34" fmla="*/ 45 h 10045"/>
              <a:gd name="connsiteX35" fmla="*/ 692 w 10000"/>
              <a:gd name="connsiteY35" fmla="*/ 712 h 10045"/>
              <a:gd name="connsiteX36" fmla="*/ 358 w 10000"/>
              <a:gd name="connsiteY36" fmla="*/ 712 h 10045"/>
              <a:gd name="connsiteX37" fmla="*/ 358 w 10000"/>
              <a:gd name="connsiteY37" fmla="*/ 1334 h 10045"/>
              <a:gd name="connsiteX38" fmla="*/ 0 w 10000"/>
              <a:gd name="connsiteY38" fmla="*/ 1334 h 10045"/>
              <a:gd name="connsiteX39" fmla="*/ 0 w 10000"/>
              <a:gd name="connsiteY39" fmla="*/ 2045 h 10045"/>
              <a:gd name="connsiteX40" fmla="*/ 358 w 10000"/>
              <a:gd name="connsiteY40" fmla="*/ 2045 h 10045"/>
              <a:gd name="connsiteX41" fmla="*/ 358 w 10000"/>
              <a:gd name="connsiteY41" fmla="*/ 2667 h 10045"/>
              <a:gd name="connsiteX42" fmla="*/ 0 w 10000"/>
              <a:gd name="connsiteY42" fmla="*/ 2667 h 10045"/>
              <a:gd name="connsiteX43" fmla="*/ 0 w 10000"/>
              <a:gd name="connsiteY43" fmla="*/ 3423 h 10045"/>
              <a:gd name="connsiteX44" fmla="*/ 358 w 10000"/>
              <a:gd name="connsiteY44" fmla="*/ 3423 h 10045"/>
              <a:gd name="connsiteX45" fmla="*/ 358 w 10000"/>
              <a:gd name="connsiteY45" fmla="*/ 4045 h 10045"/>
              <a:gd name="connsiteX46" fmla="*/ 0 w 10000"/>
              <a:gd name="connsiteY46" fmla="*/ 4045 h 10045"/>
              <a:gd name="connsiteX47" fmla="*/ 0 w 10000"/>
              <a:gd name="connsiteY47" fmla="*/ 4801 h 10045"/>
              <a:gd name="connsiteX48" fmla="*/ 358 w 10000"/>
              <a:gd name="connsiteY48" fmla="*/ 4801 h 10045"/>
              <a:gd name="connsiteX49" fmla="*/ 358 w 10000"/>
              <a:gd name="connsiteY49" fmla="*/ 5423 h 10045"/>
              <a:gd name="connsiteX50" fmla="*/ 0 w 10000"/>
              <a:gd name="connsiteY50" fmla="*/ 5423 h 10045"/>
              <a:gd name="connsiteX51" fmla="*/ 0 w 10000"/>
              <a:gd name="connsiteY51" fmla="*/ 6134 h 10045"/>
              <a:gd name="connsiteX52" fmla="*/ 358 w 10000"/>
              <a:gd name="connsiteY52" fmla="*/ 6134 h 10045"/>
              <a:gd name="connsiteX53" fmla="*/ 358 w 10000"/>
              <a:gd name="connsiteY53" fmla="*/ 6801 h 10045"/>
              <a:gd name="connsiteX54" fmla="*/ 0 w 10000"/>
              <a:gd name="connsiteY54" fmla="*/ 6801 h 10045"/>
              <a:gd name="connsiteX55" fmla="*/ 0 w 10000"/>
              <a:gd name="connsiteY55" fmla="*/ 7512 h 10045"/>
              <a:gd name="connsiteX56" fmla="*/ 358 w 10000"/>
              <a:gd name="connsiteY56" fmla="*/ 7512 h 10045"/>
              <a:gd name="connsiteX57" fmla="*/ 358 w 10000"/>
              <a:gd name="connsiteY57" fmla="*/ 8134 h 10045"/>
              <a:gd name="connsiteX58" fmla="*/ 0 w 10000"/>
              <a:gd name="connsiteY58" fmla="*/ 8134 h 10045"/>
              <a:gd name="connsiteX59" fmla="*/ 0 w 10000"/>
              <a:gd name="connsiteY59" fmla="*/ 8756 h 10045"/>
              <a:gd name="connsiteX60" fmla="*/ 358 w 10000"/>
              <a:gd name="connsiteY60" fmla="*/ 8756 h 10045"/>
              <a:gd name="connsiteX61" fmla="*/ 358 w 10000"/>
              <a:gd name="connsiteY61" fmla="*/ 9423 h 10045"/>
              <a:gd name="connsiteX62" fmla="*/ 0 w 10000"/>
              <a:gd name="connsiteY62" fmla="*/ 9423 h 10045"/>
              <a:gd name="connsiteX63" fmla="*/ 0 w 10000"/>
              <a:gd name="connsiteY63" fmla="*/ 10045 h 10045"/>
              <a:gd name="connsiteX64" fmla="*/ 358 w 10000"/>
              <a:gd name="connsiteY64" fmla="*/ 10045 h 10045"/>
              <a:gd name="connsiteX65" fmla="*/ 358 w 10000"/>
              <a:gd name="connsiteY65" fmla="*/ 9423 h 10045"/>
              <a:gd name="connsiteX66" fmla="*/ 692 w 10000"/>
              <a:gd name="connsiteY66" fmla="*/ 9423 h 10045"/>
              <a:gd name="connsiteX67" fmla="*/ 692 w 10000"/>
              <a:gd name="connsiteY67" fmla="*/ 10045 h 10045"/>
              <a:gd name="connsiteX68" fmla="*/ 1026 w 10000"/>
              <a:gd name="connsiteY68" fmla="*/ 10045 h 10045"/>
              <a:gd name="connsiteX69" fmla="*/ 1026 w 10000"/>
              <a:gd name="connsiteY69" fmla="*/ 9423 h 10045"/>
              <a:gd name="connsiteX70" fmla="*/ 1360 w 10000"/>
              <a:gd name="connsiteY70" fmla="*/ 9423 h 10045"/>
              <a:gd name="connsiteX71" fmla="*/ 1360 w 10000"/>
              <a:gd name="connsiteY71" fmla="*/ 10045 h 10045"/>
              <a:gd name="connsiteX72" fmla="*/ 1695 w 10000"/>
              <a:gd name="connsiteY72" fmla="*/ 10045 h 10045"/>
              <a:gd name="connsiteX73" fmla="*/ 1695 w 10000"/>
              <a:gd name="connsiteY73" fmla="*/ 9423 h 10045"/>
              <a:gd name="connsiteX74" fmla="*/ 2029 w 10000"/>
              <a:gd name="connsiteY74" fmla="*/ 9423 h 10045"/>
              <a:gd name="connsiteX75" fmla="*/ 2029 w 10000"/>
              <a:gd name="connsiteY75" fmla="*/ 10045 h 10045"/>
              <a:gd name="connsiteX76" fmla="*/ 2387 w 10000"/>
              <a:gd name="connsiteY76" fmla="*/ 10045 h 10045"/>
              <a:gd name="connsiteX77" fmla="*/ 2387 w 10000"/>
              <a:gd name="connsiteY77" fmla="*/ 9423 h 10045"/>
              <a:gd name="connsiteX78" fmla="*/ 2721 w 10000"/>
              <a:gd name="connsiteY78" fmla="*/ 9423 h 10045"/>
              <a:gd name="connsiteX79" fmla="*/ 2721 w 10000"/>
              <a:gd name="connsiteY79" fmla="*/ 10045 h 10045"/>
              <a:gd name="connsiteX80" fmla="*/ 3055 w 10000"/>
              <a:gd name="connsiteY80" fmla="*/ 10045 h 10045"/>
              <a:gd name="connsiteX81" fmla="*/ 3055 w 10000"/>
              <a:gd name="connsiteY81" fmla="*/ 9423 h 10045"/>
              <a:gd name="connsiteX82" fmla="*/ 3389 w 10000"/>
              <a:gd name="connsiteY82" fmla="*/ 9423 h 10045"/>
              <a:gd name="connsiteX83" fmla="*/ 3389 w 10000"/>
              <a:gd name="connsiteY83" fmla="*/ 10045 h 10045"/>
              <a:gd name="connsiteX84" fmla="*/ 3723 w 10000"/>
              <a:gd name="connsiteY84" fmla="*/ 10045 h 10045"/>
              <a:gd name="connsiteX85" fmla="*/ 3723 w 10000"/>
              <a:gd name="connsiteY85" fmla="*/ 9423 h 10045"/>
              <a:gd name="connsiteX86" fmla="*/ 4081 w 10000"/>
              <a:gd name="connsiteY86" fmla="*/ 9423 h 10045"/>
              <a:gd name="connsiteX87" fmla="*/ 4081 w 10000"/>
              <a:gd name="connsiteY87" fmla="*/ 10045 h 10045"/>
              <a:gd name="connsiteX88" fmla="*/ 4415 w 10000"/>
              <a:gd name="connsiteY88" fmla="*/ 10045 h 10045"/>
              <a:gd name="connsiteX89" fmla="*/ 4415 w 10000"/>
              <a:gd name="connsiteY89" fmla="*/ 9423 h 10045"/>
              <a:gd name="connsiteX90" fmla="*/ 4749 w 10000"/>
              <a:gd name="connsiteY90" fmla="*/ 9423 h 10045"/>
              <a:gd name="connsiteX91" fmla="*/ 4749 w 10000"/>
              <a:gd name="connsiteY91" fmla="*/ 10045 h 10045"/>
              <a:gd name="connsiteX92" fmla="*/ 5084 w 10000"/>
              <a:gd name="connsiteY92" fmla="*/ 10045 h 10045"/>
              <a:gd name="connsiteX93" fmla="*/ 5084 w 10000"/>
              <a:gd name="connsiteY93" fmla="*/ 9423 h 10045"/>
              <a:gd name="connsiteX94" fmla="*/ 5418 w 10000"/>
              <a:gd name="connsiteY94" fmla="*/ 9423 h 10045"/>
              <a:gd name="connsiteX95" fmla="*/ 5418 w 10000"/>
              <a:gd name="connsiteY95" fmla="*/ 10045 h 10045"/>
              <a:gd name="connsiteX96" fmla="*/ 5752 w 10000"/>
              <a:gd name="connsiteY96" fmla="*/ 10045 h 10045"/>
              <a:gd name="connsiteX97" fmla="*/ 5752 w 10000"/>
              <a:gd name="connsiteY97" fmla="*/ 9423 h 10045"/>
              <a:gd name="connsiteX98" fmla="*/ 6110 w 10000"/>
              <a:gd name="connsiteY98" fmla="*/ 9423 h 10045"/>
              <a:gd name="connsiteX99" fmla="*/ 6110 w 10000"/>
              <a:gd name="connsiteY99" fmla="*/ 10045 h 10045"/>
              <a:gd name="connsiteX100" fmla="*/ 6444 w 10000"/>
              <a:gd name="connsiteY100" fmla="*/ 10045 h 10045"/>
              <a:gd name="connsiteX101" fmla="*/ 6444 w 10000"/>
              <a:gd name="connsiteY101" fmla="*/ 9423 h 10045"/>
              <a:gd name="connsiteX102" fmla="*/ 6778 w 10000"/>
              <a:gd name="connsiteY102" fmla="*/ 9423 h 10045"/>
              <a:gd name="connsiteX103" fmla="*/ 6778 w 10000"/>
              <a:gd name="connsiteY103" fmla="*/ 10045 h 10045"/>
              <a:gd name="connsiteX104" fmla="*/ 7064 w 10000"/>
              <a:gd name="connsiteY104" fmla="*/ 10045 h 10045"/>
              <a:gd name="connsiteX105" fmla="*/ 7064 w 10000"/>
              <a:gd name="connsiteY105" fmla="*/ 9423 h 10045"/>
              <a:gd name="connsiteX106" fmla="*/ 7399 w 10000"/>
              <a:gd name="connsiteY106" fmla="*/ 9423 h 10045"/>
              <a:gd name="connsiteX107" fmla="*/ 7399 w 10000"/>
              <a:gd name="connsiteY107" fmla="*/ 10045 h 10045"/>
              <a:gd name="connsiteX108" fmla="*/ 7733 w 10000"/>
              <a:gd name="connsiteY108" fmla="*/ 10045 h 10045"/>
              <a:gd name="connsiteX109" fmla="*/ 7733 w 10000"/>
              <a:gd name="connsiteY109" fmla="*/ 9423 h 10045"/>
              <a:gd name="connsiteX110" fmla="*/ 8067 w 10000"/>
              <a:gd name="connsiteY110" fmla="*/ 9423 h 10045"/>
              <a:gd name="connsiteX111" fmla="*/ 8067 w 10000"/>
              <a:gd name="connsiteY111" fmla="*/ 10045 h 10045"/>
              <a:gd name="connsiteX112" fmla="*/ 8401 w 10000"/>
              <a:gd name="connsiteY112" fmla="*/ 10045 h 10045"/>
              <a:gd name="connsiteX113" fmla="*/ 8401 w 10000"/>
              <a:gd name="connsiteY113" fmla="*/ 9423 h 10045"/>
              <a:gd name="connsiteX114" fmla="*/ 8759 w 10000"/>
              <a:gd name="connsiteY114" fmla="*/ 9423 h 10045"/>
              <a:gd name="connsiteX115" fmla="*/ 8759 w 10000"/>
              <a:gd name="connsiteY115" fmla="*/ 10045 h 10045"/>
              <a:gd name="connsiteX116" fmla="*/ 9093 w 10000"/>
              <a:gd name="connsiteY116" fmla="*/ 10045 h 10045"/>
              <a:gd name="connsiteX117" fmla="*/ 9093 w 10000"/>
              <a:gd name="connsiteY117" fmla="*/ 9423 h 10045"/>
              <a:gd name="connsiteX118" fmla="*/ 9427 w 10000"/>
              <a:gd name="connsiteY118" fmla="*/ 9423 h 10045"/>
              <a:gd name="connsiteX119" fmla="*/ 9427 w 10000"/>
              <a:gd name="connsiteY119" fmla="*/ 10045 h 10045"/>
              <a:gd name="connsiteX120" fmla="*/ 10000 w 10000"/>
              <a:gd name="connsiteY120" fmla="*/ 10045 h 10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10000" h="10045">
                <a:moveTo>
                  <a:pt x="10000" y="10045"/>
                </a:moveTo>
                <a:lnTo>
                  <a:pt x="6601" y="0"/>
                </a:lnTo>
                <a:lnTo>
                  <a:pt x="6110" y="45"/>
                </a:lnTo>
                <a:lnTo>
                  <a:pt x="6110" y="712"/>
                </a:lnTo>
                <a:lnTo>
                  <a:pt x="5752" y="712"/>
                </a:lnTo>
                <a:lnTo>
                  <a:pt x="5752" y="45"/>
                </a:lnTo>
                <a:lnTo>
                  <a:pt x="5418" y="45"/>
                </a:lnTo>
                <a:lnTo>
                  <a:pt x="5418" y="712"/>
                </a:lnTo>
                <a:lnTo>
                  <a:pt x="5084" y="712"/>
                </a:lnTo>
                <a:lnTo>
                  <a:pt x="5084" y="45"/>
                </a:lnTo>
                <a:lnTo>
                  <a:pt x="4749" y="45"/>
                </a:lnTo>
                <a:lnTo>
                  <a:pt x="4749" y="712"/>
                </a:lnTo>
                <a:lnTo>
                  <a:pt x="4415" y="712"/>
                </a:lnTo>
                <a:lnTo>
                  <a:pt x="4415" y="45"/>
                </a:lnTo>
                <a:lnTo>
                  <a:pt x="4081" y="45"/>
                </a:lnTo>
                <a:lnTo>
                  <a:pt x="4081" y="712"/>
                </a:lnTo>
                <a:lnTo>
                  <a:pt x="3723" y="712"/>
                </a:lnTo>
                <a:lnTo>
                  <a:pt x="3723" y="45"/>
                </a:lnTo>
                <a:lnTo>
                  <a:pt x="3389" y="45"/>
                </a:lnTo>
                <a:lnTo>
                  <a:pt x="3389" y="712"/>
                </a:lnTo>
                <a:lnTo>
                  <a:pt x="3055" y="712"/>
                </a:lnTo>
                <a:lnTo>
                  <a:pt x="3055" y="45"/>
                </a:lnTo>
                <a:lnTo>
                  <a:pt x="2721" y="45"/>
                </a:lnTo>
                <a:lnTo>
                  <a:pt x="2721" y="712"/>
                </a:lnTo>
                <a:lnTo>
                  <a:pt x="2387" y="712"/>
                </a:lnTo>
                <a:lnTo>
                  <a:pt x="2387" y="45"/>
                </a:lnTo>
                <a:lnTo>
                  <a:pt x="2029" y="45"/>
                </a:lnTo>
                <a:lnTo>
                  <a:pt x="2029" y="712"/>
                </a:lnTo>
                <a:lnTo>
                  <a:pt x="1695" y="712"/>
                </a:lnTo>
                <a:lnTo>
                  <a:pt x="1695" y="45"/>
                </a:lnTo>
                <a:lnTo>
                  <a:pt x="1360" y="45"/>
                </a:lnTo>
                <a:lnTo>
                  <a:pt x="1360" y="712"/>
                </a:lnTo>
                <a:lnTo>
                  <a:pt x="1026" y="712"/>
                </a:lnTo>
                <a:lnTo>
                  <a:pt x="1026" y="45"/>
                </a:lnTo>
                <a:lnTo>
                  <a:pt x="692" y="45"/>
                </a:lnTo>
                <a:lnTo>
                  <a:pt x="692" y="712"/>
                </a:lnTo>
                <a:lnTo>
                  <a:pt x="358" y="712"/>
                </a:lnTo>
                <a:lnTo>
                  <a:pt x="358" y="1334"/>
                </a:lnTo>
                <a:lnTo>
                  <a:pt x="0" y="1334"/>
                </a:lnTo>
                <a:lnTo>
                  <a:pt x="0" y="2045"/>
                </a:lnTo>
                <a:lnTo>
                  <a:pt x="358" y="2045"/>
                </a:lnTo>
                <a:lnTo>
                  <a:pt x="358" y="2667"/>
                </a:lnTo>
                <a:lnTo>
                  <a:pt x="0" y="2667"/>
                </a:lnTo>
                <a:lnTo>
                  <a:pt x="0" y="3423"/>
                </a:lnTo>
                <a:lnTo>
                  <a:pt x="358" y="3423"/>
                </a:lnTo>
                <a:lnTo>
                  <a:pt x="358" y="4045"/>
                </a:lnTo>
                <a:lnTo>
                  <a:pt x="0" y="4045"/>
                </a:lnTo>
                <a:lnTo>
                  <a:pt x="0" y="4801"/>
                </a:lnTo>
                <a:lnTo>
                  <a:pt x="358" y="4801"/>
                </a:lnTo>
                <a:lnTo>
                  <a:pt x="358" y="5423"/>
                </a:lnTo>
                <a:lnTo>
                  <a:pt x="0" y="5423"/>
                </a:lnTo>
                <a:lnTo>
                  <a:pt x="0" y="6134"/>
                </a:lnTo>
                <a:lnTo>
                  <a:pt x="358" y="6134"/>
                </a:lnTo>
                <a:lnTo>
                  <a:pt x="358" y="6801"/>
                </a:lnTo>
                <a:lnTo>
                  <a:pt x="0" y="6801"/>
                </a:lnTo>
                <a:lnTo>
                  <a:pt x="0" y="7512"/>
                </a:lnTo>
                <a:lnTo>
                  <a:pt x="358" y="7512"/>
                </a:lnTo>
                <a:lnTo>
                  <a:pt x="358" y="8134"/>
                </a:lnTo>
                <a:lnTo>
                  <a:pt x="0" y="8134"/>
                </a:lnTo>
                <a:lnTo>
                  <a:pt x="0" y="8756"/>
                </a:lnTo>
                <a:lnTo>
                  <a:pt x="358" y="8756"/>
                </a:lnTo>
                <a:lnTo>
                  <a:pt x="358" y="9423"/>
                </a:lnTo>
                <a:lnTo>
                  <a:pt x="0" y="9423"/>
                </a:lnTo>
                <a:lnTo>
                  <a:pt x="0" y="10045"/>
                </a:lnTo>
                <a:lnTo>
                  <a:pt x="358" y="10045"/>
                </a:lnTo>
                <a:lnTo>
                  <a:pt x="358" y="9423"/>
                </a:lnTo>
                <a:lnTo>
                  <a:pt x="692" y="9423"/>
                </a:lnTo>
                <a:lnTo>
                  <a:pt x="692" y="10045"/>
                </a:lnTo>
                <a:lnTo>
                  <a:pt x="1026" y="10045"/>
                </a:lnTo>
                <a:lnTo>
                  <a:pt x="1026" y="9423"/>
                </a:lnTo>
                <a:lnTo>
                  <a:pt x="1360" y="9423"/>
                </a:lnTo>
                <a:lnTo>
                  <a:pt x="1360" y="10045"/>
                </a:lnTo>
                <a:lnTo>
                  <a:pt x="1695" y="10045"/>
                </a:lnTo>
                <a:lnTo>
                  <a:pt x="1695" y="9423"/>
                </a:lnTo>
                <a:lnTo>
                  <a:pt x="2029" y="9423"/>
                </a:lnTo>
                <a:lnTo>
                  <a:pt x="2029" y="10045"/>
                </a:lnTo>
                <a:lnTo>
                  <a:pt x="2387" y="10045"/>
                </a:lnTo>
                <a:lnTo>
                  <a:pt x="2387" y="9423"/>
                </a:lnTo>
                <a:lnTo>
                  <a:pt x="2721" y="9423"/>
                </a:lnTo>
                <a:lnTo>
                  <a:pt x="2721" y="10045"/>
                </a:lnTo>
                <a:lnTo>
                  <a:pt x="3055" y="10045"/>
                </a:lnTo>
                <a:lnTo>
                  <a:pt x="3055" y="9423"/>
                </a:lnTo>
                <a:lnTo>
                  <a:pt x="3389" y="9423"/>
                </a:lnTo>
                <a:lnTo>
                  <a:pt x="3389" y="10045"/>
                </a:lnTo>
                <a:lnTo>
                  <a:pt x="3723" y="10045"/>
                </a:lnTo>
                <a:lnTo>
                  <a:pt x="3723" y="9423"/>
                </a:lnTo>
                <a:lnTo>
                  <a:pt x="4081" y="9423"/>
                </a:lnTo>
                <a:lnTo>
                  <a:pt x="4081" y="10045"/>
                </a:lnTo>
                <a:lnTo>
                  <a:pt x="4415" y="10045"/>
                </a:lnTo>
                <a:lnTo>
                  <a:pt x="4415" y="9423"/>
                </a:lnTo>
                <a:lnTo>
                  <a:pt x="4749" y="9423"/>
                </a:lnTo>
                <a:lnTo>
                  <a:pt x="4749" y="10045"/>
                </a:lnTo>
                <a:lnTo>
                  <a:pt x="5084" y="10045"/>
                </a:lnTo>
                <a:lnTo>
                  <a:pt x="5084" y="9423"/>
                </a:lnTo>
                <a:lnTo>
                  <a:pt x="5418" y="9423"/>
                </a:lnTo>
                <a:lnTo>
                  <a:pt x="5418" y="10045"/>
                </a:lnTo>
                <a:lnTo>
                  <a:pt x="5752" y="10045"/>
                </a:lnTo>
                <a:lnTo>
                  <a:pt x="5752" y="9423"/>
                </a:lnTo>
                <a:lnTo>
                  <a:pt x="6110" y="9423"/>
                </a:lnTo>
                <a:lnTo>
                  <a:pt x="6110" y="10045"/>
                </a:lnTo>
                <a:lnTo>
                  <a:pt x="6444" y="10045"/>
                </a:lnTo>
                <a:lnTo>
                  <a:pt x="6444" y="9423"/>
                </a:lnTo>
                <a:lnTo>
                  <a:pt x="6778" y="9423"/>
                </a:lnTo>
                <a:lnTo>
                  <a:pt x="6778" y="10045"/>
                </a:lnTo>
                <a:lnTo>
                  <a:pt x="7064" y="10045"/>
                </a:lnTo>
                <a:lnTo>
                  <a:pt x="7064" y="9423"/>
                </a:lnTo>
                <a:lnTo>
                  <a:pt x="7399" y="9423"/>
                </a:lnTo>
                <a:lnTo>
                  <a:pt x="7399" y="10045"/>
                </a:lnTo>
                <a:lnTo>
                  <a:pt x="7733" y="10045"/>
                </a:lnTo>
                <a:lnTo>
                  <a:pt x="7733" y="9423"/>
                </a:lnTo>
                <a:lnTo>
                  <a:pt x="8067" y="9423"/>
                </a:lnTo>
                <a:lnTo>
                  <a:pt x="8067" y="10045"/>
                </a:lnTo>
                <a:lnTo>
                  <a:pt x="8401" y="10045"/>
                </a:lnTo>
                <a:lnTo>
                  <a:pt x="8401" y="9423"/>
                </a:lnTo>
                <a:lnTo>
                  <a:pt x="8759" y="9423"/>
                </a:lnTo>
                <a:lnTo>
                  <a:pt x="8759" y="10045"/>
                </a:lnTo>
                <a:lnTo>
                  <a:pt x="9093" y="10045"/>
                </a:lnTo>
                <a:lnTo>
                  <a:pt x="9093" y="9423"/>
                </a:lnTo>
                <a:lnTo>
                  <a:pt x="9427" y="9423"/>
                </a:lnTo>
                <a:lnTo>
                  <a:pt x="9427" y="10045"/>
                </a:lnTo>
                <a:lnTo>
                  <a:pt x="10000" y="10045"/>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nvGrpSpPr>
          <p:cNvPr id="150" name="组合 149"/>
          <p:cNvGrpSpPr/>
          <p:nvPr/>
        </p:nvGrpSpPr>
        <p:grpSpPr>
          <a:xfrm>
            <a:off x="2558749" y="1653427"/>
            <a:ext cx="696799" cy="819063"/>
            <a:chOff x="1919061" y="1240070"/>
            <a:chExt cx="522599" cy="614297"/>
          </a:xfrm>
        </p:grpSpPr>
        <p:sp>
          <p:nvSpPr>
            <p:cNvPr id="135" name="Freeform 1613"/>
            <p:cNvSpPr>
              <a:spLocks/>
            </p:cNvSpPr>
            <p:nvPr/>
          </p:nvSpPr>
          <p:spPr bwMode="auto">
            <a:xfrm>
              <a:off x="2000243" y="1240070"/>
              <a:ext cx="441417" cy="614297"/>
            </a:xfrm>
            <a:custGeom>
              <a:avLst/>
              <a:gdLst>
                <a:gd name="T0" fmla="*/ 78 w 719"/>
                <a:gd name="T1" fmla="*/ 0 h 978"/>
                <a:gd name="T2" fmla="*/ 78 w 719"/>
                <a:gd name="T3" fmla="*/ 0 h 978"/>
                <a:gd name="T4" fmla="*/ 5 w 719"/>
                <a:gd name="T5" fmla="*/ 593 h 978"/>
                <a:gd name="T6" fmla="*/ 0 w 719"/>
                <a:gd name="T7" fmla="*/ 596 h 978"/>
                <a:gd name="T8" fmla="*/ 381 w 719"/>
                <a:gd name="T9" fmla="*/ 978 h 978"/>
                <a:gd name="T10" fmla="*/ 719 w 719"/>
                <a:gd name="T11" fmla="*/ 641 h 978"/>
                <a:gd name="T12" fmla="*/ 78 w 719"/>
                <a:gd name="T13" fmla="*/ 0 h 978"/>
                <a:gd name="connsiteX0" fmla="*/ 1015 w 9930"/>
                <a:gd name="connsiteY0" fmla="*/ 0 h 10000"/>
                <a:gd name="connsiteX1" fmla="*/ 1015 w 9930"/>
                <a:gd name="connsiteY1" fmla="*/ 0 h 10000"/>
                <a:gd name="connsiteX2" fmla="*/ 0 w 9930"/>
                <a:gd name="connsiteY2" fmla="*/ 6063 h 10000"/>
                <a:gd name="connsiteX3" fmla="*/ 5229 w 9930"/>
                <a:gd name="connsiteY3" fmla="*/ 10000 h 10000"/>
                <a:gd name="connsiteX4" fmla="*/ 9930 w 9930"/>
                <a:gd name="connsiteY4" fmla="*/ 6554 h 10000"/>
                <a:gd name="connsiteX5" fmla="*/ 1015 w 9930"/>
                <a:gd name="connsiteY5" fmla="*/ 0 h 10000"/>
                <a:gd name="connsiteX0" fmla="*/ 865 w 9843"/>
                <a:gd name="connsiteY0" fmla="*/ 0 h 10000"/>
                <a:gd name="connsiteX1" fmla="*/ 865 w 9843"/>
                <a:gd name="connsiteY1" fmla="*/ 0 h 10000"/>
                <a:gd name="connsiteX2" fmla="*/ 0 w 9843"/>
                <a:gd name="connsiteY2" fmla="*/ 6120 h 10000"/>
                <a:gd name="connsiteX3" fmla="*/ 5109 w 9843"/>
                <a:gd name="connsiteY3" fmla="*/ 10000 h 10000"/>
                <a:gd name="connsiteX4" fmla="*/ 9843 w 9843"/>
                <a:gd name="connsiteY4" fmla="*/ 6554 h 10000"/>
                <a:gd name="connsiteX5" fmla="*/ 865 w 9843"/>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43" h="10000">
                  <a:moveTo>
                    <a:pt x="865" y="0"/>
                  </a:moveTo>
                  <a:lnTo>
                    <a:pt x="865" y="0"/>
                  </a:lnTo>
                  <a:lnTo>
                    <a:pt x="0" y="6120"/>
                  </a:lnTo>
                  <a:lnTo>
                    <a:pt x="5109" y="10000"/>
                  </a:lnTo>
                  <a:lnTo>
                    <a:pt x="9843" y="6554"/>
                  </a:lnTo>
                  <a:lnTo>
                    <a:pt x="865" y="0"/>
                  </a:lnTo>
                  <a:close/>
                </a:path>
              </a:pathLst>
            </a:custGeom>
            <a:gradFill>
              <a:gsLst>
                <a:gs pos="0">
                  <a:schemeClr val="bg1">
                    <a:lumMod val="50000"/>
                    <a:alpha val="61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36" name="Freeform 1609"/>
            <p:cNvSpPr>
              <a:spLocks/>
            </p:cNvSpPr>
            <p:nvPr/>
          </p:nvSpPr>
          <p:spPr bwMode="auto">
            <a:xfrm>
              <a:off x="1919061" y="1240070"/>
              <a:ext cx="119971" cy="372470"/>
            </a:xfrm>
            <a:custGeom>
              <a:avLst/>
              <a:gdLst>
                <a:gd name="T0" fmla="*/ 118 w 191"/>
                <a:gd name="T1" fmla="*/ 593 h 593"/>
                <a:gd name="T2" fmla="*/ 118 w 191"/>
                <a:gd name="T3" fmla="*/ 64 h 593"/>
                <a:gd name="T4" fmla="*/ 0 w 191"/>
                <a:gd name="T5" fmla="*/ 64 h 593"/>
                <a:gd name="T6" fmla="*/ 0 w 191"/>
                <a:gd name="T7" fmla="*/ 0 h 593"/>
                <a:gd name="T8" fmla="*/ 191 w 191"/>
                <a:gd name="T9" fmla="*/ 0 h 593"/>
                <a:gd name="T10" fmla="*/ 191 w 191"/>
                <a:gd name="T11" fmla="*/ 593 h 593"/>
                <a:gd name="T12" fmla="*/ 118 w 191"/>
                <a:gd name="T13" fmla="*/ 593 h 593"/>
              </a:gdLst>
              <a:ahLst/>
              <a:cxnLst>
                <a:cxn ang="0">
                  <a:pos x="T0" y="T1"/>
                </a:cxn>
                <a:cxn ang="0">
                  <a:pos x="T2" y="T3"/>
                </a:cxn>
                <a:cxn ang="0">
                  <a:pos x="T4" y="T5"/>
                </a:cxn>
                <a:cxn ang="0">
                  <a:pos x="T6" y="T7"/>
                </a:cxn>
                <a:cxn ang="0">
                  <a:pos x="T8" y="T9"/>
                </a:cxn>
                <a:cxn ang="0">
                  <a:pos x="T10" y="T11"/>
                </a:cxn>
                <a:cxn ang="0">
                  <a:pos x="T12" y="T13"/>
                </a:cxn>
              </a:cxnLst>
              <a:rect l="0" t="0" r="r" b="b"/>
              <a:pathLst>
                <a:path w="191" h="593">
                  <a:moveTo>
                    <a:pt x="118" y="593"/>
                  </a:moveTo>
                  <a:lnTo>
                    <a:pt x="118" y="64"/>
                  </a:lnTo>
                  <a:lnTo>
                    <a:pt x="0" y="64"/>
                  </a:lnTo>
                  <a:lnTo>
                    <a:pt x="0" y="0"/>
                  </a:lnTo>
                  <a:lnTo>
                    <a:pt x="191" y="0"/>
                  </a:lnTo>
                  <a:lnTo>
                    <a:pt x="191" y="593"/>
                  </a:lnTo>
                  <a:lnTo>
                    <a:pt x="118" y="593"/>
                  </a:ln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152" name="组合 151"/>
          <p:cNvGrpSpPr/>
          <p:nvPr/>
        </p:nvGrpSpPr>
        <p:grpSpPr>
          <a:xfrm>
            <a:off x="8959516" y="3995941"/>
            <a:ext cx="737825" cy="801475"/>
            <a:chOff x="6719636" y="2996956"/>
            <a:chExt cx="553369" cy="601106"/>
          </a:xfrm>
        </p:grpSpPr>
        <p:sp>
          <p:nvSpPr>
            <p:cNvPr id="138" name="Freeform 1615"/>
            <p:cNvSpPr>
              <a:spLocks/>
            </p:cNvSpPr>
            <p:nvPr/>
          </p:nvSpPr>
          <p:spPr bwMode="auto">
            <a:xfrm>
              <a:off x="6737221" y="3023336"/>
              <a:ext cx="535784" cy="574726"/>
            </a:xfrm>
            <a:custGeom>
              <a:avLst/>
              <a:gdLst>
                <a:gd name="T0" fmla="*/ 385 w 853"/>
                <a:gd name="T1" fmla="*/ 0 h 915"/>
                <a:gd name="T2" fmla="*/ 367 w 853"/>
                <a:gd name="T3" fmla="*/ 17 h 915"/>
                <a:gd name="T4" fmla="*/ 367 w 853"/>
                <a:gd name="T5" fmla="*/ 189 h 915"/>
                <a:gd name="T6" fmla="*/ 329 w 853"/>
                <a:gd name="T7" fmla="*/ 244 h 915"/>
                <a:gd name="T8" fmla="*/ 383 w 853"/>
                <a:gd name="T9" fmla="*/ 369 h 915"/>
                <a:gd name="T10" fmla="*/ 362 w 853"/>
                <a:gd name="T11" fmla="*/ 482 h 915"/>
                <a:gd name="T12" fmla="*/ 206 w 853"/>
                <a:gd name="T13" fmla="*/ 513 h 915"/>
                <a:gd name="T14" fmla="*/ 15 w 853"/>
                <a:gd name="T15" fmla="*/ 492 h 915"/>
                <a:gd name="T16" fmla="*/ 0 w 853"/>
                <a:gd name="T17" fmla="*/ 508 h 915"/>
                <a:gd name="T18" fmla="*/ 407 w 853"/>
                <a:gd name="T19" fmla="*/ 915 h 915"/>
                <a:gd name="T20" fmla="*/ 853 w 853"/>
                <a:gd name="T21" fmla="*/ 468 h 915"/>
                <a:gd name="T22" fmla="*/ 385 w 853"/>
                <a:gd name="T23" fmla="*/ 0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3" h="915">
                  <a:moveTo>
                    <a:pt x="385" y="0"/>
                  </a:moveTo>
                  <a:lnTo>
                    <a:pt x="367" y="17"/>
                  </a:lnTo>
                  <a:lnTo>
                    <a:pt x="367" y="189"/>
                  </a:lnTo>
                  <a:lnTo>
                    <a:pt x="329" y="244"/>
                  </a:lnTo>
                  <a:lnTo>
                    <a:pt x="383" y="369"/>
                  </a:lnTo>
                  <a:lnTo>
                    <a:pt x="362" y="482"/>
                  </a:lnTo>
                  <a:lnTo>
                    <a:pt x="206" y="513"/>
                  </a:lnTo>
                  <a:lnTo>
                    <a:pt x="15" y="492"/>
                  </a:lnTo>
                  <a:lnTo>
                    <a:pt x="0" y="508"/>
                  </a:lnTo>
                  <a:lnTo>
                    <a:pt x="407" y="915"/>
                  </a:lnTo>
                  <a:lnTo>
                    <a:pt x="853" y="468"/>
                  </a:lnTo>
                  <a:lnTo>
                    <a:pt x="385" y="0"/>
                  </a:lnTo>
                  <a:close/>
                </a:path>
              </a:pathLst>
            </a:custGeom>
            <a:gradFill>
              <a:gsLst>
                <a:gs pos="0">
                  <a:schemeClr val="bg1">
                    <a:lumMod val="50000"/>
                    <a:alpha val="61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39" name="Freeform 1611"/>
            <p:cNvSpPr>
              <a:spLocks/>
            </p:cNvSpPr>
            <p:nvPr/>
          </p:nvSpPr>
          <p:spPr bwMode="auto">
            <a:xfrm>
              <a:off x="6719636" y="2996956"/>
              <a:ext cx="286422" cy="373731"/>
            </a:xfrm>
            <a:custGeom>
              <a:avLst/>
              <a:gdLst>
                <a:gd name="T0" fmla="*/ 193 w 193"/>
                <a:gd name="T1" fmla="*/ 164 h 252"/>
                <a:gd name="T2" fmla="*/ 193 w 193"/>
                <a:gd name="T3" fmla="*/ 182 h 252"/>
                <a:gd name="T4" fmla="*/ 191 w 193"/>
                <a:gd name="T5" fmla="*/ 200 h 252"/>
                <a:gd name="T6" fmla="*/ 170 w 193"/>
                <a:gd name="T7" fmla="*/ 238 h 252"/>
                <a:gd name="T8" fmla="*/ 129 w 193"/>
                <a:gd name="T9" fmla="*/ 251 h 252"/>
                <a:gd name="T10" fmla="*/ 96 w 193"/>
                <a:gd name="T11" fmla="*/ 252 h 252"/>
                <a:gd name="T12" fmla="*/ 63 w 193"/>
                <a:gd name="T13" fmla="*/ 251 h 252"/>
                <a:gd name="T14" fmla="*/ 15 w 193"/>
                <a:gd name="T15" fmla="*/ 233 h 252"/>
                <a:gd name="T16" fmla="*/ 0 w 193"/>
                <a:gd name="T17" fmla="*/ 185 h 252"/>
                <a:gd name="T18" fmla="*/ 0 w 193"/>
                <a:gd name="T19" fmla="*/ 160 h 252"/>
                <a:gd name="T20" fmla="*/ 29 w 193"/>
                <a:gd name="T21" fmla="*/ 160 h 252"/>
                <a:gd name="T22" fmla="*/ 29 w 193"/>
                <a:gd name="T23" fmla="*/ 185 h 252"/>
                <a:gd name="T24" fmla="*/ 38 w 193"/>
                <a:gd name="T25" fmla="*/ 214 h 252"/>
                <a:gd name="T26" fmla="*/ 67 w 193"/>
                <a:gd name="T27" fmla="*/ 225 h 252"/>
                <a:gd name="T28" fmla="*/ 96 w 193"/>
                <a:gd name="T29" fmla="*/ 226 h 252"/>
                <a:gd name="T30" fmla="*/ 121 w 193"/>
                <a:gd name="T31" fmla="*/ 225 h 252"/>
                <a:gd name="T32" fmla="*/ 137 w 193"/>
                <a:gd name="T33" fmla="*/ 223 h 252"/>
                <a:gd name="T34" fmla="*/ 148 w 193"/>
                <a:gd name="T35" fmla="*/ 218 h 252"/>
                <a:gd name="T36" fmla="*/ 156 w 193"/>
                <a:gd name="T37" fmla="*/ 209 h 252"/>
                <a:gd name="T38" fmla="*/ 161 w 193"/>
                <a:gd name="T39" fmla="*/ 194 h 252"/>
                <a:gd name="T40" fmla="*/ 163 w 193"/>
                <a:gd name="T41" fmla="*/ 178 h 252"/>
                <a:gd name="T42" fmla="*/ 161 w 193"/>
                <a:gd name="T43" fmla="*/ 162 h 252"/>
                <a:gd name="T44" fmla="*/ 150 w 193"/>
                <a:gd name="T45" fmla="*/ 140 h 252"/>
                <a:gd name="T46" fmla="*/ 125 w 193"/>
                <a:gd name="T47" fmla="*/ 135 h 252"/>
                <a:gd name="T48" fmla="*/ 51 w 193"/>
                <a:gd name="T49" fmla="*/ 135 h 252"/>
                <a:gd name="T50" fmla="*/ 51 w 193"/>
                <a:gd name="T51" fmla="*/ 110 h 252"/>
                <a:gd name="T52" fmla="*/ 127 w 193"/>
                <a:gd name="T53" fmla="*/ 110 h 252"/>
                <a:gd name="T54" fmla="*/ 150 w 193"/>
                <a:gd name="T55" fmla="*/ 102 h 252"/>
                <a:gd name="T56" fmla="*/ 160 w 193"/>
                <a:gd name="T57" fmla="*/ 81 h 252"/>
                <a:gd name="T58" fmla="*/ 161 w 193"/>
                <a:gd name="T59" fmla="*/ 72 h 252"/>
                <a:gd name="T60" fmla="*/ 161 w 193"/>
                <a:gd name="T61" fmla="*/ 62 h 252"/>
                <a:gd name="T62" fmla="*/ 157 w 193"/>
                <a:gd name="T63" fmla="*/ 45 h 252"/>
                <a:gd name="T64" fmla="*/ 148 w 193"/>
                <a:gd name="T65" fmla="*/ 35 h 252"/>
                <a:gd name="T66" fmla="*/ 136 w 193"/>
                <a:gd name="T67" fmla="*/ 29 h 252"/>
                <a:gd name="T68" fmla="*/ 120 w 193"/>
                <a:gd name="T69" fmla="*/ 26 h 252"/>
                <a:gd name="T70" fmla="*/ 108 w 193"/>
                <a:gd name="T71" fmla="*/ 26 h 252"/>
                <a:gd name="T72" fmla="*/ 96 w 193"/>
                <a:gd name="T73" fmla="*/ 26 h 252"/>
                <a:gd name="T74" fmla="*/ 83 w 193"/>
                <a:gd name="T75" fmla="*/ 26 h 252"/>
                <a:gd name="T76" fmla="*/ 72 w 193"/>
                <a:gd name="T77" fmla="*/ 27 h 252"/>
                <a:gd name="T78" fmla="*/ 39 w 193"/>
                <a:gd name="T79" fmla="*/ 39 h 252"/>
                <a:gd name="T80" fmla="*/ 29 w 193"/>
                <a:gd name="T81" fmla="*/ 73 h 252"/>
                <a:gd name="T82" fmla="*/ 29 w 193"/>
                <a:gd name="T83" fmla="*/ 85 h 252"/>
                <a:gd name="T84" fmla="*/ 0 w 193"/>
                <a:gd name="T85" fmla="*/ 85 h 252"/>
                <a:gd name="T86" fmla="*/ 0 w 193"/>
                <a:gd name="T87" fmla="*/ 64 h 252"/>
                <a:gd name="T88" fmla="*/ 5 w 193"/>
                <a:gd name="T89" fmla="*/ 38 h 252"/>
                <a:gd name="T90" fmla="*/ 18 w 193"/>
                <a:gd name="T91" fmla="*/ 19 h 252"/>
                <a:gd name="T92" fmla="*/ 41 w 193"/>
                <a:gd name="T93" fmla="*/ 6 h 252"/>
                <a:gd name="T94" fmla="*/ 69 w 193"/>
                <a:gd name="T95" fmla="*/ 1 h 252"/>
                <a:gd name="T96" fmla="*/ 104 w 193"/>
                <a:gd name="T97" fmla="*/ 0 h 252"/>
                <a:gd name="T98" fmla="*/ 139 w 193"/>
                <a:gd name="T99" fmla="*/ 2 h 252"/>
                <a:gd name="T100" fmla="*/ 174 w 193"/>
                <a:gd name="T101" fmla="*/ 18 h 252"/>
                <a:gd name="T102" fmla="*/ 190 w 193"/>
                <a:gd name="T103" fmla="*/ 52 h 252"/>
                <a:gd name="T104" fmla="*/ 192 w 193"/>
                <a:gd name="T105" fmla="*/ 69 h 252"/>
                <a:gd name="T106" fmla="*/ 190 w 193"/>
                <a:gd name="T107" fmla="*/ 86 h 252"/>
                <a:gd name="T108" fmla="*/ 182 w 193"/>
                <a:gd name="T109" fmla="*/ 107 h 252"/>
                <a:gd name="T110" fmla="*/ 164 w 193"/>
                <a:gd name="T111" fmla="*/ 122 h 252"/>
                <a:gd name="T112" fmla="*/ 184 w 193"/>
                <a:gd name="T113" fmla="*/ 139 h 252"/>
                <a:gd name="T114" fmla="*/ 193 w 193"/>
                <a:gd name="T115" fmla="*/ 164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3" h="252">
                  <a:moveTo>
                    <a:pt x="193" y="164"/>
                  </a:moveTo>
                  <a:cubicBezTo>
                    <a:pt x="193" y="170"/>
                    <a:pt x="193" y="176"/>
                    <a:pt x="193" y="182"/>
                  </a:cubicBezTo>
                  <a:cubicBezTo>
                    <a:pt x="193" y="188"/>
                    <a:pt x="192" y="194"/>
                    <a:pt x="191" y="200"/>
                  </a:cubicBezTo>
                  <a:cubicBezTo>
                    <a:pt x="188" y="218"/>
                    <a:pt x="181" y="231"/>
                    <a:pt x="170" y="238"/>
                  </a:cubicBezTo>
                  <a:cubicBezTo>
                    <a:pt x="160" y="245"/>
                    <a:pt x="146" y="250"/>
                    <a:pt x="129" y="251"/>
                  </a:cubicBezTo>
                  <a:cubicBezTo>
                    <a:pt x="118" y="251"/>
                    <a:pt x="107" y="251"/>
                    <a:pt x="96" y="252"/>
                  </a:cubicBezTo>
                  <a:cubicBezTo>
                    <a:pt x="85" y="252"/>
                    <a:pt x="74" y="252"/>
                    <a:pt x="63" y="251"/>
                  </a:cubicBezTo>
                  <a:cubicBezTo>
                    <a:pt x="41" y="251"/>
                    <a:pt x="25" y="245"/>
                    <a:pt x="15" y="233"/>
                  </a:cubicBezTo>
                  <a:cubicBezTo>
                    <a:pt x="5" y="222"/>
                    <a:pt x="0" y="206"/>
                    <a:pt x="0" y="185"/>
                  </a:cubicBezTo>
                  <a:cubicBezTo>
                    <a:pt x="0" y="160"/>
                    <a:pt x="0" y="160"/>
                    <a:pt x="0" y="160"/>
                  </a:cubicBezTo>
                  <a:cubicBezTo>
                    <a:pt x="29" y="160"/>
                    <a:pt x="29" y="160"/>
                    <a:pt x="29" y="160"/>
                  </a:cubicBezTo>
                  <a:cubicBezTo>
                    <a:pt x="29" y="185"/>
                    <a:pt x="29" y="185"/>
                    <a:pt x="29" y="185"/>
                  </a:cubicBezTo>
                  <a:cubicBezTo>
                    <a:pt x="29" y="197"/>
                    <a:pt x="32" y="207"/>
                    <a:pt x="38" y="214"/>
                  </a:cubicBezTo>
                  <a:cubicBezTo>
                    <a:pt x="44" y="221"/>
                    <a:pt x="54" y="225"/>
                    <a:pt x="67" y="225"/>
                  </a:cubicBezTo>
                  <a:cubicBezTo>
                    <a:pt x="77" y="226"/>
                    <a:pt x="87" y="226"/>
                    <a:pt x="96" y="226"/>
                  </a:cubicBezTo>
                  <a:cubicBezTo>
                    <a:pt x="105" y="226"/>
                    <a:pt x="113" y="226"/>
                    <a:pt x="121" y="225"/>
                  </a:cubicBezTo>
                  <a:cubicBezTo>
                    <a:pt x="127" y="225"/>
                    <a:pt x="132" y="224"/>
                    <a:pt x="137" y="223"/>
                  </a:cubicBezTo>
                  <a:cubicBezTo>
                    <a:pt x="141" y="222"/>
                    <a:pt x="145" y="220"/>
                    <a:pt x="148" y="218"/>
                  </a:cubicBezTo>
                  <a:cubicBezTo>
                    <a:pt x="152" y="216"/>
                    <a:pt x="154" y="213"/>
                    <a:pt x="156" y="209"/>
                  </a:cubicBezTo>
                  <a:cubicBezTo>
                    <a:pt x="159" y="205"/>
                    <a:pt x="160" y="200"/>
                    <a:pt x="161" y="194"/>
                  </a:cubicBezTo>
                  <a:cubicBezTo>
                    <a:pt x="162" y="189"/>
                    <a:pt x="163" y="184"/>
                    <a:pt x="163" y="178"/>
                  </a:cubicBezTo>
                  <a:cubicBezTo>
                    <a:pt x="163" y="173"/>
                    <a:pt x="162" y="167"/>
                    <a:pt x="161" y="162"/>
                  </a:cubicBezTo>
                  <a:cubicBezTo>
                    <a:pt x="160" y="151"/>
                    <a:pt x="156" y="144"/>
                    <a:pt x="150" y="140"/>
                  </a:cubicBezTo>
                  <a:cubicBezTo>
                    <a:pt x="144" y="137"/>
                    <a:pt x="136" y="135"/>
                    <a:pt x="125" y="135"/>
                  </a:cubicBezTo>
                  <a:cubicBezTo>
                    <a:pt x="51" y="135"/>
                    <a:pt x="51" y="135"/>
                    <a:pt x="51" y="135"/>
                  </a:cubicBezTo>
                  <a:cubicBezTo>
                    <a:pt x="51" y="110"/>
                    <a:pt x="51" y="110"/>
                    <a:pt x="51" y="110"/>
                  </a:cubicBezTo>
                  <a:cubicBezTo>
                    <a:pt x="127" y="110"/>
                    <a:pt x="127" y="110"/>
                    <a:pt x="127" y="110"/>
                  </a:cubicBezTo>
                  <a:cubicBezTo>
                    <a:pt x="136" y="110"/>
                    <a:pt x="144" y="107"/>
                    <a:pt x="150" y="102"/>
                  </a:cubicBezTo>
                  <a:cubicBezTo>
                    <a:pt x="156" y="98"/>
                    <a:pt x="159" y="90"/>
                    <a:pt x="160" y="81"/>
                  </a:cubicBezTo>
                  <a:cubicBezTo>
                    <a:pt x="161" y="78"/>
                    <a:pt x="161" y="75"/>
                    <a:pt x="161" y="72"/>
                  </a:cubicBezTo>
                  <a:cubicBezTo>
                    <a:pt x="161" y="68"/>
                    <a:pt x="161" y="65"/>
                    <a:pt x="161" y="62"/>
                  </a:cubicBezTo>
                  <a:cubicBezTo>
                    <a:pt x="161" y="55"/>
                    <a:pt x="159" y="50"/>
                    <a:pt x="157" y="45"/>
                  </a:cubicBezTo>
                  <a:cubicBezTo>
                    <a:pt x="155" y="41"/>
                    <a:pt x="152" y="37"/>
                    <a:pt x="148" y="35"/>
                  </a:cubicBezTo>
                  <a:cubicBezTo>
                    <a:pt x="145" y="32"/>
                    <a:pt x="140" y="30"/>
                    <a:pt x="136" y="29"/>
                  </a:cubicBezTo>
                  <a:cubicBezTo>
                    <a:pt x="131" y="27"/>
                    <a:pt x="125" y="27"/>
                    <a:pt x="120" y="26"/>
                  </a:cubicBezTo>
                  <a:cubicBezTo>
                    <a:pt x="116" y="26"/>
                    <a:pt x="112" y="26"/>
                    <a:pt x="108" y="26"/>
                  </a:cubicBezTo>
                  <a:cubicBezTo>
                    <a:pt x="104" y="26"/>
                    <a:pt x="100" y="26"/>
                    <a:pt x="96" y="26"/>
                  </a:cubicBezTo>
                  <a:cubicBezTo>
                    <a:pt x="92" y="26"/>
                    <a:pt x="87" y="26"/>
                    <a:pt x="83" y="26"/>
                  </a:cubicBezTo>
                  <a:cubicBezTo>
                    <a:pt x="79" y="27"/>
                    <a:pt x="75" y="27"/>
                    <a:pt x="72" y="27"/>
                  </a:cubicBezTo>
                  <a:cubicBezTo>
                    <a:pt x="57" y="28"/>
                    <a:pt x="46" y="32"/>
                    <a:pt x="39" y="39"/>
                  </a:cubicBezTo>
                  <a:cubicBezTo>
                    <a:pt x="33" y="47"/>
                    <a:pt x="29" y="58"/>
                    <a:pt x="29" y="73"/>
                  </a:cubicBezTo>
                  <a:cubicBezTo>
                    <a:pt x="29" y="85"/>
                    <a:pt x="29" y="85"/>
                    <a:pt x="29" y="85"/>
                  </a:cubicBezTo>
                  <a:cubicBezTo>
                    <a:pt x="0" y="85"/>
                    <a:pt x="0" y="85"/>
                    <a:pt x="0" y="85"/>
                  </a:cubicBezTo>
                  <a:cubicBezTo>
                    <a:pt x="0" y="64"/>
                    <a:pt x="0" y="64"/>
                    <a:pt x="0" y="64"/>
                  </a:cubicBezTo>
                  <a:cubicBezTo>
                    <a:pt x="0" y="55"/>
                    <a:pt x="1" y="46"/>
                    <a:pt x="5" y="38"/>
                  </a:cubicBezTo>
                  <a:cubicBezTo>
                    <a:pt x="8" y="31"/>
                    <a:pt x="12" y="24"/>
                    <a:pt x="18" y="19"/>
                  </a:cubicBezTo>
                  <a:cubicBezTo>
                    <a:pt x="25" y="13"/>
                    <a:pt x="32" y="9"/>
                    <a:pt x="41" y="6"/>
                  </a:cubicBezTo>
                  <a:cubicBezTo>
                    <a:pt x="50" y="3"/>
                    <a:pt x="60" y="1"/>
                    <a:pt x="69" y="1"/>
                  </a:cubicBezTo>
                  <a:cubicBezTo>
                    <a:pt x="80" y="0"/>
                    <a:pt x="92" y="0"/>
                    <a:pt x="104" y="0"/>
                  </a:cubicBezTo>
                  <a:cubicBezTo>
                    <a:pt x="116" y="1"/>
                    <a:pt x="128" y="1"/>
                    <a:pt x="139" y="2"/>
                  </a:cubicBezTo>
                  <a:cubicBezTo>
                    <a:pt x="153" y="4"/>
                    <a:pt x="164" y="9"/>
                    <a:pt x="174" y="18"/>
                  </a:cubicBezTo>
                  <a:cubicBezTo>
                    <a:pt x="183" y="26"/>
                    <a:pt x="188" y="38"/>
                    <a:pt x="190" y="52"/>
                  </a:cubicBezTo>
                  <a:cubicBezTo>
                    <a:pt x="191" y="58"/>
                    <a:pt x="192" y="63"/>
                    <a:pt x="192" y="69"/>
                  </a:cubicBezTo>
                  <a:cubicBezTo>
                    <a:pt x="191" y="75"/>
                    <a:pt x="191" y="80"/>
                    <a:pt x="190" y="86"/>
                  </a:cubicBezTo>
                  <a:cubicBezTo>
                    <a:pt x="189" y="93"/>
                    <a:pt x="186" y="100"/>
                    <a:pt x="182" y="107"/>
                  </a:cubicBezTo>
                  <a:cubicBezTo>
                    <a:pt x="177" y="114"/>
                    <a:pt x="171" y="118"/>
                    <a:pt x="164" y="122"/>
                  </a:cubicBezTo>
                  <a:cubicBezTo>
                    <a:pt x="172" y="125"/>
                    <a:pt x="179" y="131"/>
                    <a:pt x="184" y="139"/>
                  </a:cubicBezTo>
                  <a:cubicBezTo>
                    <a:pt x="189" y="147"/>
                    <a:pt x="192" y="155"/>
                    <a:pt x="193" y="164"/>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153" name="组合 152"/>
          <p:cNvGrpSpPr/>
          <p:nvPr/>
        </p:nvGrpSpPr>
        <p:grpSpPr>
          <a:xfrm>
            <a:off x="2478392" y="5113807"/>
            <a:ext cx="752057" cy="787237"/>
            <a:chOff x="1858793" y="3835355"/>
            <a:chExt cx="564043" cy="590428"/>
          </a:xfrm>
        </p:grpSpPr>
        <p:sp>
          <p:nvSpPr>
            <p:cNvPr id="141" name="Freeform 1616"/>
            <p:cNvSpPr>
              <a:spLocks/>
            </p:cNvSpPr>
            <p:nvPr/>
          </p:nvSpPr>
          <p:spPr bwMode="auto">
            <a:xfrm>
              <a:off x="1860050" y="3835355"/>
              <a:ext cx="562786" cy="590428"/>
            </a:xfrm>
            <a:custGeom>
              <a:avLst/>
              <a:gdLst>
                <a:gd name="T0" fmla="*/ 390 w 896"/>
                <a:gd name="T1" fmla="*/ 0 h 940"/>
                <a:gd name="T2" fmla="*/ 343 w 896"/>
                <a:gd name="T3" fmla="*/ 25 h 940"/>
                <a:gd name="T4" fmla="*/ 355 w 896"/>
                <a:gd name="T5" fmla="*/ 77 h 940"/>
                <a:gd name="T6" fmla="*/ 355 w 896"/>
                <a:gd name="T7" fmla="*/ 451 h 940"/>
                <a:gd name="T8" fmla="*/ 31 w 896"/>
                <a:gd name="T9" fmla="*/ 451 h 940"/>
                <a:gd name="T10" fmla="*/ 0 w 896"/>
                <a:gd name="T11" fmla="*/ 481 h 940"/>
                <a:gd name="T12" fmla="*/ 459 w 896"/>
                <a:gd name="T13" fmla="*/ 940 h 940"/>
                <a:gd name="T14" fmla="*/ 896 w 896"/>
                <a:gd name="T15" fmla="*/ 503 h 940"/>
                <a:gd name="T16" fmla="*/ 390 w 896"/>
                <a:gd name="T17" fmla="*/ 0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40">
                  <a:moveTo>
                    <a:pt x="390" y="0"/>
                  </a:moveTo>
                  <a:lnTo>
                    <a:pt x="343" y="25"/>
                  </a:lnTo>
                  <a:lnTo>
                    <a:pt x="355" y="77"/>
                  </a:lnTo>
                  <a:lnTo>
                    <a:pt x="355" y="451"/>
                  </a:lnTo>
                  <a:lnTo>
                    <a:pt x="31" y="451"/>
                  </a:lnTo>
                  <a:lnTo>
                    <a:pt x="0" y="481"/>
                  </a:lnTo>
                  <a:lnTo>
                    <a:pt x="459" y="940"/>
                  </a:lnTo>
                  <a:lnTo>
                    <a:pt x="896" y="503"/>
                  </a:lnTo>
                  <a:lnTo>
                    <a:pt x="390" y="0"/>
                  </a:lnTo>
                  <a:close/>
                </a:path>
              </a:pathLst>
            </a:custGeom>
            <a:gradFill>
              <a:gsLst>
                <a:gs pos="0">
                  <a:schemeClr val="bg1">
                    <a:lumMod val="50000"/>
                    <a:alpha val="61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42" name="Freeform 1612"/>
            <p:cNvSpPr>
              <a:spLocks noEditPoints="1"/>
            </p:cNvSpPr>
            <p:nvPr/>
          </p:nvSpPr>
          <p:spPr bwMode="auto">
            <a:xfrm>
              <a:off x="1858793" y="3835355"/>
              <a:ext cx="289561" cy="370589"/>
            </a:xfrm>
            <a:custGeom>
              <a:avLst/>
              <a:gdLst>
                <a:gd name="T0" fmla="*/ 387 w 461"/>
                <a:gd name="T1" fmla="*/ 481 h 590"/>
                <a:gd name="T2" fmla="*/ 387 w 461"/>
                <a:gd name="T3" fmla="*/ 590 h 590"/>
                <a:gd name="T4" fmla="*/ 316 w 461"/>
                <a:gd name="T5" fmla="*/ 590 h 590"/>
                <a:gd name="T6" fmla="*/ 316 w 461"/>
                <a:gd name="T7" fmla="*/ 481 h 590"/>
                <a:gd name="T8" fmla="*/ 0 w 461"/>
                <a:gd name="T9" fmla="*/ 481 h 590"/>
                <a:gd name="T10" fmla="*/ 0 w 461"/>
                <a:gd name="T11" fmla="*/ 418 h 590"/>
                <a:gd name="T12" fmla="*/ 260 w 461"/>
                <a:gd name="T13" fmla="*/ 0 h 590"/>
                <a:gd name="T14" fmla="*/ 387 w 461"/>
                <a:gd name="T15" fmla="*/ 0 h 590"/>
                <a:gd name="T16" fmla="*/ 387 w 461"/>
                <a:gd name="T17" fmla="*/ 420 h 590"/>
                <a:gd name="T18" fmla="*/ 461 w 461"/>
                <a:gd name="T19" fmla="*/ 420 h 590"/>
                <a:gd name="T20" fmla="*/ 461 w 461"/>
                <a:gd name="T21" fmla="*/ 481 h 590"/>
                <a:gd name="T22" fmla="*/ 387 w 461"/>
                <a:gd name="T23" fmla="*/ 481 h 590"/>
                <a:gd name="T24" fmla="*/ 316 w 461"/>
                <a:gd name="T25" fmla="*/ 63 h 590"/>
                <a:gd name="T26" fmla="*/ 298 w 461"/>
                <a:gd name="T27" fmla="*/ 63 h 590"/>
                <a:gd name="T28" fmla="*/ 80 w 461"/>
                <a:gd name="T29" fmla="*/ 420 h 590"/>
                <a:gd name="T30" fmla="*/ 316 w 461"/>
                <a:gd name="T31" fmla="*/ 420 h 590"/>
                <a:gd name="T32" fmla="*/ 316 w 461"/>
                <a:gd name="T33" fmla="*/ 63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1" h="590">
                  <a:moveTo>
                    <a:pt x="387" y="481"/>
                  </a:moveTo>
                  <a:lnTo>
                    <a:pt x="387" y="590"/>
                  </a:lnTo>
                  <a:lnTo>
                    <a:pt x="316" y="590"/>
                  </a:lnTo>
                  <a:lnTo>
                    <a:pt x="316" y="481"/>
                  </a:lnTo>
                  <a:lnTo>
                    <a:pt x="0" y="481"/>
                  </a:lnTo>
                  <a:lnTo>
                    <a:pt x="0" y="418"/>
                  </a:lnTo>
                  <a:lnTo>
                    <a:pt x="260" y="0"/>
                  </a:lnTo>
                  <a:lnTo>
                    <a:pt x="387" y="0"/>
                  </a:lnTo>
                  <a:lnTo>
                    <a:pt x="387" y="420"/>
                  </a:lnTo>
                  <a:lnTo>
                    <a:pt x="461" y="420"/>
                  </a:lnTo>
                  <a:lnTo>
                    <a:pt x="461" y="481"/>
                  </a:lnTo>
                  <a:lnTo>
                    <a:pt x="387" y="481"/>
                  </a:lnTo>
                  <a:close/>
                  <a:moveTo>
                    <a:pt x="316" y="63"/>
                  </a:moveTo>
                  <a:lnTo>
                    <a:pt x="298" y="63"/>
                  </a:lnTo>
                  <a:lnTo>
                    <a:pt x="80" y="420"/>
                  </a:lnTo>
                  <a:lnTo>
                    <a:pt x="316" y="420"/>
                  </a:lnTo>
                  <a:lnTo>
                    <a:pt x="316" y="63"/>
                  </a:lnTo>
                  <a:close/>
                </a:path>
              </a:pathLst>
            </a:custGeom>
            <a:solidFill>
              <a:schemeClr val="accent5"/>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151" name="组合 150"/>
          <p:cNvGrpSpPr/>
          <p:nvPr/>
        </p:nvGrpSpPr>
        <p:grpSpPr>
          <a:xfrm>
            <a:off x="8930319" y="2849647"/>
            <a:ext cx="744355" cy="832703"/>
            <a:chOff x="6697739" y="2137235"/>
            <a:chExt cx="558266" cy="624527"/>
          </a:xfrm>
        </p:grpSpPr>
        <p:sp>
          <p:nvSpPr>
            <p:cNvPr id="144" name="Freeform 1614"/>
            <p:cNvSpPr>
              <a:spLocks/>
            </p:cNvSpPr>
            <p:nvPr/>
          </p:nvSpPr>
          <p:spPr bwMode="auto">
            <a:xfrm>
              <a:off x="6697739" y="2161864"/>
              <a:ext cx="558266" cy="599898"/>
            </a:xfrm>
            <a:custGeom>
              <a:avLst/>
              <a:gdLst>
                <a:gd name="T0" fmla="*/ 406 w 952"/>
                <a:gd name="T1" fmla="*/ 0 h 1023"/>
                <a:gd name="T2" fmla="*/ 406 w 952"/>
                <a:gd name="T3" fmla="*/ 0 h 1023"/>
                <a:gd name="T4" fmla="*/ 375 w 952"/>
                <a:gd name="T5" fmla="*/ 215 h 1023"/>
                <a:gd name="T6" fmla="*/ 61 w 952"/>
                <a:gd name="T7" fmla="*/ 357 h 1023"/>
                <a:gd name="T8" fmla="*/ 21 w 952"/>
                <a:gd name="T9" fmla="*/ 525 h 1023"/>
                <a:gd name="T10" fmla="*/ 0 w 952"/>
                <a:gd name="T11" fmla="*/ 551 h 1023"/>
                <a:gd name="T12" fmla="*/ 0 w 952"/>
                <a:gd name="T13" fmla="*/ 551 h 1023"/>
                <a:gd name="T14" fmla="*/ 472 w 952"/>
                <a:gd name="T15" fmla="*/ 1023 h 1023"/>
                <a:gd name="T16" fmla="*/ 952 w 952"/>
                <a:gd name="T17" fmla="*/ 546 h 1023"/>
                <a:gd name="T18" fmla="*/ 406 w 952"/>
                <a:gd name="T19" fmla="*/ 0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2" h="1023">
                  <a:moveTo>
                    <a:pt x="406" y="0"/>
                  </a:moveTo>
                  <a:lnTo>
                    <a:pt x="406" y="0"/>
                  </a:lnTo>
                  <a:lnTo>
                    <a:pt x="375" y="215"/>
                  </a:lnTo>
                  <a:lnTo>
                    <a:pt x="61" y="357"/>
                  </a:lnTo>
                  <a:lnTo>
                    <a:pt x="21" y="525"/>
                  </a:lnTo>
                  <a:lnTo>
                    <a:pt x="0" y="551"/>
                  </a:lnTo>
                  <a:lnTo>
                    <a:pt x="0" y="551"/>
                  </a:lnTo>
                  <a:lnTo>
                    <a:pt x="472" y="1023"/>
                  </a:lnTo>
                  <a:lnTo>
                    <a:pt x="952" y="546"/>
                  </a:lnTo>
                  <a:lnTo>
                    <a:pt x="406" y="0"/>
                  </a:lnTo>
                  <a:close/>
                </a:path>
              </a:pathLst>
            </a:custGeom>
            <a:gradFill>
              <a:gsLst>
                <a:gs pos="0">
                  <a:schemeClr val="bg1">
                    <a:lumMod val="50000"/>
                    <a:alpha val="61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45" name="Freeform 1610"/>
            <p:cNvSpPr>
              <a:spLocks/>
            </p:cNvSpPr>
            <p:nvPr/>
          </p:nvSpPr>
          <p:spPr bwMode="auto">
            <a:xfrm>
              <a:off x="6698913" y="2137235"/>
              <a:ext cx="263301" cy="347742"/>
            </a:xfrm>
            <a:custGeom>
              <a:avLst/>
              <a:gdLst>
                <a:gd name="T0" fmla="*/ 0 w 190"/>
                <a:gd name="T1" fmla="*/ 251 h 251"/>
                <a:gd name="T2" fmla="*/ 0 w 190"/>
                <a:gd name="T3" fmla="*/ 196 h 251"/>
                <a:gd name="T4" fmla="*/ 6 w 190"/>
                <a:gd name="T5" fmla="*/ 169 h 251"/>
                <a:gd name="T6" fmla="*/ 26 w 190"/>
                <a:gd name="T7" fmla="*/ 151 h 251"/>
                <a:gd name="T8" fmla="*/ 51 w 190"/>
                <a:gd name="T9" fmla="*/ 141 h 251"/>
                <a:gd name="T10" fmla="*/ 79 w 190"/>
                <a:gd name="T11" fmla="*/ 130 h 251"/>
                <a:gd name="T12" fmla="*/ 106 w 190"/>
                <a:gd name="T13" fmla="*/ 120 h 251"/>
                <a:gd name="T14" fmla="*/ 130 w 190"/>
                <a:gd name="T15" fmla="*/ 111 h 251"/>
                <a:gd name="T16" fmla="*/ 148 w 190"/>
                <a:gd name="T17" fmla="*/ 100 h 251"/>
                <a:gd name="T18" fmla="*/ 156 w 190"/>
                <a:gd name="T19" fmla="*/ 80 h 251"/>
                <a:gd name="T20" fmla="*/ 156 w 190"/>
                <a:gd name="T21" fmla="*/ 71 h 251"/>
                <a:gd name="T22" fmla="*/ 156 w 190"/>
                <a:gd name="T23" fmla="*/ 60 h 251"/>
                <a:gd name="T24" fmla="*/ 145 w 190"/>
                <a:gd name="T25" fmla="*/ 37 h 251"/>
                <a:gd name="T26" fmla="*/ 121 w 190"/>
                <a:gd name="T27" fmla="*/ 27 h 251"/>
                <a:gd name="T28" fmla="*/ 99 w 190"/>
                <a:gd name="T29" fmla="*/ 26 h 251"/>
                <a:gd name="T30" fmla="*/ 76 w 190"/>
                <a:gd name="T31" fmla="*/ 27 h 251"/>
                <a:gd name="T32" fmla="*/ 43 w 190"/>
                <a:gd name="T33" fmla="*/ 40 h 251"/>
                <a:gd name="T34" fmla="*/ 33 w 190"/>
                <a:gd name="T35" fmla="*/ 76 h 251"/>
                <a:gd name="T36" fmla="*/ 33 w 190"/>
                <a:gd name="T37" fmla="*/ 107 h 251"/>
                <a:gd name="T38" fmla="*/ 2 w 190"/>
                <a:gd name="T39" fmla="*/ 107 h 251"/>
                <a:gd name="T40" fmla="*/ 2 w 190"/>
                <a:gd name="T41" fmla="*/ 70 h 251"/>
                <a:gd name="T42" fmla="*/ 19 w 190"/>
                <a:gd name="T43" fmla="*/ 19 h 251"/>
                <a:gd name="T44" fmla="*/ 69 w 190"/>
                <a:gd name="T45" fmla="*/ 0 h 251"/>
                <a:gd name="T46" fmla="*/ 99 w 190"/>
                <a:gd name="T47" fmla="*/ 0 h 251"/>
                <a:gd name="T48" fmla="*/ 130 w 190"/>
                <a:gd name="T49" fmla="*/ 2 h 251"/>
                <a:gd name="T50" fmla="*/ 168 w 190"/>
                <a:gd name="T51" fmla="*/ 17 h 251"/>
                <a:gd name="T52" fmla="*/ 186 w 190"/>
                <a:gd name="T53" fmla="*/ 55 h 251"/>
                <a:gd name="T54" fmla="*/ 186 w 190"/>
                <a:gd name="T55" fmla="*/ 83 h 251"/>
                <a:gd name="T56" fmla="*/ 178 w 190"/>
                <a:gd name="T57" fmla="*/ 110 h 251"/>
                <a:gd name="T58" fmla="*/ 148 w 190"/>
                <a:gd name="T59" fmla="*/ 135 h 251"/>
                <a:gd name="T60" fmla="*/ 123 w 190"/>
                <a:gd name="T61" fmla="*/ 144 h 251"/>
                <a:gd name="T62" fmla="*/ 96 w 190"/>
                <a:gd name="T63" fmla="*/ 154 h 251"/>
                <a:gd name="T64" fmla="*/ 68 w 190"/>
                <a:gd name="T65" fmla="*/ 165 h 251"/>
                <a:gd name="T66" fmla="*/ 44 w 190"/>
                <a:gd name="T67" fmla="*/ 174 h 251"/>
                <a:gd name="T68" fmla="*/ 33 w 190"/>
                <a:gd name="T69" fmla="*/ 183 h 251"/>
                <a:gd name="T70" fmla="*/ 30 w 190"/>
                <a:gd name="T71" fmla="*/ 197 h 251"/>
                <a:gd name="T72" fmla="*/ 30 w 190"/>
                <a:gd name="T73" fmla="*/ 226 h 251"/>
                <a:gd name="T74" fmla="*/ 190 w 190"/>
                <a:gd name="T75" fmla="*/ 226 h 251"/>
                <a:gd name="T76" fmla="*/ 190 w 190"/>
                <a:gd name="T77" fmla="*/ 251 h 251"/>
                <a:gd name="T78" fmla="*/ 0 w 190"/>
                <a:gd name="T79"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0" h="251">
                  <a:moveTo>
                    <a:pt x="0" y="251"/>
                  </a:moveTo>
                  <a:cubicBezTo>
                    <a:pt x="0" y="196"/>
                    <a:pt x="0" y="196"/>
                    <a:pt x="0" y="196"/>
                  </a:cubicBezTo>
                  <a:cubicBezTo>
                    <a:pt x="0" y="186"/>
                    <a:pt x="2" y="177"/>
                    <a:pt x="6" y="169"/>
                  </a:cubicBezTo>
                  <a:cubicBezTo>
                    <a:pt x="9" y="161"/>
                    <a:pt x="16" y="155"/>
                    <a:pt x="26" y="151"/>
                  </a:cubicBezTo>
                  <a:cubicBezTo>
                    <a:pt x="34" y="148"/>
                    <a:pt x="42" y="144"/>
                    <a:pt x="51" y="141"/>
                  </a:cubicBezTo>
                  <a:cubicBezTo>
                    <a:pt x="60" y="137"/>
                    <a:pt x="70" y="134"/>
                    <a:pt x="79" y="130"/>
                  </a:cubicBezTo>
                  <a:cubicBezTo>
                    <a:pt x="88" y="127"/>
                    <a:pt x="97" y="123"/>
                    <a:pt x="106" y="120"/>
                  </a:cubicBezTo>
                  <a:cubicBezTo>
                    <a:pt x="114" y="117"/>
                    <a:pt x="122" y="114"/>
                    <a:pt x="130" y="111"/>
                  </a:cubicBezTo>
                  <a:cubicBezTo>
                    <a:pt x="138" y="109"/>
                    <a:pt x="144" y="105"/>
                    <a:pt x="148" y="100"/>
                  </a:cubicBezTo>
                  <a:cubicBezTo>
                    <a:pt x="152" y="96"/>
                    <a:pt x="154" y="89"/>
                    <a:pt x="156" y="80"/>
                  </a:cubicBezTo>
                  <a:cubicBezTo>
                    <a:pt x="156" y="78"/>
                    <a:pt x="156" y="75"/>
                    <a:pt x="156" y="71"/>
                  </a:cubicBezTo>
                  <a:cubicBezTo>
                    <a:pt x="156" y="68"/>
                    <a:pt x="156" y="64"/>
                    <a:pt x="156" y="60"/>
                  </a:cubicBezTo>
                  <a:cubicBezTo>
                    <a:pt x="155" y="50"/>
                    <a:pt x="151" y="42"/>
                    <a:pt x="145" y="37"/>
                  </a:cubicBezTo>
                  <a:cubicBezTo>
                    <a:pt x="139" y="31"/>
                    <a:pt x="131" y="28"/>
                    <a:pt x="121" y="27"/>
                  </a:cubicBezTo>
                  <a:cubicBezTo>
                    <a:pt x="113" y="27"/>
                    <a:pt x="105" y="26"/>
                    <a:pt x="99" y="26"/>
                  </a:cubicBezTo>
                  <a:cubicBezTo>
                    <a:pt x="92" y="26"/>
                    <a:pt x="85" y="26"/>
                    <a:pt x="76" y="27"/>
                  </a:cubicBezTo>
                  <a:cubicBezTo>
                    <a:pt x="60" y="27"/>
                    <a:pt x="49" y="32"/>
                    <a:pt x="43" y="40"/>
                  </a:cubicBezTo>
                  <a:cubicBezTo>
                    <a:pt x="36" y="47"/>
                    <a:pt x="33" y="59"/>
                    <a:pt x="33" y="76"/>
                  </a:cubicBezTo>
                  <a:cubicBezTo>
                    <a:pt x="33" y="107"/>
                    <a:pt x="33" y="107"/>
                    <a:pt x="33" y="107"/>
                  </a:cubicBezTo>
                  <a:cubicBezTo>
                    <a:pt x="2" y="107"/>
                    <a:pt x="2" y="107"/>
                    <a:pt x="2" y="107"/>
                  </a:cubicBezTo>
                  <a:cubicBezTo>
                    <a:pt x="2" y="70"/>
                    <a:pt x="2" y="70"/>
                    <a:pt x="2" y="70"/>
                  </a:cubicBezTo>
                  <a:cubicBezTo>
                    <a:pt x="2" y="49"/>
                    <a:pt x="8" y="32"/>
                    <a:pt x="19" y="19"/>
                  </a:cubicBezTo>
                  <a:cubicBezTo>
                    <a:pt x="31" y="7"/>
                    <a:pt x="47" y="1"/>
                    <a:pt x="69" y="0"/>
                  </a:cubicBezTo>
                  <a:cubicBezTo>
                    <a:pt x="78" y="0"/>
                    <a:pt x="88" y="0"/>
                    <a:pt x="99" y="0"/>
                  </a:cubicBezTo>
                  <a:cubicBezTo>
                    <a:pt x="109" y="0"/>
                    <a:pt x="119" y="0"/>
                    <a:pt x="130" y="2"/>
                  </a:cubicBezTo>
                  <a:cubicBezTo>
                    <a:pt x="146" y="3"/>
                    <a:pt x="159" y="9"/>
                    <a:pt x="168" y="17"/>
                  </a:cubicBezTo>
                  <a:cubicBezTo>
                    <a:pt x="178" y="26"/>
                    <a:pt x="183" y="38"/>
                    <a:pt x="186" y="55"/>
                  </a:cubicBezTo>
                  <a:cubicBezTo>
                    <a:pt x="187" y="64"/>
                    <a:pt x="187" y="73"/>
                    <a:pt x="186" y="83"/>
                  </a:cubicBezTo>
                  <a:cubicBezTo>
                    <a:pt x="185" y="93"/>
                    <a:pt x="182" y="102"/>
                    <a:pt x="178" y="110"/>
                  </a:cubicBezTo>
                  <a:cubicBezTo>
                    <a:pt x="171" y="121"/>
                    <a:pt x="161" y="130"/>
                    <a:pt x="148" y="135"/>
                  </a:cubicBezTo>
                  <a:cubicBezTo>
                    <a:pt x="140" y="137"/>
                    <a:pt x="132" y="140"/>
                    <a:pt x="123" y="144"/>
                  </a:cubicBezTo>
                  <a:cubicBezTo>
                    <a:pt x="114" y="147"/>
                    <a:pt x="105" y="151"/>
                    <a:pt x="96" y="154"/>
                  </a:cubicBezTo>
                  <a:cubicBezTo>
                    <a:pt x="87" y="158"/>
                    <a:pt x="77" y="161"/>
                    <a:pt x="68" y="165"/>
                  </a:cubicBezTo>
                  <a:cubicBezTo>
                    <a:pt x="59" y="168"/>
                    <a:pt x="51" y="171"/>
                    <a:pt x="44" y="174"/>
                  </a:cubicBezTo>
                  <a:cubicBezTo>
                    <a:pt x="39" y="176"/>
                    <a:pt x="35" y="179"/>
                    <a:pt x="33" y="183"/>
                  </a:cubicBezTo>
                  <a:cubicBezTo>
                    <a:pt x="31" y="187"/>
                    <a:pt x="30" y="192"/>
                    <a:pt x="30" y="197"/>
                  </a:cubicBezTo>
                  <a:cubicBezTo>
                    <a:pt x="30" y="226"/>
                    <a:pt x="30" y="226"/>
                    <a:pt x="30" y="226"/>
                  </a:cubicBezTo>
                  <a:cubicBezTo>
                    <a:pt x="190" y="226"/>
                    <a:pt x="190" y="226"/>
                    <a:pt x="190" y="226"/>
                  </a:cubicBezTo>
                  <a:cubicBezTo>
                    <a:pt x="190" y="251"/>
                    <a:pt x="190" y="251"/>
                    <a:pt x="190" y="251"/>
                  </a:cubicBezTo>
                  <a:lnTo>
                    <a:pt x="0" y="251"/>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sp>
        <p:nvSpPr>
          <p:cNvPr id="146" name="副标题 2"/>
          <p:cNvSpPr txBox="1">
            <a:spLocks/>
          </p:cNvSpPr>
          <p:nvPr/>
        </p:nvSpPr>
        <p:spPr>
          <a:xfrm>
            <a:off x="3757588" y="1612787"/>
            <a:ext cx="5748053" cy="646749"/>
          </a:xfrm>
          <a:prstGeom prst="rect">
            <a:avLst/>
          </a:prstGeom>
        </p:spPr>
        <p:txBody>
          <a:bodyPr vert="horz" lIns="121920" tIns="60960" rIns="121920" bIns="60960" rtlCol="0" anchor="ctr">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添加文本内容添加文本内容添加文本内容</a:t>
            </a:r>
          </a:p>
        </p:txBody>
      </p:sp>
      <p:sp>
        <p:nvSpPr>
          <p:cNvPr id="147" name="副标题 2"/>
          <p:cNvSpPr txBox="1">
            <a:spLocks/>
          </p:cNvSpPr>
          <p:nvPr/>
        </p:nvSpPr>
        <p:spPr>
          <a:xfrm>
            <a:off x="2207559" y="2730185"/>
            <a:ext cx="5882533" cy="621123"/>
          </a:xfrm>
          <a:prstGeom prst="rect">
            <a:avLst/>
          </a:prstGeom>
        </p:spPr>
        <p:txBody>
          <a:bodyPr vert="horz" lIns="121920" tIns="60960" rIns="121920" bIns="60960" rtlCol="0" anchor="ctr">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添加文本内容添加文本内容添加文本内容</a:t>
            </a:r>
          </a:p>
        </p:txBody>
      </p:sp>
      <p:sp>
        <p:nvSpPr>
          <p:cNvPr id="148" name="副标题 2"/>
          <p:cNvSpPr txBox="1">
            <a:spLocks/>
          </p:cNvSpPr>
          <p:nvPr/>
        </p:nvSpPr>
        <p:spPr>
          <a:xfrm>
            <a:off x="2223286" y="3976289"/>
            <a:ext cx="5866807" cy="621123"/>
          </a:xfrm>
          <a:prstGeom prst="rect">
            <a:avLst/>
          </a:prstGeom>
        </p:spPr>
        <p:txBody>
          <a:bodyPr vert="horz" lIns="121920" tIns="60960" rIns="121920" bIns="60960" rtlCol="0" anchor="ctr">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添加文本内容添加文本内容添加文本内容</a:t>
            </a:r>
          </a:p>
        </p:txBody>
      </p:sp>
      <p:sp>
        <p:nvSpPr>
          <p:cNvPr id="149" name="副标题 2"/>
          <p:cNvSpPr txBox="1">
            <a:spLocks/>
          </p:cNvSpPr>
          <p:nvPr/>
        </p:nvSpPr>
        <p:spPr>
          <a:xfrm>
            <a:off x="3757589" y="4926462"/>
            <a:ext cx="5859772" cy="767612"/>
          </a:xfrm>
          <a:prstGeom prst="rect">
            <a:avLst/>
          </a:prstGeom>
        </p:spPr>
        <p:txBody>
          <a:bodyPr vert="horz" lIns="121920" tIns="60960" rIns="121920" bIns="60960" rtlCol="0">
            <a:noAutofit/>
          </a:bodyPr>
          <a:lstStyle>
            <a:defPPr>
              <a:defRPr lang="zh-CN"/>
            </a:defPPr>
            <a:lvl1pPr indent="0">
              <a:lnSpc>
                <a:spcPct val="120000"/>
              </a:lnSpc>
              <a:spcBef>
                <a:spcPct val="20000"/>
              </a:spcBef>
              <a:buFont typeface="Arial" panose="020B0604020202020204" pitchFamily="34" charset="0"/>
              <a:buNone/>
              <a:defRPr sz="1600">
                <a:solidFill>
                  <a:schemeClr val="accent6"/>
                </a:solidFill>
                <a:latin typeface="张海山锐线体2.0" panose="02000000000000000000" pitchFamily="2" charset="-122"/>
                <a:ea typeface="张海山锐线体2.0" panose="02000000000000000000" pitchFamily="2" charset="-122"/>
              </a:defRPr>
            </a:lvl1pPr>
            <a:lvl2pPr indent="0" algn="ctr">
              <a:spcBef>
                <a:spcPct val="20000"/>
              </a:spcBef>
              <a:buFont typeface="Arial" panose="020B0604020202020204" pitchFamily="34" charset="0"/>
              <a:buNone/>
              <a:defRPr sz="2800">
                <a:solidFill>
                  <a:schemeClr val="tx1">
                    <a:tint val="75000"/>
                  </a:schemeClr>
                </a:solidFill>
              </a:defRPr>
            </a:lvl2pPr>
            <a:lvl3pPr indent="0" algn="ctr">
              <a:spcBef>
                <a:spcPct val="20000"/>
              </a:spcBef>
              <a:buFont typeface="Arial" panose="020B0604020202020204" pitchFamily="34" charset="0"/>
              <a:buNone/>
              <a:defRPr sz="2400">
                <a:solidFill>
                  <a:schemeClr val="tx1">
                    <a:tint val="75000"/>
                  </a:schemeClr>
                </a:solidFill>
              </a:defRPr>
            </a:lvl3pPr>
            <a:lvl4pPr indent="0" algn="ctr">
              <a:spcBef>
                <a:spcPct val="20000"/>
              </a:spcBef>
              <a:buFont typeface="Arial" panose="020B0604020202020204" pitchFamily="34" charset="0"/>
              <a:buNone/>
              <a:defRPr sz="2000">
                <a:solidFill>
                  <a:schemeClr val="tx1">
                    <a:tint val="75000"/>
                  </a:schemeClr>
                </a:solidFill>
              </a:defRPr>
            </a:lvl4pPr>
            <a:lvl5pPr indent="0" algn="ctr">
              <a:spcBef>
                <a:spcPct val="20000"/>
              </a:spcBef>
              <a:buFont typeface="Arial" panose="020B0604020202020204" pitchFamily="34" charset="0"/>
              <a:buNone/>
              <a:defRPr sz="2000">
                <a:solidFill>
                  <a:schemeClr val="tx1">
                    <a:tint val="75000"/>
                  </a:schemeClr>
                </a:solidFill>
              </a:defRPr>
            </a:lvl5pPr>
            <a:lvl6pPr indent="0" algn="ctr">
              <a:spcBef>
                <a:spcPct val="20000"/>
              </a:spcBef>
              <a:buFont typeface="Arial" panose="020B0604020202020204" pitchFamily="34" charset="0"/>
              <a:buNone/>
              <a:defRPr sz="2000">
                <a:solidFill>
                  <a:schemeClr val="tx1">
                    <a:tint val="75000"/>
                  </a:schemeClr>
                </a:solidFill>
              </a:defRPr>
            </a:lvl6pPr>
            <a:lvl7pPr indent="0" algn="ctr">
              <a:spcBef>
                <a:spcPct val="20000"/>
              </a:spcBef>
              <a:buFont typeface="Arial" panose="020B0604020202020204" pitchFamily="34" charset="0"/>
              <a:buNone/>
              <a:defRPr sz="2000">
                <a:solidFill>
                  <a:schemeClr val="tx1">
                    <a:tint val="75000"/>
                  </a:schemeClr>
                </a:solidFill>
              </a:defRPr>
            </a:lvl7pPr>
            <a:lvl8pPr indent="0" algn="ctr">
              <a:spcBef>
                <a:spcPct val="20000"/>
              </a:spcBef>
              <a:buFont typeface="Arial" panose="020B0604020202020204" pitchFamily="34" charset="0"/>
              <a:buNone/>
              <a:defRPr sz="2000">
                <a:solidFill>
                  <a:schemeClr val="tx1">
                    <a:tint val="75000"/>
                  </a:schemeClr>
                </a:solidFill>
              </a:defRPr>
            </a:lvl8pPr>
            <a:lvl9pPr indent="0" algn="ctr">
              <a:spcBef>
                <a:spcPct val="20000"/>
              </a:spcBef>
              <a:buFont typeface="Arial" panose="020B0604020202020204" pitchFamily="34" charset="0"/>
              <a:buNone/>
              <a:defRPr sz="2000">
                <a:solidFill>
                  <a:schemeClr val="tx1">
                    <a:tint val="75000"/>
                  </a:schemeClr>
                </a:solidFill>
              </a:defRPr>
            </a:lvl9pPr>
          </a:lstStyle>
          <a:p>
            <a:r>
              <a:rPr lang="zh-CN" altLang="en-US" sz="2133" dirty="0">
                <a:solidFill>
                  <a:schemeClr val="tx2"/>
                </a:solidFill>
                <a:ea typeface="微软雅黑" panose="020B0503020204020204" pitchFamily="34" charset="-122"/>
              </a:rPr>
              <a:t>添加文本内容添加文本内容添加文本内容</a:t>
            </a:r>
          </a:p>
        </p:txBody>
      </p:sp>
      <p:sp>
        <p:nvSpPr>
          <p:cNvPr id="30" name="文本框 29"/>
          <p:cNvSpPr txBox="1"/>
          <p:nvPr/>
        </p:nvSpPr>
        <p:spPr>
          <a:xfrm>
            <a:off x="4503548" y="360213"/>
            <a:ext cx="3261592" cy="523220"/>
          </a:xfrm>
          <a:prstGeom prst="rect">
            <a:avLst/>
          </a:prstGeom>
          <a:noFill/>
          <a:ln>
            <a:solidFill>
              <a:schemeClr val="accent2"/>
            </a:solidFill>
          </a:ln>
        </p:spPr>
        <p:txBody>
          <a:bodyPr wrap="square" rtlCol="0">
            <a:spAutoFit/>
          </a:bodyPr>
          <a:lstStyle/>
          <a:p>
            <a:pPr algn="ctr" fontAlgn="auto">
              <a:spcBef>
                <a:spcPts val="0"/>
              </a:spcBef>
              <a:spcAft>
                <a:spcPts val="0"/>
              </a:spcAft>
              <a:defRPr/>
            </a:pPr>
            <a:r>
              <a:rPr lang="zh-CN" altLang="en-US" sz="2800" dirty="0">
                <a:solidFill>
                  <a:schemeClr val="tx2"/>
                </a:solidFill>
                <a:latin typeface="微软雅黑" panose="020B0503020204020204" pitchFamily="34" charset="-122"/>
                <a:ea typeface="微软雅黑" panose="020B0503020204020204" pitchFamily="34" charset="-122"/>
              </a:rPr>
              <a:t>添加文本内容</a:t>
            </a:r>
            <a:endParaRPr lang="zh-CN" altLang="en-US" sz="2800" dirty="0">
              <a:solidFill>
                <a:schemeClr val="bg1"/>
              </a:solidFill>
              <a:latin typeface="Agency FB" panose="020B0503020202020204" pitchFamily="34" charset="0"/>
              <a:cs typeface="+mn-ea"/>
              <a:sym typeface="+mn-lt"/>
            </a:endParaRPr>
          </a:p>
        </p:txBody>
      </p:sp>
      <p:sp>
        <p:nvSpPr>
          <p:cNvPr id="3" name="标题 2"/>
          <p:cNvSpPr>
            <a:spLocks noGrp="1"/>
          </p:cNvSpPr>
          <p:nvPr>
            <p:ph type="ctrTitle"/>
          </p:nvPr>
        </p:nvSpPr>
        <p:spPr/>
        <p:txBody>
          <a:bodyPr/>
          <a:lstStyle/>
          <a:p>
            <a:endParaRPr lang="zh-CN" altLang="en-US"/>
          </a:p>
        </p:txBody>
      </p:sp>
      <p:sp>
        <p:nvSpPr>
          <p:cNvPr id="6" name="副标题 5"/>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395085866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
                                        <p:tgtEl>
                                          <p:spTgt spid="2"/>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200"/>
                                        <p:tgtEl>
                                          <p:spTgt spid="4"/>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130"/>
                                        </p:tgtEl>
                                        <p:attrNameLst>
                                          <p:attrName>style.visibility</p:attrName>
                                        </p:attrNameLst>
                                      </p:cBhvr>
                                      <p:to>
                                        <p:strVal val="visible"/>
                                      </p:to>
                                    </p:set>
                                    <p:animEffect transition="in" filter="fade">
                                      <p:cBhvr>
                                        <p:cTn id="15" dur="200"/>
                                        <p:tgtEl>
                                          <p:spTgt spid="130"/>
                                        </p:tgtEl>
                                      </p:cBhvr>
                                    </p:animEffect>
                                  </p:childTnLst>
                                </p:cTn>
                              </p:par>
                            </p:childTnLst>
                          </p:cTn>
                        </p:par>
                        <p:par>
                          <p:cTn id="16" fill="hold">
                            <p:stCondLst>
                              <p:cond delay="6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200"/>
                                        <p:tgtEl>
                                          <p:spTgt spid="5"/>
                                        </p:tgtEl>
                                      </p:cBhvr>
                                    </p:animEffect>
                                  </p:childTnLst>
                                </p:cTn>
                              </p:par>
                            </p:childTnLst>
                          </p:cTn>
                        </p:par>
                        <p:par>
                          <p:cTn id="20" fill="hold">
                            <p:stCondLst>
                              <p:cond delay="8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200"/>
                                        <p:tgtEl>
                                          <p:spTgt spid="7"/>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200"/>
                                        <p:tgtEl>
                                          <p:spTgt spid="8"/>
                                        </p:tgtEl>
                                      </p:cBhvr>
                                    </p:animEffect>
                                  </p:childTnLst>
                                </p:cTn>
                              </p:par>
                            </p:childTnLst>
                          </p:cTn>
                        </p:par>
                        <p:par>
                          <p:cTn id="28" fill="hold">
                            <p:stCondLst>
                              <p:cond delay="1200"/>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200"/>
                                        <p:tgtEl>
                                          <p:spTgt spid="10"/>
                                        </p:tgtEl>
                                      </p:cBhvr>
                                    </p:animEffect>
                                  </p:childTnLst>
                                </p:cTn>
                              </p:par>
                            </p:childTnLst>
                          </p:cTn>
                        </p:par>
                        <p:par>
                          <p:cTn id="32" fill="hold">
                            <p:stCondLst>
                              <p:cond delay="1400"/>
                            </p:stCondLst>
                            <p:childTnLst>
                              <p:par>
                                <p:cTn id="33" presetID="10"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200"/>
                                        <p:tgtEl>
                                          <p:spTgt spid="11"/>
                                        </p:tgtEl>
                                      </p:cBhvr>
                                    </p:animEffect>
                                  </p:childTnLst>
                                </p:cTn>
                              </p:par>
                            </p:childTnLst>
                          </p:cTn>
                        </p:par>
                        <p:par>
                          <p:cTn id="36" fill="hold">
                            <p:stCondLst>
                              <p:cond delay="1600"/>
                            </p:stCondLst>
                            <p:childTnLst>
                              <p:par>
                                <p:cTn id="37" presetID="10" presetClass="entr" presetSubtype="0"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200"/>
                                        <p:tgtEl>
                                          <p:spTgt spid="13"/>
                                        </p:tgtEl>
                                      </p:cBhvr>
                                    </p:animEffect>
                                  </p:childTnLst>
                                </p:cTn>
                              </p:par>
                            </p:childTnLst>
                          </p:cTn>
                        </p:par>
                        <p:par>
                          <p:cTn id="40" fill="hold">
                            <p:stCondLst>
                              <p:cond delay="1800"/>
                            </p:stCondLst>
                            <p:childTnLst>
                              <p:par>
                                <p:cTn id="41" presetID="10" presetClass="entr" presetSubtype="0" fill="hold" grpId="0" nodeType="afterEffect">
                                  <p:stCondLst>
                                    <p:cond delay="0"/>
                                  </p:stCondLst>
                                  <p:childTnLst>
                                    <p:set>
                                      <p:cBhvr>
                                        <p:cTn id="42" dur="1" fill="hold">
                                          <p:stCondLst>
                                            <p:cond delay="0"/>
                                          </p:stCondLst>
                                        </p:cTn>
                                        <p:tgtEl>
                                          <p:spTgt spid="131"/>
                                        </p:tgtEl>
                                        <p:attrNameLst>
                                          <p:attrName>style.visibility</p:attrName>
                                        </p:attrNameLst>
                                      </p:cBhvr>
                                      <p:to>
                                        <p:strVal val="visible"/>
                                      </p:to>
                                    </p:set>
                                    <p:animEffect transition="in" filter="fade">
                                      <p:cBhvr>
                                        <p:cTn id="43" dur="200"/>
                                        <p:tgtEl>
                                          <p:spTgt spid="131"/>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132"/>
                                        </p:tgtEl>
                                        <p:attrNameLst>
                                          <p:attrName>style.visibility</p:attrName>
                                        </p:attrNameLst>
                                      </p:cBhvr>
                                      <p:to>
                                        <p:strVal val="visible"/>
                                      </p:to>
                                    </p:set>
                                    <p:animEffect transition="in" filter="fade">
                                      <p:cBhvr>
                                        <p:cTn id="47" dur="200"/>
                                        <p:tgtEl>
                                          <p:spTgt spid="132"/>
                                        </p:tgtEl>
                                      </p:cBhvr>
                                    </p:animEffect>
                                  </p:childTnLst>
                                </p:cTn>
                              </p:par>
                            </p:childTnLst>
                          </p:cTn>
                        </p:par>
                        <p:par>
                          <p:cTn id="48" fill="hold">
                            <p:stCondLst>
                              <p:cond delay="2200"/>
                            </p:stCondLst>
                            <p:childTnLst>
                              <p:par>
                                <p:cTn id="49" presetID="10" presetClass="entr" presetSubtype="0" fill="hold" grpId="0" nodeType="afterEffect">
                                  <p:stCondLst>
                                    <p:cond delay="0"/>
                                  </p:stCondLst>
                                  <p:childTnLst>
                                    <p:set>
                                      <p:cBhvr>
                                        <p:cTn id="50" dur="1" fill="hold">
                                          <p:stCondLst>
                                            <p:cond delay="0"/>
                                          </p:stCondLst>
                                        </p:cTn>
                                        <p:tgtEl>
                                          <p:spTgt spid="133"/>
                                        </p:tgtEl>
                                        <p:attrNameLst>
                                          <p:attrName>style.visibility</p:attrName>
                                        </p:attrNameLst>
                                      </p:cBhvr>
                                      <p:to>
                                        <p:strVal val="visible"/>
                                      </p:to>
                                    </p:set>
                                    <p:animEffect transition="in" filter="fade">
                                      <p:cBhvr>
                                        <p:cTn id="51" dur="200"/>
                                        <p:tgtEl>
                                          <p:spTgt spid="133"/>
                                        </p:tgtEl>
                                      </p:cBhvr>
                                    </p:animEffect>
                                  </p:childTnLst>
                                </p:cTn>
                              </p:par>
                            </p:childTnLst>
                          </p:cTn>
                        </p:par>
                        <p:par>
                          <p:cTn id="52" fill="hold">
                            <p:stCondLst>
                              <p:cond delay="2400"/>
                            </p:stCondLst>
                            <p:childTnLst>
                              <p:par>
                                <p:cTn id="53" presetID="10" presetClass="entr" presetSubtype="0" fill="hold" nodeType="afterEffect">
                                  <p:stCondLst>
                                    <p:cond delay="0"/>
                                  </p:stCondLst>
                                  <p:childTnLst>
                                    <p:set>
                                      <p:cBhvr>
                                        <p:cTn id="54" dur="1" fill="hold">
                                          <p:stCondLst>
                                            <p:cond delay="0"/>
                                          </p:stCondLst>
                                        </p:cTn>
                                        <p:tgtEl>
                                          <p:spTgt spid="150"/>
                                        </p:tgtEl>
                                        <p:attrNameLst>
                                          <p:attrName>style.visibility</p:attrName>
                                        </p:attrNameLst>
                                      </p:cBhvr>
                                      <p:to>
                                        <p:strVal val="visible"/>
                                      </p:to>
                                    </p:set>
                                    <p:animEffect transition="in" filter="fade">
                                      <p:cBhvr>
                                        <p:cTn id="55" dur="200"/>
                                        <p:tgtEl>
                                          <p:spTgt spid="150"/>
                                        </p:tgtEl>
                                      </p:cBhvr>
                                    </p:animEffect>
                                  </p:childTnLst>
                                </p:cTn>
                              </p:par>
                            </p:childTnLst>
                          </p:cTn>
                        </p:par>
                        <p:par>
                          <p:cTn id="56" fill="hold">
                            <p:stCondLst>
                              <p:cond delay="2600"/>
                            </p:stCondLst>
                            <p:childTnLst>
                              <p:par>
                                <p:cTn id="57" presetID="10" presetClass="entr" presetSubtype="0" fill="hold" nodeType="afterEffect">
                                  <p:stCondLst>
                                    <p:cond delay="0"/>
                                  </p:stCondLst>
                                  <p:childTnLst>
                                    <p:set>
                                      <p:cBhvr>
                                        <p:cTn id="58" dur="1" fill="hold">
                                          <p:stCondLst>
                                            <p:cond delay="0"/>
                                          </p:stCondLst>
                                        </p:cTn>
                                        <p:tgtEl>
                                          <p:spTgt spid="152"/>
                                        </p:tgtEl>
                                        <p:attrNameLst>
                                          <p:attrName>style.visibility</p:attrName>
                                        </p:attrNameLst>
                                      </p:cBhvr>
                                      <p:to>
                                        <p:strVal val="visible"/>
                                      </p:to>
                                    </p:set>
                                    <p:animEffect transition="in" filter="fade">
                                      <p:cBhvr>
                                        <p:cTn id="59" dur="200"/>
                                        <p:tgtEl>
                                          <p:spTgt spid="152"/>
                                        </p:tgtEl>
                                      </p:cBhvr>
                                    </p:animEffect>
                                  </p:childTnLst>
                                </p:cTn>
                              </p:par>
                            </p:childTnLst>
                          </p:cTn>
                        </p:par>
                        <p:par>
                          <p:cTn id="60" fill="hold">
                            <p:stCondLst>
                              <p:cond delay="2800"/>
                            </p:stCondLst>
                            <p:childTnLst>
                              <p:par>
                                <p:cTn id="61" presetID="10" presetClass="entr" presetSubtype="0" fill="hold" nodeType="afterEffect">
                                  <p:stCondLst>
                                    <p:cond delay="0"/>
                                  </p:stCondLst>
                                  <p:childTnLst>
                                    <p:set>
                                      <p:cBhvr>
                                        <p:cTn id="62" dur="1" fill="hold">
                                          <p:stCondLst>
                                            <p:cond delay="0"/>
                                          </p:stCondLst>
                                        </p:cTn>
                                        <p:tgtEl>
                                          <p:spTgt spid="153"/>
                                        </p:tgtEl>
                                        <p:attrNameLst>
                                          <p:attrName>style.visibility</p:attrName>
                                        </p:attrNameLst>
                                      </p:cBhvr>
                                      <p:to>
                                        <p:strVal val="visible"/>
                                      </p:to>
                                    </p:set>
                                    <p:animEffect transition="in" filter="fade">
                                      <p:cBhvr>
                                        <p:cTn id="63" dur="200"/>
                                        <p:tgtEl>
                                          <p:spTgt spid="153"/>
                                        </p:tgtEl>
                                      </p:cBhvr>
                                    </p:animEffect>
                                  </p:childTnLst>
                                </p:cTn>
                              </p:par>
                            </p:childTnLst>
                          </p:cTn>
                        </p:par>
                        <p:par>
                          <p:cTn id="64" fill="hold">
                            <p:stCondLst>
                              <p:cond delay="3000"/>
                            </p:stCondLst>
                            <p:childTnLst>
                              <p:par>
                                <p:cTn id="65" presetID="10" presetClass="entr" presetSubtype="0" fill="hold" nodeType="afterEffect">
                                  <p:stCondLst>
                                    <p:cond delay="0"/>
                                  </p:stCondLst>
                                  <p:childTnLst>
                                    <p:set>
                                      <p:cBhvr>
                                        <p:cTn id="66" dur="1" fill="hold">
                                          <p:stCondLst>
                                            <p:cond delay="0"/>
                                          </p:stCondLst>
                                        </p:cTn>
                                        <p:tgtEl>
                                          <p:spTgt spid="151"/>
                                        </p:tgtEl>
                                        <p:attrNameLst>
                                          <p:attrName>style.visibility</p:attrName>
                                        </p:attrNameLst>
                                      </p:cBhvr>
                                      <p:to>
                                        <p:strVal val="visible"/>
                                      </p:to>
                                    </p:set>
                                    <p:animEffect transition="in" filter="fade">
                                      <p:cBhvr>
                                        <p:cTn id="67" dur="200"/>
                                        <p:tgtEl>
                                          <p:spTgt spid="151"/>
                                        </p:tgtEl>
                                      </p:cBhvr>
                                    </p:animEffect>
                                  </p:childTnLst>
                                </p:cTn>
                              </p:par>
                            </p:childTnLst>
                          </p:cTn>
                        </p:par>
                        <p:par>
                          <p:cTn id="68" fill="hold">
                            <p:stCondLst>
                              <p:cond delay="3200"/>
                            </p:stCondLst>
                            <p:childTnLst>
                              <p:par>
                                <p:cTn id="69" presetID="10" presetClass="entr" presetSubtype="0" fill="hold" grpId="0" nodeType="afterEffect">
                                  <p:stCondLst>
                                    <p:cond delay="0"/>
                                  </p:stCondLst>
                                  <p:childTnLst>
                                    <p:set>
                                      <p:cBhvr>
                                        <p:cTn id="70" dur="1" fill="hold">
                                          <p:stCondLst>
                                            <p:cond delay="0"/>
                                          </p:stCondLst>
                                        </p:cTn>
                                        <p:tgtEl>
                                          <p:spTgt spid="146"/>
                                        </p:tgtEl>
                                        <p:attrNameLst>
                                          <p:attrName>style.visibility</p:attrName>
                                        </p:attrNameLst>
                                      </p:cBhvr>
                                      <p:to>
                                        <p:strVal val="visible"/>
                                      </p:to>
                                    </p:set>
                                    <p:animEffect transition="in" filter="fade">
                                      <p:cBhvr>
                                        <p:cTn id="71" dur="200"/>
                                        <p:tgtEl>
                                          <p:spTgt spid="146"/>
                                        </p:tgtEl>
                                      </p:cBhvr>
                                    </p:animEffect>
                                  </p:childTnLst>
                                </p:cTn>
                              </p:par>
                            </p:childTnLst>
                          </p:cTn>
                        </p:par>
                        <p:par>
                          <p:cTn id="72" fill="hold">
                            <p:stCondLst>
                              <p:cond delay="3400"/>
                            </p:stCondLst>
                            <p:childTnLst>
                              <p:par>
                                <p:cTn id="73" presetID="10" presetClass="entr" presetSubtype="0" fill="hold" grpId="0" nodeType="afterEffect">
                                  <p:stCondLst>
                                    <p:cond delay="0"/>
                                  </p:stCondLst>
                                  <p:childTnLst>
                                    <p:set>
                                      <p:cBhvr>
                                        <p:cTn id="74" dur="1" fill="hold">
                                          <p:stCondLst>
                                            <p:cond delay="0"/>
                                          </p:stCondLst>
                                        </p:cTn>
                                        <p:tgtEl>
                                          <p:spTgt spid="147"/>
                                        </p:tgtEl>
                                        <p:attrNameLst>
                                          <p:attrName>style.visibility</p:attrName>
                                        </p:attrNameLst>
                                      </p:cBhvr>
                                      <p:to>
                                        <p:strVal val="visible"/>
                                      </p:to>
                                    </p:set>
                                    <p:animEffect transition="in" filter="fade">
                                      <p:cBhvr>
                                        <p:cTn id="75" dur="200"/>
                                        <p:tgtEl>
                                          <p:spTgt spid="147"/>
                                        </p:tgtEl>
                                      </p:cBhvr>
                                    </p:animEffect>
                                  </p:childTnLst>
                                </p:cTn>
                              </p:par>
                            </p:childTnLst>
                          </p:cTn>
                        </p:par>
                        <p:par>
                          <p:cTn id="76" fill="hold">
                            <p:stCondLst>
                              <p:cond delay="3600"/>
                            </p:stCondLst>
                            <p:childTnLst>
                              <p:par>
                                <p:cTn id="77" presetID="10" presetClass="entr" presetSubtype="0" fill="hold" grpId="0" nodeType="afterEffect">
                                  <p:stCondLst>
                                    <p:cond delay="0"/>
                                  </p:stCondLst>
                                  <p:childTnLst>
                                    <p:set>
                                      <p:cBhvr>
                                        <p:cTn id="78" dur="1" fill="hold">
                                          <p:stCondLst>
                                            <p:cond delay="0"/>
                                          </p:stCondLst>
                                        </p:cTn>
                                        <p:tgtEl>
                                          <p:spTgt spid="148"/>
                                        </p:tgtEl>
                                        <p:attrNameLst>
                                          <p:attrName>style.visibility</p:attrName>
                                        </p:attrNameLst>
                                      </p:cBhvr>
                                      <p:to>
                                        <p:strVal val="visible"/>
                                      </p:to>
                                    </p:set>
                                    <p:animEffect transition="in" filter="fade">
                                      <p:cBhvr>
                                        <p:cTn id="79" dur="200"/>
                                        <p:tgtEl>
                                          <p:spTgt spid="148"/>
                                        </p:tgtEl>
                                      </p:cBhvr>
                                    </p:animEffect>
                                  </p:childTnLst>
                                </p:cTn>
                              </p:par>
                            </p:childTnLst>
                          </p:cTn>
                        </p:par>
                        <p:par>
                          <p:cTn id="80" fill="hold">
                            <p:stCondLst>
                              <p:cond delay="3800"/>
                            </p:stCondLst>
                            <p:childTnLst>
                              <p:par>
                                <p:cTn id="81" presetID="10" presetClass="entr" presetSubtype="0" fill="hold" grpId="0" nodeType="afterEffect">
                                  <p:stCondLst>
                                    <p:cond delay="0"/>
                                  </p:stCondLst>
                                  <p:childTnLst>
                                    <p:set>
                                      <p:cBhvr>
                                        <p:cTn id="82" dur="1" fill="hold">
                                          <p:stCondLst>
                                            <p:cond delay="0"/>
                                          </p:stCondLst>
                                        </p:cTn>
                                        <p:tgtEl>
                                          <p:spTgt spid="149"/>
                                        </p:tgtEl>
                                        <p:attrNameLst>
                                          <p:attrName>style.visibility</p:attrName>
                                        </p:attrNameLst>
                                      </p:cBhvr>
                                      <p:to>
                                        <p:strVal val="visible"/>
                                      </p:to>
                                    </p:set>
                                    <p:animEffect transition="in" filter="fade">
                                      <p:cBhvr>
                                        <p:cTn id="83" dur="200"/>
                                        <p:tgtEl>
                                          <p:spTgt spid="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130" grpId="0" animBg="1"/>
      <p:bldP spid="5" grpId="0" animBg="1"/>
      <p:bldP spid="7" grpId="0" animBg="1"/>
      <p:bldP spid="8" grpId="0" animBg="1"/>
      <p:bldP spid="10" grpId="0" animBg="1"/>
      <p:bldP spid="11" grpId="0" animBg="1"/>
      <p:bldP spid="13" grpId="0" animBg="1"/>
      <p:bldP spid="131" grpId="0" animBg="1"/>
      <p:bldP spid="132" grpId="0" animBg="1"/>
      <p:bldP spid="133" grpId="0" animBg="1"/>
      <p:bldP spid="146" grpId="0"/>
      <p:bldP spid="147" grpId="0"/>
      <p:bldP spid="148" grpId="0"/>
      <p:bldP spid="14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Freeform 1078_1"/>
          <p:cNvSpPr>
            <a:spLocks/>
          </p:cNvSpPr>
          <p:nvPr/>
        </p:nvSpPr>
        <p:spPr bwMode="auto">
          <a:xfrm rot="-120000">
            <a:off x="1326491" y="1357100"/>
            <a:ext cx="9267003" cy="867019"/>
          </a:xfrm>
          <a:custGeom>
            <a:avLst/>
            <a:gdLst>
              <a:gd name="T0" fmla="*/ 509 w 509"/>
              <a:gd name="T1" fmla="*/ 131 h 137"/>
              <a:gd name="T2" fmla="*/ 503 w 509"/>
              <a:gd name="T3" fmla="*/ 137 h 137"/>
              <a:gd name="T4" fmla="*/ 7 w 509"/>
              <a:gd name="T5" fmla="*/ 137 h 137"/>
              <a:gd name="T6" fmla="*/ 0 w 509"/>
              <a:gd name="T7" fmla="*/ 131 h 137"/>
              <a:gd name="T8" fmla="*/ 0 w 509"/>
              <a:gd name="T9" fmla="*/ 69 h 137"/>
              <a:gd name="T10" fmla="*/ 0 w 509"/>
              <a:gd name="T11" fmla="*/ 7 h 137"/>
              <a:gd name="T12" fmla="*/ 7 w 509"/>
              <a:gd name="T13" fmla="*/ 0 h 137"/>
              <a:gd name="T14" fmla="*/ 503 w 509"/>
              <a:gd name="T15" fmla="*/ 0 h 137"/>
              <a:gd name="T16" fmla="*/ 509 w 509"/>
              <a:gd name="T17" fmla="*/ 7 h 137"/>
              <a:gd name="T18" fmla="*/ 509 w 509"/>
              <a:gd name="T19" fmla="*/ 69 h 137"/>
              <a:gd name="T20" fmla="*/ 509 w 509"/>
              <a:gd name="T21" fmla="*/ 13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9" h="137">
                <a:moveTo>
                  <a:pt x="509" y="131"/>
                </a:moveTo>
                <a:cubicBezTo>
                  <a:pt x="509" y="135"/>
                  <a:pt x="506" y="137"/>
                  <a:pt x="503" y="137"/>
                </a:cubicBezTo>
                <a:cubicBezTo>
                  <a:pt x="7" y="137"/>
                  <a:pt x="7" y="137"/>
                  <a:pt x="7" y="137"/>
                </a:cubicBezTo>
                <a:cubicBezTo>
                  <a:pt x="3" y="137"/>
                  <a:pt x="0" y="135"/>
                  <a:pt x="0" y="131"/>
                </a:cubicBezTo>
                <a:cubicBezTo>
                  <a:pt x="0" y="69"/>
                  <a:pt x="0" y="69"/>
                  <a:pt x="0" y="69"/>
                </a:cubicBezTo>
                <a:cubicBezTo>
                  <a:pt x="0" y="7"/>
                  <a:pt x="0" y="7"/>
                  <a:pt x="0" y="7"/>
                </a:cubicBezTo>
                <a:cubicBezTo>
                  <a:pt x="0" y="3"/>
                  <a:pt x="3" y="0"/>
                  <a:pt x="7" y="0"/>
                </a:cubicBezTo>
                <a:cubicBezTo>
                  <a:pt x="503" y="0"/>
                  <a:pt x="503" y="0"/>
                  <a:pt x="503" y="0"/>
                </a:cubicBezTo>
                <a:cubicBezTo>
                  <a:pt x="506" y="0"/>
                  <a:pt x="509" y="3"/>
                  <a:pt x="509" y="7"/>
                </a:cubicBezTo>
                <a:cubicBezTo>
                  <a:pt x="509" y="69"/>
                  <a:pt x="509" y="69"/>
                  <a:pt x="509" y="69"/>
                </a:cubicBezTo>
                <a:cubicBezTo>
                  <a:pt x="509" y="131"/>
                  <a:pt x="509" y="131"/>
                  <a:pt x="509" y="131"/>
                </a:cubicBezTo>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4" name="Freeform 1080_1"/>
          <p:cNvSpPr>
            <a:spLocks/>
          </p:cNvSpPr>
          <p:nvPr/>
        </p:nvSpPr>
        <p:spPr bwMode="auto">
          <a:xfrm rot="-120000">
            <a:off x="1326491" y="2629443"/>
            <a:ext cx="9267003" cy="869703"/>
          </a:xfrm>
          <a:custGeom>
            <a:avLst/>
            <a:gdLst>
              <a:gd name="T0" fmla="*/ 0 w 509"/>
              <a:gd name="T1" fmla="*/ 131 h 137"/>
              <a:gd name="T2" fmla="*/ 7 w 509"/>
              <a:gd name="T3" fmla="*/ 137 h 137"/>
              <a:gd name="T4" fmla="*/ 503 w 509"/>
              <a:gd name="T5" fmla="*/ 137 h 137"/>
              <a:gd name="T6" fmla="*/ 509 w 509"/>
              <a:gd name="T7" fmla="*/ 131 h 137"/>
              <a:gd name="T8" fmla="*/ 509 w 509"/>
              <a:gd name="T9" fmla="*/ 69 h 137"/>
              <a:gd name="T10" fmla="*/ 509 w 509"/>
              <a:gd name="T11" fmla="*/ 7 h 137"/>
              <a:gd name="T12" fmla="*/ 503 w 509"/>
              <a:gd name="T13" fmla="*/ 0 h 137"/>
              <a:gd name="T14" fmla="*/ 7 w 509"/>
              <a:gd name="T15" fmla="*/ 0 h 137"/>
              <a:gd name="T16" fmla="*/ 0 w 509"/>
              <a:gd name="T17" fmla="*/ 7 h 137"/>
              <a:gd name="T18" fmla="*/ 0 w 509"/>
              <a:gd name="T19" fmla="*/ 69 h 137"/>
              <a:gd name="T20" fmla="*/ 0 w 509"/>
              <a:gd name="T21" fmla="*/ 13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9" h="137">
                <a:moveTo>
                  <a:pt x="0" y="131"/>
                </a:moveTo>
                <a:cubicBezTo>
                  <a:pt x="0" y="135"/>
                  <a:pt x="3" y="137"/>
                  <a:pt x="7" y="137"/>
                </a:cubicBezTo>
                <a:cubicBezTo>
                  <a:pt x="503" y="137"/>
                  <a:pt x="503" y="137"/>
                  <a:pt x="503" y="137"/>
                </a:cubicBezTo>
                <a:cubicBezTo>
                  <a:pt x="506" y="137"/>
                  <a:pt x="509" y="135"/>
                  <a:pt x="509" y="131"/>
                </a:cubicBezTo>
                <a:cubicBezTo>
                  <a:pt x="509" y="69"/>
                  <a:pt x="509" y="69"/>
                  <a:pt x="509" y="69"/>
                </a:cubicBezTo>
                <a:cubicBezTo>
                  <a:pt x="509" y="7"/>
                  <a:pt x="509" y="7"/>
                  <a:pt x="509" y="7"/>
                </a:cubicBezTo>
                <a:cubicBezTo>
                  <a:pt x="509" y="3"/>
                  <a:pt x="506" y="0"/>
                  <a:pt x="503" y="0"/>
                </a:cubicBezTo>
                <a:cubicBezTo>
                  <a:pt x="7" y="0"/>
                  <a:pt x="7" y="0"/>
                  <a:pt x="7" y="0"/>
                </a:cubicBezTo>
                <a:cubicBezTo>
                  <a:pt x="3" y="0"/>
                  <a:pt x="0" y="3"/>
                  <a:pt x="0" y="7"/>
                </a:cubicBezTo>
                <a:cubicBezTo>
                  <a:pt x="0" y="69"/>
                  <a:pt x="0" y="69"/>
                  <a:pt x="0" y="69"/>
                </a:cubicBezTo>
                <a:cubicBezTo>
                  <a:pt x="0" y="131"/>
                  <a:pt x="0" y="131"/>
                  <a:pt x="0" y="131"/>
                </a:cubicBezTo>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5" name="Freeform 1082_1"/>
          <p:cNvSpPr>
            <a:spLocks/>
          </p:cNvSpPr>
          <p:nvPr/>
        </p:nvSpPr>
        <p:spPr bwMode="auto">
          <a:xfrm rot="-120000">
            <a:off x="1326491" y="3778309"/>
            <a:ext cx="9267003" cy="867019"/>
          </a:xfrm>
          <a:custGeom>
            <a:avLst/>
            <a:gdLst>
              <a:gd name="T0" fmla="*/ 509 w 509"/>
              <a:gd name="T1" fmla="*/ 131 h 137"/>
              <a:gd name="T2" fmla="*/ 503 w 509"/>
              <a:gd name="T3" fmla="*/ 137 h 137"/>
              <a:gd name="T4" fmla="*/ 7 w 509"/>
              <a:gd name="T5" fmla="*/ 137 h 137"/>
              <a:gd name="T6" fmla="*/ 0 w 509"/>
              <a:gd name="T7" fmla="*/ 131 h 137"/>
              <a:gd name="T8" fmla="*/ 0 w 509"/>
              <a:gd name="T9" fmla="*/ 69 h 137"/>
              <a:gd name="T10" fmla="*/ 0 w 509"/>
              <a:gd name="T11" fmla="*/ 6 h 137"/>
              <a:gd name="T12" fmla="*/ 7 w 509"/>
              <a:gd name="T13" fmla="*/ 0 h 137"/>
              <a:gd name="T14" fmla="*/ 503 w 509"/>
              <a:gd name="T15" fmla="*/ 0 h 137"/>
              <a:gd name="T16" fmla="*/ 509 w 509"/>
              <a:gd name="T17" fmla="*/ 6 h 137"/>
              <a:gd name="T18" fmla="*/ 509 w 509"/>
              <a:gd name="T19" fmla="*/ 69 h 137"/>
              <a:gd name="T20" fmla="*/ 509 w 509"/>
              <a:gd name="T21" fmla="*/ 13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9" h="137">
                <a:moveTo>
                  <a:pt x="509" y="131"/>
                </a:moveTo>
                <a:cubicBezTo>
                  <a:pt x="509" y="135"/>
                  <a:pt x="506" y="137"/>
                  <a:pt x="503" y="137"/>
                </a:cubicBezTo>
                <a:cubicBezTo>
                  <a:pt x="7" y="137"/>
                  <a:pt x="7" y="137"/>
                  <a:pt x="7" y="137"/>
                </a:cubicBezTo>
                <a:cubicBezTo>
                  <a:pt x="3" y="137"/>
                  <a:pt x="0" y="135"/>
                  <a:pt x="0" y="131"/>
                </a:cubicBezTo>
                <a:cubicBezTo>
                  <a:pt x="0" y="69"/>
                  <a:pt x="0" y="69"/>
                  <a:pt x="0" y="69"/>
                </a:cubicBezTo>
                <a:cubicBezTo>
                  <a:pt x="0" y="6"/>
                  <a:pt x="0" y="6"/>
                  <a:pt x="0" y="6"/>
                </a:cubicBezTo>
                <a:cubicBezTo>
                  <a:pt x="0" y="3"/>
                  <a:pt x="3" y="0"/>
                  <a:pt x="7" y="0"/>
                </a:cubicBezTo>
                <a:cubicBezTo>
                  <a:pt x="503" y="0"/>
                  <a:pt x="503" y="0"/>
                  <a:pt x="503" y="0"/>
                </a:cubicBezTo>
                <a:cubicBezTo>
                  <a:pt x="506" y="0"/>
                  <a:pt x="509" y="3"/>
                  <a:pt x="509" y="6"/>
                </a:cubicBezTo>
                <a:cubicBezTo>
                  <a:pt x="509" y="69"/>
                  <a:pt x="509" y="69"/>
                  <a:pt x="509" y="69"/>
                </a:cubicBezTo>
                <a:cubicBezTo>
                  <a:pt x="509" y="131"/>
                  <a:pt x="509" y="131"/>
                  <a:pt x="509" y="131"/>
                </a:cubicBezTo>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6" name="Freeform 1084_1"/>
          <p:cNvSpPr>
            <a:spLocks/>
          </p:cNvSpPr>
          <p:nvPr/>
        </p:nvSpPr>
        <p:spPr bwMode="auto">
          <a:xfrm rot="-120000">
            <a:off x="1326491" y="5053337"/>
            <a:ext cx="9267003" cy="867019"/>
          </a:xfrm>
          <a:custGeom>
            <a:avLst/>
            <a:gdLst>
              <a:gd name="T0" fmla="*/ 0 w 509"/>
              <a:gd name="T1" fmla="*/ 131 h 137"/>
              <a:gd name="T2" fmla="*/ 7 w 509"/>
              <a:gd name="T3" fmla="*/ 137 h 137"/>
              <a:gd name="T4" fmla="*/ 503 w 509"/>
              <a:gd name="T5" fmla="*/ 137 h 137"/>
              <a:gd name="T6" fmla="*/ 509 w 509"/>
              <a:gd name="T7" fmla="*/ 131 h 137"/>
              <a:gd name="T8" fmla="*/ 509 w 509"/>
              <a:gd name="T9" fmla="*/ 69 h 137"/>
              <a:gd name="T10" fmla="*/ 509 w 509"/>
              <a:gd name="T11" fmla="*/ 6 h 137"/>
              <a:gd name="T12" fmla="*/ 503 w 509"/>
              <a:gd name="T13" fmla="*/ 0 h 137"/>
              <a:gd name="T14" fmla="*/ 7 w 509"/>
              <a:gd name="T15" fmla="*/ 0 h 137"/>
              <a:gd name="T16" fmla="*/ 0 w 509"/>
              <a:gd name="T17" fmla="*/ 6 h 137"/>
              <a:gd name="T18" fmla="*/ 0 w 509"/>
              <a:gd name="T19" fmla="*/ 69 h 137"/>
              <a:gd name="T20" fmla="*/ 0 w 509"/>
              <a:gd name="T21" fmla="*/ 13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9" h="137">
                <a:moveTo>
                  <a:pt x="0" y="131"/>
                </a:moveTo>
                <a:cubicBezTo>
                  <a:pt x="0" y="135"/>
                  <a:pt x="3" y="137"/>
                  <a:pt x="7" y="137"/>
                </a:cubicBezTo>
                <a:cubicBezTo>
                  <a:pt x="503" y="137"/>
                  <a:pt x="503" y="137"/>
                  <a:pt x="503" y="137"/>
                </a:cubicBezTo>
                <a:cubicBezTo>
                  <a:pt x="506" y="137"/>
                  <a:pt x="509" y="135"/>
                  <a:pt x="509" y="131"/>
                </a:cubicBezTo>
                <a:cubicBezTo>
                  <a:pt x="509" y="69"/>
                  <a:pt x="509" y="69"/>
                  <a:pt x="509" y="69"/>
                </a:cubicBezTo>
                <a:cubicBezTo>
                  <a:pt x="509" y="6"/>
                  <a:pt x="509" y="6"/>
                  <a:pt x="509" y="6"/>
                </a:cubicBezTo>
                <a:cubicBezTo>
                  <a:pt x="509" y="3"/>
                  <a:pt x="506" y="0"/>
                  <a:pt x="503" y="0"/>
                </a:cubicBezTo>
                <a:cubicBezTo>
                  <a:pt x="7" y="0"/>
                  <a:pt x="7" y="0"/>
                  <a:pt x="7" y="0"/>
                </a:cubicBezTo>
                <a:cubicBezTo>
                  <a:pt x="3" y="0"/>
                  <a:pt x="0" y="3"/>
                  <a:pt x="0" y="6"/>
                </a:cubicBezTo>
                <a:cubicBezTo>
                  <a:pt x="0" y="69"/>
                  <a:pt x="0" y="69"/>
                  <a:pt x="0" y="69"/>
                </a:cubicBezTo>
                <a:cubicBezTo>
                  <a:pt x="0" y="131"/>
                  <a:pt x="0" y="131"/>
                  <a:pt x="0" y="131"/>
                </a:cubicBezTo>
              </a:path>
            </a:pathLst>
          </a:cu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 name="Freeform 1078"/>
          <p:cNvSpPr>
            <a:spLocks/>
          </p:cNvSpPr>
          <p:nvPr/>
        </p:nvSpPr>
        <p:spPr bwMode="auto">
          <a:xfrm>
            <a:off x="1326491" y="1357100"/>
            <a:ext cx="9267003" cy="867019"/>
          </a:xfrm>
          <a:custGeom>
            <a:avLst/>
            <a:gdLst>
              <a:gd name="T0" fmla="*/ 509 w 509"/>
              <a:gd name="T1" fmla="*/ 131 h 137"/>
              <a:gd name="T2" fmla="*/ 503 w 509"/>
              <a:gd name="T3" fmla="*/ 137 h 137"/>
              <a:gd name="T4" fmla="*/ 7 w 509"/>
              <a:gd name="T5" fmla="*/ 137 h 137"/>
              <a:gd name="T6" fmla="*/ 0 w 509"/>
              <a:gd name="T7" fmla="*/ 131 h 137"/>
              <a:gd name="T8" fmla="*/ 0 w 509"/>
              <a:gd name="T9" fmla="*/ 69 h 137"/>
              <a:gd name="T10" fmla="*/ 0 w 509"/>
              <a:gd name="T11" fmla="*/ 7 h 137"/>
              <a:gd name="T12" fmla="*/ 7 w 509"/>
              <a:gd name="T13" fmla="*/ 0 h 137"/>
              <a:gd name="T14" fmla="*/ 503 w 509"/>
              <a:gd name="T15" fmla="*/ 0 h 137"/>
              <a:gd name="T16" fmla="*/ 509 w 509"/>
              <a:gd name="T17" fmla="*/ 7 h 137"/>
              <a:gd name="T18" fmla="*/ 509 w 509"/>
              <a:gd name="T19" fmla="*/ 69 h 137"/>
              <a:gd name="T20" fmla="*/ 509 w 509"/>
              <a:gd name="T21" fmla="*/ 13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9" h="137">
                <a:moveTo>
                  <a:pt x="509" y="131"/>
                </a:moveTo>
                <a:cubicBezTo>
                  <a:pt x="509" y="135"/>
                  <a:pt x="506" y="137"/>
                  <a:pt x="503" y="137"/>
                </a:cubicBezTo>
                <a:cubicBezTo>
                  <a:pt x="7" y="137"/>
                  <a:pt x="7" y="137"/>
                  <a:pt x="7" y="137"/>
                </a:cubicBezTo>
                <a:cubicBezTo>
                  <a:pt x="3" y="137"/>
                  <a:pt x="0" y="135"/>
                  <a:pt x="0" y="131"/>
                </a:cubicBezTo>
                <a:cubicBezTo>
                  <a:pt x="0" y="69"/>
                  <a:pt x="0" y="69"/>
                  <a:pt x="0" y="69"/>
                </a:cubicBezTo>
                <a:cubicBezTo>
                  <a:pt x="0" y="7"/>
                  <a:pt x="0" y="7"/>
                  <a:pt x="0" y="7"/>
                </a:cubicBezTo>
                <a:cubicBezTo>
                  <a:pt x="0" y="3"/>
                  <a:pt x="3" y="0"/>
                  <a:pt x="7" y="0"/>
                </a:cubicBezTo>
                <a:cubicBezTo>
                  <a:pt x="503" y="0"/>
                  <a:pt x="503" y="0"/>
                  <a:pt x="503" y="0"/>
                </a:cubicBezTo>
                <a:cubicBezTo>
                  <a:pt x="506" y="0"/>
                  <a:pt x="509" y="3"/>
                  <a:pt x="509" y="7"/>
                </a:cubicBezTo>
                <a:cubicBezTo>
                  <a:pt x="509" y="69"/>
                  <a:pt x="509" y="69"/>
                  <a:pt x="509" y="69"/>
                </a:cubicBezTo>
                <a:cubicBezTo>
                  <a:pt x="509" y="131"/>
                  <a:pt x="509" y="131"/>
                  <a:pt x="509" y="131"/>
                </a:cubicBezTo>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 name="Freeform 1080"/>
          <p:cNvSpPr>
            <a:spLocks/>
          </p:cNvSpPr>
          <p:nvPr/>
        </p:nvSpPr>
        <p:spPr bwMode="auto">
          <a:xfrm>
            <a:off x="1326491" y="2629443"/>
            <a:ext cx="9267003" cy="869703"/>
          </a:xfrm>
          <a:custGeom>
            <a:avLst/>
            <a:gdLst>
              <a:gd name="T0" fmla="*/ 0 w 509"/>
              <a:gd name="T1" fmla="*/ 131 h 137"/>
              <a:gd name="T2" fmla="*/ 7 w 509"/>
              <a:gd name="T3" fmla="*/ 137 h 137"/>
              <a:gd name="T4" fmla="*/ 503 w 509"/>
              <a:gd name="T5" fmla="*/ 137 h 137"/>
              <a:gd name="T6" fmla="*/ 509 w 509"/>
              <a:gd name="T7" fmla="*/ 131 h 137"/>
              <a:gd name="T8" fmla="*/ 509 w 509"/>
              <a:gd name="T9" fmla="*/ 69 h 137"/>
              <a:gd name="T10" fmla="*/ 509 w 509"/>
              <a:gd name="T11" fmla="*/ 7 h 137"/>
              <a:gd name="T12" fmla="*/ 503 w 509"/>
              <a:gd name="T13" fmla="*/ 0 h 137"/>
              <a:gd name="T14" fmla="*/ 7 w 509"/>
              <a:gd name="T15" fmla="*/ 0 h 137"/>
              <a:gd name="T16" fmla="*/ 0 w 509"/>
              <a:gd name="T17" fmla="*/ 7 h 137"/>
              <a:gd name="T18" fmla="*/ 0 w 509"/>
              <a:gd name="T19" fmla="*/ 69 h 137"/>
              <a:gd name="T20" fmla="*/ 0 w 509"/>
              <a:gd name="T21" fmla="*/ 13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9" h="137">
                <a:moveTo>
                  <a:pt x="0" y="131"/>
                </a:moveTo>
                <a:cubicBezTo>
                  <a:pt x="0" y="135"/>
                  <a:pt x="3" y="137"/>
                  <a:pt x="7" y="137"/>
                </a:cubicBezTo>
                <a:cubicBezTo>
                  <a:pt x="503" y="137"/>
                  <a:pt x="503" y="137"/>
                  <a:pt x="503" y="137"/>
                </a:cubicBezTo>
                <a:cubicBezTo>
                  <a:pt x="506" y="137"/>
                  <a:pt x="509" y="135"/>
                  <a:pt x="509" y="131"/>
                </a:cubicBezTo>
                <a:cubicBezTo>
                  <a:pt x="509" y="69"/>
                  <a:pt x="509" y="69"/>
                  <a:pt x="509" y="69"/>
                </a:cubicBezTo>
                <a:cubicBezTo>
                  <a:pt x="509" y="7"/>
                  <a:pt x="509" y="7"/>
                  <a:pt x="509" y="7"/>
                </a:cubicBezTo>
                <a:cubicBezTo>
                  <a:pt x="509" y="3"/>
                  <a:pt x="506" y="0"/>
                  <a:pt x="503" y="0"/>
                </a:cubicBezTo>
                <a:cubicBezTo>
                  <a:pt x="7" y="0"/>
                  <a:pt x="7" y="0"/>
                  <a:pt x="7" y="0"/>
                </a:cubicBezTo>
                <a:cubicBezTo>
                  <a:pt x="3" y="0"/>
                  <a:pt x="0" y="3"/>
                  <a:pt x="0" y="7"/>
                </a:cubicBezTo>
                <a:cubicBezTo>
                  <a:pt x="0" y="69"/>
                  <a:pt x="0" y="69"/>
                  <a:pt x="0" y="69"/>
                </a:cubicBezTo>
                <a:cubicBezTo>
                  <a:pt x="0" y="131"/>
                  <a:pt x="0" y="131"/>
                  <a:pt x="0" y="131"/>
                </a:cubicBezTo>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6" name="Freeform 1082"/>
          <p:cNvSpPr>
            <a:spLocks/>
          </p:cNvSpPr>
          <p:nvPr/>
        </p:nvSpPr>
        <p:spPr bwMode="auto">
          <a:xfrm>
            <a:off x="1326491" y="3778309"/>
            <a:ext cx="9267003" cy="867019"/>
          </a:xfrm>
          <a:custGeom>
            <a:avLst/>
            <a:gdLst>
              <a:gd name="T0" fmla="*/ 509 w 509"/>
              <a:gd name="T1" fmla="*/ 131 h 137"/>
              <a:gd name="T2" fmla="*/ 503 w 509"/>
              <a:gd name="T3" fmla="*/ 137 h 137"/>
              <a:gd name="T4" fmla="*/ 7 w 509"/>
              <a:gd name="T5" fmla="*/ 137 h 137"/>
              <a:gd name="T6" fmla="*/ 0 w 509"/>
              <a:gd name="T7" fmla="*/ 131 h 137"/>
              <a:gd name="T8" fmla="*/ 0 w 509"/>
              <a:gd name="T9" fmla="*/ 69 h 137"/>
              <a:gd name="T10" fmla="*/ 0 w 509"/>
              <a:gd name="T11" fmla="*/ 6 h 137"/>
              <a:gd name="T12" fmla="*/ 7 w 509"/>
              <a:gd name="T13" fmla="*/ 0 h 137"/>
              <a:gd name="T14" fmla="*/ 503 w 509"/>
              <a:gd name="T15" fmla="*/ 0 h 137"/>
              <a:gd name="T16" fmla="*/ 509 w 509"/>
              <a:gd name="T17" fmla="*/ 6 h 137"/>
              <a:gd name="T18" fmla="*/ 509 w 509"/>
              <a:gd name="T19" fmla="*/ 69 h 137"/>
              <a:gd name="T20" fmla="*/ 509 w 509"/>
              <a:gd name="T21" fmla="*/ 13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9" h="137">
                <a:moveTo>
                  <a:pt x="509" y="131"/>
                </a:moveTo>
                <a:cubicBezTo>
                  <a:pt x="509" y="135"/>
                  <a:pt x="506" y="137"/>
                  <a:pt x="503" y="137"/>
                </a:cubicBezTo>
                <a:cubicBezTo>
                  <a:pt x="7" y="137"/>
                  <a:pt x="7" y="137"/>
                  <a:pt x="7" y="137"/>
                </a:cubicBezTo>
                <a:cubicBezTo>
                  <a:pt x="3" y="137"/>
                  <a:pt x="0" y="135"/>
                  <a:pt x="0" y="131"/>
                </a:cubicBezTo>
                <a:cubicBezTo>
                  <a:pt x="0" y="69"/>
                  <a:pt x="0" y="69"/>
                  <a:pt x="0" y="69"/>
                </a:cubicBezTo>
                <a:cubicBezTo>
                  <a:pt x="0" y="6"/>
                  <a:pt x="0" y="6"/>
                  <a:pt x="0" y="6"/>
                </a:cubicBezTo>
                <a:cubicBezTo>
                  <a:pt x="0" y="3"/>
                  <a:pt x="3" y="0"/>
                  <a:pt x="7" y="0"/>
                </a:cubicBezTo>
                <a:cubicBezTo>
                  <a:pt x="503" y="0"/>
                  <a:pt x="503" y="0"/>
                  <a:pt x="503" y="0"/>
                </a:cubicBezTo>
                <a:cubicBezTo>
                  <a:pt x="506" y="0"/>
                  <a:pt x="509" y="3"/>
                  <a:pt x="509" y="6"/>
                </a:cubicBezTo>
                <a:cubicBezTo>
                  <a:pt x="509" y="69"/>
                  <a:pt x="509" y="69"/>
                  <a:pt x="509" y="69"/>
                </a:cubicBezTo>
                <a:cubicBezTo>
                  <a:pt x="509" y="131"/>
                  <a:pt x="509" y="131"/>
                  <a:pt x="509" y="131"/>
                </a:cubicBezTo>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8" name="Freeform 1084"/>
          <p:cNvSpPr>
            <a:spLocks/>
          </p:cNvSpPr>
          <p:nvPr/>
        </p:nvSpPr>
        <p:spPr bwMode="auto">
          <a:xfrm>
            <a:off x="1326491" y="5053337"/>
            <a:ext cx="9267003" cy="867019"/>
          </a:xfrm>
          <a:custGeom>
            <a:avLst/>
            <a:gdLst>
              <a:gd name="T0" fmla="*/ 0 w 509"/>
              <a:gd name="T1" fmla="*/ 131 h 137"/>
              <a:gd name="T2" fmla="*/ 7 w 509"/>
              <a:gd name="T3" fmla="*/ 137 h 137"/>
              <a:gd name="T4" fmla="*/ 503 w 509"/>
              <a:gd name="T5" fmla="*/ 137 h 137"/>
              <a:gd name="T6" fmla="*/ 509 w 509"/>
              <a:gd name="T7" fmla="*/ 131 h 137"/>
              <a:gd name="T8" fmla="*/ 509 w 509"/>
              <a:gd name="T9" fmla="*/ 69 h 137"/>
              <a:gd name="T10" fmla="*/ 509 w 509"/>
              <a:gd name="T11" fmla="*/ 6 h 137"/>
              <a:gd name="T12" fmla="*/ 503 w 509"/>
              <a:gd name="T13" fmla="*/ 0 h 137"/>
              <a:gd name="T14" fmla="*/ 7 w 509"/>
              <a:gd name="T15" fmla="*/ 0 h 137"/>
              <a:gd name="T16" fmla="*/ 0 w 509"/>
              <a:gd name="T17" fmla="*/ 6 h 137"/>
              <a:gd name="T18" fmla="*/ 0 w 509"/>
              <a:gd name="T19" fmla="*/ 69 h 137"/>
              <a:gd name="T20" fmla="*/ 0 w 509"/>
              <a:gd name="T21" fmla="*/ 13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9" h="137">
                <a:moveTo>
                  <a:pt x="0" y="131"/>
                </a:moveTo>
                <a:cubicBezTo>
                  <a:pt x="0" y="135"/>
                  <a:pt x="3" y="137"/>
                  <a:pt x="7" y="137"/>
                </a:cubicBezTo>
                <a:cubicBezTo>
                  <a:pt x="503" y="137"/>
                  <a:pt x="503" y="137"/>
                  <a:pt x="503" y="137"/>
                </a:cubicBezTo>
                <a:cubicBezTo>
                  <a:pt x="506" y="137"/>
                  <a:pt x="509" y="135"/>
                  <a:pt x="509" y="131"/>
                </a:cubicBezTo>
                <a:cubicBezTo>
                  <a:pt x="509" y="69"/>
                  <a:pt x="509" y="69"/>
                  <a:pt x="509" y="69"/>
                </a:cubicBezTo>
                <a:cubicBezTo>
                  <a:pt x="509" y="6"/>
                  <a:pt x="509" y="6"/>
                  <a:pt x="509" y="6"/>
                </a:cubicBezTo>
                <a:cubicBezTo>
                  <a:pt x="509" y="3"/>
                  <a:pt x="506" y="0"/>
                  <a:pt x="503" y="0"/>
                </a:cubicBezTo>
                <a:cubicBezTo>
                  <a:pt x="7" y="0"/>
                  <a:pt x="7" y="0"/>
                  <a:pt x="7" y="0"/>
                </a:cubicBezTo>
                <a:cubicBezTo>
                  <a:pt x="3" y="0"/>
                  <a:pt x="0" y="3"/>
                  <a:pt x="0" y="6"/>
                </a:cubicBezTo>
                <a:cubicBezTo>
                  <a:pt x="0" y="69"/>
                  <a:pt x="0" y="69"/>
                  <a:pt x="0" y="69"/>
                </a:cubicBezTo>
                <a:cubicBezTo>
                  <a:pt x="0" y="131"/>
                  <a:pt x="0" y="131"/>
                  <a:pt x="0" y="131"/>
                </a:cubicBezTo>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0" name="Freeform 1086"/>
          <p:cNvSpPr>
            <a:spLocks/>
          </p:cNvSpPr>
          <p:nvPr/>
        </p:nvSpPr>
        <p:spPr bwMode="auto">
          <a:xfrm>
            <a:off x="1308005" y="1222887"/>
            <a:ext cx="1320660" cy="1001232"/>
          </a:xfrm>
          <a:custGeom>
            <a:avLst/>
            <a:gdLst>
              <a:gd name="T0" fmla="*/ 208 w 208"/>
              <a:gd name="T1" fmla="*/ 158 h 158"/>
              <a:gd name="T2" fmla="*/ 159 w 208"/>
              <a:gd name="T3" fmla="*/ 101 h 158"/>
              <a:gd name="T4" fmla="*/ 159 w 208"/>
              <a:gd name="T5" fmla="*/ 6 h 158"/>
              <a:gd name="T6" fmla="*/ 152 w 208"/>
              <a:gd name="T7" fmla="*/ 0 h 158"/>
              <a:gd name="T8" fmla="*/ 6 w 208"/>
              <a:gd name="T9" fmla="*/ 0 h 158"/>
              <a:gd name="T10" fmla="*/ 0 w 208"/>
              <a:gd name="T11" fmla="*/ 6 h 158"/>
              <a:gd name="T12" fmla="*/ 0 w 208"/>
              <a:gd name="T13" fmla="*/ 152 h 158"/>
              <a:gd name="T14" fmla="*/ 6 w 208"/>
              <a:gd name="T15" fmla="*/ 158 h 158"/>
              <a:gd name="T16" fmla="*/ 152 w 208"/>
              <a:gd name="T17" fmla="*/ 158 h 158"/>
              <a:gd name="T18" fmla="*/ 153 w 208"/>
              <a:gd name="T19" fmla="*/ 158 h 158"/>
              <a:gd name="T20" fmla="*/ 153 w 208"/>
              <a:gd name="T21" fmla="*/ 158 h 158"/>
              <a:gd name="T22" fmla="*/ 208 w 208"/>
              <a:gd name="T2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158">
                <a:moveTo>
                  <a:pt x="208" y="158"/>
                </a:moveTo>
                <a:cubicBezTo>
                  <a:pt x="159" y="101"/>
                  <a:pt x="159" y="101"/>
                  <a:pt x="159" y="101"/>
                </a:cubicBezTo>
                <a:cubicBezTo>
                  <a:pt x="159" y="6"/>
                  <a:pt x="159" y="6"/>
                  <a:pt x="159" y="6"/>
                </a:cubicBezTo>
                <a:cubicBezTo>
                  <a:pt x="159" y="2"/>
                  <a:pt x="156" y="0"/>
                  <a:pt x="152" y="0"/>
                </a:cubicBezTo>
                <a:cubicBezTo>
                  <a:pt x="6" y="0"/>
                  <a:pt x="6" y="0"/>
                  <a:pt x="6" y="0"/>
                </a:cubicBezTo>
                <a:cubicBezTo>
                  <a:pt x="3" y="0"/>
                  <a:pt x="0" y="2"/>
                  <a:pt x="0" y="6"/>
                </a:cubicBezTo>
                <a:cubicBezTo>
                  <a:pt x="0" y="152"/>
                  <a:pt x="0" y="152"/>
                  <a:pt x="0" y="152"/>
                </a:cubicBezTo>
                <a:cubicBezTo>
                  <a:pt x="0" y="156"/>
                  <a:pt x="3" y="158"/>
                  <a:pt x="6" y="158"/>
                </a:cubicBezTo>
                <a:cubicBezTo>
                  <a:pt x="152" y="158"/>
                  <a:pt x="152" y="158"/>
                  <a:pt x="152" y="158"/>
                </a:cubicBezTo>
                <a:cubicBezTo>
                  <a:pt x="153" y="158"/>
                  <a:pt x="153" y="158"/>
                  <a:pt x="153" y="158"/>
                </a:cubicBezTo>
                <a:cubicBezTo>
                  <a:pt x="153" y="158"/>
                  <a:pt x="153" y="158"/>
                  <a:pt x="153" y="158"/>
                </a:cubicBezTo>
                <a:lnTo>
                  <a:pt x="208" y="158"/>
                </a:lnTo>
                <a:close/>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1" name="Freeform 1087"/>
          <p:cNvSpPr>
            <a:spLocks/>
          </p:cNvSpPr>
          <p:nvPr/>
        </p:nvSpPr>
        <p:spPr bwMode="auto">
          <a:xfrm>
            <a:off x="1377795" y="1292677"/>
            <a:ext cx="864335" cy="861651"/>
          </a:xfrm>
          <a:custGeom>
            <a:avLst/>
            <a:gdLst>
              <a:gd name="T0" fmla="*/ 136 w 136"/>
              <a:gd name="T1" fmla="*/ 131 h 136"/>
              <a:gd name="T2" fmla="*/ 131 w 136"/>
              <a:gd name="T3" fmla="*/ 136 h 136"/>
              <a:gd name="T4" fmla="*/ 6 w 136"/>
              <a:gd name="T5" fmla="*/ 136 h 136"/>
              <a:gd name="T6" fmla="*/ 0 w 136"/>
              <a:gd name="T7" fmla="*/ 131 h 136"/>
              <a:gd name="T8" fmla="*/ 0 w 136"/>
              <a:gd name="T9" fmla="*/ 6 h 136"/>
              <a:gd name="T10" fmla="*/ 6 w 136"/>
              <a:gd name="T11" fmla="*/ 0 h 136"/>
              <a:gd name="T12" fmla="*/ 131 w 136"/>
              <a:gd name="T13" fmla="*/ 0 h 136"/>
              <a:gd name="T14" fmla="*/ 136 w 136"/>
              <a:gd name="T15" fmla="*/ 6 h 136"/>
              <a:gd name="T16" fmla="*/ 136 w 136"/>
              <a:gd name="T17" fmla="*/ 13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 h="136">
                <a:moveTo>
                  <a:pt x="136" y="131"/>
                </a:moveTo>
                <a:cubicBezTo>
                  <a:pt x="136" y="134"/>
                  <a:pt x="134" y="136"/>
                  <a:pt x="131" y="136"/>
                </a:cubicBezTo>
                <a:cubicBezTo>
                  <a:pt x="6" y="136"/>
                  <a:pt x="6" y="136"/>
                  <a:pt x="6" y="136"/>
                </a:cubicBezTo>
                <a:cubicBezTo>
                  <a:pt x="3" y="136"/>
                  <a:pt x="0" y="134"/>
                  <a:pt x="0" y="131"/>
                </a:cubicBezTo>
                <a:cubicBezTo>
                  <a:pt x="0" y="6"/>
                  <a:pt x="0" y="6"/>
                  <a:pt x="0" y="6"/>
                </a:cubicBezTo>
                <a:cubicBezTo>
                  <a:pt x="0" y="3"/>
                  <a:pt x="3" y="0"/>
                  <a:pt x="6" y="0"/>
                </a:cubicBezTo>
                <a:cubicBezTo>
                  <a:pt x="131" y="0"/>
                  <a:pt x="131" y="0"/>
                  <a:pt x="131" y="0"/>
                </a:cubicBezTo>
                <a:cubicBezTo>
                  <a:pt x="134" y="0"/>
                  <a:pt x="136" y="3"/>
                  <a:pt x="136" y="6"/>
                </a:cubicBezTo>
                <a:lnTo>
                  <a:pt x="136" y="131"/>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3" name="Freeform 1089"/>
          <p:cNvSpPr>
            <a:spLocks/>
          </p:cNvSpPr>
          <p:nvPr/>
        </p:nvSpPr>
        <p:spPr bwMode="auto">
          <a:xfrm>
            <a:off x="9267466" y="2497915"/>
            <a:ext cx="1326028" cy="1001232"/>
          </a:xfrm>
          <a:custGeom>
            <a:avLst/>
            <a:gdLst>
              <a:gd name="T0" fmla="*/ 0 w 209"/>
              <a:gd name="T1" fmla="*/ 158 h 158"/>
              <a:gd name="T2" fmla="*/ 50 w 209"/>
              <a:gd name="T3" fmla="*/ 101 h 158"/>
              <a:gd name="T4" fmla="*/ 50 w 209"/>
              <a:gd name="T5" fmla="*/ 6 h 158"/>
              <a:gd name="T6" fmla="*/ 56 w 209"/>
              <a:gd name="T7" fmla="*/ 0 h 158"/>
              <a:gd name="T8" fmla="*/ 202 w 209"/>
              <a:gd name="T9" fmla="*/ 0 h 158"/>
              <a:gd name="T10" fmla="*/ 209 w 209"/>
              <a:gd name="T11" fmla="*/ 6 h 158"/>
              <a:gd name="T12" fmla="*/ 209 w 209"/>
              <a:gd name="T13" fmla="*/ 152 h 158"/>
              <a:gd name="T14" fmla="*/ 202 w 209"/>
              <a:gd name="T15" fmla="*/ 158 h 158"/>
              <a:gd name="T16" fmla="*/ 56 w 209"/>
              <a:gd name="T17" fmla="*/ 158 h 158"/>
              <a:gd name="T18" fmla="*/ 56 w 209"/>
              <a:gd name="T19" fmla="*/ 158 h 158"/>
              <a:gd name="T20" fmla="*/ 56 w 209"/>
              <a:gd name="T21" fmla="*/ 158 h 158"/>
              <a:gd name="T22" fmla="*/ 0 w 209"/>
              <a:gd name="T2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9" h="158">
                <a:moveTo>
                  <a:pt x="0" y="158"/>
                </a:moveTo>
                <a:cubicBezTo>
                  <a:pt x="50" y="101"/>
                  <a:pt x="50" y="101"/>
                  <a:pt x="50" y="101"/>
                </a:cubicBezTo>
                <a:cubicBezTo>
                  <a:pt x="50" y="6"/>
                  <a:pt x="50" y="6"/>
                  <a:pt x="50" y="6"/>
                </a:cubicBezTo>
                <a:cubicBezTo>
                  <a:pt x="50" y="2"/>
                  <a:pt x="53" y="0"/>
                  <a:pt x="56" y="0"/>
                </a:cubicBezTo>
                <a:cubicBezTo>
                  <a:pt x="202" y="0"/>
                  <a:pt x="202" y="0"/>
                  <a:pt x="202" y="0"/>
                </a:cubicBezTo>
                <a:cubicBezTo>
                  <a:pt x="206" y="0"/>
                  <a:pt x="209" y="2"/>
                  <a:pt x="209" y="6"/>
                </a:cubicBezTo>
                <a:cubicBezTo>
                  <a:pt x="209" y="152"/>
                  <a:pt x="209" y="152"/>
                  <a:pt x="209" y="152"/>
                </a:cubicBezTo>
                <a:cubicBezTo>
                  <a:pt x="209" y="156"/>
                  <a:pt x="206" y="158"/>
                  <a:pt x="202" y="158"/>
                </a:cubicBezTo>
                <a:cubicBezTo>
                  <a:pt x="56" y="158"/>
                  <a:pt x="56" y="158"/>
                  <a:pt x="56" y="158"/>
                </a:cubicBezTo>
                <a:cubicBezTo>
                  <a:pt x="56" y="158"/>
                  <a:pt x="56" y="158"/>
                  <a:pt x="56" y="158"/>
                </a:cubicBezTo>
                <a:cubicBezTo>
                  <a:pt x="56" y="158"/>
                  <a:pt x="56" y="158"/>
                  <a:pt x="56" y="158"/>
                </a:cubicBezTo>
                <a:lnTo>
                  <a:pt x="0" y="158"/>
                </a:lnTo>
                <a:close/>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4" name="Freeform 1090"/>
          <p:cNvSpPr>
            <a:spLocks/>
          </p:cNvSpPr>
          <p:nvPr/>
        </p:nvSpPr>
        <p:spPr bwMode="auto">
          <a:xfrm>
            <a:off x="9654001" y="2567705"/>
            <a:ext cx="864335" cy="861651"/>
          </a:xfrm>
          <a:custGeom>
            <a:avLst/>
            <a:gdLst>
              <a:gd name="T0" fmla="*/ 0 w 136"/>
              <a:gd name="T1" fmla="*/ 131 h 136"/>
              <a:gd name="T2" fmla="*/ 6 w 136"/>
              <a:gd name="T3" fmla="*/ 136 h 136"/>
              <a:gd name="T4" fmla="*/ 131 w 136"/>
              <a:gd name="T5" fmla="*/ 136 h 136"/>
              <a:gd name="T6" fmla="*/ 136 w 136"/>
              <a:gd name="T7" fmla="*/ 131 h 136"/>
              <a:gd name="T8" fmla="*/ 136 w 136"/>
              <a:gd name="T9" fmla="*/ 6 h 136"/>
              <a:gd name="T10" fmla="*/ 131 w 136"/>
              <a:gd name="T11" fmla="*/ 0 h 136"/>
              <a:gd name="T12" fmla="*/ 6 w 136"/>
              <a:gd name="T13" fmla="*/ 0 h 136"/>
              <a:gd name="T14" fmla="*/ 0 w 136"/>
              <a:gd name="T15" fmla="*/ 6 h 136"/>
              <a:gd name="T16" fmla="*/ 0 w 136"/>
              <a:gd name="T17" fmla="*/ 13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 h="136">
                <a:moveTo>
                  <a:pt x="0" y="131"/>
                </a:moveTo>
                <a:cubicBezTo>
                  <a:pt x="0" y="134"/>
                  <a:pt x="3" y="136"/>
                  <a:pt x="6" y="136"/>
                </a:cubicBezTo>
                <a:cubicBezTo>
                  <a:pt x="131" y="136"/>
                  <a:pt x="131" y="136"/>
                  <a:pt x="131" y="136"/>
                </a:cubicBezTo>
                <a:cubicBezTo>
                  <a:pt x="134" y="136"/>
                  <a:pt x="136" y="134"/>
                  <a:pt x="136" y="131"/>
                </a:cubicBezTo>
                <a:cubicBezTo>
                  <a:pt x="136" y="6"/>
                  <a:pt x="136" y="6"/>
                  <a:pt x="136" y="6"/>
                </a:cubicBezTo>
                <a:cubicBezTo>
                  <a:pt x="136" y="3"/>
                  <a:pt x="134" y="0"/>
                  <a:pt x="131" y="0"/>
                </a:cubicBezTo>
                <a:cubicBezTo>
                  <a:pt x="6" y="0"/>
                  <a:pt x="6" y="0"/>
                  <a:pt x="6" y="0"/>
                </a:cubicBezTo>
                <a:cubicBezTo>
                  <a:pt x="3" y="0"/>
                  <a:pt x="0" y="3"/>
                  <a:pt x="0" y="6"/>
                </a:cubicBezTo>
                <a:lnTo>
                  <a:pt x="0" y="131"/>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6" name="Freeform 1092"/>
          <p:cNvSpPr>
            <a:spLocks/>
          </p:cNvSpPr>
          <p:nvPr/>
        </p:nvSpPr>
        <p:spPr bwMode="auto">
          <a:xfrm>
            <a:off x="1308005" y="3644097"/>
            <a:ext cx="1320660" cy="1003916"/>
          </a:xfrm>
          <a:custGeom>
            <a:avLst/>
            <a:gdLst>
              <a:gd name="T0" fmla="*/ 208 w 208"/>
              <a:gd name="T1" fmla="*/ 158 h 158"/>
              <a:gd name="T2" fmla="*/ 159 w 208"/>
              <a:gd name="T3" fmla="*/ 101 h 158"/>
              <a:gd name="T4" fmla="*/ 159 w 208"/>
              <a:gd name="T5" fmla="*/ 6 h 158"/>
              <a:gd name="T6" fmla="*/ 152 w 208"/>
              <a:gd name="T7" fmla="*/ 0 h 158"/>
              <a:gd name="T8" fmla="*/ 6 w 208"/>
              <a:gd name="T9" fmla="*/ 0 h 158"/>
              <a:gd name="T10" fmla="*/ 0 w 208"/>
              <a:gd name="T11" fmla="*/ 6 h 158"/>
              <a:gd name="T12" fmla="*/ 0 w 208"/>
              <a:gd name="T13" fmla="*/ 152 h 158"/>
              <a:gd name="T14" fmla="*/ 6 w 208"/>
              <a:gd name="T15" fmla="*/ 158 h 158"/>
              <a:gd name="T16" fmla="*/ 152 w 208"/>
              <a:gd name="T17" fmla="*/ 158 h 158"/>
              <a:gd name="T18" fmla="*/ 153 w 208"/>
              <a:gd name="T19" fmla="*/ 158 h 158"/>
              <a:gd name="T20" fmla="*/ 153 w 208"/>
              <a:gd name="T21" fmla="*/ 158 h 158"/>
              <a:gd name="T22" fmla="*/ 208 w 208"/>
              <a:gd name="T2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158">
                <a:moveTo>
                  <a:pt x="208" y="158"/>
                </a:moveTo>
                <a:cubicBezTo>
                  <a:pt x="159" y="101"/>
                  <a:pt x="159" y="101"/>
                  <a:pt x="159" y="101"/>
                </a:cubicBezTo>
                <a:cubicBezTo>
                  <a:pt x="159" y="6"/>
                  <a:pt x="159" y="6"/>
                  <a:pt x="159" y="6"/>
                </a:cubicBezTo>
                <a:cubicBezTo>
                  <a:pt x="159" y="2"/>
                  <a:pt x="156" y="0"/>
                  <a:pt x="152" y="0"/>
                </a:cubicBezTo>
                <a:cubicBezTo>
                  <a:pt x="6" y="0"/>
                  <a:pt x="6" y="0"/>
                  <a:pt x="6" y="0"/>
                </a:cubicBezTo>
                <a:cubicBezTo>
                  <a:pt x="3" y="0"/>
                  <a:pt x="0" y="2"/>
                  <a:pt x="0" y="6"/>
                </a:cubicBezTo>
                <a:cubicBezTo>
                  <a:pt x="0" y="152"/>
                  <a:pt x="0" y="152"/>
                  <a:pt x="0" y="152"/>
                </a:cubicBezTo>
                <a:cubicBezTo>
                  <a:pt x="0" y="156"/>
                  <a:pt x="3" y="158"/>
                  <a:pt x="6" y="158"/>
                </a:cubicBezTo>
                <a:cubicBezTo>
                  <a:pt x="152" y="158"/>
                  <a:pt x="152" y="158"/>
                  <a:pt x="152" y="158"/>
                </a:cubicBezTo>
                <a:cubicBezTo>
                  <a:pt x="153" y="158"/>
                  <a:pt x="153" y="158"/>
                  <a:pt x="153" y="158"/>
                </a:cubicBezTo>
                <a:cubicBezTo>
                  <a:pt x="153" y="158"/>
                  <a:pt x="153" y="158"/>
                  <a:pt x="153" y="158"/>
                </a:cubicBezTo>
                <a:lnTo>
                  <a:pt x="208" y="158"/>
                </a:lnTo>
                <a:close/>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7" name="Freeform 1093"/>
          <p:cNvSpPr>
            <a:spLocks/>
          </p:cNvSpPr>
          <p:nvPr/>
        </p:nvSpPr>
        <p:spPr bwMode="auto">
          <a:xfrm>
            <a:off x="1377795" y="3713887"/>
            <a:ext cx="864335" cy="864335"/>
          </a:xfrm>
          <a:custGeom>
            <a:avLst/>
            <a:gdLst>
              <a:gd name="T0" fmla="*/ 136 w 136"/>
              <a:gd name="T1" fmla="*/ 131 h 136"/>
              <a:gd name="T2" fmla="*/ 131 w 136"/>
              <a:gd name="T3" fmla="*/ 136 h 136"/>
              <a:gd name="T4" fmla="*/ 6 w 136"/>
              <a:gd name="T5" fmla="*/ 136 h 136"/>
              <a:gd name="T6" fmla="*/ 0 w 136"/>
              <a:gd name="T7" fmla="*/ 131 h 136"/>
              <a:gd name="T8" fmla="*/ 0 w 136"/>
              <a:gd name="T9" fmla="*/ 5 h 136"/>
              <a:gd name="T10" fmla="*/ 6 w 136"/>
              <a:gd name="T11" fmla="*/ 0 h 136"/>
              <a:gd name="T12" fmla="*/ 131 w 136"/>
              <a:gd name="T13" fmla="*/ 0 h 136"/>
              <a:gd name="T14" fmla="*/ 136 w 136"/>
              <a:gd name="T15" fmla="*/ 5 h 136"/>
              <a:gd name="T16" fmla="*/ 136 w 136"/>
              <a:gd name="T17" fmla="*/ 13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 h="136">
                <a:moveTo>
                  <a:pt x="136" y="131"/>
                </a:moveTo>
                <a:cubicBezTo>
                  <a:pt x="136" y="133"/>
                  <a:pt x="134" y="136"/>
                  <a:pt x="131" y="136"/>
                </a:cubicBezTo>
                <a:cubicBezTo>
                  <a:pt x="6" y="136"/>
                  <a:pt x="6" y="136"/>
                  <a:pt x="6" y="136"/>
                </a:cubicBezTo>
                <a:cubicBezTo>
                  <a:pt x="3" y="136"/>
                  <a:pt x="0" y="133"/>
                  <a:pt x="0" y="131"/>
                </a:cubicBezTo>
                <a:cubicBezTo>
                  <a:pt x="0" y="5"/>
                  <a:pt x="0" y="5"/>
                  <a:pt x="0" y="5"/>
                </a:cubicBezTo>
                <a:cubicBezTo>
                  <a:pt x="0" y="3"/>
                  <a:pt x="3" y="0"/>
                  <a:pt x="6" y="0"/>
                </a:cubicBezTo>
                <a:cubicBezTo>
                  <a:pt x="131" y="0"/>
                  <a:pt x="131" y="0"/>
                  <a:pt x="131" y="0"/>
                </a:cubicBezTo>
                <a:cubicBezTo>
                  <a:pt x="134" y="0"/>
                  <a:pt x="136" y="3"/>
                  <a:pt x="136" y="5"/>
                </a:cubicBezTo>
                <a:lnTo>
                  <a:pt x="136" y="131"/>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9" name="Freeform 1095"/>
          <p:cNvSpPr>
            <a:spLocks/>
          </p:cNvSpPr>
          <p:nvPr/>
        </p:nvSpPr>
        <p:spPr bwMode="auto">
          <a:xfrm>
            <a:off x="9267466" y="4919124"/>
            <a:ext cx="1326028" cy="1001232"/>
          </a:xfrm>
          <a:custGeom>
            <a:avLst/>
            <a:gdLst>
              <a:gd name="T0" fmla="*/ 0 w 209"/>
              <a:gd name="T1" fmla="*/ 158 h 158"/>
              <a:gd name="T2" fmla="*/ 50 w 209"/>
              <a:gd name="T3" fmla="*/ 101 h 158"/>
              <a:gd name="T4" fmla="*/ 50 w 209"/>
              <a:gd name="T5" fmla="*/ 6 h 158"/>
              <a:gd name="T6" fmla="*/ 56 w 209"/>
              <a:gd name="T7" fmla="*/ 0 h 158"/>
              <a:gd name="T8" fmla="*/ 202 w 209"/>
              <a:gd name="T9" fmla="*/ 0 h 158"/>
              <a:gd name="T10" fmla="*/ 209 w 209"/>
              <a:gd name="T11" fmla="*/ 6 h 158"/>
              <a:gd name="T12" fmla="*/ 209 w 209"/>
              <a:gd name="T13" fmla="*/ 152 h 158"/>
              <a:gd name="T14" fmla="*/ 202 w 209"/>
              <a:gd name="T15" fmla="*/ 158 h 158"/>
              <a:gd name="T16" fmla="*/ 56 w 209"/>
              <a:gd name="T17" fmla="*/ 158 h 158"/>
              <a:gd name="T18" fmla="*/ 56 w 209"/>
              <a:gd name="T19" fmla="*/ 158 h 158"/>
              <a:gd name="T20" fmla="*/ 56 w 209"/>
              <a:gd name="T21" fmla="*/ 158 h 158"/>
              <a:gd name="T22" fmla="*/ 0 w 209"/>
              <a:gd name="T2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9" h="158">
                <a:moveTo>
                  <a:pt x="0" y="158"/>
                </a:moveTo>
                <a:cubicBezTo>
                  <a:pt x="50" y="101"/>
                  <a:pt x="50" y="101"/>
                  <a:pt x="50" y="101"/>
                </a:cubicBezTo>
                <a:cubicBezTo>
                  <a:pt x="50" y="6"/>
                  <a:pt x="50" y="6"/>
                  <a:pt x="50" y="6"/>
                </a:cubicBezTo>
                <a:cubicBezTo>
                  <a:pt x="50" y="2"/>
                  <a:pt x="53" y="0"/>
                  <a:pt x="56" y="0"/>
                </a:cubicBezTo>
                <a:cubicBezTo>
                  <a:pt x="202" y="0"/>
                  <a:pt x="202" y="0"/>
                  <a:pt x="202" y="0"/>
                </a:cubicBezTo>
                <a:cubicBezTo>
                  <a:pt x="206" y="0"/>
                  <a:pt x="209" y="2"/>
                  <a:pt x="209" y="6"/>
                </a:cubicBezTo>
                <a:cubicBezTo>
                  <a:pt x="209" y="152"/>
                  <a:pt x="209" y="152"/>
                  <a:pt x="209" y="152"/>
                </a:cubicBezTo>
                <a:cubicBezTo>
                  <a:pt x="209" y="156"/>
                  <a:pt x="206" y="158"/>
                  <a:pt x="202" y="158"/>
                </a:cubicBezTo>
                <a:cubicBezTo>
                  <a:pt x="56" y="158"/>
                  <a:pt x="56" y="158"/>
                  <a:pt x="56" y="158"/>
                </a:cubicBezTo>
                <a:cubicBezTo>
                  <a:pt x="56" y="158"/>
                  <a:pt x="56" y="158"/>
                  <a:pt x="56" y="158"/>
                </a:cubicBezTo>
                <a:cubicBezTo>
                  <a:pt x="56" y="158"/>
                  <a:pt x="56" y="158"/>
                  <a:pt x="56" y="158"/>
                </a:cubicBezTo>
                <a:lnTo>
                  <a:pt x="0" y="158"/>
                </a:lnTo>
                <a:close/>
              </a:path>
            </a:pathLst>
          </a:cu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0" name="Freeform 1096"/>
          <p:cNvSpPr>
            <a:spLocks/>
          </p:cNvSpPr>
          <p:nvPr/>
        </p:nvSpPr>
        <p:spPr bwMode="auto">
          <a:xfrm>
            <a:off x="9654001" y="4988915"/>
            <a:ext cx="864335" cy="861651"/>
          </a:xfrm>
          <a:custGeom>
            <a:avLst/>
            <a:gdLst>
              <a:gd name="T0" fmla="*/ 0 w 136"/>
              <a:gd name="T1" fmla="*/ 131 h 136"/>
              <a:gd name="T2" fmla="*/ 6 w 136"/>
              <a:gd name="T3" fmla="*/ 136 h 136"/>
              <a:gd name="T4" fmla="*/ 131 w 136"/>
              <a:gd name="T5" fmla="*/ 136 h 136"/>
              <a:gd name="T6" fmla="*/ 136 w 136"/>
              <a:gd name="T7" fmla="*/ 131 h 136"/>
              <a:gd name="T8" fmla="*/ 136 w 136"/>
              <a:gd name="T9" fmla="*/ 5 h 136"/>
              <a:gd name="T10" fmla="*/ 131 w 136"/>
              <a:gd name="T11" fmla="*/ 0 h 136"/>
              <a:gd name="T12" fmla="*/ 6 w 136"/>
              <a:gd name="T13" fmla="*/ 0 h 136"/>
              <a:gd name="T14" fmla="*/ 0 w 136"/>
              <a:gd name="T15" fmla="*/ 5 h 136"/>
              <a:gd name="T16" fmla="*/ 0 w 136"/>
              <a:gd name="T17" fmla="*/ 13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 h="136">
                <a:moveTo>
                  <a:pt x="0" y="131"/>
                </a:moveTo>
                <a:cubicBezTo>
                  <a:pt x="0" y="133"/>
                  <a:pt x="3" y="136"/>
                  <a:pt x="6" y="136"/>
                </a:cubicBezTo>
                <a:cubicBezTo>
                  <a:pt x="131" y="136"/>
                  <a:pt x="131" y="136"/>
                  <a:pt x="131" y="136"/>
                </a:cubicBezTo>
                <a:cubicBezTo>
                  <a:pt x="134" y="136"/>
                  <a:pt x="136" y="133"/>
                  <a:pt x="136" y="131"/>
                </a:cubicBezTo>
                <a:cubicBezTo>
                  <a:pt x="136" y="5"/>
                  <a:pt x="136" y="5"/>
                  <a:pt x="136" y="5"/>
                </a:cubicBezTo>
                <a:cubicBezTo>
                  <a:pt x="136" y="3"/>
                  <a:pt x="134" y="0"/>
                  <a:pt x="131" y="0"/>
                </a:cubicBezTo>
                <a:cubicBezTo>
                  <a:pt x="6" y="0"/>
                  <a:pt x="6" y="0"/>
                  <a:pt x="6" y="0"/>
                </a:cubicBezTo>
                <a:cubicBezTo>
                  <a:pt x="3" y="0"/>
                  <a:pt x="0" y="3"/>
                  <a:pt x="0" y="5"/>
                </a:cubicBezTo>
                <a:lnTo>
                  <a:pt x="0" y="131"/>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nvGrpSpPr>
          <p:cNvPr id="22" name="组合 21"/>
          <p:cNvGrpSpPr/>
          <p:nvPr/>
        </p:nvGrpSpPr>
        <p:grpSpPr>
          <a:xfrm>
            <a:off x="1701554" y="1492209"/>
            <a:ext cx="696799" cy="819063"/>
            <a:chOff x="1919061" y="1240070"/>
            <a:chExt cx="522599" cy="614297"/>
          </a:xfrm>
        </p:grpSpPr>
        <p:sp>
          <p:nvSpPr>
            <p:cNvPr id="23" name="Freeform 1613"/>
            <p:cNvSpPr>
              <a:spLocks/>
            </p:cNvSpPr>
            <p:nvPr/>
          </p:nvSpPr>
          <p:spPr bwMode="auto">
            <a:xfrm>
              <a:off x="2000243" y="1240070"/>
              <a:ext cx="441417" cy="614297"/>
            </a:xfrm>
            <a:custGeom>
              <a:avLst/>
              <a:gdLst>
                <a:gd name="T0" fmla="*/ 78 w 719"/>
                <a:gd name="T1" fmla="*/ 0 h 978"/>
                <a:gd name="T2" fmla="*/ 78 w 719"/>
                <a:gd name="T3" fmla="*/ 0 h 978"/>
                <a:gd name="T4" fmla="*/ 5 w 719"/>
                <a:gd name="T5" fmla="*/ 593 h 978"/>
                <a:gd name="T6" fmla="*/ 0 w 719"/>
                <a:gd name="T7" fmla="*/ 596 h 978"/>
                <a:gd name="T8" fmla="*/ 381 w 719"/>
                <a:gd name="T9" fmla="*/ 978 h 978"/>
                <a:gd name="T10" fmla="*/ 719 w 719"/>
                <a:gd name="T11" fmla="*/ 641 h 978"/>
                <a:gd name="T12" fmla="*/ 78 w 719"/>
                <a:gd name="T13" fmla="*/ 0 h 978"/>
                <a:gd name="connsiteX0" fmla="*/ 1015 w 9930"/>
                <a:gd name="connsiteY0" fmla="*/ 0 h 10000"/>
                <a:gd name="connsiteX1" fmla="*/ 1015 w 9930"/>
                <a:gd name="connsiteY1" fmla="*/ 0 h 10000"/>
                <a:gd name="connsiteX2" fmla="*/ 0 w 9930"/>
                <a:gd name="connsiteY2" fmla="*/ 6063 h 10000"/>
                <a:gd name="connsiteX3" fmla="*/ 5229 w 9930"/>
                <a:gd name="connsiteY3" fmla="*/ 10000 h 10000"/>
                <a:gd name="connsiteX4" fmla="*/ 9930 w 9930"/>
                <a:gd name="connsiteY4" fmla="*/ 6554 h 10000"/>
                <a:gd name="connsiteX5" fmla="*/ 1015 w 9930"/>
                <a:gd name="connsiteY5" fmla="*/ 0 h 10000"/>
                <a:gd name="connsiteX0" fmla="*/ 865 w 9843"/>
                <a:gd name="connsiteY0" fmla="*/ 0 h 10000"/>
                <a:gd name="connsiteX1" fmla="*/ 865 w 9843"/>
                <a:gd name="connsiteY1" fmla="*/ 0 h 10000"/>
                <a:gd name="connsiteX2" fmla="*/ 0 w 9843"/>
                <a:gd name="connsiteY2" fmla="*/ 6120 h 10000"/>
                <a:gd name="connsiteX3" fmla="*/ 5109 w 9843"/>
                <a:gd name="connsiteY3" fmla="*/ 10000 h 10000"/>
                <a:gd name="connsiteX4" fmla="*/ 9843 w 9843"/>
                <a:gd name="connsiteY4" fmla="*/ 6554 h 10000"/>
                <a:gd name="connsiteX5" fmla="*/ 865 w 9843"/>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43" h="10000">
                  <a:moveTo>
                    <a:pt x="865" y="0"/>
                  </a:moveTo>
                  <a:lnTo>
                    <a:pt x="865" y="0"/>
                  </a:lnTo>
                  <a:lnTo>
                    <a:pt x="0" y="6120"/>
                  </a:lnTo>
                  <a:lnTo>
                    <a:pt x="5109" y="10000"/>
                  </a:lnTo>
                  <a:lnTo>
                    <a:pt x="9843" y="6554"/>
                  </a:lnTo>
                  <a:lnTo>
                    <a:pt x="865" y="0"/>
                  </a:lnTo>
                  <a:close/>
                </a:path>
              </a:pathLst>
            </a:custGeom>
            <a:gradFill>
              <a:gsLst>
                <a:gs pos="0">
                  <a:schemeClr val="bg1">
                    <a:lumMod val="50000"/>
                    <a:alpha val="61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4" name="Freeform 1609"/>
            <p:cNvSpPr>
              <a:spLocks/>
            </p:cNvSpPr>
            <p:nvPr/>
          </p:nvSpPr>
          <p:spPr bwMode="auto">
            <a:xfrm>
              <a:off x="1919061" y="1240070"/>
              <a:ext cx="119971" cy="372470"/>
            </a:xfrm>
            <a:custGeom>
              <a:avLst/>
              <a:gdLst>
                <a:gd name="T0" fmla="*/ 118 w 191"/>
                <a:gd name="T1" fmla="*/ 593 h 593"/>
                <a:gd name="T2" fmla="*/ 118 w 191"/>
                <a:gd name="T3" fmla="*/ 64 h 593"/>
                <a:gd name="T4" fmla="*/ 0 w 191"/>
                <a:gd name="T5" fmla="*/ 64 h 593"/>
                <a:gd name="T6" fmla="*/ 0 w 191"/>
                <a:gd name="T7" fmla="*/ 0 h 593"/>
                <a:gd name="T8" fmla="*/ 191 w 191"/>
                <a:gd name="T9" fmla="*/ 0 h 593"/>
                <a:gd name="T10" fmla="*/ 191 w 191"/>
                <a:gd name="T11" fmla="*/ 593 h 593"/>
                <a:gd name="T12" fmla="*/ 118 w 191"/>
                <a:gd name="T13" fmla="*/ 593 h 593"/>
              </a:gdLst>
              <a:ahLst/>
              <a:cxnLst>
                <a:cxn ang="0">
                  <a:pos x="T0" y="T1"/>
                </a:cxn>
                <a:cxn ang="0">
                  <a:pos x="T2" y="T3"/>
                </a:cxn>
                <a:cxn ang="0">
                  <a:pos x="T4" y="T5"/>
                </a:cxn>
                <a:cxn ang="0">
                  <a:pos x="T6" y="T7"/>
                </a:cxn>
                <a:cxn ang="0">
                  <a:pos x="T8" y="T9"/>
                </a:cxn>
                <a:cxn ang="0">
                  <a:pos x="T10" y="T11"/>
                </a:cxn>
                <a:cxn ang="0">
                  <a:pos x="T12" y="T13"/>
                </a:cxn>
              </a:cxnLst>
              <a:rect l="0" t="0" r="r" b="b"/>
              <a:pathLst>
                <a:path w="191" h="593">
                  <a:moveTo>
                    <a:pt x="118" y="593"/>
                  </a:moveTo>
                  <a:lnTo>
                    <a:pt x="118" y="64"/>
                  </a:lnTo>
                  <a:lnTo>
                    <a:pt x="0" y="64"/>
                  </a:lnTo>
                  <a:lnTo>
                    <a:pt x="0" y="0"/>
                  </a:lnTo>
                  <a:lnTo>
                    <a:pt x="191" y="0"/>
                  </a:lnTo>
                  <a:lnTo>
                    <a:pt x="191" y="593"/>
                  </a:lnTo>
                  <a:lnTo>
                    <a:pt x="118" y="593"/>
                  </a:ln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25" name="组合 24"/>
          <p:cNvGrpSpPr/>
          <p:nvPr/>
        </p:nvGrpSpPr>
        <p:grpSpPr>
          <a:xfrm>
            <a:off x="1599421" y="3872843"/>
            <a:ext cx="737825" cy="801475"/>
            <a:chOff x="6719636" y="2996956"/>
            <a:chExt cx="553369" cy="601106"/>
          </a:xfrm>
        </p:grpSpPr>
        <p:sp>
          <p:nvSpPr>
            <p:cNvPr id="26" name="Freeform 1615"/>
            <p:cNvSpPr>
              <a:spLocks/>
            </p:cNvSpPr>
            <p:nvPr/>
          </p:nvSpPr>
          <p:spPr bwMode="auto">
            <a:xfrm>
              <a:off x="6737221" y="3023336"/>
              <a:ext cx="535784" cy="574726"/>
            </a:xfrm>
            <a:custGeom>
              <a:avLst/>
              <a:gdLst>
                <a:gd name="T0" fmla="*/ 385 w 853"/>
                <a:gd name="T1" fmla="*/ 0 h 915"/>
                <a:gd name="T2" fmla="*/ 367 w 853"/>
                <a:gd name="T3" fmla="*/ 17 h 915"/>
                <a:gd name="T4" fmla="*/ 367 w 853"/>
                <a:gd name="T5" fmla="*/ 189 h 915"/>
                <a:gd name="T6" fmla="*/ 329 w 853"/>
                <a:gd name="T7" fmla="*/ 244 h 915"/>
                <a:gd name="T8" fmla="*/ 383 w 853"/>
                <a:gd name="T9" fmla="*/ 369 h 915"/>
                <a:gd name="T10" fmla="*/ 362 w 853"/>
                <a:gd name="T11" fmla="*/ 482 h 915"/>
                <a:gd name="T12" fmla="*/ 206 w 853"/>
                <a:gd name="T13" fmla="*/ 513 h 915"/>
                <a:gd name="T14" fmla="*/ 15 w 853"/>
                <a:gd name="T15" fmla="*/ 492 h 915"/>
                <a:gd name="T16" fmla="*/ 0 w 853"/>
                <a:gd name="T17" fmla="*/ 508 h 915"/>
                <a:gd name="T18" fmla="*/ 407 w 853"/>
                <a:gd name="T19" fmla="*/ 915 h 915"/>
                <a:gd name="T20" fmla="*/ 853 w 853"/>
                <a:gd name="T21" fmla="*/ 468 h 915"/>
                <a:gd name="T22" fmla="*/ 385 w 853"/>
                <a:gd name="T23" fmla="*/ 0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3" h="915">
                  <a:moveTo>
                    <a:pt x="385" y="0"/>
                  </a:moveTo>
                  <a:lnTo>
                    <a:pt x="367" y="17"/>
                  </a:lnTo>
                  <a:lnTo>
                    <a:pt x="367" y="189"/>
                  </a:lnTo>
                  <a:lnTo>
                    <a:pt x="329" y="244"/>
                  </a:lnTo>
                  <a:lnTo>
                    <a:pt x="383" y="369"/>
                  </a:lnTo>
                  <a:lnTo>
                    <a:pt x="362" y="482"/>
                  </a:lnTo>
                  <a:lnTo>
                    <a:pt x="206" y="513"/>
                  </a:lnTo>
                  <a:lnTo>
                    <a:pt x="15" y="492"/>
                  </a:lnTo>
                  <a:lnTo>
                    <a:pt x="0" y="508"/>
                  </a:lnTo>
                  <a:lnTo>
                    <a:pt x="407" y="915"/>
                  </a:lnTo>
                  <a:lnTo>
                    <a:pt x="853" y="468"/>
                  </a:lnTo>
                  <a:lnTo>
                    <a:pt x="385" y="0"/>
                  </a:lnTo>
                  <a:close/>
                </a:path>
              </a:pathLst>
            </a:custGeom>
            <a:gradFill>
              <a:gsLst>
                <a:gs pos="0">
                  <a:schemeClr val="bg1">
                    <a:lumMod val="50000"/>
                    <a:alpha val="61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7" name="Freeform 1611"/>
            <p:cNvSpPr>
              <a:spLocks/>
            </p:cNvSpPr>
            <p:nvPr/>
          </p:nvSpPr>
          <p:spPr bwMode="auto">
            <a:xfrm>
              <a:off x="6719636" y="2996956"/>
              <a:ext cx="286422" cy="373731"/>
            </a:xfrm>
            <a:custGeom>
              <a:avLst/>
              <a:gdLst>
                <a:gd name="T0" fmla="*/ 193 w 193"/>
                <a:gd name="T1" fmla="*/ 164 h 252"/>
                <a:gd name="T2" fmla="*/ 193 w 193"/>
                <a:gd name="T3" fmla="*/ 182 h 252"/>
                <a:gd name="T4" fmla="*/ 191 w 193"/>
                <a:gd name="T5" fmla="*/ 200 h 252"/>
                <a:gd name="T6" fmla="*/ 170 w 193"/>
                <a:gd name="T7" fmla="*/ 238 h 252"/>
                <a:gd name="T8" fmla="*/ 129 w 193"/>
                <a:gd name="T9" fmla="*/ 251 h 252"/>
                <a:gd name="T10" fmla="*/ 96 w 193"/>
                <a:gd name="T11" fmla="*/ 252 h 252"/>
                <a:gd name="T12" fmla="*/ 63 w 193"/>
                <a:gd name="T13" fmla="*/ 251 h 252"/>
                <a:gd name="T14" fmla="*/ 15 w 193"/>
                <a:gd name="T15" fmla="*/ 233 h 252"/>
                <a:gd name="T16" fmla="*/ 0 w 193"/>
                <a:gd name="T17" fmla="*/ 185 h 252"/>
                <a:gd name="T18" fmla="*/ 0 w 193"/>
                <a:gd name="T19" fmla="*/ 160 h 252"/>
                <a:gd name="T20" fmla="*/ 29 w 193"/>
                <a:gd name="T21" fmla="*/ 160 h 252"/>
                <a:gd name="T22" fmla="*/ 29 w 193"/>
                <a:gd name="T23" fmla="*/ 185 h 252"/>
                <a:gd name="T24" fmla="*/ 38 w 193"/>
                <a:gd name="T25" fmla="*/ 214 h 252"/>
                <a:gd name="T26" fmla="*/ 67 w 193"/>
                <a:gd name="T27" fmla="*/ 225 h 252"/>
                <a:gd name="T28" fmla="*/ 96 w 193"/>
                <a:gd name="T29" fmla="*/ 226 h 252"/>
                <a:gd name="T30" fmla="*/ 121 w 193"/>
                <a:gd name="T31" fmla="*/ 225 h 252"/>
                <a:gd name="T32" fmla="*/ 137 w 193"/>
                <a:gd name="T33" fmla="*/ 223 h 252"/>
                <a:gd name="T34" fmla="*/ 148 w 193"/>
                <a:gd name="T35" fmla="*/ 218 h 252"/>
                <a:gd name="T36" fmla="*/ 156 w 193"/>
                <a:gd name="T37" fmla="*/ 209 h 252"/>
                <a:gd name="T38" fmla="*/ 161 w 193"/>
                <a:gd name="T39" fmla="*/ 194 h 252"/>
                <a:gd name="T40" fmla="*/ 163 w 193"/>
                <a:gd name="T41" fmla="*/ 178 h 252"/>
                <a:gd name="T42" fmla="*/ 161 w 193"/>
                <a:gd name="T43" fmla="*/ 162 h 252"/>
                <a:gd name="T44" fmla="*/ 150 w 193"/>
                <a:gd name="T45" fmla="*/ 140 h 252"/>
                <a:gd name="T46" fmla="*/ 125 w 193"/>
                <a:gd name="T47" fmla="*/ 135 h 252"/>
                <a:gd name="T48" fmla="*/ 51 w 193"/>
                <a:gd name="T49" fmla="*/ 135 h 252"/>
                <a:gd name="T50" fmla="*/ 51 w 193"/>
                <a:gd name="T51" fmla="*/ 110 h 252"/>
                <a:gd name="T52" fmla="*/ 127 w 193"/>
                <a:gd name="T53" fmla="*/ 110 h 252"/>
                <a:gd name="T54" fmla="*/ 150 w 193"/>
                <a:gd name="T55" fmla="*/ 102 h 252"/>
                <a:gd name="T56" fmla="*/ 160 w 193"/>
                <a:gd name="T57" fmla="*/ 81 h 252"/>
                <a:gd name="T58" fmla="*/ 161 w 193"/>
                <a:gd name="T59" fmla="*/ 72 h 252"/>
                <a:gd name="T60" fmla="*/ 161 w 193"/>
                <a:gd name="T61" fmla="*/ 62 h 252"/>
                <a:gd name="T62" fmla="*/ 157 w 193"/>
                <a:gd name="T63" fmla="*/ 45 h 252"/>
                <a:gd name="T64" fmla="*/ 148 w 193"/>
                <a:gd name="T65" fmla="*/ 35 h 252"/>
                <a:gd name="T66" fmla="*/ 136 w 193"/>
                <a:gd name="T67" fmla="*/ 29 h 252"/>
                <a:gd name="T68" fmla="*/ 120 w 193"/>
                <a:gd name="T69" fmla="*/ 26 h 252"/>
                <a:gd name="T70" fmla="*/ 108 w 193"/>
                <a:gd name="T71" fmla="*/ 26 h 252"/>
                <a:gd name="T72" fmla="*/ 96 w 193"/>
                <a:gd name="T73" fmla="*/ 26 h 252"/>
                <a:gd name="T74" fmla="*/ 83 w 193"/>
                <a:gd name="T75" fmla="*/ 26 h 252"/>
                <a:gd name="T76" fmla="*/ 72 w 193"/>
                <a:gd name="T77" fmla="*/ 27 h 252"/>
                <a:gd name="T78" fmla="*/ 39 w 193"/>
                <a:gd name="T79" fmla="*/ 39 h 252"/>
                <a:gd name="T80" fmla="*/ 29 w 193"/>
                <a:gd name="T81" fmla="*/ 73 h 252"/>
                <a:gd name="T82" fmla="*/ 29 w 193"/>
                <a:gd name="T83" fmla="*/ 85 h 252"/>
                <a:gd name="T84" fmla="*/ 0 w 193"/>
                <a:gd name="T85" fmla="*/ 85 h 252"/>
                <a:gd name="T86" fmla="*/ 0 w 193"/>
                <a:gd name="T87" fmla="*/ 64 h 252"/>
                <a:gd name="T88" fmla="*/ 5 w 193"/>
                <a:gd name="T89" fmla="*/ 38 h 252"/>
                <a:gd name="T90" fmla="*/ 18 w 193"/>
                <a:gd name="T91" fmla="*/ 19 h 252"/>
                <a:gd name="T92" fmla="*/ 41 w 193"/>
                <a:gd name="T93" fmla="*/ 6 h 252"/>
                <a:gd name="T94" fmla="*/ 69 w 193"/>
                <a:gd name="T95" fmla="*/ 1 h 252"/>
                <a:gd name="T96" fmla="*/ 104 w 193"/>
                <a:gd name="T97" fmla="*/ 0 h 252"/>
                <a:gd name="T98" fmla="*/ 139 w 193"/>
                <a:gd name="T99" fmla="*/ 2 h 252"/>
                <a:gd name="T100" fmla="*/ 174 w 193"/>
                <a:gd name="T101" fmla="*/ 18 h 252"/>
                <a:gd name="T102" fmla="*/ 190 w 193"/>
                <a:gd name="T103" fmla="*/ 52 h 252"/>
                <a:gd name="T104" fmla="*/ 192 w 193"/>
                <a:gd name="T105" fmla="*/ 69 h 252"/>
                <a:gd name="T106" fmla="*/ 190 w 193"/>
                <a:gd name="T107" fmla="*/ 86 h 252"/>
                <a:gd name="T108" fmla="*/ 182 w 193"/>
                <a:gd name="T109" fmla="*/ 107 h 252"/>
                <a:gd name="T110" fmla="*/ 164 w 193"/>
                <a:gd name="T111" fmla="*/ 122 h 252"/>
                <a:gd name="T112" fmla="*/ 184 w 193"/>
                <a:gd name="T113" fmla="*/ 139 h 252"/>
                <a:gd name="T114" fmla="*/ 193 w 193"/>
                <a:gd name="T115" fmla="*/ 164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3" h="252">
                  <a:moveTo>
                    <a:pt x="193" y="164"/>
                  </a:moveTo>
                  <a:cubicBezTo>
                    <a:pt x="193" y="170"/>
                    <a:pt x="193" y="176"/>
                    <a:pt x="193" y="182"/>
                  </a:cubicBezTo>
                  <a:cubicBezTo>
                    <a:pt x="193" y="188"/>
                    <a:pt x="192" y="194"/>
                    <a:pt x="191" y="200"/>
                  </a:cubicBezTo>
                  <a:cubicBezTo>
                    <a:pt x="188" y="218"/>
                    <a:pt x="181" y="231"/>
                    <a:pt x="170" y="238"/>
                  </a:cubicBezTo>
                  <a:cubicBezTo>
                    <a:pt x="160" y="245"/>
                    <a:pt x="146" y="250"/>
                    <a:pt x="129" y="251"/>
                  </a:cubicBezTo>
                  <a:cubicBezTo>
                    <a:pt x="118" y="251"/>
                    <a:pt x="107" y="251"/>
                    <a:pt x="96" y="252"/>
                  </a:cubicBezTo>
                  <a:cubicBezTo>
                    <a:pt x="85" y="252"/>
                    <a:pt x="74" y="252"/>
                    <a:pt x="63" y="251"/>
                  </a:cubicBezTo>
                  <a:cubicBezTo>
                    <a:pt x="41" y="251"/>
                    <a:pt x="25" y="245"/>
                    <a:pt x="15" y="233"/>
                  </a:cubicBezTo>
                  <a:cubicBezTo>
                    <a:pt x="5" y="222"/>
                    <a:pt x="0" y="206"/>
                    <a:pt x="0" y="185"/>
                  </a:cubicBezTo>
                  <a:cubicBezTo>
                    <a:pt x="0" y="160"/>
                    <a:pt x="0" y="160"/>
                    <a:pt x="0" y="160"/>
                  </a:cubicBezTo>
                  <a:cubicBezTo>
                    <a:pt x="29" y="160"/>
                    <a:pt x="29" y="160"/>
                    <a:pt x="29" y="160"/>
                  </a:cubicBezTo>
                  <a:cubicBezTo>
                    <a:pt x="29" y="185"/>
                    <a:pt x="29" y="185"/>
                    <a:pt x="29" y="185"/>
                  </a:cubicBezTo>
                  <a:cubicBezTo>
                    <a:pt x="29" y="197"/>
                    <a:pt x="32" y="207"/>
                    <a:pt x="38" y="214"/>
                  </a:cubicBezTo>
                  <a:cubicBezTo>
                    <a:pt x="44" y="221"/>
                    <a:pt x="54" y="225"/>
                    <a:pt x="67" y="225"/>
                  </a:cubicBezTo>
                  <a:cubicBezTo>
                    <a:pt x="77" y="226"/>
                    <a:pt x="87" y="226"/>
                    <a:pt x="96" y="226"/>
                  </a:cubicBezTo>
                  <a:cubicBezTo>
                    <a:pt x="105" y="226"/>
                    <a:pt x="113" y="226"/>
                    <a:pt x="121" y="225"/>
                  </a:cubicBezTo>
                  <a:cubicBezTo>
                    <a:pt x="127" y="225"/>
                    <a:pt x="132" y="224"/>
                    <a:pt x="137" y="223"/>
                  </a:cubicBezTo>
                  <a:cubicBezTo>
                    <a:pt x="141" y="222"/>
                    <a:pt x="145" y="220"/>
                    <a:pt x="148" y="218"/>
                  </a:cubicBezTo>
                  <a:cubicBezTo>
                    <a:pt x="152" y="216"/>
                    <a:pt x="154" y="213"/>
                    <a:pt x="156" y="209"/>
                  </a:cubicBezTo>
                  <a:cubicBezTo>
                    <a:pt x="159" y="205"/>
                    <a:pt x="160" y="200"/>
                    <a:pt x="161" y="194"/>
                  </a:cubicBezTo>
                  <a:cubicBezTo>
                    <a:pt x="162" y="189"/>
                    <a:pt x="163" y="184"/>
                    <a:pt x="163" y="178"/>
                  </a:cubicBezTo>
                  <a:cubicBezTo>
                    <a:pt x="163" y="173"/>
                    <a:pt x="162" y="167"/>
                    <a:pt x="161" y="162"/>
                  </a:cubicBezTo>
                  <a:cubicBezTo>
                    <a:pt x="160" y="151"/>
                    <a:pt x="156" y="144"/>
                    <a:pt x="150" y="140"/>
                  </a:cubicBezTo>
                  <a:cubicBezTo>
                    <a:pt x="144" y="137"/>
                    <a:pt x="136" y="135"/>
                    <a:pt x="125" y="135"/>
                  </a:cubicBezTo>
                  <a:cubicBezTo>
                    <a:pt x="51" y="135"/>
                    <a:pt x="51" y="135"/>
                    <a:pt x="51" y="135"/>
                  </a:cubicBezTo>
                  <a:cubicBezTo>
                    <a:pt x="51" y="110"/>
                    <a:pt x="51" y="110"/>
                    <a:pt x="51" y="110"/>
                  </a:cubicBezTo>
                  <a:cubicBezTo>
                    <a:pt x="127" y="110"/>
                    <a:pt x="127" y="110"/>
                    <a:pt x="127" y="110"/>
                  </a:cubicBezTo>
                  <a:cubicBezTo>
                    <a:pt x="136" y="110"/>
                    <a:pt x="144" y="107"/>
                    <a:pt x="150" y="102"/>
                  </a:cubicBezTo>
                  <a:cubicBezTo>
                    <a:pt x="156" y="98"/>
                    <a:pt x="159" y="90"/>
                    <a:pt x="160" y="81"/>
                  </a:cubicBezTo>
                  <a:cubicBezTo>
                    <a:pt x="161" y="78"/>
                    <a:pt x="161" y="75"/>
                    <a:pt x="161" y="72"/>
                  </a:cubicBezTo>
                  <a:cubicBezTo>
                    <a:pt x="161" y="68"/>
                    <a:pt x="161" y="65"/>
                    <a:pt x="161" y="62"/>
                  </a:cubicBezTo>
                  <a:cubicBezTo>
                    <a:pt x="161" y="55"/>
                    <a:pt x="159" y="50"/>
                    <a:pt x="157" y="45"/>
                  </a:cubicBezTo>
                  <a:cubicBezTo>
                    <a:pt x="155" y="41"/>
                    <a:pt x="152" y="37"/>
                    <a:pt x="148" y="35"/>
                  </a:cubicBezTo>
                  <a:cubicBezTo>
                    <a:pt x="145" y="32"/>
                    <a:pt x="140" y="30"/>
                    <a:pt x="136" y="29"/>
                  </a:cubicBezTo>
                  <a:cubicBezTo>
                    <a:pt x="131" y="27"/>
                    <a:pt x="125" y="27"/>
                    <a:pt x="120" y="26"/>
                  </a:cubicBezTo>
                  <a:cubicBezTo>
                    <a:pt x="116" y="26"/>
                    <a:pt x="112" y="26"/>
                    <a:pt x="108" y="26"/>
                  </a:cubicBezTo>
                  <a:cubicBezTo>
                    <a:pt x="104" y="26"/>
                    <a:pt x="100" y="26"/>
                    <a:pt x="96" y="26"/>
                  </a:cubicBezTo>
                  <a:cubicBezTo>
                    <a:pt x="92" y="26"/>
                    <a:pt x="87" y="26"/>
                    <a:pt x="83" y="26"/>
                  </a:cubicBezTo>
                  <a:cubicBezTo>
                    <a:pt x="79" y="27"/>
                    <a:pt x="75" y="27"/>
                    <a:pt x="72" y="27"/>
                  </a:cubicBezTo>
                  <a:cubicBezTo>
                    <a:pt x="57" y="28"/>
                    <a:pt x="46" y="32"/>
                    <a:pt x="39" y="39"/>
                  </a:cubicBezTo>
                  <a:cubicBezTo>
                    <a:pt x="33" y="47"/>
                    <a:pt x="29" y="58"/>
                    <a:pt x="29" y="73"/>
                  </a:cubicBezTo>
                  <a:cubicBezTo>
                    <a:pt x="29" y="85"/>
                    <a:pt x="29" y="85"/>
                    <a:pt x="29" y="85"/>
                  </a:cubicBezTo>
                  <a:cubicBezTo>
                    <a:pt x="0" y="85"/>
                    <a:pt x="0" y="85"/>
                    <a:pt x="0" y="85"/>
                  </a:cubicBezTo>
                  <a:cubicBezTo>
                    <a:pt x="0" y="64"/>
                    <a:pt x="0" y="64"/>
                    <a:pt x="0" y="64"/>
                  </a:cubicBezTo>
                  <a:cubicBezTo>
                    <a:pt x="0" y="55"/>
                    <a:pt x="1" y="46"/>
                    <a:pt x="5" y="38"/>
                  </a:cubicBezTo>
                  <a:cubicBezTo>
                    <a:pt x="8" y="31"/>
                    <a:pt x="12" y="24"/>
                    <a:pt x="18" y="19"/>
                  </a:cubicBezTo>
                  <a:cubicBezTo>
                    <a:pt x="25" y="13"/>
                    <a:pt x="32" y="9"/>
                    <a:pt x="41" y="6"/>
                  </a:cubicBezTo>
                  <a:cubicBezTo>
                    <a:pt x="50" y="3"/>
                    <a:pt x="60" y="1"/>
                    <a:pt x="69" y="1"/>
                  </a:cubicBezTo>
                  <a:cubicBezTo>
                    <a:pt x="80" y="0"/>
                    <a:pt x="92" y="0"/>
                    <a:pt x="104" y="0"/>
                  </a:cubicBezTo>
                  <a:cubicBezTo>
                    <a:pt x="116" y="1"/>
                    <a:pt x="128" y="1"/>
                    <a:pt x="139" y="2"/>
                  </a:cubicBezTo>
                  <a:cubicBezTo>
                    <a:pt x="153" y="4"/>
                    <a:pt x="164" y="9"/>
                    <a:pt x="174" y="18"/>
                  </a:cubicBezTo>
                  <a:cubicBezTo>
                    <a:pt x="183" y="26"/>
                    <a:pt x="188" y="38"/>
                    <a:pt x="190" y="52"/>
                  </a:cubicBezTo>
                  <a:cubicBezTo>
                    <a:pt x="191" y="58"/>
                    <a:pt x="192" y="63"/>
                    <a:pt x="192" y="69"/>
                  </a:cubicBezTo>
                  <a:cubicBezTo>
                    <a:pt x="191" y="75"/>
                    <a:pt x="191" y="80"/>
                    <a:pt x="190" y="86"/>
                  </a:cubicBezTo>
                  <a:cubicBezTo>
                    <a:pt x="189" y="93"/>
                    <a:pt x="186" y="100"/>
                    <a:pt x="182" y="107"/>
                  </a:cubicBezTo>
                  <a:cubicBezTo>
                    <a:pt x="177" y="114"/>
                    <a:pt x="171" y="118"/>
                    <a:pt x="164" y="122"/>
                  </a:cubicBezTo>
                  <a:cubicBezTo>
                    <a:pt x="172" y="125"/>
                    <a:pt x="179" y="131"/>
                    <a:pt x="184" y="139"/>
                  </a:cubicBezTo>
                  <a:cubicBezTo>
                    <a:pt x="189" y="147"/>
                    <a:pt x="192" y="155"/>
                    <a:pt x="193" y="164"/>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28" name="组合 27"/>
          <p:cNvGrpSpPr/>
          <p:nvPr/>
        </p:nvGrpSpPr>
        <p:grpSpPr>
          <a:xfrm>
            <a:off x="9907084" y="5214307"/>
            <a:ext cx="752057" cy="787237"/>
            <a:chOff x="1858793" y="3835355"/>
            <a:chExt cx="564043" cy="590428"/>
          </a:xfrm>
        </p:grpSpPr>
        <p:sp>
          <p:nvSpPr>
            <p:cNvPr id="29" name="Freeform 1616"/>
            <p:cNvSpPr>
              <a:spLocks/>
            </p:cNvSpPr>
            <p:nvPr/>
          </p:nvSpPr>
          <p:spPr bwMode="auto">
            <a:xfrm>
              <a:off x="1860050" y="3835355"/>
              <a:ext cx="562786" cy="590428"/>
            </a:xfrm>
            <a:custGeom>
              <a:avLst/>
              <a:gdLst>
                <a:gd name="T0" fmla="*/ 390 w 896"/>
                <a:gd name="T1" fmla="*/ 0 h 940"/>
                <a:gd name="T2" fmla="*/ 343 w 896"/>
                <a:gd name="T3" fmla="*/ 25 h 940"/>
                <a:gd name="T4" fmla="*/ 355 w 896"/>
                <a:gd name="T5" fmla="*/ 77 h 940"/>
                <a:gd name="T6" fmla="*/ 355 w 896"/>
                <a:gd name="T7" fmla="*/ 451 h 940"/>
                <a:gd name="T8" fmla="*/ 31 w 896"/>
                <a:gd name="T9" fmla="*/ 451 h 940"/>
                <a:gd name="T10" fmla="*/ 0 w 896"/>
                <a:gd name="T11" fmla="*/ 481 h 940"/>
                <a:gd name="T12" fmla="*/ 459 w 896"/>
                <a:gd name="T13" fmla="*/ 940 h 940"/>
                <a:gd name="T14" fmla="*/ 896 w 896"/>
                <a:gd name="T15" fmla="*/ 503 h 940"/>
                <a:gd name="T16" fmla="*/ 390 w 896"/>
                <a:gd name="T17" fmla="*/ 0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40">
                  <a:moveTo>
                    <a:pt x="390" y="0"/>
                  </a:moveTo>
                  <a:lnTo>
                    <a:pt x="343" y="25"/>
                  </a:lnTo>
                  <a:lnTo>
                    <a:pt x="355" y="77"/>
                  </a:lnTo>
                  <a:lnTo>
                    <a:pt x="355" y="451"/>
                  </a:lnTo>
                  <a:lnTo>
                    <a:pt x="31" y="451"/>
                  </a:lnTo>
                  <a:lnTo>
                    <a:pt x="0" y="481"/>
                  </a:lnTo>
                  <a:lnTo>
                    <a:pt x="459" y="940"/>
                  </a:lnTo>
                  <a:lnTo>
                    <a:pt x="896" y="503"/>
                  </a:lnTo>
                  <a:lnTo>
                    <a:pt x="390" y="0"/>
                  </a:lnTo>
                  <a:close/>
                </a:path>
              </a:pathLst>
            </a:custGeom>
            <a:gradFill>
              <a:gsLst>
                <a:gs pos="0">
                  <a:schemeClr val="bg1">
                    <a:lumMod val="50000"/>
                    <a:alpha val="61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0" name="Freeform 1612"/>
            <p:cNvSpPr>
              <a:spLocks noEditPoints="1"/>
            </p:cNvSpPr>
            <p:nvPr/>
          </p:nvSpPr>
          <p:spPr bwMode="auto">
            <a:xfrm>
              <a:off x="1858793" y="3835355"/>
              <a:ext cx="289561" cy="370589"/>
            </a:xfrm>
            <a:custGeom>
              <a:avLst/>
              <a:gdLst>
                <a:gd name="T0" fmla="*/ 387 w 461"/>
                <a:gd name="T1" fmla="*/ 481 h 590"/>
                <a:gd name="T2" fmla="*/ 387 w 461"/>
                <a:gd name="T3" fmla="*/ 590 h 590"/>
                <a:gd name="T4" fmla="*/ 316 w 461"/>
                <a:gd name="T5" fmla="*/ 590 h 590"/>
                <a:gd name="T6" fmla="*/ 316 w 461"/>
                <a:gd name="T7" fmla="*/ 481 h 590"/>
                <a:gd name="T8" fmla="*/ 0 w 461"/>
                <a:gd name="T9" fmla="*/ 481 h 590"/>
                <a:gd name="T10" fmla="*/ 0 w 461"/>
                <a:gd name="T11" fmla="*/ 418 h 590"/>
                <a:gd name="T12" fmla="*/ 260 w 461"/>
                <a:gd name="T13" fmla="*/ 0 h 590"/>
                <a:gd name="T14" fmla="*/ 387 w 461"/>
                <a:gd name="T15" fmla="*/ 0 h 590"/>
                <a:gd name="T16" fmla="*/ 387 w 461"/>
                <a:gd name="T17" fmla="*/ 420 h 590"/>
                <a:gd name="T18" fmla="*/ 461 w 461"/>
                <a:gd name="T19" fmla="*/ 420 h 590"/>
                <a:gd name="T20" fmla="*/ 461 w 461"/>
                <a:gd name="T21" fmla="*/ 481 h 590"/>
                <a:gd name="T22" fmla="*/ 387 w 461"/>
                <a:gd name="T23" fmla="*/ 481 h 590"/>
                <a:gd name="T24" fmla="*/ 316 w 461"/>
                <a:gd name="T25" fmla="*/ 63 h 590"/>
                <a:gd name="T26" fmla="*/ 298 w 461"/>
                <a:gd name="T27" fmla="*/ 63 h 590"/>
                <a:gd name="T28" fmla="*/ 80 w 461"/>
                <a:gd name="T29" fmla="*/ 420 h 590"/>
                <a:gd name="T30" fmla="*/ 316 w 461"/>
                <a:gd name="T31" fmla="*/ 420 h 590"/>
                <a:gd name="T32" fmla="*/ 316 w 461"/>
                <a:gd name="T33" fmla="*/ 63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1" h="590">
                  <a:moveTo>
                    <a:pt x="387" y="481"/>
                  </a:moveTo>
                  <a:lnTo>
                    <a:pt x="387" y="590"/>
                  </a:lnTo>
                  <a:lnTo>
                    <a:pt x="316" y="590"/>
                  </a:lnTo>
                  <a:lnTo>
                    <a:pt x="316" y="481"/>
                  </a:lnTo>
                  <a:lnTo>
                    <a:pt x="0" y="481"/>
                  </a:lnTo>
                  <a:lnTo>
                    <a:pt x="0" y="418"/>
                  </a:lnTo>
                  <a:lnTo>
                    <a:pt x="260" y="0"/>
                  </a:lnTo>
                  <a:lnTo>
                    <a:pt x="387" y="0"/>
                  </a:lnTo>
                  <a:lnTo>
                    <a:pt x="387" y="420"/>
                  </a:lnTo>
                  <a:lnTo>
                    <a:pt x="461" y="420"/>
                  </a:lnTo>
                  <a:lnTo>
                    <a:pt x="461" y="481"/>
                  </a:lnTo>
                  <a:lnTo>
                    <a:pt x="387" y="481"/>
                  </a:lnTo>
                  <a:close/>
                  <a:moveTo>
                    <a:pt x="316" y="63"/>
                  </a:moveTo>
                  <a:lnTo>
                    <a:pt x="298" y="63"/>
                  </a:lnTo>
                  <a:lnTo>
                    <a:pt x="80" y="420"/>
                  </a:lnTo>
                  <a:lnTo>
                    <a:pt x="316" y="420"/>
                  </a:lnTo>
                  <a:lnTo>
                    <a:pt x="316" y="63"/>
                  </a:lnTo>
                  <a:close/>
                </a:path>
              </a:pathLst>
            </a:custGeom>
            <a:solidFill>
              <a:schemeClr val="accent5"/>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31" name="组合 30"/>
          <p:cNvGrpSpPr/>
          <p:nvPr/>
        </p:nvGrpSpPr>
        <p:grpSpPr>
          <a:xfrm>
            <a:off x="9930479" y="2763589"/>
            <a:ext cx="744355" cy="832703"/>
            <a:chOff x="6697739" y="2137235"/>
            <a:chExt cx="558266" cy="624527"/>
          </a:xfrm>
        </p:grpSpPr>
        <p:sp>
          <p:nvSpPr>
            <p:cNvPr id="32" name="Freeform 1614"/>
            <p:cNvSpPr>
              <a:spLocks/>
            </p:cNvSpPr>
            <p:nvPr/>
          </p:nvSpPr>
          <p:spPr bwMode="auto">
            <a:xfrm>
              <a:off x="6697739" y="2161864"/>
              <a:ext cx="558266" cy="599898"/>
            </a:xfrm>
            <a:custGeom>
              <a:avLst/>
              <a:gdLst>
                <a:gd name="T0" fmla="*/ 406 w 952"/>
                <a:gd name="T1" fmla="*/ 0 h 1023"/>
                <a:gd name="T2" fmla="*/ 406 w 952"/>
                <a:gd name="T3" fmla="*/ 0 h 1023"/>
                <a:gd name="T4" fmla="*/ 375 w 952"/>
                <a:gd name="T5" fmla="*/ 215 h 1023"/>
                <a:gd name="T6" fmla="*/ 61 w 952"/>
                <a:gd name="T7" fmla="*/ 357 h 1023"/>
                <a:gd name="T8" fmla="*/ 21 w 952"/>
                <a:gd name="T9" fmla="*/ 525 h 1023"/>
                <a:gd name="T10" fmla="*/ 0 w 952"/>
                <a:gd name="T11" fmla="*/ 551 h 1023"/>
                <a:gd name="T12" fmla="*/ 0 w 952"/>
                <a:gd name="T13" fmla="*/ 551 h 1023"/>
                <a:gd name="T14" fmla="*/ 472 w 952"/>
                <a:gd name="T15" fmla="*/ 1023 h 1023"/>
                <a:gd name="T16" fmla="*/ 952 w 952"/>
                <a:gd name="T17" fmla="*/ 546 h 1023"/>
                <a:gd name="T18" fmla="*/ 406 w 952"/>
                <a:gd name="T19" fmla="*/ 0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2" h="1023">
                  <a:moveTo>
                    <a:pt x="406" y="0"/>
                  </a:moveTo>
                  <a:lnTo>
                    <a:pt x="406" y="0"/>
                  </a:lnTo>
                  <a:lnTo>
                    <a:pt x="375" y="215"/>
                  </a:lnTo>
                  <a:lnTo>
                    <a:pt x="61" y="357"/>
                  </a:lnTo>
                  <a:lnTo>
                    <a:pt x="21" y="525"/>
                  </a:lnTo>
                  <a:lnTo>
                    <a:pt x="0" y="551"/>
                  </a:lnTo>
                  <a:lnTo>
                    <a:pt x="0" y="551"/>
                  </a:lnTo>
                  <a:lnTo>
                    <a:pt x="472" y="1023"/>
                  </a:lnTo>
                  <a:lnTo>
                    <a:pt x="952" y="546"/>
                  </a:lnTo>
                  <a:lnTo>
                    <a:pt x="406" y="0"/>
                  </a:lnTo>
                  <a:close/>
                </a:path>
              </a:pathLst>
            </a:custGeom>
            <a:gradFill>
              <a:gsLst>
                <a:gs pos="0">
                  <a:schemeClr val="bg1">
                    <a:lumMod val="50000"/>
                    <a:alpha val="61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3" name="Freeform 1610"/>
            <p:cNvSpPr>
              <a:spLocks/>
            </p:cNvSpPr>
            <p:nvPr/>
          </p:nvSpPr>
          <p:spPr bwMode="auto">
            <a:xfrm>
              <a:off x="6698913" y="2137235"/>
              <a:ext cx="263301" cy="347742"/>
            </a:xfrm>
            <a:custGeom>
              <a:avLst/>
              <a:gdLst>
                <a:gd name="T0" fmla="*/ 0 w 190"/>
                <a:gd name="T1" fmla="*/ 251 h 251"/>
                <a:gd name="T2" fmla="*/ 0 w 190"/>
                <a:gd name="T3" fmla="*/ 196 h 251"/>
                <a:gd name="T4" fmla="*/ 6 w 190"/>
                <a:gd name="T5" fmla="*/ 169 h 251"/>
                <a:gd name="T6" fmla="*/ 26 w 190"/>
                <a:gd name="T7" fmla="*/ 151 h 251"/>
                <a:gd name="T8" fmla="*/ 51 w 190"/>
                <a:gd name="T9" fmla="*/ 141 h 251"/>
                <a:gd name="T10" fmla="*/ 79 w 190"/>
                <a:gd name="T11" fmla="*/ 130 h 251"/>
                <a:gd name="T12" fmla="*/ 106 w 190"/>
                <a:gd name="T13" fmla="*/ 120 h 251"/>
                <a:gd name="T14" fmla="*/ 130 w 190"/>
                <a:gd name="T15" fmla="*/ 111 h 251"/>
                <a:gd name="T16" fmla="*/ 148 w 190"/>
                <a:gd name="T17" fmla="*/ 100 h 251"/>
                <a:gd name="T18" fmla="*/ 156 w 190"/>
                <a:gd name="T19" fmla="*/ 80 h 251"/>
                <a:gd name="T20" fmla="*/ 156 w 190"/>
                <a:gd name="T21" fmla="*/ 71 h 251"/>
                <a:gd name="T22" fmla="*/ 156 w 190"/>
                <a:gd name="T23" fmla="*/ 60 h 251"/>
                <a:gd name="T24" fmla="*/ 145 w 190"/>
                <a:gd name="T25" fmla="*/ 37 h 251"/>
                <a:gd name="T26" fmla="*/ 121 w 190"/>
                <a:gd name="T27" fmla="*/ 27 h 251"/>
                <a:gd name="T28" fmla="*/ 99 w 190"/>
                <a:gd name="T29" fmla="*/ 26 h 251"/>
                <a:gd name="T30" fmla="*/ 76 w 190"/>
                <a:gd name="T31" fmla="*/ 27 h 251"/>
                <a:gd name="T32" fmla="*/ 43 w 190"/>
                <a:gd name="T33" fmla="*/ 40 h 251"/>
                <a:gd name="T34" fmla="*/ 33 w 190"/>
                <a:gd name="T35" fmla="*/ 76 h 251"/>
                <a:gd name="T36" fmla="*/ 33 w 190"/>
                <a:gd name="T37" fmla="*/ 107 h 251"/>
                <a:gd name="T38" fmla="*/ 2 w 190"/>
                <a:gd name="T39" fmla="*/ 107 h 251"/>
                <a:gd name="T40" fmla="*/ 2 w 190"/>
                <a:gd name="T41" fmla="*/ 70 h 251"/>
                <a:gd name="T42" fmla="*/ 19 w 190"/>
                <a:gd name="T43" fmla="*/ 19 h 251"/>
                <a:gd name="T44" fmla="*/ 69 w 190"/>
                <a:gd name="T45" fmla="*/ 0 h 251"/>
                <a:gd name="T46" fmla="*/ 99 w 190"/>
                <a:gd name="T47" fmla="*/ 0 h 251"/>
                <a:gd name="T48" fmla="*/ 130 w 190"/>
                <a:gd name="T49" fmla="*/ 2 h 251"/>
                <a:gd name="T50" fmla="*/ 168 w 190"/>
                <a:gd name="T51" fmla="*/ 17 h 251"/>
                <a:gd name="T52" fmla="*/ 186 w 190"/>
                <a:gd name="T53" fmla="*/ 55 h 251"/>
                <a:gd name="T54" fmla="*/ 186 w 190"/>
                <a:gd name="T55" fmla="*/ 83 h 251"/>
                <a:gd name="T56" fmla="*/ 178 w 190"/>
                <a:gd name="T57" fmla="*/ 110 h 251"/>
                <a:gd name="T58" fmla="*/ 148 w 190"/>
                <a:gd name="T59" fmla="*/ 135 h 251"/>
                <a:gd name="T60" fmla="*/ 123 w 190"/>
                <a:gd name="T61" fmla="*/ 144 h 251"/>
                <a:gd name="T62" fmla="*/ 96 w 190"/>
                <a:gd name="T63" fmla="*/ 154 h 251"/>
                <a:gd name="T64" fmla="*/ 68 w 190"/>
                <a:gd name="T65" fmla="*/ 165 h 251"/>
                <a:gd name="T66" fmla="*/ 44 w 190"/>
                <a:gd name="T67" fmla="*/ 174 h 251"/>
                <a:gd name="T68" fmla="*/ 33 w 190"/>
                <a:gd name="T69" fmla="*/ 183 h 251"/>
                <a:gd name="T70" fmla="*/ 30 w 190"/>
                <a:gd name="T71" fmla="*/ 197 h 251"/>
                <a:gd name="T72" fmla="*/ 30 w 190"/>
                <a:gd name="T73" fmla="*/ 226 h 251"/>
                <a:gd name="T74" fmla="*/ 190 w 190"/>
                <a:gd name="T75" fmla="*/ 226 h 251"/>
                <a:gd name="T76" fmla="*/ 190 w 190"/>
                <a:gd name="T77" fmla="*/ 251 h 251"/>
                <a:gd name="T78" fmla="*/ 0 w 190"/>
                <a:gd name="T79"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0" h="251">
                  <a:moveTo>
                    <a:pt x="0" y="251"/>
                  </a:moveTo>
                  <a:cubicBezTo>
                    <a:pt x="0" y="196"/>
                    <a:pt x="0" y="196"/>
                    <a:pt x="0" y="196"/>
                  </a:cubicBezTo>
                  <a:cubicBezTo>
                    <a:pt x="0" y="186"/>
                    <a:pt x="2" y="177"/>
                    <a:pt x="6" y="169"/>
                  </a:cubicBezTo>
                  <a:cubicBezTo>
                    <a:pt x="9" y="161"/>
                    <a:pt x="16" y="155"/>
                    <a:pt x="26" y="151"/>
                  </a:cubicBezTo>
                  <a:cubicBezTo>
                    <a:pt x="34" y="148"/>
                    <a:pt x="42" y="144"/>
                    <a:pt x="51" y="141"/>
                  </a:cubicBezTo>
                  <a:cubicBezTo>
                    <a:pt x="60" y="137"/>
                    <a:pt x="70" y="134"/>
                    <a:pt x="79" y="130"/>
                  </a:cubicBezTo>
                  <a:cubicBezTo>
                    <a:pt x="88" y="127"/>
                    <a:pt x="97" y="123"/>
                    <a:pt x="106" y="120"/>
                  </a:cubicBezTo>
                  <a:cubicBezTo>
                    <a:pt x="114" y="117"/>
                    <a:pt x="122" y="114"/>
                    <a:pt x="130" y="111"/>
                  </a:cubicBezTo>
                  <a:cubicBezTo>
                    <a:pt x="138" y="109"/>
                    <a:pt x="144" y="105"/>
                    <a:pt x="148" y="100"/>
                  </a:cubicBezTo>
                  <a:cubicBezTo>
                    <a:pt x="152" y="96"/>
                    <a:pt x="154" y="89"/>
                    <a:pt x="156" y="80"/>
                  </a:cubicBezTo>
                  <a:cubicBezTo>
                    <a:pt x="156" y="78"/>
                    <a:pt x="156" y="75"/>
                    <a:pt x="156" y="71"/>
                  </a:cubicBezTo>
                  <a:cubicBezTo>
                    <a:pt x="156" y="68"/>
                    <a:pt x="156" y="64"/>
                    <a:pt x="156" y="60"/>
                  </a:cubicBezTo>
                  <a:cubicBezTo>
                    <a:pt x="155" y="50"/>
                    <a:pt x="151" y="42"/>
                    <a:pt x="145" y="37"/>
                  </a:cubicBezTo>
                  <a:cubicBezTo>
                    <a:pt x="139" y="31"/>
                    <a:pt x="131" y="28"/>
                    <a:pt x="121" y="27"/>
                  </a:cubicBezTo>
                  <a:cubicBezTo>
                    <a:pt x="113" y="27"/>
                    <a:pt x="105" y="26"/>
                    <a:pt x="99" y="26"/>
                  </a:cubicBezTo>
                  <a:cubicBezTo>
                    <a:pt x="92" y="26"/>
                    <a:pt x="85" y="26"/>
                    <a:pt x="76" y="27"/>
                  </a:cubicBezTo>
                  <a:cubicBezTo>
                    <a:pt x="60" y="27"/>
                    <a:pt x="49" y="32"/>
                    <a:pt x="43" y="40"/>
                  </a:cubicBezTo>
                  <a:cubicBezTo>
                    <a:pt x="36" y="47"/>
                    <a:pt x="33" y="59"/>
                    <a:pt x="33" y="76"/>
                  </a:cubicBezTo>
                  <a:cubicBezTo>
                    <a:pt x="33" y="107"/>
                    <a:pt x="33" y="107"/>
                    <a:pt x="33" y="107"/>
                  </a:cubicBezTo>
                  <a:cubicBezTo>
                    <a:pt x="2" y="107"/>
                    <a:pt x="2" y="107"/>
                    <a:pt x="2" y="107"/>
                  </a:cubicBezTo>
                  <a:cubicBezTo>
                    <a:pt x="2" y="70"/>
                    <a:pt x="2" y="70"/>
                    <a:pt x="2" y="70"/>
                  </a:cubicBezTo>
                  <a:cubicBezTo>
                    <a:pt x="2" y="49"/>
                    <a:pt x="8" y="32"/>
                    <a:pt x="19" y="19"/>
                  </a:cubicBezTo>
                  <a:cubicBezTo>
                    <a:pt x="31" y="7"/>
                    <a:pt x="47" y="1"/>
                    <a:pt x="69" y="0"/>
                  </a:cubicBezTo>
                  <a:cubicBezTo>
                    <a:pt x="78" y="0"/>
                    <a:pt x="88" y="0"/>
                    <a:pt x="99" y="0"/>
                  </a:cubicBezTo>
                  <a:cubicBezTo>
                    <a:pt x="109" y="0"/>
                    <a:pt x="119" y="0"/>
                    <a:pt x="130" y="2"/>
                  </a:cubicBezTo>
                  <a:cubicBezTo>
                    <a:pt x="146" y="3"/>
                    <a:pt x="159" y="9"/>
                    <a:pt x="168" y="17"/>
                  </a:cubicBezTo>
                  <a:cubicBezTo>
                    <a:pt x="178" y="26"/>
                    <a:pt x="183" y="38"/>
                    <a:pt x="186" y="55"/>
                  </a:cubicBezTo>
                  <a:cubicBezTo>
                    <a:pt x="187" y="64"/>
                    <a:pt x="187" y="73"/>
                    <a:pt x="186" y="83"/>
                  </a:cubicBezTo>
                  <a:cubicBezTo>
                    <a:pt x="185" y="93"/>
                    <a:pt x="182" y="102"/>
                    <a:pt x="178" y="110"/>
                  </a:cubicBezTo>
                  <a:cubicBezTo>
                    <a:pt x="171" y="121"/>
                    <a:pt x="161" y="130"/>
                    <a:pt x="148" y="135"/>
                  </a:cubicBezTo>
                  <a:cubicBezTo>
                    <a:pt x="140" y="137"/>
                    <a:pt x="132" y="140"/>
                    <a:pt x="123" y="144"/>
                  </a:cubicBezTo>
                  <a:cubicBezTo>
                    <a:pt x="114" y="147"/>
                    <a:pt x="105" y="151"/>
                    <a:pt x="96" y="154"/>
                  </a:cubicBezTo>
                  <a:cubicBezTo>
                    <a:pt x="87" y="158"/>
                    <a:pt x="77" y="161"/>
                    <a:pt x="68" y="165"/>
                  </a:cubicBezTo>
                  <a:cubicBezTo>
                    <a:pt x="59" y="168"/>
                    <a:pt x="51" y="171"/>
                    <a:pt x="44" y="174"/>
                  </a:cubicBezTo>
                  <a:cubicBezTo>
                    <a:pt x="39" y="176"/>
                    <a:pt x="35" y="179"/>
                    <a:pt x="33" y="183"/>
                  </a:cubicBezTo>
                  <a:cubicBezTo>
                    <a:pt x="31" y="187"/>
                    <a:pt x="30" y="192"/>
                    <a:pt x="30" y="197"/>
                  </a:cubicBezTo>
                  <a:cubicBezTo>
                    <a:pt x="30" y="226"/>
                    <a:pt x="30" y="226"/>
                    <a:pt x="30" y="226"/>
                  </a:cubicBezTo>
                  <a:cubicBezTo>
                    <a:pt x="190" y="226"/>
                    <a:pt x="190" y="226"/>
                    <a:pt x="190" y="226"/>
                  </a:cubicBezTo>
                  <a:cubicBezTo>
                    <a:pt x="190" y="251"/>
                    <a:pt x="190" y="251"/>
                    <a:pt x="190" y="251"/>
                  </a:cubicBezTo>
                  <a:lnTo>
                    <a:pt x="0" y="251"/>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sp>
        <p:nvSpPr>
          <p:cNvPr id="34" name="副标题 2"/>
          <p:cNvSpPr txBox="1">
            <a:spLocks/>
          </p:cNvSpPr>
          <p:nvPr/>
        </p:nvSpPr>
        <p:spPr>
          <a:xfrm>
            <a:off x="2628664" y="1585693"/>
            <a:ext cx="7518659" cy="424419"/>
          </a:xfrm>
          <a:prstGeom prst="rect">
            <a:avLst/>
          </a:prstGeom>
        </p:spPr>
        <p:txBody>
          <a:bodyPr vert="horz" lIns="121920" tIns="60960" rIns="121920" bIns="60960" rtlCol="0" anchor="ctr">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添加文本内容添加文本内容添加文本内容</a:t>
            </a:r>
          </a:p>
        </p:txBody>
      </p:sp>
      <p:sp>
        <p:nvSpPr>
          <p:cNvPr id="35" name="副标题 2"/>
          <p:cNvSpPr txBox="1">
            <a:spLocks/>
          </p:cNvSpPr>
          <p:nvPr/>
        </p:nvSpPr>
        <p:spPr>
          <a:xfrm>
            <a:off x="1622096" y="2865653"/>
            <a:ext cx="8198465" cy="430839"/>
          </a:xfrm>
          <a:prstGeom prst="rect">
            <a:avLst/>
          </a:prstGeom>
        </p:spPr>
        <p:txBody>
          <a:bodyPr vert="horz" lIns="121920" tIns="60960" rIns="121920" bIns="60960" rtlCol="0" anchor="ctr">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添加文本内容添加文本内容添加文本内容添加文本内容</a:t>
            </a:r>
          </a:p>
        </p:txBody>
      </p:sp>
      <p:sp>
        <p:nvSpPr>
          <p:cNvPr id="36" name="副标题 2"/>
          <p:cNvSpPr txBox="1">
            <a:spLocks/>
          </p:cNvSpPr>
          <p:nvPr/>
        </p:nvSpPr>
        <p:spPr>
          <a:xfrm>
            <a:off x="2628664" y="4003383"/>
            <a:ext cx="7673992" cy="449048"/>
          </a:xfrm>
          <a:prstGeom prst="rect">
            <a:avLst/>
          </a:prstGeom>
        </p:spPr>
        <p:txBody>
          <a:bodyPr vert="horz" lIns="121920" tIns="60960" rIns="121920" bIns="60960" rtlCol="0" anchor="ctr">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添加文本内容添加文本内容添加文本内容添加文本内容</a:t>
            </a:r>
          </a:p>
        </p:txBody>
      </p:sp>
      <p:sp>
        <p:nvSpPr>
          <p:cNvPr id="37" name="副标题 2"/>
          <p:cNvSpPr txBox="1">
            <a:spLocks/>
          </p:cNvSpPr>
          <p:nvPr/>
        </p:nvSpPr>
        <p:spPr>
          <a:xfrm>
            <a:off x="1653818" y="5251583"/>
            <a:ext cx="8166743" cy="532451"/>
          </a:xfrm>
          <a:prstGeom prst="rect">
            <a:avLst/>
          </a:prstGeom>
        </p:spPr>
        <p:txBody>
          <a:bodyPr vert="horz" lIns="121920" tIns="60960" rIns="121920" bIns="60960" rtlCol="0">
            <a:noAutofit/>
          </a:bodyPr>
          <a:lstStyle>
            <a:defPPr>
              <a:defRPr lang="zh-CN"/>
            </a:defPPr>
            <a:lvl1pPr indent="0">
              <a:lnSpc>
                <a:spcPct val="120000"/>
              </a:lnSpc>
              <a:spcBef>
                <a:spcPct val="20000"/>
              </a:spcBef>
              <a:buFont typeface="Arial" panose="020B0604020202020204" pitchFamily="34" charset="0"/>
              <a:buNone/>
              <a:defRPr sz="1600">
                <a:solidFill>
                  <a:schemeClr val="accent6"/>
                </a:solidFill>
                <a:latin typeface="张海山锐线体2.0" panose="02000000000000000000" pitchFamily="2" charset="-122"/>
                <a:ea typeface="张海山锐线体2.0" panose="02000000000000000000" pitchFamily="2" charset="-122"/>
              </a:defRPr>
            </a:lvl1pPr>
            <a:lvl2pPr indent="0" algn="ctr">
              <a:spcBef>
                <a:spcPct val="20000"/>
              </a:spcBef>
              <a:buFont typeface="Arial" panose="020B0604020202020204" pitchFamily="34" charset="0"/>
              <a:buNone/>
              <a:defRPr sz="2800">
                <a:solidFill>
                  <a:schemeClr val="tx1">
                    <a:tint val="75000"/>
                  </a:schemeClr>
                </a:solidFill>
              </a:defRPr>
            </a:lvl2pPr>
            <a:lvl3pPr indent="0" algn="ctr">
              <a:spcBef>
                <a:spcPct val="20000"/>
              </a:spcBef>
              <a:buFont typeface="Arial" panose="020B0604020202020204" pitchFamily="34" charset="0"/>
              <a:buNone/>
              <a:defRPr sz="2400">
                <a:solidFill>
                  <a:schemeClr val="tx1">
                    <a:tint val="75000"/>
                  </a:schemeClr>
                </a:solidFill>
              </a:defRPr>
            </a:lvl3pPr>
            <a:lvl4pPr indent="0" algn="ctr">
              <a:spcBef>
                <a:spcPct val="20000"/>
              </a:spcBef>
              <a:buFont typeface="Arial" panose="020B0604020202020204" pitchFamily="34" charset="0"/>
              <a:buNone/>
              <a:defRPr sz="2000">
                <a:solidFill>
                  <a:schemeClr val="tx1">
                    <a:tint val="75000"/>
                  </a:schemeClr>
                </a:solidFill>
              </a:defRPr>
            </a:lvl4pPr>
            <a:lvl5pPr indent="0" algn="ctr">
              <a:spcBef>
                <a:spcPct val="20000"/>
              </a:spcBef>
              <a:buFont typeface="Arial" panose="020B0604020202020204" pitchFamily="34" charset="0"/>
              <a:buNone/>
              <a:defRPr sz="2000">
                <a:solidFill>
                  <a:schemeClr val="tx1">
                    <a:tint val="75000"/>
                  </a:schemeClr>
                </a:solidFill>
              </a:defRPr>
            </a:lvl5pPr>
            <a:lvl6pPr indent="0" algn="ctr">
              <a:spcBef>
                <a:spcPct val="20000"/>
              </a:spcBef>
              <a:buFont typeface="Arial" panose="020B0604020202020204" pitchFamily="34" charset="0"/>
              <a:buNone/>
              <a:defRPr sz="2000">
                <a:solidFill>
                  <a:schemeClr val="tx1">
                    <a:tint val="75000"/>
                  </a:schemeClr>
                </a:solidFill>
              </a:defRPr>
            </a:lvl6pPr>
            <a:lvl7pPr indent="0" algn="ctr">
              <a:spcBef>
                <a:spcPct val="20000"/>
              </a:spcBef>
              <a:buFont typeface="Arial" panose="020B0604020202020204" pitchFamily="34" charset="0"/>
              <a:buNone/>
              <a:defRPr sz="2000">
                <a:solidFill>
                  <a:schemeClr val="tx1">
                    <a:tint val="75000"/>
                  </a:schemeClr>
                </a:solidFill>
              </a:defRPr>
            </a:lvl7pPr>
            <a:lvl8pPr indent="0" algn="ctr">
              <a:spcBef>
                <a:spcPct val="20000"/>
              </a:spcBef>
              <a:buFont typeface="Arial" panose="020B0604020202020204" pitchFamily="34" charset="0"/>
              <a:buNone/>
              <a:defRPr sz="2000">
                <a:solidFill>
                  <a:schemeClr val="tx1">
                    <a:tint val="75000"/>
                  </a:schemeClr>
                </a:solidFill>
              </a:defRPr>
            </a:lvl8pPr>
            <a:lvl9pPr indent="0" algn="ctr">
              <a:spcBef>
                <a:spcPct val="20000"/>
              </a:spcBef>
              <a:buFont typeface="Arial" panose="020B0604020202020204" pitchFamily="34" charset="0"/>
              <a:buNone/>
              <a:defRPr sz="2000">
                <a:solidFill>
                  <a:schemeClr val="tx1">
                    <a:tint val="75000"/>
                  </a:schemeClr>
                </a:solidFill>
              </a:defRPr>
            </a:lvl9pPr>
          </a:lstStyle>
          <a:p>
            <a:r>
              <a:rPr lang="zh-CN" altLang="en-US" sz="2133" dirty="0">
                <a:solidFill>
                  <a:schemeClr val="tx2"/>
                </a:solidFill>
                <a:ea typeface="微软雅黑" panose="020B0503020204020204" pitchFamily="34" charset="-122"/>
              </a:rPr>
              <a:t>添加文本内容添加文本内容添加文本内容添加文本内容</a:t>
            </a:r>
          </a:p>
        </p:txBody>
      </p:sp>
      <p:sp>
        <p:nvSpPr>
          <p:cNvPr id="38" name="文本框 37"/>
          <p:cNvSpPr txBox="1"/>
          <p:nvPr/>
        </p:nvSpPr>
        <p:spPr>
          <a:xfrm>
            <a:off x="4503548" y="360213"/>
            <a:ext cx="3261592" cy="523220"/>
          </a:xfrm>
          <a:prstGeom prst="rect">
            <a:avLst/>
          </a:prstGeom>
          <a:noFill/>
          <a:ln>
            <a:solidFill>
              <a:schemeClr val="accent2"/>
            </a:solidFill>
          </a:ln>
        </p:spPr>
        <p:txBody>
          <a:bodyPr wrap="square" rtlCol="0">
            <a:spAutoFit/>
          </a:bodyPr>
          <a:lstStyle/>
          <a:p>
            <a:pPr algn="ctr" fontAlgn="auto">
              <a:spcBef>
                <a:spcPts val="0"/>
              </a:spcBef>
              <a:spcAft>
                <a:spcPts val="0"/>
              </a:spcAft>
              <a:defRPr/>
            </a:pPr>
            <a:r>
              <a:rPr lang="zh-CN" altLang="en-US" sz="2800" dirty="0">
                <a:solidFill>
                  <a:schemeClr val="tx2"/>
                </a:solidFill>
                <a:latin typeface="微软雅黑" panose="020B0503020204020204" pitchFamily="34" charset="-122"/>
                <a:ea typeface="微软雅黑" panose="020B0503020204020204" pitchFamily="34" charset="-122"/>
              </a:rPr>
              <a:t>添加文本内容</a:t>
            </a:r>
            <a:endParaRPr lang="zh-CN" altLang="en-US" sz="2800" dirty="0">
              <a:solidFill>
                <a:schemeClr val="bg1"/>
              </a:solidFill>
              <a:latin typeface="Agency FB" panose="020B0503020202020204" pitchFamily="34" charset="0"/>
              <a:cs typeface="+mn-ea"/>
              <a:sym typeface="+mn-lt"/>
            </a:endParaRPr>
          </a:p>
        </p:txBody>
      </p:sp>
      <p:sp>
        <p:nvSpPr>
          <p:cNvPr id="3" name="标题 2"/>
          <p:cNvSpPr>
            <a:spLocks noGrp="1"/>
          </p:cNvSpPr>
          <p:nvPr>
            <p:ph type="ctrTitle"/>
          </p:nvPr>
        </p:nvSpPr>
        <p:spPr/>
        <p:txBody>
          <a:bodyPr/>
          <a:lstStyle/>
          <a:p>
            <a:endParaRPr lang="zh-CN" altLang="en-US"/>
          </a:p>
        </p:txBody>
      </p:sp>
      <p:sp>
        <p:nvSpPr>
          <p:cNvPr id="5" name="副标题 4"/>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295068696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200"/>
                                        <p:tgtEl>
                                          <p:spTgt spid="43"/>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fade">
                                      <p:cBhvr>
                                        <p:cTn id="11" dur="200"/>
                                        <p:tgtEl>
                                          <p:spTgt spid="44"/>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fade">
                                      <p:cBhvr>
                                        <p:cTn id="15" dur="200"/>
                                        <p:tgtEl>
                                          <p:spTgt spid="45"/>
                                        </p:tgtEl>
                                      </p:cBhvr>
                                    </p:animEffect>
                                  </p:childTnLst>
                                </p:cTn>
                              </p:par>
                            </p:childTnLst>
                          </p:cTn>
                        </p:par>
                        <p:par>
                          <p:cTn id="16" fill="hold">
                            <p:stCondLst>
                              <p:cond delay="600"/>
                            </p:stCondLst>
                            <p:childTnLst>
                              <p:par>
                                <p:cTn id="17" presetID="10" presetClass="entr" presetSubtype="0"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200"/>
                                        <p:tgtEl>
                                          <p:spTgt spid="46"/>
                                        </p:tgtEl>
                                      </p:cBhvr>
                                    </p:animEffect>
                                  </p:childTnLst>
                                </p:cTn>
                              </p:par>
                            </p:childTnLst>
                          </p:cTn>
                        </p:par>
                        <p:par>
                          <p:cTn id="20" fill="hold">
                            <p:stCondLst>
                              <p:cond delay="8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200"/>
                                        <p:tgtEl>
                                          <p:spTgt spid="2"/>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200"/>
                                        <p:tgtEl>
                                          <p:spTgt spid="4"/>
                                        </p:tgtEl>
                                      </p:cBhvr>
                                    </p:animEffect>
                                  </p:childTnLst>
                                </p:cTn>
                              </p:par>
                            </p:childTnLst>
                          </p:cTn>
                        </p:par>
                        <p:par>
                          <p:cTn id="28" fill="hold">
                            <p:stCondLst>
                              <p:cond delay="1200"/>
                            </p:stCondLst>
                            <p:childTnLst>
                              <p:par>
                                <p:cTn id="29" presetID="10"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200"/>
                                        <p:tgtEl>
                                          <p:spTgt spid="6"/>
                                        </p:tgtEl>
                                      </p:cBhvr>
                                    </p:animEffect>
                                  </p:childTnLst>
                                </p:cTn>
                              </p:par>
                            </p:childTnLst>
                          </p:cTn>
                        </p:par>
                        <p:par>
                          <p:cTn id="32" fill="hold">
                            <p:stCondLst>
                              <p:cond delay="1400"/>
                            </p:stCondLst>
                            <p:childTnLst>
                              <p:par>
                                <p:cTn id="33" presetID="10"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200"/>
                                        <p:tgtEl>
                                          <p:spTgt spid="8"/>
                                        </p:tgtEl>
                                      </p:cBhvr>
                                    </p:animEffect>
                                  </p:childTnLst>
                                </p:cTn>
                              </p:par>
                            </p:childTnLst>
                          </p:cTn>
                        </p:par>
                        <p:par>
                          <p:cTn id="36" fill="hold">
                            <p:stCondLst>
                              <p:cond delay="16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200"/>
                                        <p:tgtEl>
                                          <p:spTgt spid="10"/>
                                        </p:tgtEl>
                                      </p:cBhvr>
                                    </p:animEffect>
                                  </p:childTnLst>
                                </p:cTn>
                              </p:par>
                            </p:childTnLst>
                          </p:cTn>
                        </p:par>
                        <p:par>
                          <p:cTn id="40" fill="hold">
                            <p:stCondLst>
                              <p:cond delay="1800"/>
                            </p:stCondLst>
                            <p:childTnLst>
                              <p:par>
                                <p:cTn id="41" presetID="10" presetClass="entr" presetSubtype="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200"/>
                                        <p:tgtEl>
                                          <p:spTgt spid="11"/>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200"/>
                                        <p:tgtEl>
                                          <p:spTgt spid="13"/>
                                        </p:tgtEl>
                                      </p:cBhvr>
                                    </p:animEffect>
                                  </p:childTnLst>
                                </p:cTn>
                              </p:par>
                            </p:childTnLst>
                          </p:cTn>
                        </p:par>
                        <p:par>
                          <p:cTn id="48" fill="hold">
                            <p:stCondLst>
                              <p:cond delay="2200"/>
                            </p:stCondLst>
                            <p:childTnLst>
                              <p:par>
                                <p:cTn id="49" presetID="10" presetClass="entr" presetSubtype="0"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200"/>
                                        <p:tgtEl>
                                          <p:spTgt spid="14"/>
                                        </p:tgtEl>
                                      </p:cBhvr>
                                    </p:animEffect>
                                  </p:childTnLst>
                                </p:cTn>
                              </p:par>
                            </p:childTnLst>
                          </p:cTn>
                        </p:par>
                        <p:par>
                          <p:cTn id="52" fill="hold">
                            <p:stCondLst>
                              <p:cond delay="2400"/>
                            </p:stCondLst>
                            <p:childTnLst>
                              <p:par>
                                <p:cTn id="53" presetID="10"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200"/>
                                        <p:tgtEl>
                                          <p:spTgt spid="16"/>
                                        </p:tgtEl>
                                      </p:cBhvr>
                                    </p:animEffect>
                                  </p:childTnLst>
                                </p:cTn>
                              </p:par>
                            </p:childTnLst>
                          </p:cTn>
                        </p:par>
                        <p:par>
                          <p:cTn id="56" fill="hold">
                            <p:stCondLst>
                              <p:cond delay="2600"/>
                            </p:stCondLst>
                            <p:childTnLst>
                              <p:par>
                                <p:cTn id="57" presetID="10" presetClass="entr" presetSubtype="0"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200"/>
                                        <p:tgtEl>
                                          <p:spTgt spid="17"/>
                                        </p:tgtEl>
                                      </p:cBhvr>
                                    </p:animEffect>
                                  </p:childTnLst>
                                </p:cTn>
                              </p:par>
                            </p:childTnLst>
                          </p:cTn>
                        </p:par>
                        <p:par>
                          <p:cTn id="60" fill="hold">
                            <p:stCondLst>
                              <p:cond delay="2800"/>
                            </p:stCondLst>
                            <p:childTnLst>
                              <p:par>
                                <p:cTn id="61" presetID="10" presetClass="entr" presetSubtype="0"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200"/>
                                        <p:tgtEl>
                                          <p:spTgt spid="19"/>
                                        </p:tgtEl>
                                      </p:cBhvr>
                                    </p:animEffect>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200"/>
                                        <p:tgtEl>
                                          <p:spTgt spid="20"/>
                                        </p:tgtEl>
                                      </p:cBhvr>
                                    </p:animEffect>
                                  </p:childTnLst>
                                </p:cTn>
                              </p:par>
                            </p:childTnLst>
                          </p:cTn>
                        </p:par>
                        <p:par>
                          <p:cTn id="68" fill="hold">
                            <p:stCondLst>
                              <p:cond delay="3200"/>
                            </p:stCondLst>
                            <p:childTnLst>
                              <p:par>
                                <p:cTn id="69" presetID="10" presetClass="entr" presetSubtype="0" fill="hold"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200"/>
                                        <p:tgtEl>
                                          <p:spTgt spid="22"/>
                                        </p:tgtEl>
                                      </p:cBhvr>
                                    </p:animEffect>
                                  </p:childTnLst>
                                </p:cTn>
                              </p:par>
                            </p:childTnLst>
                          </p:cTn>
                        </p:par>
                        <p:par>
                          <p:cTn id="72" fill="hold">
                            <p:stCondLst>
                              <p:cond delay="3400"/>
                            </p:stCondLst>
                            <p:childTnLst>
                              <p:par>
                                <p:cTn id="73" presetID="10" presetClass="entr" presetSubtype="0" fill="hold" nodeType="after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fade">
                                      <p:cBhvr>
                                        <p:cTn id="75" dur="200"/>
                                        <p:tgtEl>
                                          <p:spTgt spid="25"/>
                                        </p:tgtEl>
                                      </p:cBhvr>
                                    </p:animEffect>
                                  </p:childTnLst>
                                </p:cTn>
                              </p:par>
                            </p:childTnLst>
                          </p:cTn>
                        </p:par>
                        <p:par>
                          <p:cTn id="76" fill="hold">
                            <p:stCondLst>
                              <p:cond delay="3600"/>
                            </p:stCondLst>
                            <p:childTnLst>
                              <p:par>
                                <p:cTn id="77" presetID="10" presetClass="entr" presetSubtype="0" fill="hold" nodeType="after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200"/>
                                        <p:tgtEl>
                                          <p:spTgt spid="28"/>
                                        </p:tgtEl>
                                      </p:cBhvr>
                                    </p:animEffect>
                                  </p:childTnLst>
                                </p:cTn>
                              </p:par>
                            </p:childTnLst>
                          </p:cTn>
                        </p:par>
                        <p:par>
                          <p:cTn id="80" fill="hold">
                            <p:stCondLst>
                              <p:cond delay="3800"/>
                            </p:stCondLst>
                            <p:childTnLst>
                              <p:par>
                                <p:cTn id="81" presetID="10" presetClass="entr" presetSubtype="0" fill="hold" nodeType="after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fade">
                                      <p:cBhvr>
                                        <p:cTn id="83" dur="200"/>
                                        <p:tgtEl>
                                          <p:spTgt spid="31"/>
                                        </p:tgtEl>
                                      </p:cBhvr>
                                    </p:animEffect>
                                  </p:childTnLst>
                                </p:cTn>
                              </p:par>
                            </p:childTnLst>
                          </p:cTn>
                        </p:par>
                        <p:par>
                          <p:cTn id="84" fill="hold">
                            <p:stCondLst>
                              <p:cond delay="4000"/>
                            </p:stCondLst>
                            <p:childTnLst>
                              <p:par>
                                <p:cTn id="85" presetID="10" presetClass="entr" presetSubtype="0" fill="hold" grpId="0" nodeType="after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fade">
                                      <p:cBhvr>
                                        <p:cTn id="87" dur="200"/>
                                        <p:tgtEl>
                                          <p:spTgt spid="34"/>
                                        </p:tgtEl>
                                      </p:cBhvr>
                                    </p:animEffect>
                                  </p:childTnLst>
                                </p:cTn>
                              </p:par>
                            </p:childTnLst>
                          </p:cTn>
                        </p:par>
                        <p:par>
                          <p:cTn id="88" fill="hold">
                            <p:stCondLst>
                              <p:cond delay="4200"/>
                            </p:stCondLst>
                            <p:childTnLst>
                              <p:par>
                                <p:cTn id="89" presetID="10" presetClass="entr" presetSubtype="0" fill="hold" grpId="0" nodeType="afterEffect">
                                  <p:stCondLst>
                                    <p:cond delay="0"/>
                                  </p:stCondLst>
                                  <p:childTnLst>
                                    <p:set>
                                      <p:cBhvr>
                                        <p:cTn id="90" dur="1" fill="hold">
                                          <p:stCondLst>
                                            <p:cond delay="0"/>
                                          </p:stCondLst>
                                        </p:cTn>
                                        <p:tgtEl>
                                          <p:spTgt spid="35"/>
                                        </p:tgtEl>
                                        <p:attrNameLst>
                                          <p:attrName>style.visibility</p:attrName>
                                        </p:attrNameLst>
                                      </p:cBhvr>
                                      <p:to>
                                        <p:strVal val="visible"/>
                                      </p:to>
                                    </p:set>
                                    <p:animEffect transition="in" filter="fade">
                                      <p:cBhvr>
                                        <p:cTn id="91" dur="200"/>
                                        <p:tgtEl>
                                          <p:spTgt spid="35"/>
                                        </p:tgtEl>
                                      </p:cBhvr>
                                    </p:animEffect>
                                  </p:childTnLst>
                                </p:cTn>
                              </p:par>
                            </p:childTnLst>
                          </p:cTn>
                        </p:par>
                        <p:par>
                          <p:cTn id="92" fill="hold">
                            <p:stCondLst>
                              <p:cond delay="4400"/>
                            </p:stCondLst>
                            <p:childTnLst>
                              <p:par>
                                <p:cTn id="93" presetID="10" presetClass="entr" presetSubtype="0" fill="hold" grpId="0" nodeType="afterEffect">
                                  <p:stCondLst>
                                    <p:cond delay="0"/>
                                  </p:stCondLst>
                                  <p:childTnLst>
                                    <p:set>
                                      <p:cBhvr>
                                        <p:cTn id="94" dur="1" fill="hold">
                                          <p:stCondLst>
                                            <p:cond delay="0"/>
                                          </p:stCondLst>
                                        </p:cTn>
                                        <p:tgtEl>
                                          <p:spTgt spid="36"/>
                                        </p:tgtEl>
                                        <p:attrNameLst>
                                          <p:attrName>style.visibility</p:attrName>
                                        </p:attrNameLst>
                                      </p:cBhvr>
                                      <p:to>
                                        <p:strVal val="visible"/>
                                      </p:to>
                                    </p:set>
                                    <p:animEffect transition="in" filter="fade">
                                      <p:cBhvr>
                                        <p:cTn id="95" dur="200"/>
                                        <p:tgtEl>
                                          <p:spTgt spid="36"/>
                                        </p:tgtEl>
                                      </p:cBhvr>
                                    </p:animEffect>
                                  </p:childTnLst>
                                </p:cTn>
                              </p:par>
                            </p:childTnLst>
                          </p:cTn>
                        </p:par>
                        <p:par>
                          <p:cTn id="96" fill="hold">
                            <p:stCondLst>
                              <p:cond delay="4600"/>
                            </p:stCondLst>
                            <p:childTnLst>
                              <p:par>
                                <p:cTn id="97" presetID="10" presetClass="entr" presetSubtype="0" fill="hold" grpId="0" nodeType="afterEffect">
                                  <p:stCondLst>
                                    <p:cond delay="0"/>
                                  </p:stCondLst>
                                  <p:childTnLst>
                                    <p:set>
                                      <p:cBhvr>
                                        <p:cTn id="98" dur="1" fill="hold">
                                          <p:stCondLst>
                                            <p:cond delay="0"/>
                                          </p:stCondLst>
                                        </p:cTn>
                                        <p:tgtEl>
                                          <p:spTgt spid="37"/>
                                        </p:tgtEl>
                                        <p:attrNameLst>
                                          <p:attrName>style.visibility</p:attrName>
                                        </p:attrNameLst>
                                      </p:cBhvr>
                                      <p:to>
                                        <p:strVal val="visible"/>
                                      </p:to>
                                    </p:set>
                                    <p:animEffect transition="in" filter="fade">
                                      <p:cBhvr>
                                        <p:cTn id="99" dur="2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P spid="2" grpId="0" animBg="1"/>
      <p:bldP spid="4" grpId="0" animBg="1"/>
      <p:bldP spid="6" grpId="0" animBg="1"/>
      <p:bldP spid="8" grpId="0" animBg="1"/>
      <p:bldP spid="10" grpId="0" animBg="1"/>
      <p:bldP spid="11" grpId="0" animBg="1"/>
      <p:bldP spid="13" grpId="0" animBg="1"/>
      <p:bldP spid="14" grpId="0" animBg="1"/>
      <p:bldP spid="16" grpId="0" animBg="1"/>
      <p:bldP spid="17" grpId="0" animBg="1"/>
      <p:bldP spid="19" grpId="0" animBg="1"/>
      <p:bldP spid="20" grpId="0" animBg="1"/>
      <p:bldP spid="34" grpId="0"/>
      <p:bldP spid="35" grpId="0"/>
      <p:bldP spid="36" grpId="0"/>
      <p:bldP spid="3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28"/>
          <p:cNvSpPr txBox="1"/>
          <p:nvPr/>
        </p:nvSpPr>
        <p:spPr>
          <a:xfrm>
            <a:off x="2864658" y="2167106"/>
            <a:ext cx="784189" cy="738664"/>
          </a:xfrm>
          <a:prstGeom prst="rect">
            <a:avLst/>
          </a:prstGeom>
          <a:solidFill>
            <a:schemeClr val="accent2"/>
          </a:solidFill>
          <a:effectLst>
            <a:reflection stA="62000" endPos="54000" dir="5400000" sy="-100000" algn="bl" rotWithShape="0"/>
          </a:effectLst>
        </p:spPr>
        <p:txBody>
          <a:bodyPr wrap="none" rtlCol="0">
            <a:spAutoFit/>
          </a:bodyPr>
          <a:lstStyle/>
          <a:p>
            <a:pPr algn="ctr"/>
            <a:r>
              <a:rPr lang="en-US" altLang="zh-CN" sz="4200" b="1" dirty="0" smtClean="0">
                <a:solidFill>
                  <a:schemeClr val="bg1"/>
                </a:solidFill>
                <a:cs typeface="+mn-ea"/>
                <a:sym typeface="+mn-lt"/>
              </a:rPr>
              <a:t>01</a:t>
            </a:r>
            <a:endParaRPr lang="zh-CN" altLang="en-US" sz="4200" b="1" dirty="0">
              <a:solidFill>
                <a:schemeClr val="bg1"/>
              </a:solidFill>
              <a:cs typeface="+mn-ea"/>
              <a:sym typeface="+mn-lt"/>
            </a:endParaRPr>
          </a:p>
        </p:txBody>
      </p:sp>
      <p:sp>
        <p:nvSpPr>
          <p:cNvPr id="30" name="文本框 29"/>
          <p:cNvSpPr txBox="1"/>
          <p:nvPr/>
        </p:nvSpPr>
        <p:spPr>
          <a:xfrm>
            <a:off x="2948975" y="3182259"/>
            <a:ext cx="615553" cy="3135086"/>
          </a:xfrm>
          <a:prstGeom prst="rect">
            <a:avLst/>
          </a:prstGeom>
          <a:noFill/>
          <a:ln>
            <a:solidFill>
              <a:schemeClr val="bg1"/>
            </a:solidFill>
          </a:ln>
        </p:spPr>
        <p:txBody>
          <a:bodyPr vert="eaVert" wrap="square" rtlCol="0">
            <a:spAutoFit/>
          </a:bodyPr>
          <a:lstStyle/>
          <a:p>
            <a:r>
              <a:rPr lang="zh-CN" altLang="en-US" sz="2800" b="1" dirty="0">
                <a:solidFill>
                  <a:schemeClr val="accent2"/>
                </a:solidFill>
                <a:cs typeface="+mn-ea"/>
                <a:sym typeface="+mn-lt"/>
              </a:rPr>
              <a:t>单击这里</a:t>
            </a:r>
            <a:r>
              <a:rPr lang="zh-CN" altLang="en-US" sz="2800" b="1" dirty="0" smtClean="0">
                <a:solidFill>
                  <a:schemeClr val="accent2"/>
                </a:solidFill>
                <a:cs typeface="+mn-ea"/>
                <a:sym typeface="+mn-lt"/>
              </a:rPr>
              <a:t>修改标题</a:t>
            </a:r>
            <a:endParaRPr lang="zh-CN" altLang="en-US" sz="2800" b="1" dirty="0">
              <a:solidFill>
                <a:schemeClr val="accent2"/>
              </a:solidFill>
              <a:cs typeface="+mn-ea"/>
              <a:sym typeface="+mn-lt"/>
            </a:endParaRPr>
          </a:p>
        </p:txBody>
      </p:sp>
      <p:sp>
        <p:nvSpPr>
          <p:cNvPr id="31" name="文本框 30"/>
          <p:cNvSpPr txBox="1"/>
          <p:nvPr/>
        </p:nvSpPr>
        <p:spPr>
          <a:xfrm>
            <a:off x="4747096" y="2167106"/>
            <a:ext cx="784189" cy="738664"/>
          </a:xfrm>
          <a:prstGeom prst="rect">
            <a:avLst/>
          </a:prstGeom>
          <a:solidFill>
            <a:schemeClr val="accent2"/>
          </a:solidFill>
          <a:effectLst>
            <a:reflection stA="62000" endPos="54000" dir="5400000" sy="-100000" algn="bl" rotWithShape="0"/>
          </a:effectLst>
        </p:spPr>
        <p:txBody>
          <a:bodyPr wrap="none" rtlCol="0">
            <a:spAutoFit/>
          </a:bodyPr>
          <a:lstStyle/>
          <a:p>
            <a:pPr algn="ctr"/>
            <a:r>
              <a:rPr lang="en-US" altLang="zh-CN" sz="4200" b="1" dirty="0" smtClean="0">
                <a:solidFill>
                  <a:schemeClr val="bg1"/>
                </a:solidFill>
                <a:cs typeface="+mn-ea"/>
                <a:sym typeface="+mn-lt"/>
              </a:rPr>
              <a:t>02</a:t>
            </a:r>
            <a:endParaRPr lang="zh-CN" altLang="en-US" sz="4200" b="1" dirty="0">
              <a:solidFill>
                <a:schemeClr val="bg1"/>
              </a:solidFill>
              <a:cs typeface="+mn-ea"/>
              <a:sym typeface="+mn-lt"/>
            </a:endParaRPr>
          </a:p>
        </p:txBody>
      </p:sp>
      <p:sp>
        <p:nvSpPr>
          <p:cNvPr id="34" name="文本框 33"/>
          <p:cNvSpPr txBox="1"/>
          <p:nvPr/>
        </p:nvSpPr>
        <p:spPr>
          <a:xfrm>
            <a:off x="4831413" y="3182259"/>
            <a:ext cx="615553" cy="3135086"/>
          </a:xfrm>
          <a:prstGeom prst="rect">
            <a:avLst/>
          </a:prstGeom>
          <a:noFill/>
          <a:ln>
            <a:solidFill>
              <a:schemeClr val="bg1"/>
            </a:solidFill>
          </a:ln>
        </p:spPr>
        <p:txBody>
          <a:bodyPr vert="eaVert" wrap="square" rtlCol="0">
            <a:spAutoFit/>
          </a:bodyPr>
          <a:lstStyle/>
          <a:p>
            <a:r>
              <a:rPr lang="zh-CN" altLang="en-US" sz="2800" b="1" dirty="0">
                <a:solidFill>
                  <a:schemeClr val="accent2"/>
                </a:solidFill>
                <a:cs typeface="+mn-ea"/>
                <a:sym typeface="+mn-lt"/>
              </a:rPr>
              <a:t>单击这里</a:t>
            </a:r>
            <a:r>
              <a:rPr lang="zh-CN" altLang="en-US" sz="2800" b="1" dirty="0" smtClean="0">
                <a:solidFill>
                  <a:schemeClr val="accent2"/>
                </a:solidFill>
                <a:cs typeface="+mn-ea"/>
                <a:sym typeface="+mn-lt"/>
              </a:rPr>
              <a:t>修改标题</a:t>
            </a:r>
            <a:endParaRPr lang="zh-CN" altLang="en-US" sz="2800" b="1" dirty="0">
              <a:solidFill>
                <a:schemeClr val="accent2"/>
              </a:solidFill>
              <a:cs typeface="+mn-ea"/>
              <a:sym typeface="+mn-lt"/>
            </a:endParaRPr>
          </a:p>
        </p:txBody>
      </p:sp>
      <p:sp>
        <p:nvSpPr>
          <p:cNvPr id="45" name="文本框 44"/>
          <p:cNvSpPr txBox="1"/>
          <p:nvPr/>
        </p:nvSpPr>
        <p:spPr>
          <a:xfrm>
            <a:off x="6629534" y="2167106"/>
            <a:ext cx="784189" cy="738664"/>
          </a:xfrm>
          <a:prstGeom prst="rect">
            <a:avLst/>
          </a:prstGeom>
          <a:solidFill>
            <a:schemeClr val="accent2"/>
          </a:solidFill>
          <a:effectLst>
            <a:reflection stA="62000" endPos="54000" dir="5400000" sy="-100000" algn="bl" rotWithShape="0"/>
          </a:effectLst>
        </p:spPr>
        <p:txBody>
          <a:bodyPr wrap="none" rtlCol="0">
            <a:spAutoFit/>
          </a:bodyPr>
          <a:lstStyle/>
          <a:p>
            <a:pPr algn="ctr"/>
            <a:r>
              <a:rPr lang="en-US" altLang="zh-CN" sz="4200" b="1" dirty="0" smtClean="0">
                <a:solidFill>
                  <a:schemeClr val="bg1"/>
                </a:solidFill>
                <a:cs typeface="+mn-ea"/>
                <a:sym typeface="+mn-lt"/>
              </a:rPr>
              <a:t>03</a:t>
            </a:r>
            <a:endParaRPr lang="zh-CN" altLang="en-US" sz="4200" b="1" dirty="0">
              <a:solidFill>
                <a:schemeClr val="bg1"/>
              </a:solidFill>
              <a:cs typeface="+mn-ea"/>
              <a:sym typeface="+mn-lt"/>
            </a:endParaRPr>
          </a:p>
        </p:txBody>
      </p:sp>
      <p:sp>
        <p:nvSpPr>
          <p:cNvPr id="47" name="文本框 46"/>
          <p:cNvSpPr txBox="1"/>
          <p:nvPr/>
        </p:nvSpPr>
        <p:spPr>
          <a:xfrm>
            <a:off x="6713851" y="3182259"/>
            <a:ext cx="615553" cy="3135086"/>
          </a:xfrm>
          <a:prstGeom prst="rect">
            <a:avLst/>
          </a:prstGeom>
          <a:noFill/>
          <a:ln>
            <a:solidFill>
              <a:schemeClr val="bg1"/>
            </a:solidFill>
          </a:ln>
        </p:spPr>
        <p:txBody>
          <a:bodyPr vert="eaVert" wrap="square" rtlCol="0">
            <a:spAutoFit/>
          </a:bodyPr>
          <a:lstStyle/>
          <a:p>
            <a:r>
              <a:rPr lang="zh-CN" altLang="en-US" sz="2800" b="1" dirty="0">
                <a:solidFill>
                  <a:schemeClr val="accent2"/>
                </a:solidFill>
                <a:cs typeface="+mn-ea"/>
                <a:sym typeface="+mn-lt"/>
              </a:rPr>
              <a:t>单击这里</a:t>
            </a:r>
            <a:r>
              <a:rPr lang="zh-CN" altLang="en-US" sz="2800" b="1" dirty="0" smtClean="0">
                <a:solidFill>
                  <a:schemeClr val="accent2"/>
                </a:solidFill>
                <a:cs typeface="+mn-ea"/>
                <a:sym typeface="+mn-lt"/>
              </a:rPr>
              <a:t>修改标题</a:t>
            </a:r>
            <a:endParaRPr lang="zh-CN" altLang="en-US" sz="2800" b="1" dirty="0">
              <a:solidFill>
                <a:schemeClr val="accent2"/>
              </a:solidFill>
              <a:cs typeface="+mn-ea"/>
              <a:sym typeface="+mn-lt"/>
            </a:endParaRPr>
          </a:p>
        </p:txBody>
      </p:sp>
      <p:sp>
        <p:nvSpPr>
          <p:cNvPr id="48" name="文本框 47"/>
          <p:cNvSpPr txBox="1"/>
          <p:nvPr/>
        </p:nvSpPr>
        <p:spPr>
          <a:xfrm>
            <a:off x="8680608" y="2167106"/>
            <a:ext cx="784189" cy="738664"/>
          </a:xfrm>
          <a:prstGeom prst="rect">
            <a:avLst/>
          </a:prstGeom>
          <a:solidFill>
            <a:schemeClr val="accent2"/>
          </a:solidFill>
          <a:effectLst>
            <a:reflection stA="62000" endPos="54000" dir="5400000" sy="-100000" algn="bl" rotWithShape="0"/>
          </a:effectLst>
        </p:spPr>
        <p:txBody>
          <a:bodyPr wrap="none" rtlCol="0">
            <a:spAutoFit/>
          </a:bodyPr>
          <a:lstStyle/>
          <a:p>
            <a:pPr algn="ctr"/>
            <a:r>
              <a:rPr lang="en-US" altLang="zh-CN" sz="4200" b="1" dirty="0" smtClean="0">
                <a:solidFill>
                  <a:schemeClr val="bg1"/>
                </a:solidFill>
                <a:cs typeface="+mn-ea"/>
                <a:sym typeface="+mn-lt"/>
              </a:rPr>
              <a:t>04</a:t>
            </a:r>
            <a:endParaRPr lang="zh-CN" altLang="en-US" sz="4200" b="1" dirty="0">
              <a:solidFill>
                <a:schemeClr val="bg1"/>
              </a:solidFill>
              <a:cs typeface="+mn-ea"/>
              <a:sym typeface="+mn-lt"/>
            </a:endParaRPr>
          </a:p>
        </p:txBody>
      </p:sp>
      <p:sp>
        <p:nvSpPr>
          <p:cNvPr id="49" name="文本框 48"/>
          <p:cNvSpPr txBox="1"/>
          <p:nvPr/>
        </p:nvSpPr>
        <p:spPr>
          <a:xfrm>
            <a:off x="8764925" y="3182259"/>
            <a:ext cx="615553" cy="3135086"/>
          </a:xfrm>
          <a:prstGeom prst="rect">
            <a:avLst/>
          </a:prstGeom>
          <a:noFill/>
          <a:ln>
            <a:solidFill>
              <a:schemeClr val="bg1"/>
            </a:solidFill>
          </a:ln>
        </p:spPr>
        <p:txBody>
          <a:bodyPr vert="eaVert" wrap="square" rtlCol="0">
            <a:spAutoFit/>
          </a:bodyPr>
          <a:lstStyle/>
          <a:p>
            <a:r>
              <a:rPr lang="zh-CN" altLang="en-US" sz="2800" b="1" dirty="0">
                <a:solidFill>
                  <a:schemeClr val="accent2"/>
                </a:solidFill>
                <a:cs typeface="+mn-ea"/>
                <a:sym typeface="+mn-lt"/>
              </a:rPr>
              <a:t>单击这里</a:t>
            </a:r>
            <a:r>
              <a:rPr lang="zh-CN" altLang="en-US" sz="2800" b="1" dirty="0" smtClean="0">
                <a:solidFill>
                  <a:schemeClr val="accent2"/>
                </a:solidFill>
                <a:cs typeface="+mn-ea"/>
                <a:sym typeface="+mn-lt"/>
              </a:rPr>
              <a:t>修改标题</a:t>
            </a:r>
            <a:endParaRPr lang="zh-CN" altLang="en-US" sz="2800" b="1" dirty="0">
              <a:solidFill>
                <a:schemeClr val="accent2"/>
              </a:solidFill>
              <a:cs typeface="+mn-ea"/>
              <a:sym typeface="+mn-lt"/>
            </a:endParaRPr>
          </a:p>
        </p:txBody>
      </p:sp>
      <p:grpSp>
        <p:nvGrpSpPr>
          <p:cNvPr id="54" name="组合 53"/>
          <p:cNvGrpSpPr/>
          <p:nvPr/>
        </p:nvGrpSpPr>
        <p:grpSpPr>
          <a:xfrm rot="5400000">
            <a:off x="5787333" y="1182115"/>
            <a:ext cx="606281" cy="1194843"/>
            <a:chOff x="231914" y="1863941"/>
            <a:chExt cx="305354" cy="601784"/>
          </a:xfrm>
        </p:grpSpPr>
        <p:sp>
          <p:nvSpPr>
            <p:cNvPr id="55" name="等腰三角形 54"/>
            <p:cNvSpPr/>
            <p:nvPr/>
          </p:nvSpPr>
          <p:spPr>
            <a:xfrm rot="5400000">
              <a:off x="124628" y="2053162"/>
              <a:ext cx="452027" cy="223342"/>
            </a:xfrm>
            <a:prstGeom prst="triangle">
              <a:avLst/>
            </a:pr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4F8A"/>
                </a:solidFill>
              </a:endParaRPr>
            </a:p>
          </p:txBody>
        </p:sp>
        <p:sp>
          <p:nvSpPr>
            <p:cNvPr id="56" name="任意多边形 55"/>
            <p:cNvSpPr/>
            <p:nvPr/>
          </p:nvSpPr>
          <p:spPr>
            <a:xfrm rot="10800000">
              <a:off x="231914" y="1863941"/>
              <a:ext cx="305354" cy="601784"/>
            </a:xfrm>
            <a:custGeom>
              <a:avLst/>
              <a:gdLst>
                <a:gd name="connsiteX0" fmla="*/ 285262 w 289169"/>
                <a:gd name="connsiteY0" fmla="*/ 0 h 601784"/>
                <a:gd name="connsiteX1" fmla="*/ 0 w 289169"/>
                <a:gd name="connsiteY1" fmla="*/ 300892 h 601784"/>
                <a:gd name="connsiteX2" fmla="*/ 289169 w 289169"/>
                <a:gd name="connsiteY2" fmla="*/ 601784 h 601784"/>
                <a:gd name="connsiteX3" fmla="*/ 289169 w 289169"/>
                <a:gd name="connsiteY3" fmla="*/ 601784 h 601784"/>
                <a:gd name="connsiteX4" fmla="*/ 289169 w 289169"/>
                <a:gd name="connsiteY4" fmla="*/ 601784 h 601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169" h="601784">
                  <a:moveTo>
                    <a:pt x="285262" y="0"/>
                  </a:moveTo>
                  <a:lnTo>
                    <a:pt x="0" y="300892"/>
                  </a:lnTo>
                  <a:lnTo>
                    <a:pt x="289169" y="601784"/>
                  </a:lnTo>
                  <a:lnTo>
                    <a:pt x="289169" y="601784"/>
                  </a:lnTo>
                  <a:lnTo>
                    <a:pt x="289169" y="601784"/>
                  </a:lnTo>
                </a:path>
              </a:pathLst>
            </a:custGeom>
            <a:ln w="9525">
              <a:solidFill>
                <a:srgbClr val="004F8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sp>
        <p:nvSpPr>
          <p:cNvPr id="57" name="矩形 56"/>
          <p:cNvSpPr/>
          <p:nvPr/>
        </p:nvSpPr>
        <p:spPr>
          <a:xfrm rot="5400000">
            <a:off x="5507812" y="-4791890"/>
            <a:ext cx="1165324" cy="11390256"/>
          </a:xfrm>
          <a:prstGeom prst="rect">
            <a:avLst/>
          </a:pr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3" name="文本框 52"/>
          <p:cNvSpPr txBox="1"/>
          <p:nvPr/>
        </p:nvSpPr>
        <p:spPr>
          <a:xfrm>
            <a:off x="4503548" y="766613"/>
            <a:ext cx="3261592" cy="584775"/>
          </a:xfrm>
          <a:prstGeom prst="rect">
            <a:avLst/>
          </a:prstGeom>
          <a:noFill/>
          <a:ln>
            <a:solidFill>
              <a:schemeClr val="bg1"/>
            </a:solidFill>
          </a:ln>
        </p:spPr>
        <p:txBody>
          <a:bodyPr wrap="square" rtlCol="0">
            <a:spAutoFit/>
          </a:bodyPr>
          <a:lstStyle/>
          <a:p>
            <a:pPr algn="ctr" fontAlgn="auto">
              <a:spcBef>
                <a:spcPts val="0"/>
              </a:spcBef>
              <a:spcAft>
                <a:spcPts val="0"/>
              </a:spcAft>
              <a:defRPr/>
            </a:pPr>
            <a:r>
              <a:rPr lang="zh-CN" altLang="en-US" sz="3200" b="1" dirty="0">
                <a:solidFill>
                  <a:schemeClr val="bg1"/>
                </a:solidFill>
                <a:cs typeface="+mn-ea"/>
                <a:sym typeface="+mn-lt"/>
              </a:rPr>
              <a:t>目录</a:t>
            </a:r>
            <a:r>
              <a:rPr lang="en-US" altLang="zh-CN" sz="3200" b="1" dirty="0">
                <a:solidFill>
                  <a:schemeClr val="bg1"/>
                </a:solidFill>
                <a:cs typeface="+mn-ea"/>
                <a:sym typeface="+mn-lt"/>
              </a:rPr>
              <a:t>/</a:t>
            </a:r>
            <a:r>
              <a:rPr lang="en-US" altLang="zh-CN" sz="3200" dirty="0">
                <a:solidFill>
                  <a:schemeClr val="bg1"/>
                </a:solidFill>
                <a:latin typeface="Agency FB" panose="020B0503020202020204" pitchFamily="34" charset="0"/>
                <a:cs typeface="+mn-ea"/>
                <a:sym typeface="+mn-lt"/>
              </a:rPr>
              <a:t>contents</a:t>
            </a:r>
            <a:endParaRPr lang="zh-CN" altLang="en-US" sz="3200" dirty="0">
              <a:solidFill>
                <a:schemeClr val="bg1"/>
              </a:solidFill>
              <a:latin typeface="Agency FB" panose="020B0503020202020204" pitchFamily="34" charset="0"/>
              <a:cs typeface="+mn-ea"/>
              <a:sym typeface="+mn-lt"/>
            </a:endParaRPr>
          </a:p>
        </p:txBody>
      </p:sp>
    </p:spTree>
    <p:extLst>
      <p:ext uri="{BB962C8B-B14F-4D97-AF65-F5344CB8AC3E}">
        <p14:creationId xmlns:p14="http://schemas.microsoft.com/office/powerpoint/2010/main" val="3495425917"/>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randombar(horizontal)">
                                      <p:cBhvr>
                                        <p:cTn id="7" dur="500"/>
                                        <p:tgtEl>
                                          <p:spTgt spid="57"/>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500"/>
                                        <p:tgtEl>
                                          <p:spTgt spid="54"/>
                                        </p:tgtEl>
                                        <p:attrNameLst>
                                          <p:attrName>ppt_y</p:attrName>
                                        </p:attrNameLst>
                                      </p:cBhvr>
                                      <p:tavLst>
                                        <p:tav tm="0">
                                          <p:val>
                                            <p:strVal val="#ppt_y-#ppt_h*1.125000"/>
                                          </p:val>
                                        </p:tav>
                                        <p:tav tm="100000">
                                          <p:val>
                                            <p:strVal val="#ppt_y"/>
                                          </p:val>
                                        </p:tav>
                                      </p:tavLst>
                                    </p:anim>
                                    <p:animEffect transition="in" filter="wipe(down)">
                                      <p:cBhvr>
                                        <p:cTn id="12" dur="500"/>
                                        <p:tgtEl>
                                          <p:spTgt spid="54"/>
                                        </p:tgtEl>
                                      </p:cBhvr>
                                    </p:animEffect>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53"/>
                                        </p:tgtEl>
                                        <p:attrNameLst>
                                          <p:attrName>style.visibility</p:attrName>
                                        </p:attrNameLst>
                                      </p:cBhvr>
                                      <p:to>
                                        <p:strVal val="visible"/>
                                      </p:to>
                                    </p:set>
                                    <p:anim calcmode="lin" valueType="num">
                                      <p:cBhvr additive="base">
                                        <p:cTn id="16" dur="1000"/>
                                        <p:tgtEl>
                                          <p:spTgt spid="53"/>
                                        </p:tgtEl>
                                        <p:attrNameLst>
                                          <p:attrName>ppt_y</p:attrName>
                                        </p:attrNameLst>
                                      </p:cBhvr>
                                      <p:tavLst>
                                        <p:tav tm="0">
                                          <p:val>
                                            <p:strVal val="#ppt_y+#ppt_h*1.125000"/>
                                          </p:val>
                                        </p:tav>
                                        <p:tav tm="100000">
                                          <p:val>
                                            <p:strVal val="#ppt_y"/>
                                          </p:val>
                                        </p:tav>
                                      </p:tavLst>
                                    </p:anim>
                                    <p:animEffect transition="in" filter="wipe(up)">
                                      <p:cBhvr>
                                        <p:cTn id="17" dur="1000"/>
                                        <p:tgtEl>
                                          <p:spTgt spid="53"/>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500" fill="hold"/>
                                        <p:tgtEl>
                                          <p:spTgt spid="29"/>
                                        </p:tgtEl>
                                        <p:attrNameLst>
                                          <p:attrName>ppt_w</p:attrName>
                                        </p:attrNameLst>
                                      </p:cBhvr>
                                      <p:tavLst>
                                        <p:tav tm="0">
                                          <p:val>
                                            <p:fltVal val="0"/>
                                          </p:val>
                                        </p:tav>
                                        <p:tav tm="100000">
                                          <p:val>
                                            <p:strVal val="#ppt_w"/>
                                          </p:val>
                                        </p:tav>
                                      </p:tavLst>
                                    </p:anim>
                                    <p:anim calcmode="lin" valueType="num">
                                      <p:cBhvr>
                                        <p:cTn id="22" dur="500" fill="hold"/>
                                        <p:tgtEl>
                                          <p:spTgt spid="29"/>
                                        </p:tgtEl>
                                        <p:attrNameLst>
                                          <p:attrName>ppt_h</p:attrName>
                                        </p:attrNameLst>
                                      </p:cBhvr>
                                      <p:tavLst>
                                        <p:tav tm="0">
                                          <p:val>
                                            <p:fltVal val="0"/>
                                          </p:val>
                                        </p:tav>
                                        <p:tav tm="100000">
                                          <p:val>
                                            <p:strVal val="#ppt_h"/>
                                          </p:val>
                                        </p:tav>
                                      </p:tavLst>
                                    </p:anim>
                                    <p:animEffect transition="in" filter="fade">
                                      <p:cBhvr>
                                        <p:cTn id="23" dur="500"/>
                                        <p:tgtEl>
                                          <p:spTgt spid="29"/>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100"/>
                                  </p:stCondLst>
                                  <p:iterate type="lt">
                                    <p:tmPct val="17857"/>
                                  </p:iterate>
                                  <p:childTnLst>
                                    <p:set>
                                      <p:cBhvr>
                                        <p:cTn id="27" dur="1" fill="hold">
                                          <p:stCondLst>
                                            <p:cond delay="0"/>
                                          </p:stCondLst>
                                        </p:cTn>
                                        <p:tgtEl>
                                          <p:spTgt spid="30"/>
                                        </p:tgtEl>
                                        <p:attrNameLst>
                                          <p:attrName>style.visibility</p:attrName>
                                        </p:attrNameLst>
                                      </p:cBhvr>
                                      <p:to>
                                        <p:strVal val="visible"/>
                                      </p:to>
                                    </p:set>
                                    <p:animEffect transition="in" filter="fade">
                                      <p:cBhvr>
                                        <p:cTn id="28" dur="400"/>
                                        <p:tgtEl>
                                          <p:spTgt spid="30"/>
                                        </p:tgtEl>
                                      </p:cBhvr>
                                    </p:animEffect>
                                    <p:anim calcmode="lin" valueType="num">
                                      <p:cBhvr>
                                        <p:cTn id="29" dur="400" fill="hold"/>
                                        <p:tgtEl>
                                          <p:spTgt spid="30"/>
                                        </p:tgtEl>
                                        <p:attrNameLst>
                                          <p:attrName>ppt_x</p:attrName>
                                        </p:attrNameLst>
                                      </p:cBhvr>
                                      <p:tavLst>
                                        <p:tav tm="0">
                                          <p:val>
                                            <p:strVal val="#ppt_x"/>
                                          </p:val>
                                        </p:tav>
                                        <p:tav tm="100000">
                                          <p:val>
                                            <p:strVal val="#ppt_x"/>
                                          </p:val>
                                        </p:tav>
                                      </p:tavLst>
                                    </p:anim>
                                    <p:anim calcmode="lin" valueType="num">
                                      <p:cBhvr>
                                        <p:cTn id="30" dur="400" fill="hold"/>
                                        <p:tgtEl>
                                          <p:spTgt spid="30"/>
                                        </p:tgtEl>
                                        <p:attrNameLst>
                                          <p:attrName>ppt_y</p:attrName>
                                        </p:attrNameLst>
                                      </p:cBhvr>
                                      <p:tavLst>
                                        <p:tav tm="0">
                                          <p:val>
                                            <p:strVal val="#ppt_y+.1"/>
                                          </p:val>
                                        </p:tav>
                                        <p:tav tm="100000">
                                          <p:val>
                                            <p:strVal val="#ppt_y"/>
                                          </p:val>
                                        </p:tav>
                                      </p:tavLst>
                                    </p:anim>
                                  </p:childTnLst>
                                </p:cTn>
                              </p:par>
                            </p:childTnLst>
                          </p:cTn>
                        </p:par>
                        <p:par>
                          <p:cTn id="31" fill="hold">
                            <p:stCondLst>
                              <p:cond delay="1000"/>
                            </p:stCondLst>
                            <p:childTnLst>
                              <p:par>
                                <p:cTn id="32" presetID="53" presetClass="entr" presetSubtype="16"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p:cTn id="34" dur="500" fill="hold"/>
                                        <p:tgtEl>
                                          <p:spTgt spid="31"/>
                                        </p:tgtEl>
                                        <p:attrNameLst>
                                          <p:attrName>ppt_w</p:attrName>
                                        </p:attrNameLst>
                                      </p:cBhvr>
                                      <p:tavLst>
                                        <p:tav tm="0">
                                          <p:val>
                                            <p:fltVal val="0"/>
                                          </p:val>
                                        </p:tav>
                                        <p:tav tm="100000">
                                          <p:val>
                                            <p:strVal val="#ppt_w"/>
                                          </p:val>
                                        </p:tav>
                                      </p:tavLst>
                                    </p:anim>
                                    <p:anim calcmode="lin" valueType="num">
                                      <p:cBhvr>
                                        <p:cTn id="35" dur="500" fill="hold"/>
                                        <p:tgtEl>
                                          <p:spTgt spid="31"/>
                                        </p:tgtEl>
                                        <p:attrNameLst>
                                          <p:attrName>ppt_h</p:attrName>
                                        </p:attrNameLst>
                                      </p:cBhvr>
                                      <p:tavLst>
                                        <p:tav tm="0">
                                          <p:val>
                                            <p:fltVal val="0"/>
                                          </p:val>
                                        </p:tav>
                                        <p:tav tm="100000">
                                          <p:val>
                                            <p:strVal val="#ppt_h"/>
                                          </p:val>
                                        </p:tav>
                                      </p:tavLst>
                                    </p:anim>
                                    <p:animEffect transition="in" filter="fade">
                                      <p:cBhvr>
                                        <p:cTn id="36" dur="500"/>
                                        <p:tgtEl>
                                          <p:spTgt spid="31"/>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100"/>
                                  </p:stCondLst>
                                  <p:iterate type="lt">
                                    <p:tmPct val="17857"/>
                                  </p:iterate>
                                  <p:childTnLst>
                                    <p:set>
                                      <p:cBhvr>
                                        <p:cTn id="40" dur="1" fill="hold">
                                          <p:stCondLst>
                                            <p:cond delay="0"/>
                                          </p:stCondLst>
                                        </p:cTn>
                                        <p:tgtEl>
                                          <p:spTgt spid="34"/>
                                        </p:tgtEl>
                                        <p:attrNameLst>
                                          <p:attrName>style.visibility</p:attrName>
                                        </p:attrNameLst>
                                      </p:cBhvr>
                                      <p:to>
                                        <p:strVal val="visible"/>
                                      </p:to>
                                    </p:set>
                                    <p:animEffect transition="in" filter="fade">
                                      <p:cBhvr>
                                        <p:cTn id="41" dur="400"/>
                                        <p:tgtEl>
                                          <p:spTgt spid="34"/>
                                        </p:tgtEl>
                                      </p:cBhvr>
                                    </p:animEffect>
                                    <p:anim calcmode="lin" valueType="num">
                                      <p:cBhvr>
                                        <p:cTn id="42" dur="400" fill="hold"/>
                                        <p:tgtEl>
                                          <p:spTgt spid="34"/>
                                        </p:tgtEl>
                                        <p:attrNameLst>
                                          <p:attrName>ppt_x</p:attrName>
                                        </p:attrNameLst>
                                      </p:cBhvr>
                                      <p:tavLst>
                                        <p:tav tm="0">
                                          <p:val>
                                            <p:strVal val="#ppt_x"/>
                                          </p:val>
                                        </p:tav>
                                        <p:tav tm="100000">
                                          <p:val>
                                            <p:strVal val="#ppt_x"/>
                                          </p:val>
                                        </p:tav>
                                      </p:tavLst>
                                    </p:anim>
                                    <p:anim calcmode="lin" valueType="num">
                                      <p:cBhvr>
                                        <p:cTn id="43" dur="400" fill="hold"/>
                                        <p:tgtEl>
                                          <p:spTgt spid="34"/>
                                        </p:tgtEl>
                                        <p:attrNameLst>
                                          <p:attrName>ppt_y</p:attrName>
                                        </p:attrNameLst>
                                      </p:cBhvr>
                                      <p:tavLst>
                                        <p:tav tm="0">
                                          <p:val>
                                            <p:strVal val="#ppt_y+.1"/>
                                          </p:val>
                                        </p:tav>
                                        <p:tav tm="100000">
                                          <p:val>
                                            <p:strVal val="#ppt_y"/>
                                          </p:val>
                                        </p:tav>
                                      </p:tavLst>
                                    </p:anim>
                                  </p:childTnLst>
                                </p:cTn>
                              </p:par>
                            </p:childTnLst>
                          </p:cTn>
                        </p:par>
                        <p:par>
                          <p:cTn id="44" fill="hold">
                            <p:stCondLst>
                              <p:cond delay="1000"/>
                            </p:stCondLst>
                            <p:childTnLst>
                              <p:par>
                                <p:cTn id="45" presetID="53" presetClass="entr" presetSubtype="16" fill="hold" grpId="0" nodeType="afterEffect">
                                  <p:stCondLst>
                                    <p:cond delay="0"/>
                                  </p:stCondLst>
                                  <p:childTnLst>
                                    <p:set>
                                      <p:cBhvr>
                                        <p:cTn id="46" dur="1" fill="hold">
                                          <p:stCondLst>
                                            <p:cond delay="0"/>
                                          </p:stCondLst>
                                        </p:cTn>
                                        <p:tgtEl>
                                          <p:spTgt spid="45"/>
                                        </p:tgtEl>
                                        <p:attrNameLst>
                                          <p:attrName>style.visibility</p:attrName>
                                        </p:attrNameLst>
                                      </p:cBhvr>
                                      <p:to>
                                        <p:strVal val="visible"/>
                                      </p:to>
                                    </p:set>
                                    <p:anim calcmode="lin" valueType="num">
                                      <p:cBhvr>
                                        <p:cTn id="47" dur="500" fill="hold"/>
                                        <p:tgtEl>
                                          <p:spTgt spid="45"/>
                                        </p:tgtEl>
                                        <p:attrNameLst>
                                          <p:attrName>ppt_w</p:attrName>
                                        </p:attrNameLst>
                                      </p:cBhvr>
                                      <p:tavLst>
                                        <p:tav tm="0">
                                          <p:val>
                                            <p:fltVal val="0"/>
                                          </p:val>
                                        </p:tav>
                                        <p:tav tm="100000">
                                          <p:val>
                                            <p:strVal val="#ppt_w"/>
                                          </p:val>
                                        </p:tav>
                                      </p:tavLst>
                                    </p:anim>
                                    <p:anim calcmode="lin" valueType="num">
                                      <p:cBhvr>
                                        <p:cTn id="48" dur="500" fill="hold"/>
                                        <p:tgtEl>
                                          <p:spTgt spid="45"/>
                                        </p:tgtEl>
                                        <p:attrNameLst>
                                          <p:attrName>ppt_h</p:attrName>
                                        </p:attrNameLst>
                                      </p:cBhvr>
                                      <p:tavLst>
                                        <p:tav tm="0">
                                          <p:val>
                                            <p:fltVal val="0"/>
                                          </p:val>
                                        </p:tav>
                                        <p:tav tm="100000">
                                          <p:val>
                                            <p:strVal val="#ppt_h"/>
                                          </p:val>
                                        </p:tav>
                                      </p:tavLst>
                                    </p:anim>
                                    <p:animEffect transition="in" filter="fade">
                                      <p:cBhvr>
                                        <p:cTn id="49" dur="500"/>
                                        <p:tgtEl>
                                          <p:spTgt spid="45"/>
                                        </p:tgtEl>
                                      </p:cBhvr>
                                    </p:animEffect>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100"/>
                                  </p:stCondLst>
                                  <p:iterate type="lt">
                                    <p:tmPct val="17857"/>
                                  </p:iterate>
                                  <p:childTnLst>
                                    <p:set>
                                      <p:cBhvr>
                                        <p:cTn id="53" dur="1" fill="hold">
                                          <p:stCondLst>
                                            <p:cond delay="0"/>
                                          </p:stCondLst>
                                        </p:cTn>
                                        <p:tgtEl>
                                          <p:spTgt spid="47"/>
                                        </p:tgtEl>
                                        <p:attrNameLst>
                                          <p:attrName>style.visibility</p:attrName>
                                        </p:attrNameLst>
                                      </p:cBhvr>
                                      <p:to>
                                        <p:strVal val="visible"/>
                                      </p:to>
                                    </p:set>
                                    <p:animEffect transition="in" filter="fade">
                                      <p:cBhvr>
                                        <p:cTn id="54" dur="400"/>
                                        <p:tgtEl>
                                          <p:spTgt spid="47"/>
                                        </p:tgtEl>
                                      </p:cBhvr>
                                    </p:animEffect>
                                    <p:anim calcmode="lin" valueType="num">
                                      <p:cBhvr>
                                        <p:cTn id="55" dur="400" fill="hold"/>
                                        <p:tgtEl>
                                          <p:spTgt spid="47"/>
                                        </p:tgtEl>
                                        <p:attrNameLst>
                                          <p:attrName>ppt_x</p:attrName>
                                        </p:attrNameLst>
                                      </p:cBhvr>
                                      <p:tavLst>
                                        <p:tav tm="0">
                                          <p:val>
                                            <p:strVal val="#ppt_x"/>
                                          </p:val>
                                        </p:tav>
                                        <p:tav tm="100000">
                                          <p:val>
                                            <p:strVal val="#ppt_x"/>
                                          </p:val>
                                        </p:tav>
                                      </p:tavLst>
                                    </p:anim>
                                    <p:anim calcmode="lin" valueType="num">
                                      <p:cBhvr>
                                        <p:cTn id="56" dur="400" fill="hold"/>
                                        <p:tgtEl>
                                          <p:spTgt spid="47"/>
                                        </p:tgtEl>
                                        <p:attrNameLst>
                                          <p:attrName>ppt_y</p:attrName>
                                        </p:attrNameLst>
                                      </p:cBhvr>
                                      <p:tavLst>
                                        <p:tav tm="0">
                                          <p:val>
                                            <p:strVal val="#ppt_y+.1"/>
                                          </p:val>
                                        </p:tav>
                                        <p:tav tm="100000">
                                          <p:val>
                                            <p:strVal val="#ppt_y"/>
                                          </p:val>
                                        </p:tav>
                                      </p:tavLst>
                                    </p:anim>
                                  </p:childTnLst>
                                </p:cTn>
                              </p:par>
                            </p:childTnLst>
                          </p:cTn>
                        </p:par>
                        <p:par>
                          <p:cTn id="57" fill="hold">
                            <p:stCondLst>
                              <p:cond delay="1000"/>
                            </p:stCondLst>
                            <p:childTnLst>
                              <p:par>
                                <p:cTn id="58" presetID="53" presetClass="entr" presetSubtype="16" fill="hold" grpId="0" nodeType="afterEffect">
                                  <p:stCondLst>
                                    <p:cond delay="0"/>
                                  </p:stCondLst>
                                  <p:childTnLst>
                                    <p:set>
                                      <p:cBhvr>
                                        <p:cTn id="59" dur="1" fill="hold">
                                          <p:stCondLst>
                                            <p:cond delay="0"/>
                                          </p:stCondLst>
                                        </p:cTn>
                                        <p:tgtEl>
                                          <p:spTgt spid="48"/>
                                        </p:tgtEl>
                                        <p:attrNameLst>
                                          <p:attrName>style.visibility</p:attrName>
                                        </p:attrNameLst>
                                      </p:cBhvr>
                                      <p:to>
                                        <p:strVal val="visible"/>
                                      </p:to>
                                    </p:set>
                                    <p:anim calcmode="lin" valueType="num">
                                      <p:cBhvr>
                                        <p:cTn id="60" dur="500" fill="hold"/>
                                        <p:tgtEl>
                                          <p:spTgt spid="48"/>
                                        </p:tgtEl>
                                        <p:attrNameLst>
                                          <p:attrName>ppt_w</p:attrName>
                                        </p:attrNameLst>
                                      </p:cBhvr>
                                      <p:tavLst>
                                        <p:tav tm="0">
                                          <p:val>
                                            <p:fltVal val="0"/>
                                          </p:val>
                                        </p:tav>
                                        <p:tav tm="100000">
                                          <p:val>
                                            <p:strVal val="#ppt_w"/>
                                          </p:val>
                                        </p:tav>
                                      </p:tavLst>
                                    </p:anim>
                                    <p:anim calcmode="lin" valueType="num">
                                      <p:cBhvr>
                                        <p:cTn id="61" dur="500" fill="hold"/>
                                        <p:tgtEl>
                                          <p:spTgt spid="48"/>
                                        </p:tgtEl>
                                        <p:attrNameLst>
                                          <p:attrName>ppt_h</p:attrName>
                                        </p:attrNameLst>
                                      </p:cBhvr>
                                      <p:tavLst>
                                        <p:tav tm="0">
                                          <p:val>
                                            <p:fltVal val="0"/>
                                          </p:val>
                                        </p:tav>
                                        <p:tav tm="100000">
                                          <p:val>
                                            <p:strVal val="#ppt_h"/>
                                          </p:val>
                                        </p:tav>
                                      </p:tavLst>
                                    </p:anim>
                                    <p:animEffect transition="in" filter="fade">
                                      <p:cBhvr>
                                        <p:cTn id="62" dur="500"/>
                                        <p:tgtEl>
                                          <p:spTgt spid="48"/>
                                        </p:tgtEl>
                                      </p:cBhvr>
                                    </p:animEffect>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100"/>
                                  </p:stCondLst>
                                  <p:iterate type="lt">
                                    <p:tmPct val="17857"/>
                                  </p:iterate>
                                  <p:childTnLst>
                                    <p:set>
                                      <p:cBhvr>
                                        <p:cTn id="66" dur="1" fill="hold">
                                          <p:stCondLst>
                                            <p:cond delay="0"/>
                                          </p:stCondLst>
                                        </p:cTn>
                                        <p:tgtEl>
                                          <p:spTgt spid="49"/>
                                        </p:tgtEl>
                                        <p:attrNameLst>
                                          <p:attrName>style.visibility</p:attrName>
                                        </p:attrNameLst>
                                      </p:cBhvr>
                                      <p:to>
                                        <p:strVal val="visible"/>
                                      </p:to>
                                    </p:set>
                                    <p:animEffect transition="in" filter="fade">
                                      <p:cBhvr>
                                        <p:cTn id="67" dur="400"/>
                                        <p:tgtEl>
                                          <p:spTgt spid="49"/>
                                        </p:tgtEl>
                                      </p:cBhvr>
                                    </p:animEffect>
                                    <p:anim calcmode="lin" valueType="num">
                                      <p:cBhvr>
                                        <p:cTn id="68" dur="400" fill="hold"/>
                                        <p:tgtEl>
                                          <p:spTgt spid="49"/>
                                        </p:tgtEl>
                                        <p:attrNameLst>
                                          <p:attrName>ppt_x</p:attrName>
                                        </p:attrNameLst>
                                      </p:cBhvr>
                                      <p:tavLst>
                                        <p:tav tm="0">
                                          <p:val>
                                            <p:strVal val="#ppt_x"/>
                                          </p:val>
                                        </p:tav>
                                        <p:tav tm="100000">
                                          <p:val>
                                            <p:strVal val="#ppt_x"/>
                                          </p:val>
                                        </p:tav>
                                      </p:tavLst>
                                    </p:anim>
                                    <p:anim calcmode="lin" valueType="num">
                                      <p:cBhvr>
                                        <p:cTn id="69" dur="4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4" grpId="0" animBg="1"/>
      <p:bldP spid="45" grpId="0" animBg="1"/>
      <p:bldP spid="47" grpId="0" animBg="1"/>
      <p:bldP spid="48" grpId="0" animBg="1"/>
      <p:bldP spid="49" grpId="0" animBg="1"/>
      <p:bldP spid="57" grpId="0" animBg="1"/>
      <p:bldP spid="5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2633980" y="2872141"/>
            <a:ext cx="6924040" cy="830997"/>
          </a:xfrm>
          <a:prstGeom prst="rect">
            <a:avLst/>
          </a:prstGeom>
          <a:noFill/>
        </p:spPr>
        <p:txBody>
          <a:bodyPr wrap="square" lIns="91440" tIns="45720" rIns="91440" bIns="45720" rtlCol="0">
            <a:spAutoFit/>
          </a:bodyPr>
          <a:lstStyle/>
          <a:p>
            <a:pPr algn="ctr"/>
            <a:r>
              <a:rPr lang="zh-CN" altLang="en-US" sz="4800" dirty="0" smtClean="0">
                <a:solidFill>
                  <a:srgbClr val="004F8A"/>
                </a:solidFill>
                <a:latin typeface="张海山锐线体简" panose="02000000000000000000" pitchFamily="2" charset="-122"/>
                <a:ea typeface="张海山锐线体简" panose="02000000000000000000" pitchFamily="2" charset="-122"/>
                <a:sym typeface="+mn-ea"/>
              </a:rPr>
              <a:t>单击添加您的标题</a:t>
            </a:r>
            <a:endParaRPr lang="zh-CN" altLang="en-US" sz="4800" dirty="0">
              <a:solidFill>
                <a:srgbClr val="004F8A"/>
              </a:solidFill>
              <a:latin typeface="张海山锐线体简" panose="02000000000000000000" pitchFamily="2" charset="-122"/>
              <a:ea typeface="张海山锐线体简" panose="02000000000000000000" pitchFamily="2" charset="-122"/>
              <a:sym typeface="+mn-ea"/>
            </a:endParaRPr>
          </a:p>
        </p:txBody>
      </p:sp>
      <p:sp>
        <p:nvSpPr>
          <p:cNvPr id="16" name="文本框 36"/>
          <p:cNvSpPr txBox="1"/>
          <p:nvPr/>
        </p:nvSpPr>
        <p:spPr>
          <a:xfrm>
            <a:off x="3522663" y="3768437"/>
            <a:ext cx="5146675" cy="587597"/>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2000"/>
              </a:lnSpc>
            </a:pPr>
            <a:r>
              <a:rPr lang="zh-CN" altLang="en-US" sz="1333" dirty="0">
                <a:solidFill>
                  <a:schemeClr val="tx2">
                    <a:lumMod val="75000"/>
                  </a:schemeClr>
                </a:solidFill>
                <a:latin typeface="张海山锐线体简" panose="02000000000000000000" pitchFamily="2" charset="-122"/>
                <a:ea typeface="张海山锐线体简" panose="02000000000000000000" pitchFamily="2" charset="-122"/>
                <a:sym typeface="+mn-ea"/>
              </a:rPr>
              <a:t>单击此处输入您的文本，单击此处输入您的文，本单击此处输入您的文本，本单击此处输入您的文本</a:t>
            </a:r>
          </a:p>
        </p:txBody>
      </p:sp>
      <p:sp>
        <p:nvSpPr>
          <p:cNvPr id="13" name="文本框 11"/>
          <p:cNvSpPr txBox="1"/>
          <p:nvPr/>
        </p:nvSpPr>
        <p:spPr>
          <a:xfrm>
            <a:off x="3928270" y="1911677"/>
            <a:ext cx="4335463" cy="1077218"/>
          </a:xfrm>
          <a:prstGeom prst="rect">
            <a:avLst/>
          </a:prstGeom>
          <a:noFill/>
        </p:spPr>
        <p:txBody>
          <a:bodyPr wrap="square" lIns="91440" tIns="45720" rIns="91440" bIns="45720" rtlCol="0">
            <a:spAutoFit/>
          </a:bodyPr>
          <a:lstStyle/>
          <a:p>
            <a:pPr algn="ctr"/>
            <a:r>
              <a:rPr lang="en-US" altLang="zh-CN" sz="6400" dirty="0">
                <a:solidFill>
                  <a:srgbClr val="004F8A"/>
                </a:solidFill>
                <a:latin typeface="张海山锐线体简" panose="02000000000000000000" pitchFamily="2" charset="-122"/>
                <a:ea typeface="张海山锐线体简" panose="02000000000000000000" pitchFamily="2" charset="-122"/>
                <a:sym typeface="+mn-ea"/>
              </a:rPr>
              <a:t>PART </a:t>
            </a:r>
            <a:r>
              <a:rPr lang="en-US" altLang="zh-CN" sz="6400" dirty="0" smtClean="0">
                <a:solidFill>
                  <a:srgbClr val="004F8A"/>
                </a:solidFill>
                <a:latin typeface="张海山锐线体简" panose="02000000000000000000" pitchFamily="2" charset="-122"/>
                <a:ea typeface="张海山锐线体简" panose="02000000000000000000" pitchFamily="2" charset="-122"/>
                <a:sym typeface="+mn-ea"/>
              </a:rPr>
              <a:t>04</a:t>
            </a:r>
            <a:endParaRPr lang="zh-CN" altLang="en-US" sz="6400" dirty="0">
              <a:solidFill>
                <a:srgbClr val="004F8A"/>
              </a:solidFill>
              <a:latin typeface="张海山锐线体简" panose="02000000000000000000" pitchFamily="2" charset="-122"/>
              <a:ea typeface="张海山锐线体简" panose="02000000000000000000" pitchFamily="2" charset="-122"/>
              <a:sym typeface="+mn-ea"/>
            </a:endParaRPr>
          </a:p>
        </p:txBody>
      </p:sp>
      <p:grpSp>
        <p:nvGrpSpPr>
          <p:cNvPr id="7" name="组合 6"/>
          <p:cNvGrpSpPr/>
          <p:nvPr/>
        </p:nvGrpSpPr>
        <p:grpSpPr>
          <a:xfrm>
            <a:off x="323794" y="2274719"/>
            <a:ext cx="606281" cy="1194843"/>
            <a:chOff x="231914" y="1863941"/>
            <a:chExt cx="305354" cy="601784"/>
          </a:xfrm>
        </p:grpSpPr>
        <p:sp>
          <p:nvSpPr>
            <p:cNvPr id="8" name="等腰三角形 7"/>
            <p:cNvSpPr/>
            <p:nvPr/>
          </p:nvSpPr>
          <p:spPr>
            <a:xfrm rot="5400000">
              <a:off x="124628" y="2053162"/>
              <a:ext cx="452027" cy="223342"/>
            </a:xfrm>
            <a:prstGeom prst="triangle">
              <a:avLst/>
            </a:pr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4F8A"/>
                </a:solidFill>
              </a:endParaRPr>
            </a:p>
          </p:txBody>
        </p:sp>
        <p:sp>
          <p:nvSpPr>
            <p:cNvPr id="9" name="任意多边形 8"/>
            <p:cNvSpPr/>
            <p:nvPr/>
          </p:nvSpPr>
          <p:spPr>
            <a:xfrm rot="10800000">
              <a:off x="231914" y="1863941"/>
              <a:ext cx="305354" cy="601784"/>
            </a:xfrm>
            <a:custGeom>
              <a:avLst/>
              <a:gdLst>
                <a:gd name="connsiteX0" fmla="*/ 285262 w 289169"/>
                <a:gd name="connsiteY0" fmla="*/ 0 h 601784"/>
                <a:gd name="connsiteX1" fmla="*/ 0 w 289169"/>
                <a:gd name="connsiteY1" fmla="*/ 300892 h 601784"/>
                <a:gd name="connsiteX2" fmla="*/ 289169 w 289169"/>
                <a:gd name="connsiteY2" fmla="*/ 601784 h 601784"/>
                <a:gd name="connsiteX3" fmla="*/ 289169 w 289169"/>
                <a:gd name="connsiteY3" fmla="*/ 601784 h 601784"/>
                <a:gd name="connsiteX4" fmla="*/ 289169 w 289169"/>
                <a:gd name="connsiteY4" fmla="*/ 601784 h 601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169" h="601784">
                  <a:moveTo>
                    <a:pt x="285262" y="0"/>
                  </a:moveTo>
                  <a:lnTo>
                    <a:pt x="0" y="300892"/>
                  </a:lnTo>
                  <a:lnTo>
                    <a:pt x="289169" y="601784"/>
                  </a:lnTo>
                  <a:lnTo>
                    <a:pt x="289169" y="601784"/>
                  </a:lnTo>
                  <a:lnTo>
                    <a:pt x="289169" y="601784"/>
                  </a:lnTo>
                </a:path>
              </a:pathLst>
            </a:custGeom>
            <a:ln w="9525">
              <a:solidFill>
                <a:srgbClr val="004F8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grpSp>
        <p:nvGrpSpPr>
          <p:cNvPr id="10" name="组合 9"/>
          <p:cNvGrpSpPr/>
          <p:nvPr/>
        </p:nvGrpSpPr>
        <p:grpSpPr>
          <a:xfrm rot="10800000">
            <a:off x="11268566" y="2274719"/>
            <a:ext cx="606281" cy="1194843"/>
            <a:chOff x="231914" y="1863941"/>
            <a:chExt cx="305354" cy="601784"/>
          </a:xfrm>
        </p:grpSpPr>
        <p:sp>
          <p:nvSpPr>
            <p:cNvPr id="15" name="等腰三角形 14"/>
            <p:cNvSpPr/>
            <p:nvPr/>
          </p:nvSpPr>
          <p:spPr>
            <a:xfrm rot="5400000">
              <a:off x="124628" y="2053162"/>
              <a:ext cx="452027" cy="223342"/>
            </a:xfrm>
            <a:prstGeom prst="triangle">
              <a:avLst/>
            </a:pr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4F8A"/>
                </a:solidFill>
              </a:endParaRPr>
            </a:p>
          </p:txBody>
        </p:sp>
        <p:sp>
          <p:nvSpPr>
            <p:cNvPr id="17" name="任意多边形 16"/>
            <p:cNvSpPr/>
            <p:nvPr/>
          </p:nvSpPr>
          <p:spPr>
            <a:xfrm rot="10800000">
              <a:off x="231914" y="1863941"/>
              <a:ext cx="305354" cy="601784"/>
            </a:xfrm>
            <a:custGeom>
              <a:avLst/>
              <a:gdLst>
                <a:gd name="connsiteX0" fmla="*/ 285262 w 289169"/>
                <a:gd name="connsiteY0" fmla="*/ 0 h 601784"/>
                <a:gd name="connsiteX1" fmla="*/ 0 w 289169"/>
                <a:gd name="connsiteY1" fmla="*/ 300892 h 601784"/>
                <a:gd name="connsiteX2" fmla="*/ 289169 w 289169"/>
                <a:gd name="connsiteY2" fmla="*/ 601784 h 601784"/>
                <a:gd name="connsiteX3" fmla="*/ 289169 w 289169"/>
                <a:gd name="connsiteY3" fmla="*/ 601784 h 601784"/>
                <a:gd name="connsiteX4" fmla="*/ 289169 w 289169"/>
                <a:gd name="connsiteY4" fmla="*/ 601784 h 601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169" h="601784">
                  <a:moveTo>
                    <a:pt x="285262" y="0"/>
                  </a:moveTo>
                  <a:lnTo>
                    <a:pt x="0" y="300892"/>
                  </a:lnTo>
                  <a:lnTo>
                    <a:pt x="289169" y="601784"/>
                  </a:lnTo>
                  <a:lnTo>
                    <a:pt x="289169" y="601784"/>
                  </a:lnTo>
                  <a:lnTo>
                    <a:pt x="289169" y="601784"/>
                  </a:lnTo>
                </a:path>
              </a:pathLst>
            </a:custGeom>
            <a:ln w="9525">
              <a:solidFill>
                <a:srgbClr val="004F8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spTree>
    <p:extLst>
      <p:ext uri="{BB962C8B-B14F-4D97-AF65-F5344CB8AC3E}">
        <p14:creationId xmlns:p14="http://schemas.microsoft.com/office/powerpoint/2010/main" val="47543131"/>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4" presetClass="entr" presetSubtype="1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randombar(horizontal)">
                                      <p:cBhvr>
                                        <p:cTn id="16" dur="500"/>
                                        <p:tgtEl>
                                          <p:spTgt spid="13"/>
                                        </p:tgtEl>
                                      </p:cBhvr>
                                    </p:animEffect>
                                  </p:childTnLst>
                                </p:cTn>
                              </p:par>
                            </p:childTnLst>
                          </p:cTn>
                        </p:par>
                        <p:par>
                          <p:cTn id="17" fill="hold">
                            <p:stCondLst>
                              <p:cond delay="1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2"/>
                                        </p:tgtEl>
                                        <p:attrNameLst>
                                          <p:attrName>ppt_y</p:attrName>
                                        </p:attrNameLst>
                                      </p:cBhvr>
                                      <p:tavLst>
                                        <p:tav tm="0">
                                          <p:val>
                                            <p:strVal val="#ppt_y"/>
                                          </p:val>
                                        </p:tav>
                                        <p:tav tm="100000">
                                          <p:val>
                                            <p:strVal val="#ppt_y"/>
                                          </p:val>
                                        </p:tav>
                                      </p:tavLst>
                                    </p:anim>
                                    <p:anim calcmode="lin" valueType="num">
                                      <p:cBhvr>
                                        <p:cTn id="22"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2"/>
                                        </p:tgtEl>
                                      </p:cBhvr>
                                    </p:animEffect>
                                  </p:childTnLst>
                                </p:cTn>
                              </p:par>
                            </p:childTnLst>
                          </p:cTn>
                        </p:par>
                        <p:par>
                          <p:cTn id="25" fill="hold">
                            <p:stCondLst>
                              <p:cond delay="1850"/>
                            </p:stCondLst>
                            <p:childTnLst>
                              <p:par>
                                <p:cTn id="26" presetID="42" presetClass="entr" presetSubtype="0"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Freeform 797_1"/>
          <p:cNvSpPr>
            <a:spLocks/>
          </p:cNvSpPr>
          <p:nvPr/>
        </p:nvSpPr>
        <p:spPr bwMode="auto">
          <a:xfrm rot="-120000">
            <a:off x="1427594" y="5166178"/>
            <a:ext cx="9426876" cy="639692"/>
          </a:xfrm>
          <a:custGeom>
            <a:avLst/>
            <a:gdLst>
              <a:gd name="T0" fmla="*/ 476 w 476"/>
              <a:gd name="T1" fmla="*/ 107 h 116"/>
              <a:gd name="T2" fmla="*/ 467 w 476"/>
              <a:gd name="T3" fmla="*/ 116 h 116"/>
              <a:gd name="T4" fmla="*/ 9 w 476"/>
              <a:gd name="T5" fmla="*/ 116 h 116"/>
              <a:gd name="T6" fmla="*/ 0 w 476"/>
              <a:gd name="T7" fmla="*/ 107 h 116"/>
              <a:gd name="T8" fmla="*/ 0 w 476"/>
              <a:gd name="T9" fmla="*/ 9 h 116"/>
              <a:gd name="T10" fmla="*/ 9 w 476"/>
              <a:gd name="T11" fmla="*/ 0 h 116"/>
              <a:gd name="T12" fmla="*/ 467 w 476"/>
              <a:gd name="T13" fmla="*/ 0 h 116"/>
              <a:gd name="T14" fmla="*/ 476 w 476"/>
              <a:gd name="T15" fmla="*/ 9 h 116"/>
              <a:gd name="T16" fmla="*/ 476 w 476"/>
              <a:gd name="T17" fmla="*/ 10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6" h="116">
                <a:moveTo>
                  <a:pt x="476" y="107"/>
                </a:moveTo>
                <a:cubicBezTo>
                  <a:pt x="476" y="112"/>
                  <a:pt x="472" y="116"/>
                  <a:pt x="467" y="116"/>
                </a:cubicBezTo>
                <a:cubicBezTo>
                  <a:pt x="9" y="116"/>
                  <a:pt x="9" y="116"/>
                  <a:pt x="9" y="116"/>
                </a:cubicBezTo>
                <a:cubicBezTo>
                  <a:pt x="4" y="116"/>
                  <a:pt x="0" y="112"/>
                  <a:pt x="0" y="107"/>
                </a:cubicBezTo>
                <a:cubicBezTo>
                  <a:pt x="0" y="9"/>
                  <a:pt x="0" y="9"/>
                  <a:pt x="0" y="9"/>
                </a:cubicBezTo>
                <a:cubicBezTo>
                  <a:pt x="0" y="4"/>
                  <a:pt x="4" y="0"/>
                  <a:pt x="9" y="0"/>
                </a:cubicBezTo>
                <a:cubicBezTo>
                  <a:pt x="467" y="0"/>
                  <a:pt x="467" y="0"/>
                  <a:pt x="467" y="0"/>
                </a:cubicBezTo>
                <a:cubicBezTo>
                  <a:pt x="472" y="0"/>
                  <a:pt x="476" y="4"/>
                  <a:pt x="476" y="9"/>
                </a:cubicBezTo>
                <a:lnTo>
                  <a:pt x="476" y="107"/>
                </a:lnTo>
                <a:close/>
              </a:path>
            </a:pathLst>
          </a:custGeom>
          <a:gradFill flip="none" rotWithShape="0">
            <a:gsLst>
              <a:gs pos="0">
                <a:schemeClr val="accent4"/>
              </a:gs>
              <a:gs pos="100000">
                <a:schemeClr val="accent4">
                  <a:lumMod val="80000"/>
                </a:schemeClr>
              </a:gs>
            </a:gsLst>
            <a:lin ang="13500000" scaled="1"/>
            <a:tileRect/>
          </a:gradFill>
          <a:ln>
            <a:gradFill flip="none" rotWithShape="1">
              <a:gsLst>
                <a:gs pos="0">
                  <a:schemeClr val="accent4"/>
                </a:gs>
                <a:gs pos="100000">
                  <a:schemeClr val="accent4">
                    <a:lumMod val="75000"/>
                  </a:schemeClr>
                </a:gs>
              </a:gsLst>
              <a:lin ang="2700000" scaled="1"/>
              <a:tileRect/>
            </a:gradFill>
          </a:ln>
          <a:effectLst>
            <a:innerShdw blurRad="254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ea typeface="微软雅黑" panose="020B0503020204020204" pitchFamily="34" charset="-122"/>
            </a:endParaRPr>
          </a:p>
        </p:txBody>
      </p:sp>
      <p:sp>
        <p:nvSpPr>
          <p:cNvPr id="79" name="Freeform 793_1"/>
          <p:cNvSpPr>
            <a:spLocks/>
          </p:cNvSpPr>
          <p:nvPr/>
        </p:nvSpPr>
        <p:spPr bwMode="auto">
          <a:xfrm rot="-120000">
            <a:off x="1380208" y="4300027"/>
            <a:ext cx="9435264" cy="639692"/>
          </a:xfrm>
          <a:custGeom>
            <a:avLst/>
            <a:gdLst>
              <a:gd name="T0" fmla="*/ 0 w 476"/>
              <a:gd name="T1" fmla="*/ 106 h 116"/>
              <a:gd name="T2" fmla="*/ 9 w 476"/>
              <a:gd name="T3" fmla="*/ 116 h 116"/>
              <a:gd name="T4" fmla="*/ 467 w 476"/>
              <a:gd name="T5" fmla="*/ 116 h 116"/>
              <a:gd name="T6" fmla="*/ 476 w 476"/>
              <a:gd name="T7" fmla="*/ 106 h 116"/>
              <a:gd name="T8" fmla="*/ 476 w 476"/>
              <a:gd name="T9" fmla="*/ 9 h 116"/>
              <a:gd name="T10" fmla="*/ 467 w 476"/>
              <a:gd name="T11" fmla="*/ 0 h 116"/>
              <a:gd name="T12" fmla="*/ 9 w 476"/>
              <a:gd name="T13" fmla="*/ 0 h 116"/>
              <a:gd name="T14" fmla="*/ 0 w 476"/>
              <a:gd name="T15" fmla="*/ 9 h 116"/>
              <a:gd name="T16" fmla="*/ 0 w 476"/>
              <a:gd name="T17" fmla="*/ 10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6" h="116">
                <a:moveTo>
                  <a:pt x="0" y="106"/>
                </a:moveTo>
                <a:cubicBezTo>
                  <a:pt x="0" y="111"/>
                  <a:pt x="4" y="116"/>
                  <a:pt x="9" y="116"/>
                </a:cubicBezTo>
                <a:cubicBezTo>
                  <a:pt x="467" y="116"/>
                  <a:pt x="467" y="116"/>
                  <a:pt x="467" y="116"/>
                </a:cubicBezTo>
                <a:cubicBezTo>
                  <a:pt x="472" y="116"/>
                  <a:pt x="476" y="111"/>
                  <a:pt x="476" y="106"/>
                </a:cubicBezTo>
                <a:cubicBezTo>
                  <a:pt x="476" y="9"/>
                  <a:pt x="476" y="9"/>
                  <a:pt x="476" y="9"/>
                </a:cubicBezTo>
                <a:cubicBezTo>
                  <a:pt x="476" y="4"/>
                  <a:pt x="472" y="0"/>
                  <a:pt x="467" y="0"/>
                </a:cubicBezTo>
                <a:cubicBezTo>
                  <a:pt x="9" y="0"/>
                  <a:pt x="9" y="0"/>
                  <a:pt x="9" y="0"/>
                </a:cubicBezTo>
                <a:cubicBezTo>
                  <a:pt x="4" y="0"/>
                  <a:pt x="0" y="4"/>
                  <a:pt x="0" y="9"/>
                </a:cubicBezTo>
                <a:lnTo>
                  <a:pt x="0" y="106"/>
                </a:lnTo>
                <a:close/>
              </a:path>
            </a:pathLst>
          </a:cu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80" name="Freeform 789_1"/>
          <p:cNvSpPr>
            <a:spLocks/>
          </p:cNvSpPr>
          <p:nvPr/>
        </p:nvSpPr>
        <p:spPr bwMode="auto">
          <a:xfrm rot="-120000">
            <a:off x="1427594" y="3363834"/>
            <a:ext cx="9426876" cy="639692"/>
          </a:xfrm>
          <a:custGeom>
            <a:avLst/>
            <a:gdLst>
              <a:gd name="T0" fmla="*/ 476 w 476"/>
              <a:gd name="T1" fmla="*/ 107 h 116"/>
              <a:gd name="T2" fmla="*/ 467 w 476"/>
              <a:gd name="T3" fmla="*/ 116 h 116"/>
              <a:gd name="T4" fmla="*/ 9 w 476"/>
              <a:gd name="T5" fmla="*/ 116 h 116"/>
              <a:gd name="T6" fmla="*/ 0 w 476"/>
              <a:gd name="T7" fmla="*/ 107 h 116"/>
              <a:gd name="T8" fmla="*/ 0 w 476"/>
              <a:gd name="T9" fmla="*/ 9 h 116"/>
              <a:gd name="T10" fmla="*/ 9 w 476"/>
              <a:gd name="T11" fmla="*/ 0 h 116"/>
              <a:gd name="T12" fmla="*/ 467 w 476"/>
              <a:gd name="T13" fmla="*/ 0 h 116"/>
              <a:gd name="T14" fmla="*/ 476 w 476"/>
              <a:gd name="T15" fmla="*/ 9 h 116"/>
              <a:gd name="T16" fmla="*/ 476 w 476"/>
              <a:gd name="T17" fmla="*/ 10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6" h="116">
                <a:moveTo>
                  <a:pt x="476" y="107"/>
                </a:moveTo>
                <a:cubicBezTo>
                  <a:pt x="476" y="112"/>
                  <a:pt x="472" y="116"/>
                  <a:pt x="467" y="116"/>
                </a:cubicBezTo>
                <a:cubicBezTo>
                  <a:pt x="9" y="116"/>
                  <a:pt x="9" y="116"/>
                  <a:pt x="9" y="116"/>
                </a:cubicBezTo>
                <a:cubicBezTo>
                  <a:pt x="4" y="116"/>
                  <a:pt x="0" y="112"/>
                  <a:pt x="0" y="107"/>
                </a:cubicBezTo>
                <a:cubicBezTo>
                  <a:pt x="0" y="9"/>
                  <a:pt x="0" y="9"/>
                  <a:pt x="0" y="9"/>
                </a:cubicBezTo>
                <a:cubicBezTo>
                  <a:pt x="0" y="4"/>
                  <a:pt x="4" y="0"/>
                  <a:pt x="9" y="0"/>
                </a:cubicBezTo>
                <a:cubicBezTo>
                  <a:pt x="467" y="0"/>
                  <a:pt x="467" y="0"/>
                  <a:pt x="467" y="0"/>
                </a:cubicBezTo>
                <a:cubicBezTo>
                  <a:pt x="472" y="0"/>
                  <a:pt x="476" y="4"/>
                  <a:pt x="476" y="9"/>
                </a:cubicBezTo>
                <a:lnTo>
                  <a:pt x="476" y="107"/>
                </a:lnTo>
                <a:close/>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81" name="Freeform 785_1"/>
          <p:cNvSpPr>
            <a:spLocks/>
          </p:cNvSpPr>
          <p:nvPr/>
        </p:nvSpPr>
        <p:spPr bwMode="auto">
          <a:xfrm rot="-120000">
            <a:off x="1380208" y="2493014"/>
            <a:ext cx="9435264" cy="639692"/>
          </a:xfrm>
          <a:custGeom>
            <a:avLst/>
            <a:gdLst>
              <a:gd name="T0" fmla="*/ 0 w 476"/>
              <a:gd name="T1" fmla="*/ 107 h 116"/>
              <a:gd name="T2" fmla="*/ 9 w 476"/>
              <a:gd name="T3" fmla="*/ 116 h 116"/>
              <a:gd name="T4" fmla="*/ 467 w 476"/>
              <a:gd name="T5" fmla="*/ 116 h 116"/>
              <a:gd name="T6" fmla="*/ 476 w 476"/>
              <a:gd name="T7" fmla="*/ 107 h 116"/>
              <a:gd name="T8" fmla="*/ 476 w 476"/>
              <a:gd name="T9" fmla="*/ 10 h 116"/>
              <a:gd name="T10" fmla="*/ 467 w 476"/>
              <a:gd name="T11" fmla="*/ 0 h 116"/>
              <a:gd name="T12" fmla="*/ 9 w 476"/>
              <a:gd name="T13" fmla="*/ 0 h 116"/>
              <a:gd name="T14" fmla="*/ 0 w 476"/>
              <a:gd name="T15" fmla="*/ 10 h 116"/>
              <a:gd name="T16" fmla="*/ 0 w 476"/>
              <a:gd name="T17" fmla="*/ 10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6" h="116">
                <a:moveTo>
                  <a:pt x="0" y="107"/>
                </a:moveTo>
                <a:cubicBezTo>
                  <a:pt x="0" y="112"/>
                  <a:pt x="4" y="116"/>
                  <a:pt x="9" y="116"/>
                </a:cubicBezTo>
                <a:cubicBezTo>
                  <a:pt x="467" y="116"/>
                  <a:pt x="467" y="116"/>
                  <a:pt x="467" y="116"/>
                </a:cubicBezTo>
                <a:cubicBezTo>
                  <a:pt x="472" y="116"/>
                  <a:pt x="476" y="112"/>
                  <a:pt x="476" y="107"/>
                </a:cubicBezTo>
                <a:cubicBezTo>
                  <a:pt x="476" y="10"/>
                  <a:pt x="476" y="10"/>
                  <a:pt x="476" y="10"/>
                </a:cubicBezTo>
                <a:cubicBezTo>
                  <a:pt x="476" y="4"/>
                  <a:pt x="472" y="0"/>
                  <a:pt x="467" y="0"/>
                </a:cubicBezTo>
                <a:cubicBezTo>
                  <a:pt x="9" y="0"/>
                  <a:pt x="9" y="0"/>
                  <a:pt x="9" y="0"/>
                </a:cubicBezTo>
                <a:cubicBezTo>
                  <a:pt x="4" y="0"/>
                  <a:pt x="0" y="4"/>
                  <a:pt x="0" y="10"/>
                </a:cubicBezTo>
                <a:lnTo>
                  <a:pt x="0" y="107"/>
                </a:lnTo>
                <a:close/>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82" name="Freeform 781_1"/>
          <p:cNvSpPr>
            <a:spLocks/>
          </p:cNvSpPr>
          <p:nvPr/>
        </p:nvSpPr>
        <p:spPr bwMode="auto">
          <a:xfrm rot="-120000">
            <a:off x="1427594" y="1561491"/>
            <a:ext cx="9426876" cy="637359"/>
          </a:xfrm>
          <a:custGeom>
            <a:avLst/>
            <a:gdLst>
              <a:gd name="T0" fmla="*/ 476 w 476"/>
              <a:gd name="T1" fmla="*/ 106 h 116"/>
              <a:gd name="T2" fmla="*/ 467 w 476"/>
              <a:gd name="T3" fmla="*/ 116 h 116"/>
              <a:gd name="T4" fmla="*/ 9 w 476"/>
              <a:gd name="T5" fmla="*/ 116 h 116"/>
              <a:gd name="T6" fmla="*/ 0 w 476"/>
              <a:gd name="T7" fmla="*/ 106 h 116"/>
              <a:gd name="T8" fmla="*/ 0 w 476"/>
              <a:gd name="T9" fmla="*/ 9 h 116"/>
              <a:gd name="T10" fmla="*/ 9 w 476"/>
              <a:gd name="T11" fmla="*/ 0 h 116"/>
              <a:gd name="T12" fmla="*/ 467 w 476"/>
              <a:gd name="T13" fmla="*/ 0 h 116"/>
              <a:gd name="T14" fmla="*/ 476 w 476"/>
              <a:gd name="T15" fmla="*/ 9 h 116"/>
              <a:gd name="T16" fmla="*/ 476 w 476"/>
              <a:gd name="T17" fmla="*/ 10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6" h="116">
                <a:moveTo>
                  <a:pt x="476" y="106"/>
                </a:moveTo>
                <a:cubicBezTo>
                  <a:pt x="476" y="111"/>
                  <a:pt x="472" y="116"/>
                  <a:pt x="467" y="116"/>
                </a:cubicBezTo>
                <a:cubicBezTo>
                  <a:pt x="9" y="116"/>
                  <a:pt x="9" y="116"/>
                  <a:pt x="9" y="116"/>
                </a:cubicBezTo>
                <a:cubicBezTo>
                  <a:pt x="4" y="116"/>
                  <a:pt x="0" y="111"/>
                  <a:pt x="0" y="106"/>
                </a:cubicBezTo>
                <a:cubicBezTo>
                  <a:pt x="0" y="9"/>
                  <a:pt x="0" y="9"/>
                  <a:pt x="0" y="9"/>
                </a:cubicBezTo>
                <a:cubicBezTo>
                  <a:pt x="0" y="4"/>
                  <a:pt x="4" y="0"/>
                  <a:pt x="9" y="0"/>
                </a:cubicBezTo>
                <a:cubicBezTo>
                  <a:pt x="467" y="0"/>
                  <a:pt x="467" y="0"/>
                  <a:pt x="467" y="0"/>
                </a:cubicBezTo>
                <a:cubicBezTo>
                  <a:pt x="472" y="0"/>
                  <a:pt x="476" y="4"/>
                  <a:pt x="476" y="9"/>
                </a:cubicBezTo>
                <a:lnTo>
                  <a:pt x="476" y="106"/>
                </a:lnTo>
                <a:close/>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8" name="Freeform 797"/>
          <p:cNvSpPr>
            <a:spLocks/>
          </p:cNvSpPr>
          <p:nvPr/>
        </p:nvSpPr>
        <p:spPr bwMode="auto">
          <a:xfrm>
            <a:off x="1427594" y="5166178"/>
            <a:ext cx="9426876" cy="639692"/>
          </a:xfrm>
          <a:custGeom>
            <a:avLst/>
            <a:gdLst>
              <a:gd name="T0" fmla="*/ 476 w 476"/>
              <a:gd name="T1" fmla="*/ 107 h 116"/>
              <a:gd name="T2" fmla="*/ 467 w 476"/>
              <a:gd name="T3" fmla="*/ 116 h 116"/>
              <a:gd name="T4" fmla="*/ 9 w 476"/>
              <a:gd name="T5" fmla="*/ 116 h 116"/>
              <a:gd name="T6" fmla="*/ 0 w 476"/>
              <a:gd name="T7" fmla="*/ 107 h 116"/>
              <a:gd name="T8" fmla="*/ 0 w 476"/>
              <a:gd name="T9" fmla="*/ 9 h 116"/>
              <a:gd name="T10" fmla="*/ 9 w 476"/>
              <a:gd name="T11" fmla="*/ 0 h 116"/>
              <a:gd name="T12" fmla="*/ 467 w 476"/>
              <a:gd name="T13" fmla="*/ 0 h 116"/>
              <a:gd name="T14" fmla="*/ 476 w 476"/>
              <a:gd name="T15" fmla="*/ 9 h 116"/>
              <a:gd name="T16" fmla="*/ 476 w 476"/>
              <a:gd name="T17" fmla="*/ 10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6" h="116">
                <a:moveTo>
                  <a:pt x="476" y="107"/>
                </a:moveTo>
                <a:cubicBezTo>
                  <a:pt x="476" y="112"/>
                  <a:pt x="472" y="116"/>
                  <a:pt x="467" y="116"/>
                </a:cubicBezTo>
                <a:cubicBezTo>
                  <a:pt x="9" y="116"/>
                  <a:pt x="9" y="116"/>
                  <a:pt x="9" y="116"/>
                </a:cubicBezTo>
                <a:cubicBezTo>
                  <a:pt x="4" y="116"/>
                  <a:pt x="0" y="112"/>
                  <a:pt x="0" y="107"/>
                </a:cubicBezTo>
                <a:cubicBezTo>
                  <a:pt x="0" y="9"/>
                  <a:pt x="0" y="9"/>
                  <a:pt x="0" y="9"/>
                </a:cubicBezTo>
                <a:cubicBezTo>
                  <a:pt x="0" y="4"/>
                  <a:pt x="4" y="0"/>
                  <a:pt x="9" y="0"/>
                </a:cubicBezTo>
                <a:cubicBezTo>
                  <a:pt x="467" y="0"/>
                  <a:pt x="467" y="0"/>
                  <a:pt x="467" y="0"/>
                </a:cubicBezTo>
                <a:cubicBezTo>
                  <a:pt x="472" y="0"/>
                  <a:pt x="476" y="4"/>
                  <a:pt x="476" y="9"/>
                </a:cubicBezTo>
                <a:lnTo>
                  <a:pt x="476" y="107"/>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9" name="Freeform 798"/>
          <p:cNvSpPr>
            <a:spLocks/>
          </p:cNvSpPr>
          <p:nvPr/>
        </p:nvSpPr>
        <p:spPr bwMode="auto">
          <a:xfrm>
            <a:off x="1365880" y="4984076"/>
            <a:ext cx="996893" cy="1003896"/>
          </a:xfrm>
          <a:custGeom>
            <a:avLst/>
            <a:gdLst>
              <a:gd name="T0" fmla="*/ 96 w 181"/>
              <a:gd name="T1" fmla="*/ 179 h 182"/>
              <a:gd name="T2" fmla="*/ 85 w 181"/>
              <a:gd name="T3" fmla="*/ 179 h 182"/>
              <a:gd name="T4" fmla="*/ 3 w 181"/>
              <a:gd name="T5" fmla="*/ 96 h 182"/>
              <a:gd name="T6" fmla="*/ 3 w 181"/>
              <a:gd name="T7" fmla="*/ 86 h 182"/>
              <a:gd name="T8" fmla="*/ 85 w 181"/>
              <a:gd name="T9" fmla="*/ 3 h 182"/>
              <a:gd name="T10" fmla="*/ 96 w 181"/>
              <a:gd name="T11" fmla="*/ 3 h 182"/>
              <a:gd name="T12" fmla="*/ 178 w 181"/>
              <a:gd name="T13" fmla="*/ 86 h 182"/>
              <a:gd name="T14" fmla="*/ 178 w 181"/>
              <a:gd name="T15" fmla="*/ 96 h 182"/>
              <a:gd name="T16" fmla="*/ 96 w 181"/>
              <a:gd name="T17" fmla="*/ 179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1" h="182">
                <a:moveTo>
                  <a:pt x="96" y="179"/>
                </a:moveTo>
                <a:cubicBezTo>
                  <a:pt x="93" y="182"/>
                  <a:pt x="88" y="182"/>
                  <a:pt x="85" y="179"/>
                </a:cubicBezTo>
                <a:cubicBezTo>
                  <a:pt x="3" y="96"/>
                  <a:pt x="3" y="96"/>
                  <a:pt x="3" y="96"/>
                </a:cubicBezTo>
                <a:cubicBezTo>
                  <a:pt x="0" y="93"/>
                  <a:pt x="0" y="89"/>
                  <a:pt x="3" y="86"/>
                </a:cubicBezTo>
                <a:cubicBezTo>
                  <a:pt x="85" y="3"/>
                  <a:pt x="85" y="3"/>
                  <a:pt x="85" y="3"/>
                </a:cubicBezTo>
                <a:cubicBezTo>
                  <a:pt x="88" y="0"/>
                  <a:pt x="93" y="0"/>
                  <a:pt x="96" y="3"/>
                </a:cubicBezTo>
                <a:cubicBezTo>
                  <a:pt x="178" y="86"/>
                  <a:pt x="178" y="86"/>
                  <a:pt x="178" y="86"/>
                </a:cubicBezTo>
                <a:cubicBezTo>
                  <a:pt x="181" y="89"/>
                  <a:pt x="181" y="93"/>
                  <a:pt x="178" y="96"/>
                </a:cubicBezTo>
                <a:lnTo>
                  <a:pt x="96" y="179"/>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4" name="Freeform 793"/>
          <p:cNvSpPr>
            <a:spLocks/>
          </p:cNvSpPr>
          <p:nvPr/>
        </p:nvSpPr>
        <p:spPr bwMode="auto">
          <a:xfrm>
            <a:off x="1380208" y="4300027"/>
            <a:ext cx="9435264" cy="639692"/>
          </a:xfrm>
          <a:custGeom>
            <a:avLst/>
            <a:gdLst>
              <a:gd name="T0" fmla="*/ 0 w 476"/>
              <a:gd name="T1" fmla="*/ 106 h 116"/>
              <a:gd name="T2" fmla="*/ 9 w 476"/>
              <a:gd name="T3" fmla="*/ 116 h 116"/>
              <a:gd name="T4" fmla="*/ 467 w 476"/>
              <a:gd name="T5" fmla="*/ 116 h 116"/>
              <a:gd name="T6" fmla="*/ 476 w 476"/>
              <a:gd name="T7" fmla="*/ 106 h 116"/>
              <a:gd name="T8" fmla="*/ 476 w 476"/>
              <a:gd name="T9" fmla="*/ 9 h 116"/>
              <a:gd name="T10" fmla="*/ 467 w 476"/>
              <a:gd name="T11" fmla="*/ 0 h 116"/>
              <a:gd name="T12" fmla="*/ 9 w 476"/>
              <a:gd name="T13" fmla="*/ 0 h 116"/>
              <a:gd name="T14" fmla="*/ 0 w 476"/>
              <a:gd name="T15" fmla="*/ 9 h 116"/>
              <a:gd name="T16" fmla="*/ 0 w 476"/>
              <a:gd name="T17" fmla="*/ 10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6" h="116">
                <a:moveTo>
                  <a:pt x="0" y="106"/>
                </a:moveTo>
                <a:cubicBezTo>
                  <a:pt x="0" y="111"/>
                  <a:pt x="4" y="116"/>
                  <a:pt x="9" y="116"/>
                </a:cubicBezTo>
                <a:cubicBezTo>
                  <a:pt x="467" y="116"/>
                  <a:pt x="467" y="116"/>
                  <a:pt x="467" y="116"/>
                </a:cubicBezTo>
                <a:cubicBezTo>
                  <a:pt x="472" y="116"/>
                  <a:pt x="476" y="111"/>
                  <a:pt x="476" y="106"/>
                </a:cubicBezTo>
                <a:cubicBezTo>
                  <a:pt x="476" y="9"/>
                  <a:pt x="476" y="9"/>
                  <a:pt x="476" y="9"/>
                </a:cubicBezTo>
                <a:cubicBezTo>
                  <a:pt x="476" y="4"/>
                  <a:pt x="472" y="0"/>
                  <a:pt x="467" y="0"/>
                </a:cubicBezTo>
                <a:cubicBezTo>
                  <a:pt x="9" y="0"/>
                  <a:pt x="9" y="0"/>
                  <a:pt x="9" y="0"/>
                </a:cubicBezTo>
                <a:cubicBezTo>
                  <a:pt x="4" y="0"/>
                  <a:pt x="0" y="4"/>
                  <a:pt x="0" y="9"/>
                </a:cubicBezTo>
                <a:lnTo>
                  <a:pt x="0" y="106"/>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5" name="Freeform 794"/>
          <p:cNvSpPr>
            <a:spLocks/>
          </p:cNvSpPr>
          <p:nvPr/>
        </p:nvSpPr>
        <p:spPr bwMode="auto">
          <a:xfrm>
            <a:off x="9759623" y="4117924"/>
            <a:ext cx="1003896" cy="999227"/>
          </a:xfrm>
          <a:custGeom>
            <a:avLst/>
            <a:gdLst>
              <a:gd name="T0" fmla="*/ 86 w 182"/>
              <a:gd name="T1" fmla="*/ 178 h 181"/>
              <a:gd name="T2" fmla="*/ 96 w 182"/>
              <a:gd name="T3" fmla="*/ 178 h 181"/>
              <a:gd name="T4" fmla="*/ 179 w 182"/>
              <a:gd name="T5" fmla="*/ 96 h 181"/>
              <a:gd name="T6" fmla="*/ 179 w 182"/>
              <a:gd name="T7" fmla="*/ 85 h 181"/>
              <a:gd name="T8" fmla="*/ 96 w 182"/>
              <a:gd name="T9" fmla="*/ 3 h 181"/>
              <a:gd name="T10" fmla="*/ 86 w 182"/>
              <a:gd name="T11" fmla="*/ 3 h 181"/>
              <a:gd name="T12" fmla="*/ 3 w 182"/>
              <a:gd name="T13" fmla="*/ 85 h 181"/>
              <a:gd name="T14" fmla="*/ 3 w 182"/>
              <a:gd name="T15" fmla="*/ 96 h 181"/>
              <a:gd name="T16" fmla="*/ 86 w 182"/>
              <a:gd name="T17" fmla="*/ 178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2" h="181">
                <a:moveTo>
                  <a:pt x="86" y="178"/>
                </a:moveTo>
                <a:cubicBezTo>
                  <a:pt x="89" y="181"/>
                  <a:pt x="93" y="181"/>
                  <a:pt x="96" y="178"/>
                </a:cubicBezTo>
                <a:cubicBezTo>
                  <a:pt x="179" y="96"/>
                  <a:pt x="179" y="96"/>
                  <a:pt x="179" y="96"/>
                </a:cubicBezTo>
                <a:cubicBezTo>
                  <a:pt x="182" y="93"/>
                  <a:pt x="182" y="88"/>
                  <a:pt x="179" y="85"/>
                </a:cubicBezTo>
                <a:cubicBezTo>
                  <a:pt x="96" y="3"/>
                  <a:pt x="96" y="3"/>
                  <a:pt x="96" y="3"/>
                </a:cubicBezTo>
                <a:cubicBezTo>
                  <a:pt x="93" y="0"/>
                  <a:pt x="89" y="0"/>
                  <a:pt x="86" y="3"/>
                </a:cubicBezTo>
                <a:cubicBezTo>
                  <a:pt x="3" y="85"/>
                  <a:pt x="3" y="85"/>
                  <a:pt x="3" y="85"/>
                </a:cubicBezTo>
                <a:cubicBezTo>
                  <a:pt x="0" y="88"/>
                  <a:pt x="0" y="93"/>
                  <a:pt x="3" y="96"/>
                </a:cubicBezTo>
                <a:lnTo>
                  <a:pt x="86" y="178"/>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0" name="Freeform 789"/>
          <p:cNvSpPr>
            <a:spLocks/>
          </p:cNvSpPr>
          <p:nvPr/>
        </p:nvSpPr>
        <p:spPr bwMode="auto">
          <a:xfrm>
            <a:off x="1427594" y="3363834"/>
            <a:ext cx="9426876" cy="639692"/>
          </a:xfrm>
          <a:custGeom>
            <a:avLst/>
            <a:gdLst>
              <a:gd name="T0" fmla="*/ 476 w 476"/>
              <a:gd name="T1" fmla="*/ 107 h 116"/>
              <a:gd name="T2" fmla="*/ 467 w 476"/>
              <a:gd name="T3" fmla="*/ 116 h 116"/>
              <a:gd name="T4" fmla="*/ 9 w 476"/>
              <a:gd name="T5" fmla="*/ 116 h 116"/>
              <a:gd name="T6" fmla="*/ 0 w 476"/>
              <a:gd name="T7" fmla="*/ 107 h 116"/>
              <a:gd name="T8" fmla="*/ 0 w 476"/>
              <a:gd name="T9" fmla="*/ 9 h 116"/>
              <a:gd name="T10" fmla="*/ 9 w 476"/>
              <a:gd name="T11" fmla="*/ 0 h 116"/>
              <a:gd name="T12" fmla="*/ 467 w 476"/>
              <a:gd name="T13" fmla="*/ 0 h 116"/>
              <a:gd name="T14" fmla="*/ 476 w 476"/>
              <a:gd name="T15" fmla="*/ 9 h 116"/>
              <a:gd name="T16" fmla="*/ 476 w 476"/>
              <a:gd name="T17" fmla="*/ 10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6" h="116">
                <a:moveTo>
                  <a:pt x="476" y="107"/>
                </a:moveTo>
                <a:cubicBezTo>
                  <a:pt x="476" y="112"/>
                  <a:pt x="472" y="116"/>
                  <a:pt x="467" y="116"/>
                </a:cubicBezTo>
                <a:cubicBezTo>
                  <a:pt x="9" y="116"/>
                  <a:pt x="9" y="116"/>
                  <a:pt x="9" y="116"/>
                </a:cubicBezTo>
                <a:cubicBezTo>
                  <a:pt x="4" y="116"/>
                  <a:pt x="0" y="112"/>
                  <a:pt x="0" y="107"/>
                </a:cubicBezTo>
                <a:cubicBezTo>
                  <a:pt x="0" y="9"/>
                  <a:pt x="0" y="9"/>
                  <a:pt x="0" y="9"/>
                </a:cubicBezTo>
                <a:cubicBezTo>
                  <a:pt x="0" y="4"/>
                  <a:pt x="4" y="0"/>
                  <a:pt x="9" y="0"/>
                </a:cubicBezTo>
                <a:cubicBezTo>
                  <a:pt x="467" y="0"/>
                  <a:pt x="467" y="0"/>
                  <a:pt x="467" y="0"/>
                </a:cubicBezTo>
                <a:cubicBezTo>
                  <a:pt x="472" y="0"/>
                  <a:pt x="476" y="4"/>
                  <a:pt x="476" y="9"/>
                </a:cubicBezTo>
                <a:lnTo>
                  <a:pt x="476" y="107"/>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1" name="Freeform 790"/>
          <p:cNvSpPr>
            <a:spLocks/>
          </p:cNvSpPr>
          <p:nvPr/>
        </p:nvSpPr>
        <p:spPr bwMode="auto">
          <a:xfrm>
            <a:off x="1365880" y="3181732"/>
            <a:ext cx="996893" cy="996893"/>
          </a:xfrm>
          <a:custGeom>
            <a:avLst/>
            <a:gdLst>
              <a:gd name="T0" fmla="*/ 96 w 181"/>
              <a:gd name="T1" fmla="*/ 179 h 181"/>
              <a:gd name="T2" fmla="*/ 85 w 181"/>
              <a:gd name="T3" fmla="*/ 179 h 181"/>
              <a:gd name="T4" fmla="*/ 3 w 181"/>
              <a:gd name="T5" fmla="*/ 96 h 181"/>
              <a:gd name="T6" fmla="*/ 3 w 181"/>
              <a:gd name="T7" fmla="*/ 85 h 181"/>
              <a:gd name="T8" fmla="*/ 85 w 181"/>
              <a:gd name="T9" fmla="*/ 3 h 181"/>
              <a:gd name="T10" fmla="*/ 96 w 181"/>
              <a:gd name="T11" fmla="*/ 3 h 181"/>
              <a:gd name="T12" fmla="*/ 178 w 181"/>
              <a:gd name="T13" fmla="*/ 85 h 181"/>
              <a:gd name="T14" fmla="*/ 178 w 181"/>
              <a:gd name="T15" fmla="*/ 96 h 181"/>
              <a:gd name="T16" fmla="*/ 96 w 181"/>
              <a:gd name="T17" fmla="*/ 179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1" h="181">
                <a:moveTo>
                  <a:pt x="96" y="179"/>
                </a:moveTo>
                <a:cubicBezTo>
                  <a:pt x="93" y="181"/>
                  <a:pt x="88" y="181"/>
                  <a:pt x="85" y="179"/>
                </a:cubicBezTo>
                <a:cubicBezTo>
                  <a:pt x="3" y="96"/>
                  <a:pt x="3" y="96"/>
                  <a:pt x="3" y="96"/>
                </a:cubicBezTo>
                <a:cubicBezTo>
                  <a:pt x="0" y="93"/>
                  <a:pt x="0" y="88"/>
                  <a:pt x="3" y="85"/>
                </a:cubicBezTo>
                <a:cubicBezTo>
                  <a:pt x="85" y="3"/>
                  <a:pt x="85" y="3"/>
                  <a:pt x="85" y="3"/>
                </a:cubicBezTo>
                <a:cubicBezTo>
                  <a:pt x="88" y="0"/>
                  <a:pt x="93" y="0"/>
                  <a:pt x="96" y="3"/>
                </a:cubicBezTo>
                <a:cubicBezTo>
                  <a:pt x="178" y="85"/>
                  <a:pt x="178" y="85"/>
                  <a:pt x="178" y="85"/>
                </a:cubicBezTo>
                <a:cubicBezTo>
                  <a:pt x="181" y="88"/>
                  <a:pt x="181" y="93"/>
                  <a:pt x="178" y="96"/>
                </a:cubicBezTo>
                <a:lnTo>
                  <a:pt x="96" y="179"/>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6" name="Freeform 785"/>
          <p:cNvSpPr>
            <a:spLocks/>
          </p:cNvSpPr>
          <p:nvPr/>
        </p:nvSpPr>
        <p:spPr bwMode="auto">
          <a:xfrm>
            <a:off x="1380208" y="2493014"/>
            <a:ext cx="9435264" cy="639692"/>
          </a:xfrm>
          <a:custGeom>
            <a:avLst/>
            <a:gdLst>
              <a:gd name="T0" fmla="*/ 0 w 476"/>
              <a:gd name="T1" fmla="*/ 107 h 116"/>
              <a:gd name="T2" fmla="*/ 9 w 476"/>
              <a:gd name="T3" fmla="*/ 116 h 116"/>
              <a:gd name="T4" fmla="*/ 467 w 476"/>
              <a:gd name="T5" fmla="*/ 116 h 116"/>
              <a:gd name="T6" fmla="*/ 476 w 476"/>
              <a:gd name="T7" fmla="*/ 107 h 116"/>
              <a:gd name="T8" fmla="*/ 476 w 476"/>
              <a:gd name="T9" fmla="*/ 10 h 116"/>
              <a:gd name="T10" fmla="*/ 467 w 476"/>
              <a:gd name="T11" fmla="*/ 0 h 116"/>
              <a:gd name="T12" fmla="*/ 9 w 476"/>
              <a:gd name="T13" fmla="*/ 0 h 116"/>
              <a:gd name="T14" fmla="*/ 0 w 476"/>
              <a:gd name="T15" fmla="*/ 10 h 116"/>
              <a:gd name="T16" fmla="*/ 0 w 476"/>
              <a:gd name="T17" fmla="*/ 10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6" h="116">
                <a:moveTo>
                  <a:pt x="0" y="107"/>
                </a:moveTo>
                <a:cubicBezTo>
                  <a:pt x="0" y="112"/>
                  <a:pt x="4" y="116"/>
                  <a:pt x="9" y="116"/>
                </a:cubicBezTo>
                <a:cubicBezTo>
                  <a:pt x="467" y="116"/>
                  <a:pt x="467" y="116"/>
                  <a:pt x="467" y="116"/>
                </a:cubicBezTo>
                <a:cubicBezTo>
                  <a:pt x="472" y="116"/>
                  <a:pt x="476" y="112"/>
                  <a:pt x="476" y="107"/>
                </a:cubicBezTo>
                <a:cubicBezTo>
                  <a:pt x="476" y="10"/>
                  <a:pt x="476" y="10"/>
                  <a:pt x="476" y="10"/>
                </a:cubicBezTo>
                <a:cubicBezTo>
                  <a:pt x="476" y="4"/>
                  <a:pt x="472" y="0"/>
                  <a:pt x="467" y="0"/>
                </a:cubicBezTo>
                <a:cubicBezTo>
                  <a:pt x="9" y="0"/>
                  <a:pt x="9" y="0"/>
                  <a:pt x="9" y="0"/>
                </a:cubicBezTo>
                <a:cubicBezTo>
                  <a:pt x="4" y="0"/>
                  <a:pt x="0" y="4"/>
                  <a:pt x="0" y="10"/>
                </a:cubicBezTo>
                <a:lnTo>
                  <a:pt x="0" y="107"/>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7" name="Freeform 786"/>
          <p:cNvSpPr>
            <a:spLocks/>
          </p:cNvSpPr>
          <p:nvPr/>
        </p:nvSpPr>
        <p:spPr bwMode="auto">
          <a:xfrm>
            <a:off x="9759623" y="2315580"/>
            <a:ext cx="1003896" cy="999227"/>
          </a:xfrm>
          <a:custGeom>
            <a:avLst/>
            <a:gdLst>
              <a:gd name="T0" fmla="*/ 86 w 182"/>
              <a:gd name="T1" fmla="*/ 178 h 181"/>
              <a:gd name="T2" fmla="*/ 96 w 182"/>
              <a:gd name="T3" fmla="*/ 178 h 181"/>
              <a:gd name="T4" fmla="*/ 179 w 182"/>
              <a:gd name="T5" fmla="*/ 96 h 181"/>
              <a:gd name="T6" fmla="*/ 179 w 182"/>
              <a:gd name="T7" fmla="*/ 85 h 181"/>
              <a:gd name="T8" fmla="*/ 96 w 182"/>
              <a:gd name="T9" fmla="*/ 3 h 181"/>
              <a:gd name="T10" fmla="*/ 86 w 182"/>
              <a:gd name="T11" fmla="*/ 3 h 181"/>
              <a:gd name="T12" fmla="*/ 3 w 182"/>
              <a:gd name="T13" fmla="*/ 85 h 181"/>
              <a:gd name="T14" fmla="*/ 3 w 182"/>
              <a:gd name="T15" fmla="*/ 96 h 181"/>
              <a:gd name="T16" fmla="*/ 86 w 182"/>
              <a:gd name="T17" fmla="*/ 178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2" h="181">
                <a:moveTo>
                  <a:pt x="86" y="178"/>
                </a:moveTo>
                <a:cubicBezTo>
                  <a:pt x="89" y="181"/>
                  <a:pt x="93" y="181"/>
                  <a:pt x="96" y="178"/>
                </a:cubicBezTo>
                <a:cubicBezTo>
                  <a:pt x="179" y="96"/>
                  <a:pt x="179" y="96"/>
                  <a:pt x="179" y="96"/>
                </a:cubicBezTo>
                <a:cubicBezTo>
                  <a:pt x="182" y="93"/>
                  <a:pt x="182" y="88"/>
                  <a:pt x="179" y="85"/>
                </a:cubicBezTo>
                <a:cubicBezTo>
                  <a:pt x="96" y="3"/>
                  <a:pt x="96" y="3"/>
                  <a:pt x="96" y="3"/>
                </a:cubicBezTo>
                <a:cubicBezTo>
                  <a:pt x="93" y="0"/>
                  <a:pt x="89" y="0"/>
                  <a:pt x="86" y="3"/>
                </a:cubicBezTo>
                <a:cubicBezTo>
                  <a:pt x="3" y="85"/>
                  <a:pt x="3" y="85"/>
                  <a:pt x="3" y="85"/>
                </a:cubicBezTo>
                <a:cubicBezTo>
                  <a:pt x="0" y="88"/>
                  <a:pt x="0" y="93"/>
                  <a:pt x="3" y="96"/>
                </a:cubicBezTo>
                <a:lnTo>
                  <a:pt x="86" y="178"/>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 name="Freeform 781"/>
          <p:cNvSpPr>
            <a:spLocks/>
          </p:cNvSpPr>
          <p:nvPr/>
        </p:nvSpPr>
        <p:spPr bwMode="auto">
          <a:xfrm>
            <a:off x="1427594" y="1561491"/>
            <a:ext cx="9426876" cy="637359"/>
          </a:xfrm>
          <a:custGeom>
            <a:avLst/>
            <a:gdLst>
              <a:gd name="T0" fmla="*/ 476 w 476"/>
              <a:gd name="T1" fmla="*/ 106 h 116"/>
              <a:gd name="T2" fmla="*/ 467 w 476"/>
              <a:gd name="T3" fmla="*/ 116 h 116"/>
              <a:gd name="T4" fmla="*/ 9 w 476"/>
              <a:gd name="T5" fmla="*/ 116 h 116"/>
              <a:gd name="T6" fmla="*/ 0 w 476"/>
              <a:gd name="T7" fmla="*/ 106 h 116"/>
              <a:gd name="T8" fmla="*/ 0 w 476"/>
              <a:gd name="T9" fmla="*/ 9 h 116"/>
              <a:gd name="T10" fmla="*/ 9 w 476"/>
              <a:gd name="T11" fmla="*/ 0 h 116"/>
              <a:gd name="T12" fmla="*/ 467 w 476"/>
              <a:gd name="T13" fmla="*/ 0 h 116"/>
              <a:gd name="T14" fmla="*/ 476 w 476"/>
              <a:gd name="T15" fmla="*/ 9 h 116"/>
              <a:gd name="T16" fmla="*/ 476 w 476"/>
              <a:gd name="T17" fmla="*/ 10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6" h="116">
                <a:moveTo>
                  <a:pt x="476" y="106"/>
                </a:moveTo>
                <a:cubicBezTo>
                  <a:pt x="476" y="111"/>
                  <a:pt x="472" y="116"/>
                  <a:pt x="467" y="116"/>
                </a:cubicBezTo>
                <a:cubicBezTo>
                  <a:pt x="9" y="116"/>
                  <a:pt x="9" y="116"/>
                  <a:pt x="9" y="116"/>
                </a:cubicBezTo>
                <a:cubicBezTo>
                  <a:pt x="4" y="116"/>
                  <a:pt x="0" y="111"/>
                  <a:pt x="0" y="106"/>
                </a:cubicBezTo>
                <a:cubicBezTo>
                  <a:pt x="0" y="9"/>
                  <a:pt x="0" y="9"/>
                  <a:pt x="0" y="9"/>
                </a:cubicBezTo>
                <a:cubicBezTo>
                  <a:pt x="0" y="4"/>
                  <a:pt x="4" y="0"/>
                  <a:pt x="9" y="0"/>
                </a:cubicBezTo>
                <a:cubicBezTo>
                  <a:pt x="467" y="0"/>
                  <a:pt x="467" y="0"/>
                  <a:pt x="467" y="0"/>
                </a:cubicBezTo>
                <a:cubicBezTo>
                  <a:pt x="472" y="0"/>
                  <a:pt x="476" y="4"/>
                  <a:pt x="476" y="9"/>
                </a:cubicBezTo>
                <a:lnTo>
                  <a:pt x="476" y="106"/>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 name="Freeform 782"/>
          <p:cNvSpPr>
            <a:spLocks/>
          </p:cNvSpPr>
          <p:nvPr/>
        </p:nvSpPr>
        <p:spPr bwMode="auto">
          <a:xfrm>
            <a:off x="1365880" y="1379388"/>
            <a:ext cx="996893" cy="996893"/>
          </a:xfrm>
          <a:custGeom>
            <a:avLst/>
            <a:gdLst>
              <a:gd name="T0" fmla="*/ 96 w 181"/>
              <a:gd name="T1" fmla="*/ 178 h 181"/>
              <a:gd name="T2" fmla="*/ 85 w 181"/>
              <a:gd name="T3" fmla="*/ 178 h 181"/>
              <a:gd name="T4" fmla="*/ 3 w 181"/>
              <a:gd name="T5" fmla="*/ 96 h 181"/>
              <a:gd name="T6" fmla="*/ 3 w 181"/>
              <a:gd name="T7" fmla="*/ 85 h 181"/>
              <a:gd name="T8" fmla="*/ 85 w 181"/>
              <a:gd name="T9" fmla="*/ 3 h 181"/>
              <a:gd name="T10" fmla="*/ 96 w 181"/>
              <a:gd name="T11" fmla="*/ 3 h 181"/>
              <a:gd name="T12" fmla="*/ 178 w 181"/>
              <a:gd name="T13" fmla="*/ 85 h 181"/>
              <a:gd name="T14" fmla="*/ 178 w 181"/>
              <a:gd name="T15" fmla="*/ 96 h 181"/>
              <a:gd name="T16" fmla="*/ 96 w 181"/>
              <a:gd name="T17" fmla="*/ 178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1" h="181">
                <a:moveTo>
                  <a:pt x="96" y="178"/>
                </a:moveTo>
                <a:cubicBezTo>
                  <a:pt x="93" y="181"/>
                  <a:pt x="88" y="181"/>
                  <a:pt x="85" y="178"/>
                </a:cubicBezTo>
                <a:cubicBezTo>
                  <a:pt x="3" y="96"/>
                  <a:pt x="3" y="96"/>
                  <a:pt x="3" y="96"/>
                </a:cubicBezTo>
                <a:cubicBezTo>
                  <a:pt x="0" y="93"/>
                  <a:pt x="0" y="88"/>
                  <a:pt x="3" y="85"/>
                </a:cubicBezTo>
                <a:cubicBezTo>
                  <a:pt x="85" y="3"/>
                  <a:pt x="85" y="3"/>
                  <a:pt x="85" y="3"/>
                </a:cubicBezTo>
                <a:cubicBezTo>
                  <a:pt x="88" y="0"/>
                  <a:pt x="93" y="0"/>
                  <a:pt x="96" y="3"/>
                </a:cubicBezTo>
                <a:cubicBezTo>
                  <a:pt x="178" y="85"/>
                  <a:pt x="178" y="85"/>
                  <a:pt x="178" y="85"/>
                </a:cubicBezTo>
                <a:cubicBezTo>
                  <a:pt x="181" y="88"/>
                  <a:pt x="181" y="93"/>
                  <a:pt x="178" y="96"/>
                </a:cubicBezTo>
                <a:lnTo>
                  <a:pt x="96" y="178"/>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nvGrpSpPr>
          <p:cNvPr id="28" name="组合 27"/>
          <p:cNvGrpSpPr/>
          <p:nvPr/>
        </p:nvGrpSpPr>
        <p:grpSpPr>
          <a:xfrm>
            <a:off x="1628715" y="1641528"/>
            <a:ext cx="471224" cy="472613"/>
            <a:chOff x="3491287" y="4451350"/>
            <a:chExt cx="263525" cy="264302"/>
          </a:xfrm>
        </p:grpSpPr>
        <p:grpSp>
          <p:nvGrpSpPr>
            <p:cNvPr id="29" name="组合 28"/>
            <p:cNvGrpSpPr/>
            <p:nvPr/>
          </p:nvGrpSpPr>
          <p:grpSpPr>
            <a:xfrm>
              <a:off x="3491287" y="4451350"/>
              <a:ext cx="263525" cy="263525"/>
              <a:chOff x="2366083" y="3784622"/>
              <a:chExt cx="330552" cy="330552"/>
            </a:xfrm>
            <a:effectLst>
              <a:outerShdw blurRad="152400" dist="152400" dir="2700000" sx="90000" sy="90000" algn="tl" rotWithShape="0">
                <a:prstClr val="black">
                  <a:alpha val="30000"/>
                </a:prstClr>
              </a:outerShdw>
            </a:effectLst>
          </p:grpSpPr>
          <p:sp>
            <p:nvSpPr>
              <p:cNvPr id="35" name="Oval 1556"/>
              <p:cNvSpPr>
                <a:spLocks noChangeArrowheads="1"/>
              </p:cNvSpPr>
              <p:nvPr/>
            </p:nvSpPr>
            <p:spPr bwMode="auto">
              <a:xfrm>
                <a:off x="2366083" y="3784622"/>
                <a:ext cx="330552" cy="330552"/>
              </a:xfrm>
              <a:prstGeom prst="ellipse">
                <a:avLst/>
              </a:prstGeom>
              <a:gradFill flip="none" rotWithShape="1">
                <a:gsLst>
                  <a:gs pos="0">
                    <a:srgbClr val="F6F6F0">
                      <a:lumMod val="85000"/>
                    </a:srgbClr>
                  </a:gs>
                  <a:gs pos="100000">
                    <a:srgbClr val="F6F6F0">
                      <a:lumMod val="40000"/>
                      <a:lumOff val="60000"/>
                    </a:srgbClr>
                  </a:gs>
                </a:gsLst>
                <a:lin ang="135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6" name="Oval 1556_1"/>
              <p:cNvSpPr>
                <a:spLocks noChangeArrowheads="1"/>
              </p:cNvSpPr>
              <p:nvPr/>
            </p:nvSpPr>
            <p:spPr bwMode="auto">
              <a:xfrm>
                <a:off x="2378359" y="3796898"/>
                <a:ext cx="306000" cy="306000"/>
              </a:xfrm>
              <a:prstGeom prst="ellipse">
                <a:avLst/>
              </a:prstGeom>
              <a:gradFill flip="none" rotWithShape="1">
                <a:gsLst>
                  <a:gs pos="0">
                    <a:srgbClr val="F6F6F0">
                      <a:lumMod val="90000"/>
                    </a:srgbClr>
                  </a:gs>
                  <a:gs pos="100000">
                    <a:srgbClr val="F6F6F0">
                      <a:lumMod val="40000"/>
                      <a:lumOff val="60000"/>
                    </a:srgb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30" name="组合 29"/>
            <p:cNvGrpSpPr/>
            <p:nvPr/>
          </p:nvGrpSpPr>
          <p:grpSpPr>
            <a:xfrm>
              <a:off x="3518712" y="4478775"/>
              <a:ext cx="208670" cy="208670"/>
              <a:chOff x="1691680" y="3890524"/>
              <a:chExt cx="330552" cy="330552"/>
            </a:xfrm>
          </p:grpSpPr>
          <p:sp>
            <p:nvSpPr>
              <p:cNvPr id="33" name="Oval 1556"/>
              <p:cNvSpPr>
                <a:spLocks noChangeArrowheads="1"/>
              </p:cNvSpPr>
              <p:nvPr/>
            </p:nvSpPr>
            <p:spPr bwMode="auto">
              <a:xfrm>
                <a:off x="1691680" y="3890524"/>
                <a:ext cx="330552" cy="330552"/>
              </a:xfrm>
              <a:prstGeom prst="ellipse">
                <a:avLst/>
              </a:prstGeom>
              <a:gradFill flip="none" rotWithShape="1">
                <a:gsLst>
                  <a:gs pos="0">
                    <a:schemeClr val="accent3"/>
                  </a:gs>
                  <a:gs pos="100000">
                    <a:schemeClr val="accent3">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4" name="Oval 1556_1"/>
              <p:cNvSpPr>
                <a:spLocks noChangeArrowheads="1"/>
              </p:cNvSpPr>
              <p:nvPr/>
            </p:nvSpPr>
            <p:spPr bwMode="auto">
              <a:xfrm>
                <a:off x="1703956" y="3902800"/>
                <a:ext cx="306000" cy="306000"/>
              </a:xfrm>
              <a:prstGeom prst="ellipse">
                <a:avLst/>
              </a:prstGeom>
              <a:gradFill flip="none" rotWithShape="1">
                <a:gsLst>
                  <a:gs pos="0">
                    <a:schemeClr val="accent3">
                      <a:lumMod val="90000"/>
                    </a:schemeClr>
                  </a:gs>
                  <a:gs pos="100000">
                    <a:schemeClr val="accent3"/>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sp>
          <p:nvSpPr>
            <p:cNvPr id="31" name="Freeform 1613"/>
            <p:cNvSpPr>
              <a:spLocks/>
            </p:cNvSpPr>
            <p:nvPr/>
          </p:nvSpPr>
          <p:spPr bwMode="auto">
            <a:xfrm>
              <a:off x="3609545" y="4528319"/>
              <a:ext cx="134612" cy="187333"/>
            </a:xfrm>
            <a:custGeom>
              <a:avLst/>
              <a:gdLst>
                <a:gd name="T0" fmla="*/ 78 w 719"/>
                <a:gd name="T1" fmla="*/ 0 h 978"/>
                <a:gd name="T2" fmla="*/ 78 w 719"/>
                <a:gd name="T3" fmla="*/ 0 h 978"/>
                <a:gd name="T4" fmla="*/ 5 w 719"/>
                <a:gd name="T5" fmla="*/ 593 h 978"/>
                <a:gd name="T6" fmla="*/ 0 w 719"/>
                <a:gd name="T7" fmla="*/ 596 h 978"/>
                <a:gd name="T8" fmla="*/ 381 w 719"/>
                <a:gd name="T9" fmla="*/ 978 h 978"/>
                <a:gd name="T10" fmla="*/ 719 w 719"/>
                <a:gd name="T11" fmla="*/ 641 h 978"/>
                <a:gd name="T12" fmla="*/ 78 w 719"/>
                <a:gd name="T13" fmla="*/ 0 h 978"/>
                <a:gd name="connsiteX0" fmla="*/ 1015 w 9930"/>
                <a:gd name="connsiteY0" fmla="*/ 0 h 10000"/>
                <a:gd name="connsiteX1" fmla="*/ 1015 w 9930"/>
                <a:gd name="connsiteY1" fmla="*/ 0 h 10000"/>
                <a:gd name="connsiteX2" fmla="*/ 0 w 9930"/>
                <a:gd name="connsiteY2" fmla="*/ 6063 h 10000"/>
                <a:gd name="connsiteX3" fmla="*/ 5229 w 9930"/>
                <a:gd name="connsiteY3" fmla="*/ 10000 h 10000"/>
                <a:gd name="connsiteX4" fmla="*/ 9930 w 9930"/>
                <a:gd name="connsiteY4" fmla="*/ 6554 h 10000"/>
                <a:gd name="connsiteX5" fmla="*/ 1015 w 9930"/>
                <a:gd name="connsiteY5" fmla="*/ 0 h 10000"/>
                <a:gd name="connsiteX0" fmla="*/ 865 w 9843"/>
                <a:gd name="connsiteY0" fmla="*/ 0 h 10000"/>
                <a:gd name="connsiteX1" fmla="*/ 865 w 9843"/>
                <a:gd name="connsiteY1" fmla="*/ 0 h 10000"/>
                <a:gd name="connsiteX2" fmla="*/ 0 w 9843"/>
                <a:gd name="connsiteY2" fmla="*/ 6120 h 10000"/>
                <a:gd name="connsiteX3" fmla="*/ 5109 w 9843"/>
                <a:gd name="connsiteY3" fmla="*/ 10000 h 10000"/>
                <a:gd name="connsiteX4" fmla="*/ 9843 w 9843"/>
                <a:gd name="connsiteY4" fmla="*/ 6554 h 10000"/>
                <a:gd name="connsiteX5" fmla="*/ 865 w 9843"/>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43" h="10000">
                  <a:moveTo>
                    <a:pt x="865" y="0"/>
                  </a:moveTo>
                  <a:lnTo>
                    <a:pt x="865" y="0"/>
                  </a:lnTo>
                  <a:lnTo>
                    <a:pt x="0" y="6120"/>
                  </a:lnTo>
                  <a:lnTo>
                    <a:pt x="5109" y="10000"/>
                  </a:lnTo>
                  <a:lnTo>
                    <a:pt x="9843" y="6554"/>
                  </a:lnTo>
                  <a:lnTo>
                    <a:pt x="865" y="0"/>
                  </a:lnTo>
                  <a:close/>
                </a:path>
              </a:pathLst>
            </a:custGeom>
            <a:gradFill>
              <a:gsLst>
                <a:gs pos="0">
                  <a:schemeClr val="accent3">
                    <a:lumMod val="50000"/>
                    <a:alpha val="75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2" name="Freeform 1609"/>
            <p:cNvSpPr>
              <a:spLocks/>
            </p:cNvSpPr>
            <p:nvPr/>
          </p:nvSpPr>
          <p:spPr bwMode="auto">
            <a:xfrm>
              <a:off x="3584788" y="4528319"/>
              <a:ext cx="36586" cy="113587"/>
            </a:xfrm>
            <a:custGeom>
              <a:avLst/>
              <a:gdLst>
                <a:gd name="T0" fmla="*/ 118 w 191"/>
                <a:gd name="T1" fmla="*/ 593 h 593"/>
                <a:gd name="T2" fmla="*/ 118 w 191"/>
                <a:gd name="T3" fmla="*/ 64 h 593"/>
                <a:gd name="T4" fmla="*/ 0 w 191"/>
                <a:gd name="T5" fmla="*/ 64 h 593"/>
                <a:gd name="T6" fmla="*/ 0 w 191"/>
                <a:gd name="T7" fmla="*/ 0 h 593"/>
                <a:gd name="T8" fmla="*/ 191 w 191"/>
                <a:gd name="T9" fmla="*/ 0 h 593"/>
                <a:gd name="T10" fmla="*/ 191 w 191"/>
                <a:gd name="T11" fmla="*/ 593 h 593"/>
                <a:gd name="T12" fmla="*/ 118 w 191"/>
                <a:gd name="T13" fmla="*/ 593 h 593"/>
              </a:gdLst>
              <a:ahLst/>
              <a:cxnLst>
                <a:cxn ang="0">
                  <a:pos x="T0" y="T1"/>
                </a:cxn>
                <a:cxn ang="0">
                  <a:pos x="T2" y="T3"/>
                </a:cxn>
                <a:cxn ang="0">
                  <a:pos x="T4" y="T5"/>
                </a:cxn>
                <a:cxn ang="0">
                  <a:pos x="T6" y="T7"/>
                </a:cxn>
                <a:cxn ang="0">
                  <a:pos x="T8" y="T9"/>
                </a:cxn>
                <a:cxn ang="0">
                  <a:pos x="T10" y="T11"/>
                </a:cxn>
                <a:cxn ang="0">
                  <a:pos x="T12" y="T13"/>
                </a:cxn>
              </a:cxnLst>
              <a:rect l="0" t="0" r="r" b="b"/>
              <a:pathLst>
                <a:path w="191" h="593">
                  <a:moveTo>
                    <a:pt x="118" y="593"/>
                  </a:moveTo>
                  <a:lnTo>
                    <a:pt x="118" y="64"/>
                  </a:lnTo>
                  <a:lnTo>
                    <a:pt x="0" y="64"/>
                  </a:lnTo>
                  <a:lnTo>
                    <a:pt x="0" y="0"/>
                  </a:lnTo>
                  <a:lnTo>
                    <a:pt x="191" y="0"/>
                  </a:lnTo>
                  <a:lnTo>
                    <a:pt x="191" y="593"/>
                  </a:lnTo>
                  <a:lnTo>
                    <a:pt x="118" y="593"/>
                  </a:lnTo>
                  <a:close/>
                </a:path>
              </a:pathLst>
            </a:custGeom>
            <a:solidFill>
              <a:srgbClr val="F6F6F0"/>
            </a:solidFill>
            <a:ln w="7938" cap="flat">
              <a:noFill/>
              <a:prstDash val="solid"/>
              <a:miter lim="800000"/>
              <a:headEnd/>
              <a:tailEnd/>
            </a:ln>
            <a:effectLst>
              <a:outerShdw blurRad="63500" sx="102000" sy="102000" algn="ctr" rotWithShape="0">
                <a:prstClr val="black">
                  <a:alpha val="40000"/>
                </a:prstClr>
              </a:outerShdw>
            </a:effectLst>
            <a:scene3d>
              <a:camera prst="orthographicFront"/>
              <a:lightRig rig="threePt" dir="t"/>
            </a:scene3d>
            <a:sp3d extrusionH="50800"/>
          </p:spPr>
          <p:txBody>
            <a:bodyPr vert="horz" wrap="square" lIns="121920" tIns="60960" rIns="121920" bIns="60960" numCol="1" anchor="t" anchorCtr="0" compatLnSpc="1">
              <a:prstTxWarp prst="textNoShape">
                <a:avLst/>
              </a:prstTxWarp>
            </a:bodyPr>
            <a:lstStyle/>
            <a:p>
              <a:endParaRPr lang="zh-CN" altLang="en-US" sz="2667">
                <a:solidFill>
                  <a:schemeClr val="tx2"/>
                </a:solidFill>
                <a:ea typeface="微软雅黑" panose="020B0503020204020204" pitchFamily="34" charset="-122"/>
              </a:endParaRPr>
            </a:p>
          </p:txBody>
        </p:sp>
      </p:grpSp>
      <p:grpSp>
        <p:nvGrpSpPr>
          <p:cNvPr id="37" name="组合 36"/>
          <p:cNvGrpSpPr/>
          <p:nvPr/>
        </p:nvGrpSpPr>
        <p:grpSpPr>
          <a:xfrm>
            <a:off x="1642263" y="3448067"/>
            <a:ext cx="471224" cy="471224"/>
            <a:chOff x="2123135" y="4446029"/>
            <a:chExt cx="263525" cy="263525"/>
          </a:xfrm>
        </p:grpSpPr>
        <p:grpSp>
          <p:nvGrpSpPr>
            <p:cNvPr id="38" name="组合 37"/>
            <p:cNvGrpSpPr/>
            <p:nvPr/>
          </p:nvGrpSpPr>
          <p:grpSpPr>
            <a:xfrm>
              <a:off x="2123135" y="4446029"/>
              <a:ext cx="263525" cy="263525"/>
              <a:chOff x="2366083" y="3784622"/>
              <a:chExt cx="330552" cy="330552"/>
            </a:xfrm>
            <a:effectLst>
              <a:outerShdw blurRad="152400" dist="152400" dir="2700000" sx="90000" sy="90000" algn="tl" rotWithShape="0">
                <a:prstClr val="black">
                  <a:alpha val="30000"/>
                </a:prstClr>
              </a:outerShdw>
            </a:effectLst>
          </p:grpSpPr>
          <p:sp>
            <p:nvSpPr>
              <p:cNvPr id="44" name="Oval 1556"/>
              <p:cNvSpPr>
                <a:spLocks noChangeArrowheads="1"/>
              </p:cNvSpPr>
              <p:nvPr/>
            </p:nvSpPr>
            <p:spPr bwMode="auto">
              <a:xfrm>
                <a:off x="2366083" y="3784622"/>
                <a:ext cx="330552" cy="330552"/>
              </a:xfrm>
              <a:prstGeom prst="ellipse">
                <a:avLst/>
              </a:prstGeom>
              <a:gradFill flip="none" rotWithShape="1">
                <a:gsLst>
                  <a:gs pos="0">
                    <a:srgbClr val="F6F6F0">
                      <a:lumMod val="85000"/>
                    </a:srgbClr>
                  </a:gs>
                  <a:gs pos="100000">
                    <a:srgbClr val="F6F6F0">
                      <a:lumMod val="40000"/>
                      <a:lumOff val="60000"/>
                    </a:srgbClr>
                  </a:gs>
                </a:gsLst>
                <a:lin ang="135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5" name="Oval 1556_1"/>
              <p:cNvSpPr>
                <a:spLocks noChangeArrowheads="1"/>
              </p:cNvSpPr>
              <p:nvPr/>
            </p:nvSpPr>
            <p:spPr bwMode="auto">
              <a:xfrm>
                <a:off x="2378359" y="3796898"/>
                <a:ext cx="306000" cy="306000"/>
              </a:xfrm>
              <a:prstGeom prst="ellipse">
                <a:avLst/>
              </a:prstGeom>
              <a:gradFill flip="none" rotWithShape="1">
                <a:gsLst>
                  <a:gs pos="0">
                    <a:srgbClr val="F6F6F0">
                      <a:lumMod val="90000"/>
                    </a:srgbClr>
                  </a:gs>
                  <a:gs pos="100000">
                    <a:srgbClr val="F6F6F0">
                      <a:lumMod val="40000"/>
                      <a:lumOff val="60000"/>
                    </a:srgb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39" name="组合 38"/>
            <p:cNvGrpSpPr/>
            <p:nvPr/>
          </p:nvGrpSpPr>
          <p:grpSpPr>
            <a:xfrm>
              <a:off x="2150560" y="4473454"/>
              <a:ext cx="208670" cy="208670"/>
              <a:chOff x="1691680" y="3890524"/>
              <a:chExt cx="330552" cy="330552"/>
            </a:xfrm>
          </p:grpSpPr>
          <p:sp>
            <p:nvSpPr>
              <p:cNvPr id="42" name="Oval 1556"/>
              <p:cNvSpPr>
                <a:spLocks noChangeArrowheads="1"/>
              </p:cNvSpPr>
              <p:nvPr/>
            </p:nvSpPr>
            <p:spPr bwMode="auto">
              <a:xfrm>
                <a:off x="1691680" y="3890524"/>
                <a:ext cx="330552" cy="330552"/>
              </a:xfrm>
              <a:prstGeom prst="ellipse">
                <a:avLst/>
              </a:prstGeom>
              <a:gradFill flip="none" rotWithShape="1">
                <a:gsLst>
                  <a:gs pos="0">
                    <a:schemeClr val="accent2"/>
                  </a:gs>
                  <a:gs pos="100000">
                    <a:schemeClr val="accent2">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3" name="Oval 1556_1"/>
              <p:cNvSpPr>
                <a:spLocks noChangeArrowheads="1"/>
              </p:cNvSpPr>
              <p:nvPr/>
            </p:nvSpPr>
            <p:spPr bwMode="auto">
              <a:xfrm>
                <a:off x="1703956" y="3902800"/>
                <a:ext cx="306000" cy="306000"/>
              </a:xfrm>
              <a:prstGeom prst="ellipse">
                <a:avLst/>
              </a:prstGeom>
              <a:gradFill flip="none" rotWithShape="1">
                <a:gsLst>
                  <a:gs pos="0">
                    <a:schemeClr val="accent2">
                      <a:lumMod val="90000"/>
                    </a:schemeClr>
                  </a:gs>
                  <a:gs pos="100000">
                    <a:schemeClr val="accent2"/>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sp>
          <p:nvSpPr>
            <p:cNvPr id="40" name="Freeform 1615"/>
            <p:cNvSpPr>
              <a:spLocks/>
            </p:cNvSpPr>
            <p:nvPr/>
          </p:nvSpPr>
          <p:spPr bwMode="auto">
            <a:xfrm>
              <a:off x="2213110" y="4521692"/>
              <a:ext cx="163390" cy="175266"/>
            </a:xfrm>
            <a:custGeom>
              <a:avLst/>
              <a:gdLst>
                <a:gd name="T0" fmla="*/ 385 w 853"/>
                <a:gd name="T1" fmla="*/ 0 h 915"/>
                <a:gd name="T2" fmla="*/ 367 w 853"/>
                <a:gd name="T3" fmla="*/ 17 h 915"/>
                <a:gd name="T4" fmla="*/ 367 w 853"/>
                <a:gd name="T5" fmla="*/ 189 h 915"/>
                <a:gd name="T6" fmla="*/ 329 w 853"/>
                <a:gd name="T7" fmla="*/ 244 h 915"/>
                <a:gd name="T8" fmla="*/ 383 w 853"/>
                <a:gd name="T9" fmla="*/ 369 h 915"/>
                <a:gd name="T10" fmla="*/ 362 w 853"/>
                <a:gd name="T11" fmla="*/ 482 h 915"/>
                <a:gd name="T12" fmla="*/ 206 w 853"/>
                <a:gd name="T13" fmla="*/ 513 h 915"/>
                <a:gd name="T14" fmla="*/ 15 w 853"/>
                <a:gd name="T15" fmla="*/ 492 h 915"/>
                <a:gd name="T16" fmla="*/ 0 w 853"/>
                <a:gd name="T17" fmla="*/ 508 h 915"/>
                <a:gd name="T18" fmla="*/ 407 w 853"/>
                <a:gd name="T19" fmla="*/ 915 h 915"/>
                <a:gd name="T20" fmla="*/ 853 w 853"/>
                <a:gd name="T21" fmla="*/ 468 h 915"/>
                <a:gd name="T22" fmla="*/ 385 w 853"/>
                <a:gd name="T23" fmla="*/ 0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3" h="915">
                  <a:moveTo>
                    <a:pt x="385" y="0"/>
                  </a:moveTo>
                  <a:lnTo>
                    <a:pt x="367" y="17"/>
                  </a:lnTo>
                  <a:lnTo>
                    <a:pt x="367" y="189"/>
                  </a:lnTo>
                  <a:lnTo>
                    <a:pt x="329" y="244"/>
                  </a:lnTo>
                  <a:lnTo>
                    <a:pt x="383" y="369"/>
                  </a:lnTo>
                  <a:lnTo>
                    <a:pt x="362" y="482"/>
                  </a:lnTo>
                  <a:lnTo>
                    <a:pt x="206" y="513"/>
                  </a:lnTo>
                  <a:lnTo>
                    <a:pt x="15" y="492"/>
                  </a:lnTo>
                  <a:lnTo>
                    <a:pt x="0" y="508"/>
                  </a:lnTo>
                  <a:lnTo>
                    <a:pt x="407" y="915"/>
                  </a:lnTo>
                  <a:lnTo>
                    <a:pt x="853" y="468"/>
                  </a:lnTo>
                  <a:lnTo>
                    <a:pt x="385" y="0"/>
                  </a:lnTo>
                  <a:close/>
                </a:path>
              </a:pathLst>
            </a:custGeom>
            <a:gradFill>
              <a:gsLst>
                <a:gs pos="0">
                  <a:schemeClr val="accent2">
                    <a:lumMod val="50000"/>
                    <a:alpha val="75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1" name="Freeform 1611"/>
            <p:cNvSpPr>
              <a:spLocks/>
            </p:cNvSpPr>
            <p:nvPr/>
          </p:nvSpPr>
          <p:spPr bwMode="auto">
            <a:xfrm>
              <a:off x="2207747" y="4513647"/>
              <a:ext cx="87346" cy="113971"/>
            </a:xfrm>
            <a:custGeom>
              <a:avLst/>
              <a:gdLst>
                <a:gd name="T0" fmla="*/ 193 w 193"/>
                <a:gd name="T1" fmla="*/ 164 h 252"/>
                <a:gd name="T2" fmla="*/ 193 w 193"/>
                <a:gd name="T3" fmla="*/ 182 h 252"/>
                <a:gd name="T4" fmla="*/ 191 w 193"/>
                <a:gd name="T5" fmla="*/ 200 h 252"/>
                <a:gd name="T6" fmla="*/ 170 w 193"/>
                <a:gd name="T7" fmla="*/ 238 h 252"/>
                <a:gd name="T8" fmla="*/ 129 w 193"/>
                <a:gd name="T9" fmla="*/ 251 h 252"/>
                <a:gd name="T10" fmla="*/ 96 w 193"/>
                <a:gd name="T11" fmla="*/ 252 h 252"/>
                <a:gd name="T12" fmla="*/ 63 w 193"/>
                <a:gd name="T13" fmla="*/ 251 h 252"/>
                <a:gd name="T14" fmla="*/ 15 w 193"/>
                <a:gd name="T15" fmla="*/ 233 h 252"/>
                <a:gd name="T16" fmla="*/ 0 w 193"/>
                <a:gd name="T17" fmla="*/ 185 h 252"/>
                <a:gd name="T18" fmla="*/ 0 w 193"/>
                <a:gd name="T19" fmla="*/ 160 h 252"/>
                <a:gd name="T20" fmla="*/ 29 w 193"/>
                <a:gd name="T21" fmla="*/ 160 h 252"/>
                <a:gd name="T22" fmla="*/ 29 w 193"/>
                <a:gd name="T23" fmla="*/ 185 h 252"/>
                <a:gd name="T24" fmla="*/ 38 w 193"/>
                <a:gd name="T25" fmla="*/ 214 h 252"/>
                <a:gd name="T26" fmla="*/ 67 w 193"/>
                <a:gd name="T27" fmla="*/ 225 h 252"/>
                <a:gd name="T28" fmla="*/ 96 w 193"/>
                <a:gd name="T29" fmla="*/ 226 h 252"/>
                <a:gd name="T30" fmla="*/ 121 w 193"/>
                <a:gd name="T31" fmla="*/ 225 h 252"/>
                <a:gd name="T32" fmla="*/ 137 w 193"/>
                <a:gd name="T33" fmla="*/ 223 h 252"/>
                <a:gd name="T34" fmla="*/ 148 w 193"/>
                <a:gd name="T35" fmla="*/ 218 h 252"/>
                <a:gd name="T36" fmla="*/ 156 w 193"/>
                <a:gd name="T37" fmla="*/ 209 h 252"/>
                <a:gd name="T38" fmla="*/ 161 w 193"/>
                <a:gd name="T39" fmla="*/ 194 h 252"/>
                <a:gd name="T40" fmla="*/ 163 w 193"/>
                <a:gd name="T41" fmla="*/ 178 h 252"/>
                <a:gd name="T42" fmla="*/ 161 w 193"/>
                <a:gd name="T43" fmla="*/ 162 h 252"/>
                <a:gd name="T44" fmla="*/ 150 w 193"/>
                <a:gd name="T45" fmla="*/ 140 h 252"/>
                <a:gd name="T46" fmla="*/ 125 w 193"/>
                <a:gd name="T47" fmla="*/ 135 h 252"/>
                <a:gd name="T48" fmla="*/ 51 w 193"/>
                <a:gd name="T49" fmla="*/ 135 h 252"/>
                <a:gd name="T50" fmla="*/ 51 w 193"/>
                <a:gd name="T51" fmla="*/ 110 h 252"/>
                <a:gd name="T52" fmla="*/ 127 w 193"/>
                <a:gd name="T53" fmla="*/ 110 h 252"/>
                <a:gd name="T54" fmla="*/ 150 w 193"/>
                <a:gd name="T55" fmla="*/ 102 h 252"/>
                <a:gd name="T56" fmla="*/ 160 w 193"/>
                <a:gd name="T57" fmla="*/ 81 h 252"/>
                <a:gd name="T58" fmla="*/ 161 w 193"/>
                <a:gd name="T59" fmla="*/ 72 h 252"/>
                <a:gd name="T60" fmla="*/ 161 w 193"/>
                <a:gd name="T61" fmla="*/ 62 h 252"/>
                <a:gd name="T62" fmla="*/ 157 w 193"/>
                <a:gd name="T63" fmla="*/ 45 h 252"/>
                <a:gd name="T64" fmla="*/ 148 w 193"/>
                <a:gd name="T65" fmla="*/ 35 h 252"/>
                <a:gd name="T66" fmla="*/ 136 w 193"/>
                <a:gd name="T67" fmla="*/ 29 h 252"/>
                <a:gd name="T68" fmla="*/ 120 w 193"/>
                <a:gd name="T69" fmla="*/ 26 h 252"/>
                <a:gd name="T70" fmla="*/ 108 w 193"/>
                <a:gd name="T71" fmla="*/ 26 h 252"/>
                <a:gd name="T72" fmla="*/ 96 w 193"/>
                <a:gd name="T73" fmla="*/ 26 h 252"/>
                <a:gd name="T74" fmla="*/ 83 w 193"/>
                <a:gd name="T75" fmla="*/ 26 h 252"/>
                <a:gd name="T76" fmla="*/ 72 w 193"/>
                <a:gd name="T77" fmla="*/ 27 h 252"/>
                <a:gd name="T78" fmla="*/ 39 w 193"/>
                <a:gd name="T79" fmla="*/ 39 h 252"/>
                <a:gd name="T80" fmla="*/ 29 w 193"/>
                <a:gd name="T81" fmla="*/ 73 h 252"/>
                <a:gd name="T82" fmla="*/ 29 w 193"/>
                <a:gd name="T83" fmla="*/ 85 h 252"/>
                <a:gd name="T84" fmla="*/ 0 w 193"/>
                <a:gd name="T85" fmla="*/ 85 h 252"/>
                <a:gd name="T86" fmla="*/ 0 w 193"/>
                <a:gd name="T87" fmla="*/ 64 h 252"/>
                <a:gd name="T88" fmla="*/ 5 w 193"/>
                <a:gd name="T89" fmla="*/ 38 h 252"/>
                <a:gd name="T90" fmla="*/ 18 w 193"/>
                <a:gd name="T91" fmla="*/ 19 h 252"/>
                <a:gd name="T92" fmla="*/ 41 w 193"/>
                <a:gd name="T93" fmla="*/ 6 h 252"/>
                <a:gd name="T94" fmla="*/ 69 w 193"/>
                <a:gd name="T95" fmla="*/ 1 h 252"/>
                <a:gd name="T96" fmla="*/ 104 w 193"/>
                <a:gd name="T97" fmla="*/ 0 h 252"/>
                <a:gd name="T98" fmla="*/ 139 w 193"/>
                <a:gd name="T99" fmla="*/ 2 h 252"/>
                <a:gd name="T100" fmla="*/ 174 w 193"/>
                <a:gd name="T101" fmla="*/ 18 h 252"/>
                <a:gd name="T102" fmla="*/ 190 w 193"/>
                <a:gd name="T103" fmla="*/ 52 h 252"/>
                <a:gd name="T104" fmla="*/ 192 w 193"/>
                <a:gd name="T105" fmla="*/ 69 h 252"/>
                <a:gd name="T106" fmla="*/ 190 w 193"/>
                <a:gd name="T107" fmla="*/ 86 h 252"/>
                <a:gd name="T108" fmla="*/ 182 w 193"/>
                <a:gd name="T109" fmla="*/ 107 h 252"/>
                <a:gd name="T110" fmla="*/ 164 w 193"/>
                <a:gd name="T111" fmla="*/ 122 h 252"/>
                <a:gd name="T112" fmla="*/ 184 w 193"/>
                <a:gd name="T113" fmla="*/ 139 h 252"/>
                <a:gd name="T114" fmla="*/ 193 w 193"/>
                <a:gd name="T115" fmla="*/ 164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3" h="252">
                  <a:moveTo>
                    <a:pt x="193" y="164"/>
                  </a:moveTo>
                  <a:cubicBezTo>
                    <a:pt x="193" y="170"/>
                    <a:pt x="193" y="176"/>
                    <a:pt x="193" y="182"/>
                  </a:cubicBezTo>
                  <a:cubicBezTo>
                    <a:pt x="193" y="188"/>
                    <a:pt x="192" y="194"/>
                    <a:pt x="191" y="200"/>
                  </a:cubicBezTo>
                  <a:cubicBezTo>
                    <a:pt x="188" y="218"/>
                    <a:pt x="181" y="231"/>
                    <a:pt x="170" y="238"/>
                  </a:cubicBezTo>
                  <a:cubicBezTo>
                    <a:pt x="160" y="245"/>
                    <a:pt x="146" y="250"/>
                    <a:pt x="129" y="251"/>
                  </a:cubicBezTo>
                  <a:cubicBezTo>
                    <a:pt x="118" y="251"/>
                    <a:pt x="107" y="251"/>
                    <a:pt x="96" y="252"/>
                  </a:cubicBezTo>
                  <a:cubicBezTo>
                    <a:pt x="85" y="252"/>
                    <a:pt x="74" y="252"/>
                    <a:pt x="63" y="251"/>
                  </a:cubicBezTo>
                  <a:cubicBezTo>
                    <a:pt x="41" y="251"/>
                    <a:pt x="25" y="245"/>
                    <a:pt x="15" y="233"/>
                  </a:cubicBezTo>
                  <a:cubicBezTo>
                    <a:pt x="5" y="222"/>
                    <a:pt x="0" y="206"/>
                    <a:pt x="0" y="185"/>
                  </a:cubicBezTo>
                  <a:cubicBezTo>
                    <a:pt x="0" y="160"/>
                    <a:pt x="0" y="160"/>
                    <a:pt x="0" y="160"/>
                  </a:cubicBezTo>
                  <a:cubicBezTo>
                    <a:pt x="29" y="160"/>
                    <a:pt x="29" y="160"/>
                    <a:pt x="29" y="160"/>
                  </a:cubicBezTo>
                  <a:cubicBezTo>
                    <a:pt x="29" y="185"/>
                    <a:pt x="29" y="185"/>
                    <a:pt x="29" y="185"/>
                  </a:cubicBezTo>
                  <a:cubicBezTo>
                    <a:pt x="29" y="197"/>
                    <a:pt x="32" y="207"/>
                    <a:pt x="38" y="214"/>
                  </a:cubicBezTo>
                  <a:cubicBezTo>
                    <a:pt x="44" y="221"/>
                    <a:pt x="54" y="225"/>
                    <a:pt x="67" y="225"/>
                  </a:cubicBezTo>
                  <a:cubicBezTo>
                    <a:pt x="77" y="226"/>
                    <a:pt x="87" y="226"/>
                    <a:pt x="96" y="226"/>
                  </a:cubicBezTo>
                  <a:cubicBezTo>
                    <a:pt x="105" y="226"/>
                    <a:pt x="113" y="226"/>
                    <a:pt x="121" y="225"/>
                  </a:cubicBezTo>
                  <a:cubicBezTo>
                    <a:pt x="127" y="225"/>
                    <a:pt x="132" y="224"/>
                    <a:pt x="137" y="223"/>
                  </a:cubicBezTo>
                  <a:cubicBezTo>
                    <a:pt x="141" y="222"/>
                    <a:pt x="145" y="220"/>
                    <a:pt x="148" y="218"/>
                  </a:cubicBezTo>
                  <a:cubicBezTo>
                    <a:pt x="152" y="216"/>
                    <a:pt x="154" y="213"/>
                    <a:pt x="156" y="209"/>
                  </a:cubicBezTo>
                  <a:cubicBezTo>
                    <a:pt x="159" y="205"/>
                    <a:pt x="160" y="200"/>
                    <a:pt x="161" y="194"/>
                  </a:cubicBezTo>
                  <a:cubicBezTo>
                    <a:pt x="162" y="189"/>
                    <a:pt x="163" y="184"/>
                    <a:pt x="163" y="178"/>
                  </a:cubicBezTo>
                  <a:cubicBezTo>
                    <a:pt x="163" y="173"/>
                    <a:pt x="162" y="167"/>
                    <a:pt x="161" y="162"/>
                  </a:cubicBezTo>
                  <a:cubicBezTo>
                    <a:pt x="160" y="151"/>
                    <a:pt x="156" y="144"/>
                    <a:pt x="150" y="140"/>
                  </a:cubicBezTo>
                  <a:cubicBezTo>
                    <a:pt x="144" y="137"/>
                    <a:pt x="136" y="135"/>
                    <a:pt x="125" y="135"/>
                  </a:cubicBezTo>
                  <a:cubicBezTo>
                    <a:pt x="51" y="135"/>
                    <a:pt x="51" y="135"/>
                    <a:pt x="51" y="135"/>
                  </a:cubicBezTo>
                  <a:cubicBezTo>
                    <a:pt x="51" y="110"/>
                    <a:pt x="51" y="110"/>
                    <a:pt x="51" y="110"/>
                  </a:cubicBezTo>
                  <a:cubicBezTo>
                    <a:pt x="127" y="110"/>
                    <a:pt x="127" y="110"/>
                    <a:pt x="127" y="110"/>
                  </a:cubicBezTo>
                  <a:cubicBezTo>
                    <a:pt x="136" y="110"/>
                    <a:pt x="144" y="107"/>
                    <a:pt x="150" y="102"/>
                  </a:cubicBezTo>
                  <a:cubicBezTo>
                    <a:pt x="156" y="98"/>
                    <a:pt x="159" y="90"/>
                    <a:pt x="160" y="81"/>
                  </a:cubicBezTo>
                  <a:cubicBezTo>
                    <a:pt x="161" y="78"/>
                    <a:pt x="161" y="75"/>
                    <a:pt x="161" y="72"/>
                  </a:cubicBezTo>
                  <a:cubicBezTo>
                    <a:pt x="161" y="68"/>
                    <a:pt x="161" y="65"/>
                    <a:pt x="161" y="62"/>
                  </a:cubicBezTo>
                  <a:cubicBezTo>
                    <a:pt x="161" y="55"/>
                    <a:pt x="159" y="50"/>
                    <a:pt x="157" y="45"/>
                  </a:cubicBezTo>
                  <a:cubicBezTo>
                    <a:pt x="155" y="41"/>
                    <a:pt x="152" y="37"/>
                    <a:pt x="148" y="35"/>
                  </a:cubicBezTo>
                  <a:cubicBezTo>
                    <a:pt x="145" y="32"/>
                    <a:pt x="140" y="30"/>
                    <a:pt x="136" y="29"/>
                  </a:cubicBezTo>
                  <a:cubicBezTo>
                    <a:pt x="131" y="27"/>
                    <a:pt x="125" y="27"/>
                    <a:pt x="120" y="26"/>
                  </a:cubicBezTo>
                  <a:cubicBezTo>
                    <a:pt x="116" y="26"/>
                    <a:pt x="112" y="26"/>
                    <a:pt x="108" y="26"/>
                  </a:cubicBezTo>
                  <a:cubicBezTo>
                    <a:pt x="104" y="26"/>
                    <a:pt x="100" y="26"/>
                    <a:pt x="96" y="26"/>
                  </a:cubicBezTo>
                  <a:cubicBezTo>
                    <a:pt x="92" y="26"/>
                    <a:pt x="87" y="26"/>
                    <a:pt x="83" y="26"/>
                  </a:cubicBezTo>
                  <a:cubicBezTo>
                    <a:pt x="79" y="27"/>
                    <a:pt x="75" y="27"/>
                    <a:pt x="72" y="27"/>
                  </a:cubicBezTo>
                  <a:cubicBezTo>
                    <a:pt x="57" y="28"/>
                    <a:pt x="46" y="32"/>
                    <a:pt x="39" y="39"/>
                  </a:cubicBezTo>
                  <a:cubicBezTo>
                    <a:pt x="33" y="47"/>
                    <a:pt x="29" y="58"/>
                    <a:pt x="29" y="73"/>
                  </a:cubicBezTo>
                  <a:cubicBezTo>
                    <a:pt x="29" y="85"/>
                    <a:pt x="29" y="85"/>
                    <a:pt x="29" y="85"/>
                  </a:cubicBezTo>
                  <a:cubicBezTo>
                    <a:pt x="0" y="85"/>
                    <a:pt x="0" y="85"/>
                    <a:pt x="0" y="85"/>
                  </a:cubicBezTo>
                  <a:cubicBezTo>
                    <a:pt x="0" y="64"/>
                    <a:pt x="0" y="64"/>
                    <a:pt x="0" y="64"/>
                  </a:cubicBezTo>
                  <a:cubicBezTo>
                    <a:pt x="0" y="55"/>
                    <a:pt x="1" y="46"/>
                    <a:pt x="5" y="38"/>
                  </a:cubicBezTo>
                  <a:cubicBezTo>
                    <a:pt x="8" y="31"/>
                    <a:pt x="12" y="24"/>
                    <a:pt x="18" y="19"/>
                  </a:cubicBezTo>
                  <a:cubicBezTo>
                    <a:pt x="25" y="13"/>
                    <a:pt x="32" y="9"/>
                    <a:pt x="41" y="6"/>
                  </a:cubicBezTo>
                  <a:cubicBezTo>
                    <a:pt x="50" y="3"/>
                    <a:pt x="60" y="1"/>
                    <a:pt x="69" y="1"/>
                  </a:cubicBezTo>
                  <a:cubicBezTo>
                    <a:pt x="80" y="0"/>
                    <a:pt x="92" y="0"/>
                    <a:pt x="104" y="0"/>
                  </a:cubicBezTo>
                  <a:cubicBezTo>
                    <a:pt x="116" y="1"/>
                    <a:pt x="128" y="1"/>
                    <a:pt x="139" y="2"/>
                  </a:cubicBezTo>
                  <a:cubicBezTo>
                    <a:pt x="153" y="4"/>
                    <a:pt x="164" y="9"/>
                    <a:pt x="174" y="18"/>
                  </a:cubicBezTo>
                  <a:cubicBezTo>
                    <a:pt x="183" y="26"/>
                    <a:pt x="188" y="38"/>
                    <a:pt x="190" y="52"/>
                  </a:cubicBezTo>
                  <a:cubicBezTo>
                    <a:pt x="191" y="58"/>
                    <a:pt x="192" y="63"/>
                    <a:pt x="192" y="69"/>
                  </a:cubicBezTo>
                  <a:cubicBezTo>
                    <a:pt x="191" y="75"/>
                    <a:pt x="191" y="80"/>
                    <a:pt x="190" y="86"/>
                  </a:cubicBezTo>
                  <a:cubicBezTo>
                    <a:pt x="189" y="93"/>
                    <a:pt x="186" y="100"/>
                    <a:pt x="182" y="107"/>
                  </a:cubicBezTo>
                  <a:cubicBezTo>
                    <a:pt x="177" y="114"/>
                    <a:pt x="171" y="118"/>
                    <a:pt x="164" y="122"/>
                  </a:cubicBezTo>
                  <a:cubicBezTo>
                    <a:pt x="172" y="125"/>
                    <a:pt x="179" y="131"/>
                    <a:pt x="184" y="139"/>
                  </a:cubicBezTo>
                  <a:cubicBezTo>
                    <a:pt x="189" y="147"/>
                    <a:pt x="192" y="155"/>
                    <a:pt x="193" y="164"/>
                  </a:cubicBezTo>
                  <a:close/>
                </a:path>
              </a:pathLst>
            </a:custGeom>
            <a:solidFill>
              <a:srgbClr val="F6F6F0"/>
            </a:solidFill>
            <a:ln w="7938" cap="flat">
              <a:noFill/>
              <a:prstDash val="solid"/>
              <a:miter lim="800000"/>
              <a:headEnd/>
              <a:tailEnd/>
            </a:ln>
            <a:effectLst>
              <a:outerShdw blurRad="63500" sx="102000" sy="102000" algn="ctr" rotWithShape="0">
                <a:prstClr val="black">
                  <a:alpha val="40000"/>
                </a:prstClr>
              </a:outerShdw>
            </a:effectLst>
            <a:scene3d>
              <a:camera prst="orthographicFront"/>
              <a:lightRig rig="threePt" dir="t"/>
            </a:scene3d>
            <a:sp3d extrusionH="50800"/>
          </p:spPr>
          <p:txBody>
            <a:bodyPr vert="horz" wrap="square" lIns="121920" tIns="60960" rIns="121920" bIns="60960" numCol="1" anchor="t" anchorCtr="0" compatLnSpc="1">
              <a:prstTxWarp prst="textNoShape">
                <a:avLst/>
              </a:prstTxWarp>
            </a:bodyPr>
            <a:lstStyle/>
            <a:p>
              <a:endParaRPr lang="zh-CN" altLang="en-US" sz="2667">
                <a:solidFill>
                  <a:schemeClr val="tx2"/>
                </a:solidFill>
                <a:ea typeface="微软雅黑" panose="020B0503020204020204" pitchFamily="34" charset="-122"/>
              </a:endParaRPr>
            </a:p>
          </p:txBody>
        </p:sp>
      </p:grpSp>
      <p:grpSp>
        <p:nvGrpSpPr>
          <p:cNvPr id="46" name="组合 45"/>
          <p:cNvGrpSpPr/>
          <p:nvPr/>
        </p:nvGrpSpPr>
        <p:grpSpPr>
          <a:xfrm>
            <a:off x="10016860" y="4381925"/>
            <a:ext cx="471224" cy="471224"/>
            <a:chOff x="6227591" y="4384053"/>
            <a:chExt cx="263525" cy="263525"/>
          </a:xfrm>
        </p:grpSpPr>
        <p:grpSp>
          <p:nvGrpSpPr>
            <p:cNvPr id="47" name="组合 46"/>
            <p:cNvGrpSpPr/>
            <p:nvPr/>
          </p:nvGrpSpPr>
          <p:grpSpPr>
            <a:xfrm>
              <a:off x="6227591" y="4384053"/>
              <a:ext cx="263525" cy="263525"/>
              <a:chOff x="2366083" y="3784622"/>
              <a:chExt cx="330552" cy="330552"/>
            </a:xfrm>
            <a:effectLst>
              <a:outerShdw blurRad="152400" dist="152400" dir="2700000" sx="90000" sy="90000" algn="tl" rotWithShape="0">
                <a:prstClr val="black">
                  <a:alpha val="30000"/>
                </a:prstClr>
              </a:outerShdw>
            </a:effectLst>
          </p:grpSpPr>
          <p:sp>
            <p:nvSpPr>
              <p:cNvPr id="53" name="Oval 1556"/>
              <p:cNvSpPr>
                <a:spLocks noChangeArrowheads="1"/>
              </p:cNvSpPr>
              <p:nvPr/>
            </p:nvSpPr>
            <p:spPr bwMode="auto">
              <a:xfrm>
                <a:off x="2366083" y="3784622"/>
                <a:ext cx="330552" cy="330552"/>
              </a:xfrm>
              <a:prstGeom prst="ellipse">
                <a:avLst/>
              </a:prstGeom>
              <a:gradFill flip="none" rotWithShape="1">
                <a:gsLst>
                  <a:gs pos="0">
                    <a:srgbClr val="F6F6F0">
                      <a:lumMod val="85000"/>
                    </a:srgbClr>
                  </a:gs>
                  <a:gs pos="100000">
                    <a:srgbClr val="F6F6F0">
                      <a:lumMod val="40000"/>
                      <a:lumOff val="60000"/>
                    </a:srgbClr>
                  </a:gs>
                </a:gsLst>
                <a:lin ang="135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54" name="Oval 1556_1"/>
              <p:cNvSpPr>
                <a:spLocks noChangeArrowheads="1"/>
              </p:cNvSpPr>
              <p:nvPr/>
            </p:nvSpPr>
            <p:spPr bwMode="auto">
              <a:xfrm>
                <a:off x="2378359" y="3796898"/>
                <a:ext cx="306000" cy="306000"/>
              </a:xfrm>
              <a:prstGeom prst="ellipse">
                <a:avLst/>
              </a:prstGeom>
              <a:gradFill flip="none" rotWithShape="1">
                <a:gsLst>
                  <a:gs pos="0">
                    <a:srgbClr val="F6F6F0">
                      <a:lumMod val="90000"/>
                    </a:srgbClr>
                  </a:gs>
                  <a:gs pos="100000">
                    <a:srgbClr val="F6F6F0">
                      <a:lumMod val="40000"/>
                      <a:lumOff val="60000"/>
                    </a:srgb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48" name="组合 47"/>
            <p:cNvGrpSpPr/>
            <p:nvPr/>
          </p:nvGrpSpPr>
          <p:grpSpPr>
            <a:xfrm>
              <a:off x="6255016" y="4411478"/>
              <a:ext cx="208670" cy="208670"/>
              <a:chOff x="1691680" y="3890524"/>
              <a:chExt cx="330552" cy="330552"/>
            </a:xfrm>
          </p:grpSpPr>
          <p:sp>
            <p:nvSpPr>
              <p:cNvPr id="51" name="Oval 1556"/>
              <p:cNvSpPr>
                <a:spLocks noChangeArrowheads="1"/>
              </p:cNvSpPr>
              <p:nvPr/>
            </p:nvSpPr>
            <p:spPr bwMode="auto">
              <a:xfrm>
                <a:off x="1691680" y="3890524"/>
                <a:ext cx="330552" cy="330552"/>
              </a:xfrm>
              <a:prstGeom prst="ellipse">
                <a:avLst/>
              </a:prstGeom>
              <a:gradFill flip="none" rotWithShape="1">
                <a:gsLst>
                  <a:gs pos="0">
                    <a:schemeClr val="accent5"/>
                  </a:gs>
                  <a:gs pos="100000">
                    <a:schemeClr val="accent5">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52" name="Oval 1556_1"/>
              <p:cNvSpPr>
                <a:spLocks noChangeArrowheads="1"/>
              </p:cNvSpPr>
              <p:nvPr/>
            </p:nvSpPr>
            <p:spPr bwMode="auto">
              <a:xfrm>
                <a:off x="1703956" y="3902800"/>
                <a:ext cx="306000" cy="306000"/>
              </a:xfrm>
              <a:prstGeom prst="ellipse">
                <a:avLst/>
              </a:prstGeom>
              <a:gradFill flip="none" rotWithShape="1">
                <a:gsLst>
                  <a:gs pos="0">
                    <a:schemeClr val="accent5">
                      <a:lumMod val="90000"/>
                    </a:schemeClr>
                  </a:gs>
                  <a:gs pos="100000">
                    <a:schemeClr val="accent5"/>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sp>
          <p:nvSpPr>
            <p:cNvPr id="49" name="Freeform 1616"/>
            <p:cNvSpPr>
              <a:spLocks/>
            </p:cNvSpPr>
            <p:nvPr/>
          </p:nvSpPr>
          <p:spPr bwMode="auto">
            <a:xfrm>
              <a:off x="6304254" y="4451516"/>
              <a:ext cx="171625" cy="180054"/>
            </a:xfrm>
            <a:custGeom>
              <a:avLst/>
              <a:gdLst>
                <a:gd name="T0" fmla="*/ 390 w 896"/>
                <a:gd name="T1" fmla="*/ 0 h 940"/>
                <a:gd name="T2" fmla="*/ 343 w 896"/>
                <a:gd name="T3" fmla="*/ 25 h 940"/>
                <a:gd name="T4" fmla="*/ 355 w 896"/>
                <a:gd name="T5" fmla="*/ 77 h 940"/>
                <a:gd name="T6" fmla="*/ 355 w 896"/>
                <a:gd name="T7" fmla="*/ 451 h 940"/>
                <a:gd name="T8" fmla="*/ 31 w 896"/>
                <a:gd name="T9" fmla="*/ 451 h 940"/>
                <a:gd name="T10" fmla="*/ 0 w 896"/>
                <a:gd name="T11" fmla="*/ 481 h 940"/>
                <a:gd name="T12" fmla="*/ 459 w 896"/>
                <a:gd name="T13" fmla="*/ 940 h 940"/>
                <a:gd name="T14" fmla="*/ 896 w 896"/>
                <a:gd name="T15" fmla="*/ 503 h 940"/>
                <a:gd name="T16" fmla="*/ 390 w 896"/>
                <a:gd name="T17" fmla="*/ 0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40">
                  <a:moveTo>
                    <a:pt x="390" y="0"/>
                  </a:moveTo>
                  <a:lnTo>
                    <a:pt x="343" y="25"/>
                  </a:lnTo>
                  <a:lnTo>
                    <a:pt x="355" y="77"/>
                  </a:lnTo>
                  <a:lnTo>
                    <a:pt x="355" y="451"/>
                  </a:lnTo>
                  <a:lnTo>
                    <a:pt x="31" y="451"/>
                  </a:lnTo>
                  <a:lnTo>
                    <a:pt x="0" y="481"/>
                  </a:lnTo>
                  <a:lnTo>
                    <a:pt x="459" y="940"/>
                  </a:lnTo>
                  <a:lnTo>
                    <a:pt x="896" y="503"/>
                  </a:lnTo>
                  <a:lnTo>
                    <a:pt x="390" y="0"/>
                  </a:lnTo>
                  <a:close/>
                </a:path>
              </a:pathLst>
            </a:custGeom>
            <a:gradFill>
              <a:gsLst>
                <a:gs pos="0">
                  <a:schemeClr val="accent5">
                    <a:lumMod val="50000"/>
                    <a:alpha val="75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50" name="Freeform 1612"/>
            <p:cNvSpPr>
              <a:spLocks noEditPoints="1"/>
            </p:cNvSpPr>
            <p:nvPr/>
          </p:nvSpPr>
          <p:spPr bwMode="auto">
            <a:xfrm>
              <a:off x="6303871" y="4451516"/>
              <a:ext cx="88303" cy="113013"/>
            </a:xfrm>
            <a:custGeom>
              <a:avLst/>
              <a:gdLst>
                <a:gd name="T0" fmla="*/ 387 w 461"/>
                <a:gd name="T1" fmla="*/ 481 h 590"/>
                <a:gd name="T2" fmla="*/ 387 w 461"/>
                <a:gd name="T3" fmla="*/ 590 h 590"/>
                <a:gd name="T4" fmla="*/ 316 w 461"/>
                <a:gd name="T5" fmla="*/ 590 h 590"/>
                <a:gd name="T6" fmla="*/ 316 w 461"/>
                <a:gd name="T7" fmla="*/ 481 h 590"/>
                <a:gd name="T8" fmla="*/ 0 w 461"/>
                <a:gd name="T9" fmla="*/ 481 h 590"/>
                <a:gd name="T10" fmla="*/ 0 w 461"/>
                <a:gd name="T11" fmla="*/ 418 h 590"/>
                <a:gd name="T12" fmla="*/ 260 w 461"/>
                <a:gd name="T13" fmla="*/ 0 h 590"/>
                <a:gd name="T14" fmla="*/ 387 w 461"/>
                <a:gd name="T15" fmla="*/ 0 h 590"/>
                <a:gd name="T16" fmla="*/ 387 w 461"/>
                <a:gd name="T17" fmla="*/ 420 h 590"/>
                <a:gd name="T18" fmla="*/ 461 w 461"/>
                <a:gd name="T19" fmla="*/ 420 h 590"/>
                <a:gd name="T20" fmla="*/ 461 w 461"/>
                <a:gd name="T21" fmla="*/ 481 h 590"/>
                <a:gd name="T22" fmla="*/ 387 w 461"/>
                <a:gd name="T23" fmla="*/ 481 h 590"/>
                <a:gd name="T24" fmla="*/ 316 w 461"/>
                <a:gd name="T25" fmla="*/ 63 h 590"/>
                <a:gd name="T26" fmla="*/ 298 w 461"/>
                <a:gd name="T27" fmla="*/ 63 h 590"/>
                <a:gd name="T28" fmla="*/ 80 w 461"/>
                <a:gd name="T29" fmla="*/ 420 h 590"/>
                <a:gd name="T30" fmla="*/ 316 w 461"/>
                <a:gd name="T31" fmla="*/ 420 h 590"/>
                <a:gd name="T32" fmla="*/ 316 w 461"/>
                <a:gd name="T33" fmla="*/ 63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1" h="590">
                  <a:moveTo>
                    <a:pt x="387" y="481"/>
                  </a:moveTo>
                  <a:lnTo>
                    <a:pt x="387" y="590"/>
                  </a:lnTo>
                  <a:lnTo>
                    <a:pt x="316" y="590"/>
                  </a:lnTo>
                  <a:lnTo>
                    <a:pt x="316" y="481"/>
                  </a:lnTo>
                  <a:lnTo>
                    <a:pt x="0" y="481"/>
                  </a:lnTo>
                  <a:lnTo>
                    <a:pt x="0" y="418"/>
                  </a:lnTo>
                  <a:lnTo>
                    <a:pt x="260" y="0"/>
                  </a:lnTo>
                  <a:lnTo>
                    <a:pt x="387" y="0"/>
                  </a:lnTo>
                  <a:lnTo>
                    <a:pt x="387" y="420"/>
                  </a:lnTo>
                  <a:lnTo>
                    <a:pt x="461" y="420"/>
                  </a:lnTo>
                  <a:lnTo>
                    <a:pt x="461" y="481"/>
                  </a:lnTo>
                  <a:lnTo>
                    <a:pt x="387" y="481"/>
                  </a:lnTo>
                  <a:close/>
                  <a:moveTo>
                    <a:pt x="316" y="63"/>
                  </a:moveTo>
                  <a:lnTo>
                    <a:pt x="298" y="63"/>
                  </a:lnTo>
                  <a:lnTo>
                    <a:pt x="80" y="420"/>
                  </a:lnTo>
                  <a:lnTo>
                    <a:pt x="316" y="420"/>
                  </a:lnTo>
                  <a:lnTo>
                    <a:pt x="316" y="63"/>
                  </a:lnTo>
                  <a:close/>
                </a:path>
              </a:pathLst>
            </a:custGeom>
            <a:solidFill>
              <a:srgbClr val="F6F6F0"/>
            </a:solidFill>
            <a:ln w="7938" cap="flat">
              <a:noFill/>
              <a:prstDash val="solid"/>
              <a:miter lim="800000"/>
              <a:headEnd/>
              <a:tailEnd/>
            </a:ln>
            <a:effectLst>
              <a:outerShdw blurRad="63500" sx="102000" sy="102000" algn="ctr" rotWithShape="0">
                <a:prstClr val="black">
                  <a:alpha val="40000"/>
                </a:prstClr>
              </a:outerShdw>
            </a:effectLst>
            <a:scene3d>
              <a:camera prst="orthographicFront"/>
              <a:lightRig rig="threePt" dir="t"/>
            </a:scene3d>
            <a:sp3d extrusionH="50800"/>
          </p:spPr>
          <p:txBody>
            <a:bodyPr vert="horz" wrap="square" lIns="121920" tIns="60960" rIns="121920" bIns="60960" numCol="1" anchor="t" anchorCtr="0" compatLnSpc="1">
              <a:prstTxWarp prst="textNoShape">
                <a:avLst/>
              </a:prstTxWarp>
            </a:bodyPr>
            <a:lstStyle/>
            <a:p>
              <a:endParaRPr lang="zh-CN" altLang="en-US" sz="2667">
                <a:solidFill>
                  <a:schemeClr val="tx2"/>
                </a:solidFill>
                <a:ea typeface="微软雅黑" panose="020B0503020204020204" pitchFamily="34" charset="-122"/>
              </a:endParaRPr>
            </a:p>
          </p:txBody>
        </p:sp>
      </p:grpSp>
      <p:grpSp>
        <p:nvGrpSpPr>
          <p:cNvPr id="55" name="组合 54"/>
          <p:cNvGrpSpPr/>
          <p:nvPr/>
        </p:nvGrpSpPr>
        <p:grpSpPr>
          <a:xfrm>
            <a:off x="10025959" y="2568841"/>
            <a:ext cx="471224" cy="492705"/>
            <a:chOff x="4859439" y="4393690"/>
            <a:chExt cx="263525" cy="275538"/>
          </a:xfrm>
        </p:grpSpPr>
        <p:grpSp>
          <p:nvGrpSpPr>
            <p:cNvPr id="56" name="组合 55"/>
            <p:cNvGrpSpPr/>
            <p:nvPr/>
          </p:nvGrpSpPr>
          <p:grpSpPr>
            <a:xfrm>
              <a:off x="4859439" y="4393690"/>
              <a:ext cx="263525" cy="263525"/>
              <a:chOff x="2366083" y="3784622"/>
              <a:chExt cx="330552" cy="330552"/>
            </a:xfrm>
            <a:effectLst>
              <a:outerShdw blurRad="152400" dist="152400" dir="2700000" sx="90000" sy="90000" algn="tl" rotWithShape="0">
                <a:prstClr val="black">
                  <a:alpha val="30000"/>
                </a:prstClr>
              </a:outerShdw>
            </a:effectLst>
          </p:grpSpPr>
          <p:sp>
            <p:nvSpPr>
              <p:cNvPr id="62" name="Oval 1556"/>
              <p:cNvSpPr>
                <a:spLocks noChangeArrowheads="1"/>
              </p:cNvSpPr>
              <p:nvPr/>
            </p:nvSpPr>
            <p:spPr bwMode="auto">
              <a:xfrm>
                <a:off x="2366083" y="3784622"/>
                <a:ext cx="330552" cy="330552"/>
              </a:xfrm>
              <a:prstGeom prst="ellipse">
                <a:avLst/>
              </a:prstGeom>
              <a:gradFill flip="none" rotWithShape="1">
                <a:gsLst>
                  <a:gs pos="0">
                    <a:srgbClr val="F6F6F0">
                      <a:lumMod val="85000"/>
                    </a:srgbClr>
                  </a:gs>
                  <a:gs pos="100000">
                    <a:srgbClr val="F6F6F0">
                      <a:lumMod val="40000"/>
                      <a:lumOff val="60000"/>
                    </a:srgbClr>
                  </a:gs>
                </a:gsLst>
                <a:lin ang="135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63" name="Oval 1556_1"/>
              <p:cNvSpPr>
                <a:spLocks noChangeArrowheads="1"/>
              </p:cNvSpPr>
              <p:nvPr/>
            </p:nvSpPr>
            <p:spPr bwMode="auto">
              <a:xfrm>
                <a:off x="2378359" y="3796898"/>
                <a:ext cx="306000" cy="306000"/>
              </a:xfrm>
              <a:prstGeom prst="ellipse">
                <a:avLst/>
              </a:prstGeom>
              <a:gradFill flip="none" rotWithShape="1">
                <a:gsLst>
                  <a:gs pos="0">
                    <a:srgbClr val="F6F6F0">
                      <a:lumMod val="90000"/>
                    </a:srgbClr>
                  </a:gs>
                  <a:gs pos="100000">
                    <a:srgbClr val="F6F6F0">
                      <a:lumMod val="40000"/>
                      <a:lumOff val="60000"/>
                    </a:srgb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57" name="组合 56"/>
            <p:cNvGrpSpPr/>
            <p:nvPr/>
          </p:nvGrpSpPr>
          <p:grpSpPr>
            <a:xfrm>
              <a:off x="4886864" y="4421115"/>
              <a:ext cx="208670" cy="208670"/>
              <a:chOff x="1691680" y="3890524"/>
              <a:chExt cx="330552" cy="330552"/>
            </a:xfrm>
          </p:grpSpPr>
          <p:sp>
            <p:nvSpPr>
              <p:cNvPr id="60" name="Oval 1556"/>
              <p:cNvSpPr>
                <a:spLocks noChangeArrowheads="1"/>
              </p:cNvSpPr>
              <p:nvPr/>
            </p:nvSpPr>
            <p:spPr bwMode="auto">
              <a:xfrm>
                <a:off x="1691680" y="3890524"/>
                <a:ext cx="330552" cy="330552"/>
              </a:xfrm>
              <a:prstGeom prst="ellipse">
                <a:avLst/>
              </a:prstGeom>
              <a:gradFill flip="none" rotWithShape="1">
                <a:gsLst>
                  <a:gs pos="0">
                    <a:schemeClr val="accent1"/>
                  </a:gs>
                  <a:gs pos="100000">
                    <a:schemeClr val="accent1">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61" name="Oval 1556_1"/>
              <p:cNvSpPr>
                <a:spLocks noChangeArrowheads="1"/>
              </p:cNvSpPr>
              <p:nvPr/>
            </p:nvSpPr>
            <p:spPr bwMode="auto">
              <a:xfrm>
                <a:off x="1703956" y="3902800"/>
                <a:ext cx="306000" cy="306000"/>
              </a:xfrm>
              <a:prstGeom prst="ellipse">
                <a:avLst/>
              </a:prstGeom>
              <a:gradFill flip="none" rotWithShape="1">
                <a:gsLst>
                  <a:gs pos="0">
                    <a:schemeClr val="accent1">
                      <a:lumMod val="90000"/>
                    </a:schemeClr>
                  </a:gs>
                  <a:gs pos="100000">
                    <a:schemeClr val="accent1"/>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sp>
          <p:nvSpPr>
            <p:cNvPr id="58" name="Freeform 1614"/>
            <p:cNvSpPr>
              <a:spLocks/>
            </p:cNvSpPr>
            <p:nvPr/>
          </p:nvSpPr>
          <p:spPr bwMode="auto">
            <a:xfrm>
              <a:off x="4945608" y="4486286"/>
              <a:ext cx="170246" cy="182942"/>
            </a:xfrm>
            <a:custGeom>
              <a:avLst/>
              <a:gdLst>
                <a:gd name="T0" fmla="*/ 406 w 952"/>
                <a:gd name="T1" fmla="*/ 0 h 1023"/>
                <a:gd name="T2" fmla="*/ 406 w 952"/>
                <a:gd name="T3" fmla="*/ 0 h 1023"/>
                <a:gd name="T4" fmla="*/ 375 w 952"/>
                <a:gd name="T5" fmla="*/ 215 h 1023"/>
                <a:gd name="T6" fmla="*/ 61 w 952"/>
                <a:gd name="T7" fmla="*/ 357 h 1023"/>
                <a:gd name="T8" fmla="*/ 21 w 952"/>
                <a:gd name="T9" fmla="*/ 525 h 1023"/>
                <a:gd name="T10" fmla="*/ 0 w 952"/>
                <a:gd name="T11" fmla="*/ 551 h 1023"/>
                <a:gd name="T12" fmla="*/ 0 w 952"/>
                <a:gd name="T13" fmla="*/ 551 h 1023"/>
                <a:gd name="T14" fmla="*/ 472 w 952"/>
                <a:gd name="T15" fmla="*/ 1023 h 1023"/>
                <a:gd name="T16" fmla="*/ 952 w 952"/>
                <a:gd name="T17" fmla="*/ 546 h 1023"/>
                <a:gd name="T18" fmla="*/ 406 w 952"/>
                <a:gd name="T19" fmla="*/ 0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2" h="1023">
                  <a:moveTo>
                    <a:pt x="406" y="0"/>
                  </a:moveTo>
                  <a:lnTo>
                    <a:pt x="406" y="0"/>
                  </a:lnTo>
                  <a:lnTo>
                    <a:pt x="375" y="215"/>
                  </a:lnTo>
                  <a:lnTo>
                    <a:pt x="61" y="357"/>
                  </a:lnTo>
                  <a:lnTo>
                    <a:pt x="21" y="525"/>
                  </a:lnTo>
                  <a:lnTo>
                    <a:pt x="0" y="551"/>
                  </a:lnTo>
                  <a:lnTo>
                    <a:pt x="0" y="551"/>
                  </a:lnTo>
                  <a:lnTo>
                    <a:pt x="472" y="1023"/>
                  </a:lnTo>
                  <a:lnTo>
                    <a:pt x="952" y="546"/>
                  </a:lnTo>
                  <a:lnTo>
                    <a:pt x="406" y="0"/>
                  </a:lnTo>
                  <a:close/>
                </a:path>
              </a:pathLst>
            </a:custGeom>
            <a:gradFill>
              <a:gsLst>
                <a:gs pos="0">
                  <a:schemeClr val="accent1">
                    <a:lumMod val="50000"/>
                    <a:alpha val="75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59" name="Freeform 1610"/>
            <p:cNvSpPr>
              <a:spLocks/>
            </p:cNvSpPr>
            <p:nvPr/>
          </p:nvSpPr>
          <p:spPr bwMode="auto">
            <a:xfrm>
              <a:off x="4945966" y="4478775"/>
              <a:ext cx="80295" cy="106046"/>
            </a:xfrm>
            <a:custGeom>
              <a:avLst/>
              <a:gdLst>
                <a:gd name="T0" fmla="*/ 0 w 190"/>
                <a:gd name="T1" fmla="*/ 251 h 251"/>
                <a:gd name="T2" fmla="*/ 0 w 190"/>
                <a:gd name="T3" fmla="*/ 196 h 251"/>
                <a:gd name="T4" fmla="*/ 6 w 190"/>
                <a:gd name="T5" fmla="*/ 169 h 251"/>
                <a:gd name="T6" fmla="*/ 26 w 190"/>
                <a:gd name="T7" fmla="*/ 151 h 251"/>
                <a:gd name="T8" fmla="*/ 51 w 190"/>
                <a:gd name="T9" fmla="*/ 141 h 251"/>
                <a:gd name="T10" fmla="*/ 79 w 190"/>
                <a:gd name="T11" fmla="*/ 130 h 251"/>
                <a:gd name="T12" fmla="*/ 106 w 190"/>
                <a:gd name="T13" fmla="*/ 120 h 251"/>
                <a:gd name="T14" fmla="*/ 130 w 190"/>
                <a:gd name="T15" fmla="*/ 111 h 251"/>
                <a:gd name="T16" fmla="*/ 148 w 190"/>
                <a:gd name="T17" fmla="*/ 100 h 251"/>
                <a:gd name="T18" fmla="*/ 156 w 190"/>
                <a:gd name="T19" fmla="*/ 80 h 251"/>
                <a:gd name="T20" fmla="*/ 156 w 190"/>
                <a:gd name="T21" fmla="*/ 71 h 251"/>
                <a:gd name="T22" fmla="*/ 156 w 190"/>
                <a:gd name="T23" fmla="*/ 60 h 251"/>
                <a:gd name="T24" fmla="*/ 145 w 190"/>
                <a:gd name="T25" fmla="*/ 37 h 251"/>
                <a:gd name="T26" fmla="*/ 121 w 190"/>
                <a:gd name="T27" fmla="*/ 27 h 251"/>
                <a:gd name="T28" fmla="*/ 99 w 190"/>
                <a:gd name="T29" fmla="*/ 26 h 251"/>
                <a:gd name="T30" fmla="*/ 76 w 190"/>
                <a:gd name="T31" fmla="*/ 27 h 251"/>
                <a:gd name="T32" fmla="*/ 43 w 190"/>
                <a:gd name="T33" fmla="*/ 40 h 251"/>
                <a:gd name="T34" fmla="*/ 33 w 190"/>
                <a:gd name="T35" fmla="*/ 76 h 251"/>
                <a:gd name="T36" fmla="*/ 33 w 190"/>
                <a:gd name="T37" fmla="*/ 107 h 251"/>
                <a:gd name="T38" fmla="*/ 2 w 190"/>
                <a:gd name="T39" fmla="*/ 107 h 251"/>
                <a:gd name="T40" fmla="*/ 2 w 190"/>
                <a:gd name="T41" fmla="*/ 70 h 251"/>
                <a:gd name="T42" fmla="*/ 19 w 190"/>
                <a:gd name="T43" fmla="*/ 19 h 251"/>
                <a:gd name="T44" fmla="*/ 69 w 190"/>
                <a:gd name="T45" fmla="*/ 0 h 251"/>
                <a:gd name="T46" fmla="*/ 99 w 190"/>
                <a:gd name="T47" fmla="*/ 0 h 251"/>
                <a:gd name="T48" fmla="*/ 130 w 190"/>
                <a:gd name="T49" fmla="*/ 2 h 251"/>
                <a:gd name="T50" fmla="*/ 168 w 190"/>
                <a:gd name="T51" fmla="*/ 17 h 251"/>
                <a:gd name="T52" fmla="*/ 186 w 190"/>
                <a:gd name="T53" fmla="*/ 55 h 251"/>
                <a:gd name="T54" fmla="*/ 186 w 190"/>
                <a:gd name="T55" fmla="*/ 83 h 251"/>
                <a:gd name="T56" fmla="*/ 178 w 190"/>
                <a:gd name="T57" fmla="*/ 110 h 251"/>
                <a:gd name="T58" fmla="*/ 148 w 190"/>
                <a:gd name="T59" fmla="*/ 135 h 251"/>
                <a:gd name="T60" fmla="*/ 123 w 190"/>
                <a:gd name="T61" fmla="*/ 144 h 251"/>
                <a:gd name="T62" fmla="*/ 96 w 190"/>
                <a:gd name="T63" fmla="*/ 154 h 251"/>
                <a:gd name="T64" fmla="*/ 68 w 190"/>
                <a:gd name="T65" fmla="*/ 165 h 251"/>
                <a:gd name="T66" fmla="*/ 44 w 190"/>
                <a:gd name="T67" fmla="*/ 174 h 251"/>
                <a:gd name="T68" fmla="*/ 33 w 190"/>
                <a:gd name="T69" fmla="*/ 183 h 251"/>
                <a:gd name="T70" fmla="*/ 30 w 190"/>
                <a:gd name="T71" fmla="*/ 197 h 251"/>
                <a:gd name="T72" fmla="*/ 30 w 190"/>
                <a:gd name="T73" fmla="*/ 226 h 251"/>
                <a:gd name="T74" fmla="*/ 190 w 190"/>
                <a:gd name="T75" fmla="*/ 226 h 251"/>
                <a:gd name="T76" fmla="*/ 190 w 190"/>
                <a:gd name="T77" fmla="*/ 251 h 251"/>
                <a:gd name="T78" fmla="*/ 0 w 190"/>
                <a:gd name="T79"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0" h="251">
                  <a:moveTo>
                    <a:pt x="0" y="251"/>
                  </a:moveTo>
                  <a:cubicBezTo>
                    <a:pt x="0" y="196"/>
                    <a:pt x="0" y="196"/>
                    <a:pt x="0" y="196"/>
                  </a:cubicBezTo>
                  <a:cubicBezTo>
                    <a:pt x="0" y="186"/>
                    <a:pt x="2" y="177"/>
                    <a:pt x="6" y="169"/>
                  </a:cubicBezTo>
                  <a:cubicBezTo>
                    <a:pt x="9" y="161"/>
                    <a:pt x="16" y="155"/>
                    <a:pt x="26" y="151"/>
                  </a:cubicBezTo>
                  <a:cubicBezTo>
                    <a:pt x="34" y="148"/>
                    <a:pt x="42" y="144"/>
                    <a:pt x="51" y="141"/>
                  </a:cubicBezTo>
                  <a:cubicBezTo>
                    <a:pt x="60" y="137"/>
                    <a:pt x="70" y="134"/>
                    <a:pt x="79" y="130"/>
                  </a:cubicBezTo>
                  <a:cubicBezTo>
                    <a:pt x="88" y="127"/>
                    <a:pt x="97" y="123"/>
                    <a:pt x="106" y="120"/>
                  </a:cubicBezTo>
                  <a:cubicBezTo>
                    <a:pt x="114" y="117"/>
                    <a:pt x="122" y="114"/>
                    <a:pt x="130" y="111"/>
                  </a:cubicBezTo>
                  <a:cubicBezTo>
                    <a:pt x="138" y="109"/>
                    <a:pt x="144" y="105"/>
                    <a:pt x="148" y="100"/>
                  </a:cubicBezTo>
                  <a:cubicBezTo>
                    <a:pt x="152" y="96"/>
                    <a:pt x="154" y="89"/>
                    <a:pt x="156" y="80"/>
                  </a:cubicBezTo>
                  <a:cubicBezTo>
                    <a:pt x="156" y="78"/>
                    <a:pt x="156" y="75"/>
                    <a:pt x="156" y="71"/>
                  </a:cubicBezTo>
                  <a:cubicBezTo>
                    <a:pt x="156" y="68"/>
                    <a:pt x="156" y="64"/>
                    <a:pt x="156" y="60"/>
                  </a:cubicBezTo>
                  <a:cubicBezTo>
                    <a:pt x="155" y="50"/>
                    <a:pt x="151" y="42"/>
                    <a:pt x="145" y="37"/>
                  </a:cubicBezTo>
                  <a:cubicBezTo>
                    <a:pt x="139" y="31"/>
                    <a:pt x="131" y="28"/>
                    <a:pt x="121" y="27"/>
                  </a:cubicBezTo>
                  <a:cubicBezTo>
                    <a:pt x="113" y="27"/>
                    <a:pt x="105" y="26"/>
                    <a:pt x="99" y="26"/>
                  </a:cubicBezTo>
                  <a:cubicBezTo>
                    <a:pt x="92" y="26"/>
                    <a:pt x="85" y="26"/>
                    <a:pt x="76" y="27"/>
                  </a:cubicBezTo>
                  <a:cubicBezTo>
                    <a:pt x="60" y="27"/>
                    <a:pt x="49" y="32"/>
                    <a:pt x="43" y="40"/>
                  </a:cubicBezTo>
                  <a:cubicBezTo>
                    <a:pt x="36" y="47"/>
                    <a:pt x="33" y="59"/>
                    <a:pt x="33" y="76"/>
                  </a:cubicBezTo>
                  <a:cubicBezTo>
                    <a:pt x="33" y="107"/>
                    <a:pt x="33" y="107"/>
                    <a:pt x="33" y="107"/>
                  </a:cubicBezTo>
                  <a:cubicBezTo>
                    <a:pt x="2" y="107"/>
                    <a:pt x="2" y="107"/>
                    <a:pt x="2" y="107"/>
                  </a:cubicBezTo>
                  <a:cubicBezTo>
                    <a:pt x="2" y="70"/>
                    <a:pt x="2" y="70"/>
                    <a:pt x="2" y="70"/>
                  </a:cubicBezTo>
                  <a:cubicBezTo>
                    <a:pt x="2" y="49"/>
                    <a:pt x="8" y="32"/>
                    <a:pt x="19" y="19"/>
                  </a:cubicBezTo>
                  <a:cubicBezTo>
                    <a:pt x="31" y="7"/>
                    <a:pt x="47" y="1"/>
                    <a:pt x="69" y="0"/>
                  </a:cubicBezTo>
                  <a:cubicBezTo>
                    <a:pt x="78" y="0"/>
                    <a:pt x="88" y="0"/>
                    <a:pt x="99" y="0"/>
                  </a:cubicBezTo>
                  <a:cubicBezTo>
                    <a:pt x="109" y="0"/>
                    <a:pt x="119" y="0"/>
                    <a:pt x="130" y="2"/>
                  </a:cubicBezTo>
                  <a:cubicBezTo>
                    <a:pt x="146" y="3"/>
                    <a:pt x="159" y="9"/>
                    <a:pt x="168" y="17"/>
                  </a:cubicBezTo>
                  <a:cubicBezTo>
                    <a:pt x="178" y="26"/>
                    <a:pt x="183" y="38"/>
                    <a:pt x="186" y="55"/>
                  </a:cubicBezTo>
                  <a:cubicBezTo>
                    <a:pt x="187" y="64"/>
                    <a:pt x="187" y="73"/>
                    <a:pt x="186" y="83"/>
                  </a:cubicBezTo>
                  <a:cubicBezTo>
                    <a:pt x="185" y="93"/>
                    <a:pt x="182" y="102"/>
                    <a:pt x="178" y="110"/>
                  </a:cubicBezTo>
                  <a:cubicBezTo>
                    <a:pt x="171" y="121"/>
                    <a:pt x="161" y="130"/>
                    <a:pt x="148" y="135"/>
                  </a:cubicBezTo>
                  <a:cubicBezTo>
                    <a:pt x="140" y="137"/>
                    <a:pt x="132" y="140"/>
                    <a:pt x="123" y="144"/>
                  </a:cubicBezTo>
                  <a:cubicBezTo>
                    <a:pt x="114" y="147"/>
                    <a:pt x="105" y="151"/>
                    <a:pt x="96" y="154"/>
                  </a:cubicBezTo>
                  <a:cubicBezTo>
                    <a:pt x="87" y="158"/>
                    <a:pt x="77" y="161"/>
                    <a:pt x="68" y="165"/>
                  </a:cubicBezTo>
                  <a:cubicBezTo>
                    <a:pt x="59" y="168"/>
                    <a:pt x="51" y="171"/>
                    <a:pt x="44" y="174"/>
                  </a:cubicBezTo>
                  <a:cubicBezTo>
                    <a:pt x="39" y="176"/>
                    <a:pt x="35" y="179"/>
                    <a:pt x="33" y="183"/>
                  </a:cubicBezTo>
                  <a:cubicBezTo>
                    <a:pt x="31" y="187"/>
                    <a:pt x="30" y="192"/>
                    <a:pt x="30" y="197"/>
                  </a:cubicBezTo>
                  <a:cubicBezTo>
                    <a:pt x="30" y="226"/>
                    <a:pt x="30" y="226"/>
                    <a:pt x="30" y="226"/>
                  </a:cubicBezTo>
                  <a:cubicBezTo>
                    <a:pt x="190" y="226"/>
                    <a:pt x="190" y="226"/>
                    <a:pt x="190" y="226"/>
                  </a:cubicBezTo>
                  <a:cubicBezTo>
                    <a:pt x="190" y="251"/>
                    <a:pt x="190" y="251"/>
                    <a:pt x="190" y="251"/>
                  </a:cubicBezTo>
                  <a:lnTo>
                    <a:pt x="0" y="251"/>
                  </a:lnTo>
                  <a:close/>
                </a:path>
              </a:pathLst>
            </a:custGeom>
            <a:solidFill>
              <a:srgbClr val="F6F6F0"/>
            </a:solidFill>
            <a:ln w="7938" cap="flat">
              <a:noFill/>
              <a:prstDash val="solid"/>
              <a:miter lim="800000"/>
              <a:headEnd/>
              <a:tailEnd/>
            </a:ln>
            <a:effectLst>
              <a:outerShdw blurRad="63500" sx="102000" sy="102000" algn="ctr" rotWithShape="0">
                <a:prstClr val="black">
                  <a:alpha val="40000"/>
                </a:prstClr>
              </a:outerShdw>
            </a:effectLst>
            <a:scene3d>
              <a:camera prst="orthographicFront"/>
              <a:lightRig rig="threePt" dir="t"/>
            </a:scene3d>
            <a:sp3d extrusionH="50800"/>
          </p:spPr>
          <p:txBody>
            <a:bodyPr vert="horz" wrap="square" lIns="121920" tIns="60960" rIns="121920" bIns="60960" numCol="1" anchor="t" anchorCtr="0" compatLnSpc="1">
              <a:prstTxWarp prst="textNoShape">
                <a:avLst/>
              </a:prstTxWarp>
            </a:bodyPr>
            <a:lstStyle/>
            <a:p>
              <a:endParaRPr lang="zh-CN" altLang="en-US" sz="2667">
                <a:solidFill>
                  <a:schemeClr val="tx2"/>
                </a:solidFill>
                <a:ea typeface="微软雅黑" panose="020B0503020204020204" pitchFamily="34" charset="-122"/>
              </a:endParaRPr>
            </a:p>
          </p:txBody>
        </p:sp>
      </p:grpSp>
      <p:grpSp>
        <p:nvGrpSpPr>
          <p:cNvPr id="64" name="组合 63"/>
          <p:cNvGrpSpPr/>
          <p:nvPr/>
        </p:nvGrpSpPr>
        <p:grpSpPr>
          <a:xfrm>
            <a:off x="1648128" y="5250412"/>
            <a:ext cx="471224" cy="471224"/>
            <a:chOff x="2289682" y="4643468"/>
            <a:chExt cx="353418" cy="353418"/>
          </a:xfrm>
        </p:grpSpPr>
        <p:grpSp>
          <p:nvGrpSpPr>
            <p:cNvPr id="65" name="组合 64"/>
            <p:cNvGrpSpPr/>
            <p:nvPr/>
          </p:nvGrpSpPr>
          <p:grpSpPr>
            <a:xfrm>
              <a:off x="2289682" y="4643468"/>
              <a:ext cx="353418" cy="353418"/>
              <a:chOff x="2366083" y="3784622"/>
              <a:chExt cx="330552" cy="330552"/>
            </a:xfrm>
            <a:effectLst>
              <a:outerShdw blurRad="152400" dist="152400" dir="2700000" sx="90000" sy="90000" algn="tl" rotWithShape="0">
                <a:prstClr val="black">
                  <a:alpha val="30000"/>
                </a:prstClr>
              </a:outerShdw>
            </a:effectLst>
          </p:grpSpPr>
          <p:sp>
            <p:nvSpPr>
              <p:cNvPr id="71" name="Oval 1556"/>
              <p:cNvSpPr>
                <a:spLocks noChangeArrowheads="1"/>
              </p:cNvSpPr>
              <p:nvPr/>
            </p:nvSpPr>
            <p:spPr bwMode="auto">
              <a:xfrm>
                <a:off x="2366083" y="3784622"/>
                <a:ext cx="330552" cy="330552"/>
              </a:xfrm>
              <a:prstGeom prst="ellipse">
                <a:avLst/>
              </a:prstGeom>
              <a:gradFill flip="none" rotWithShape="1">
                <a:gsLst>
                  <a:gs pos="0">
                    <a:srgbClr val="F6F6F0">
                      <a:lumMod val="85000"/>
                    </a:srgbClr>
                  </a:gs>
                  <a:gs pos="100000">
                    <a:srgbClr val="F6F6F0">
                      <a:lumMod val="40000"/>
                      <a:lumOff val="60000"/>
                    </a:srgbClr>
                  </a:gs>
                </a:gsLst>
                <a:lin ang="135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72" name="Oval 1556_1"/>
              <p:cNvSpPr>
                <a:spLocks noChangeArrowheads="1"/>
              </p:cNvSpPr>
              <p:nvPr/>
            </p:nvSpPr>
            <p:spPr bwMode="auto">
              <a:xfrm>
                <a:off x="2378359" y="3796898"/>
                <a:ext cx="306000" cy="306000"/>
              </a:xfrm>
              <a:prstGeom prst="ellipse">
                <a:avLst/>
              </a:prstGeom>
              <a:gradFill flip="none" rotWithShape="1">
                <a:gsLst>
                  <a:gs pos="0">
                    <a:srgbClr val="F6F6F0">
                      <a:lumMod val="90000"/>
                    </a:srgbClr>
                  </a:gs>
                  <a:gs pos="100000">
                    <a:srgbClr val="F6F6F0">
                      <a:lumMod val="40000"/>
                      <a:lumOff val="60000"/>
                    </a:srgb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sp>
          <p:nvSpPr>
            <p:cNvPr id="66" name="Oval 1556"/>
            <p:cNvSpPr>
              <a:spLocks noChangeArrowheads="1"/>
            </p:cNvSpPr>
            <p:nvPr/>
          </p:nvSpPr>
          <p:spPr bwMode="auto">
            <a:xfrm>
              <a:off x="2326462" y="4680248"/>
              <a:ext cx="279851" cy="279851"/>
            </a:xfrm>
            <a:prstGeom prst="ellipse">
              <a:avLst/>
            </a:prstGeom>
            <a:gradFill flip="none" rotWithShape="1">
              <a:gsLst>
                <a:gs pos="0">
                  <a:schemeClr val="accent4"/>
                </a:gs>
                <a:gs pos="100000">
                  <a:schemeClr val="accent4">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67" name="Oval 1556_1"/>
            <p:cNvSpPr>
              <a:spLocks noChangeArrowheads="1"/>
            </p:cNvSpPr>
            <p:nvPr/>
          </p:nvSpPr>
          <p:spPr bwMode="auto">
            <a:xfrm>
              <a:off x="2336855" y="4690641"/>
              <a:ext cx="259065" cy="259065"/>
            </a:xfrm>
            <a:prstGeom prst="ellipse">
              <a:avLst/>
            </a:prstGeom>
            <a:gradFill flip="none" rotWithShape="1">
              <a:gsLst>
                <a:gs pos="0">
                  <a:schemeClr val="accent4">
                    <a:lumMod val="85000"/>
                  </a:schemeClr>
                </a:gs>
                <a:gs pos="100000">
                  <a:schemeClr val="accent4"/>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nvGrpSpPr>
            <p:cNvPr id="68" name="组合 67"/>
            <p:cNvGrpSpPr/>
            <p:nvPr/>
          </p:nvGrpSpPr>
          <p:grpSpPr>
            <a:xfrm>
              <a:off x="2411497" y="4756864"/>
              <a:ext cx="222881" cy="230380"/>
              <a:chOff x="8498432" y="1024963"/>
              <a:chExt cx="693515" cy="716859"/>
            </a:xfrm>
          </p:grpSpPr>
          <p:sp>
            <p:nvSpPr>
              <p:cNvPr id="69" name="Freeform 12"/>
              <p:cNvSpPr>
                <a:spLocks/>
              </p:cNvSpPr>
              <p:nvPr/>
            </p:nvSpPr>
            <p:spPr bwMode="auto">
              <a:xfrm>
                <a:off x="8519527" y="1024963"/>
                <a:ext cx="672420" cy="716859"/>
              </a:xfrm>
              <a:custGeom>
                <a:avLst/>
                <a:gdLst/>
                <a:ahLst/>
                <a:cxnLst/>
                <a:rect l="l" t="t" r="r" b="b"/>
                <a:pathLst>
                  <a:path w="1417615" h="1511300">
                    <a:moveTo>
                      <a:pt x="671490" y="0"/>
                    </a:moveTo>
                    <a:lnTo>
                      <a:pt x="1417615" y="746125"/>
                    </a:lnTo>
                    <a:lnTo>
                      <a:pt x="652440" y="1511300"/>
                    </a:lnTo>
                    <a:lnTo>
                      <a:pt x="30140" y="887413"/>
                    </a:lnTo>
                    <a:lnTo>
                      <a:pt x="71415" y="846138"/>
                    </a:lnTo>
                    <a:lnTo>
                      <a:pt x="323827" y="906463"/>
                    </a:lnTo>
                    <a:lnTo>
                      <a:pt x="442094" y="879552"/>
                    </a:lnTo>
                    <a:lnTo>
                      <a:pt x="0" y="437458"/>
                    </a:lnTo>
                    <a:lnTo>
                      <a:pt x="35043" y="402415"/>
                    </a:lnTo>
                    <a:lnTo>
                      <a:pt x="19027" y="355600"/>
                    </a:lnTo>
                    <a:lnTo>
                      <a:pt x="19027" y="163513"/>
                    </a:lnTo>
                    <a:lnTo>
                      <a:pt x="41252" y="74613"/>
                    </a:lnTo>
                    <a:lnTo>
                      <a:pt x="323827" y="36513"/>
                    </a:lnTo>
                    <a:lnTo>
                      <a:pt x="611165" y="36513"/>
                    </a:lnTo>
                    <a:lnTo>
                      <a:pt x="663552" y="6350"/>
                    </a:lnTo>
                    <a:close/>
                  </a:path>
                </a:pathLst>
              </a:custGeom>
              <a:gradFill>
                <a:gsLst>
                  <a:gs pos="0">
                    <a:schemeClr val="accent4">
                      <a:lumMod val="75000"/>
                      <a:alpha val="83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70" name="Freeform 6"/>
              <p:cNvSpPr>
                <a:spLocks/>
              </p:cNvSpPr>
              <p:nvPr/>
            </p:nvSpPr>
            <p:spPr bwMode="auto">
              <a:xfrm>
                <a:off x="8498432" y="1027975"/>
                <a:ext cx="348640" cy="446531"/>
              </a:xfrm>
              <a:custGeom>
                <a:avLst/>
                <a:gdLst>
                  <a:gd name="T0" fmla="*/ 195 w 196"/>
                  <a:gd name="T1" fmla="*/ 152 h 251"/>
                  <a:gd name="T2" fmla="*/ 195 w 196"/>
                  <a:gd name="T3" fmla="*/ 175 h 251"/>
                  <a:gd name="T4" fmla="*/ 194 w 196"/>
                  <a:gd name="T5" fmla="*/ 198 h 251"/>
                  <a:gd name="T6" fmla="*/ 186 w 196"/>
                  <a:gd name="T7" fmla="*/ 222 h 251"/>
                  <a:gd name="T8" fmla="*/ 170 w 196"/>
                  <a:gd name="T9" fmla="*/ 239 h 251"/>
                  <a:gd name="T10" fmla="*/ 148 w 196"/>
                  <a:gd name="T11" fmla="*/ 248 h 251"/>
                  <a:gd name="T12" fmla="*/ 123 w 196"/>
                  <a:gd name="T13" fmla="*/ 251 h 251"/>
                  <a:gd name="T14" fmla="*/ 110 w 196"/>
                  <a:gd name="T15" fmla="*/ 251 h 251"/>
                  <a:gd name="T16" fmla="*/ 93 w 196"/>
                  <a:gd name="T17" fmla="*/ 250 h 251"/>
                  <a:gd name="T18" fmla="*/ 77 w 196"/>
                  <a:gd name="T19" fmla="*/ 250 h 251"/>
                  <a:gd name="T20" fmla="*/ 64 w 196"/>
                  <a:gd name="T21" fmla="*/ 250 h 251"/>
                  <a:gd name="T22" fmla="*/ 17 w 196"/>
                  <a:gd name="T23" fmla="*/ 233 h 251"/>
                  <a:gd name="T24" fmla="*/ 0 w 196"/>
                  <a:gd name="T25" fmla="*/ 187 h 251"/>
                  <a:gd name="T26" fmla="*/ 0 w 196"/>
                  <a:gd name="T27" fmla="*/ 166 h 251"/>
                  <a:gd name="T28" fmla="*/ 29 w 196"/>
                  <a:gd name="T29" fmla="*/ 166 h 251"/>
                  <a:gd name="T30" fmla="*/ 29 w 196"/>
                  <a:gd name="T31" fmla="*/ 187 h 251"/>
                  <a:gd name="T32" fmla="*/ 39 w 196"/>
                  <a:gd name="T33" fmla="*/ 215 h 251"/>
                  <a:gd name="T34" fmla="*/ 68 w 196"/>
                  <a:gd name="T35" fmla="*/ 224 h 251"/>
                  <a:gd name="T36" fmla="*/ 81 w 196"/>
                  <a:gd name="T37" fmla="*/ 225 h 251"/>
                  <a:gd name="T38" fmla="*/ 95 w 196"/>
                  <a:gd name="T39" fmla="*/ 225 h 251"/>
                  <a:gd name="T40" fmla="*/ 110 w 196"/>
                  <a:gd name="T41" fmla="*/ 225 h 251"/>
                  <a:gd name="T42" fmla="*/ 123 w 196"/>
                  <a:gd name="T43" fmla="*/ 224 h 251"/>
                  <a:gd name="T44" fmla="*/ 136 w 196"/>
                  <a:gd name="T45" fmla="*/ 222 h 251"/>
                  <a:gd name="T46" fmla="*/ 148 w 196"/>
                  <a:gd name="T47" fmla="*/ 218 h 251"/>
                  <a:gd name="T48" fmla="*/ 158 w 196"/>
                  <a:gd name="T49" fmla="*/ 209 h 251"/>
                  <a:gd name="T50" fmla="*/ 163 w 196"/>
                  <a:gd name="T51" fmla="*/ 196 h 251"/>
                  <a:gd name="T52" fmla="*/ 165 w 196"/>
                  <a:gd name="T53" fmla="*/ 152 h 251"/>
                  <a:gd name="T54" fmla="*/ 154 w 196"/>
                  <a:gd name="T55" fmla="*/ 125 h 251"/>
                  <a:gd name="T56" fmla="*/ 126 w 196"/>
                  <a:gd name="T57" fmla="*/ 114 h 251"/>
                  <a:gd name="T58" fmla="*/ 105 w 196"/>
                  <a:gd name="T59" fmla="*/ 113 h 251"/>
                  <a:gd name="T60" fmla="*/ 84 w 196"/>
                  <a:gd name="T61" fmla="*/ 114 h 251"/>
                  <a:gd name="T62" fmla="*/ 56 w 196"/>
                  <a:gd name="T63" fmla="*/ 120 h 251"/>
                  <a:gd name="T64" fmla="*/ 35 w 196"/>
                  <a:gd name="T65" fmla="*/ 138 h 251"/>
                  <a:gd name="T66" fmla="*/ 3 w 196"/>
                  <a:gd name="T67" fmla="*/ 138 h 251"/>
                  <a:gd name="T68" fmla="*/ 3 w 196"/>
                  <a:gd name="T69" fmla="*/ 0 h 251"/>
                  <a:gd name="T70" fmla="*/ 189 w 196"/>
                  <a:gd name="T71" fmla="*/ 0 h 251"/>
                  <a:gd name="T72" fmla="*/ 189 w 196"/>
                  <a:gd name="T73" fmla="*/ 27 h 251"/>
                  <a:gd name="T74" fmla="*/ 32 w 196"/>
                  <a:gd name="T75" fmla="*/ 27 h 251"/>
                  <a:gd name="T76" fmla="*/ 32 w 196"/>
                  <a:gd name="T77" fmla="*/ 104 h 251"/>
                  <a:gd name="T78" fmla="*/ 53 w 196"/>
                  <a:gd name="T79" fmla="*/ 92 h 251"/>
                  <a:gd name="T80" fmla="*/ 78 w 196"/>
                  <a:gd name="T81" fmla="*/ 88 h 251"/>
                  <a:gd name="T82" fmla="*/ 90 w 196"/>
                  <a:gd name="T83" fmla="*/ 88 h 251"/>
                  <a:gd name="T84" fmla="*/ 105 w 196"/>
                  <a:gd name="T85" fmla="*/ 87 h 251"/>
                  <a:gd name="T86" fmla="*/ 121 w 196"/>
                  <a:gd name="T87" fmla="*/ 88 h 251"/>
                  <a:gd name="T88" fmla="*/ 136 w 196"/>
                  <a:gd name="T89" fmla="*/ 88 h 251"/>
                  <a:gd name="T90" fmla="*/ 179 w 196"/>
                  <a:gd name="T91" fmla="*/ 107 h 251"/>
                  <a:gd name="T92" fmla="*/ 195 w 196"/>
                  <a:gd name="T93" fmla="*/ 15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6" h="251">
                    <a:moveTo>
                      <a:pt x="195" y="152"/>
                    </a:moveTo>
                    <a:cubicBezTo>
                      <a:pt x="196" y="159"/>
                      <a:pt x="196" y="166"/>
                      <a:pt x="195" y="175"/>
                    </a:cubicBezTo>
                    <a:cubicBezTo>
                      <a:pt x="195" y="183"/>
                      <a:pt x="194" y="191"/>
                      <a:pt x="194" y="198"/>
                    </a:cubicBezTo>
                    <a:cubicBezTo>
                      <a:pt x="193" y="208"/>
                      <a:pt x="190" y="216"/>
                      <a:pt x="186" y="222"/>
                    </a:cubicBezTo>
                    <a:cubicBezTo>
                      <a:pt x="182" y="229"/>
                      <a:pt x="176" y="234"/>
                      <a:pt x="170" y="239"/>
                    </a:cubicBezTo>
                    <a:cubicBezTo>
                      <a:pt x="163" y="243"/>
                      <a:pt x="156" y="246"/>
                      <a:pt x="148" y="248"/>
                    </a:cubicBezTo>
                    <a:cubicBezTo>
                      <a:pt x="140" y="250"/>
                      <a:pt x="131" y="251"/>
                      <a:pt x="123" y="251"/>
                    </a:cubicBezTo>
                    <a:cubicBezTo>
                      <a:pt x="119" y="251"/>
                      <a:pt x="115" y="251"/>
                      <a:pt x="110" y="251"/>
                    </a:cubicBezTo>
                    <a:cubicBezTo>
                      <a:pt x="104" y="251"/>
                      <a:pt x="99" y="251"/>
                      <a:pt x="93" y="250"/>
                    </a:cubicBezTo>
                    <a:cubicBezTo>
                      <a:pt x="87" y="250"/>
                      <a:pt x="82" y="250"/>
                      <a:pt x="77" y="250"/>
                    </a:cubicBezTo>
                    <a:cubicBezTo>
                      <a:pt x="71" y="250"/>
                      <a:pt x="67" y="250"/>
                      <a:pt x="64" y="250"/>
                    </a:cubicBezTo>
                    <a:cubicBezTo>
                      <a:pt x="44" y="249"/>
                      <a:pt x="28" y="244"/>
                      <a:pt x="17" y="233"/>
                    </a:cubicBezTo>
                    <a:cubicBezTo>
                      <a:pt x="5" y="222"/>
                      <a:pt x="0" y="207"/>
                      <a:pt x="0" y="187"/>
                    </a:cubicBezTo>
                    <a:cubicBezTo>
                      <a:pt x="0" y="166"/>
                      <a:pt x="0" y="166"/>
                      <a:pt x="0" y="166"/>
                    </a:cubicBezTo>
                    <a:cubicBezTo>
                      <a:pt x="29" y="166"/>
                      <a:pt x="29" y="166"/>
                      <a:pt x="29" y="166"/>
                    </a:cubicBezTo>
                    <a:cubicBezTo>
                      <a:pt x="29" y="187"/>
                      <a:pt x="29" y="187"/>
                      <a:pt x="29" y="187"/>
                    </a:cubicBezTo>
                    <a:cubicBezTo>
                      <a:pt x="29" y="200"/>
                      <a:pt x="33" y="209"/>
                      <a:pt x="39" y="215"/>
                    </a:cubicBezTo>
                    <a:cubicBezTo>
                      <a:pt x="46" y="220"/>
                      <a:pt x="55" y="224"/>
                      <a:pt x="68" y="224"/>
                    </a:cubicBezTo>
                    <a:cubicBezTo>
                      <a:pt x="72" y="225"/>
                      <a:pt x="76" y="225"/>
                      <a:pt x="81" y="225"/>
                    </a:cubicBezTo>
                    <a:cubicBezTo>
                      <a:pt x="85" y="225"/>
                      <a:pt x="90" y="225"/>
                      <a:pt x="95" y="225"/>
                    </a:cubicBezTo>
                    <a:cubicBezTo>
                      <a:pt x="100" y="225"/>
                      <a:pt x="105" y="225"/>
                      <a:pt x="110" y="225"/>
                    </a:cubicBezTo>
                    <a:cubicBezTo>
                      <a:pt x="115" y="225"/>
                      <a:pt x="119" y="225"/>
                      <a:pt x="123" y="224"/>
                    </a:cubicBezTo>
                    <a:cubicBezTo>
                      <a:pt x="127" y="224"/>
                      <a:pt x="132" y="223"/>
                      <a:pt x="136" y="222"/>
                    </a:cubicBezTo>
                    <a:cubicBezTo>
                      <a:pt x="141" y="221"/>
                      <a:pt x="145" y="220"/>
                      <a:pt x="148" y="218"/>
                    </a:cubicBezTo>
                    <a:cubicBezTo>
                      <a:pt x="152" y="215"/>
                      <a:pt x="156" y="213"/>
                      <a:pt x="158" y="209"/>
                    </a:cubicBezTo>
                    <a:cubicBezTo>
                      <a:pt x="161" y="206"/>
                      <a:pt x="162" y="201"/>
                      <a:pt x="163" y="196"/>
                    </a:cubicBezTo>
                    <a:cubicBezTo>
                      <a:pt x="166" y="182"/>
                      <a:pt x="166" y="167"/>
                      <a:pt x="165" y="152"/>
                    </a:cubicBezTo>
                    <a:cubicBezTo>
                      <a:pt x="164" y="140"/>
                      <a:pt x="161" y="131"/>
                      <a:pt x="154" y="125"/>
                    </a:cubicBezTo>
                    <a:cubicBezTo>
                      <a:pt x="148" y="119"/>
                      <a:pt x="138" y="116"/>
                      <a:pt x="126" y="114"/>
                    </a:cubicBezTo>
                    <a:cubicBezTo>
                      <a:pt x="119" y="114"/>
                      <a:pt x="112" y="113"/>
                      <a:pt x="105" y="113"/>
                    </a:cubicBezTo>
                    <a:cubicBezTo>
                      <a:pt x="97" y="113"/>
                      <a:pt x="90" y="114"/>
                      <a:pt x="84" y="114"/>
                    </a:cubicBezTo>
                    <a:cubicBezTo>
                      <a:pt x="74" y="114"/>
                      <a:pt x="65" y="116"/>
                      <a:pt x="56" y="120"/>
                    </a:cubicBezTo>
                    <a:cubicBezTo>
                      <a:pt x="47" y="123"/>
                      <a:pt x="40" y="129"/>
                      <a:pt x="35" y="138"/>
                    </a:cubicBezTo>
                    <a:cubicBezTo>
                      <a:pt x="3" y="138"/>
                      <a:pt x="3" y="138"/>
                      <a:pt x="3" y="138"/>
                    </a:cubicBezTo>
                    <a:cubicBezTo>
                      <a:pt x="3" y="0"/>
                      <a:pt x="3" y="0"/>
                      <a:pt x="3" y="0"/>
                    </a:cubicBezTo>
                    <a:cubicBezTo>
                      <a:pt x="189" y="0"/>
                      <a:pt x="189" y="0"/>
                      <a:pt x="189" y="0"/>
                    </a:cubicBezTo>
                    <a:cubicBezTo>
                      <a:pt x="189" y="27"/>
                      <a:pt x="189" y="27"/>
                      <a:pt x="189" y="27"/>
                    </a:cubicBezTo>
                    <a:cubicBezTo>
                      <a:pt x="32" y="27"/>
                      <a:pt x="32" y="27"/>
                      <a:pt x="32" y="27"/>
                    </a:cubicBezTo>
                    <a:cubicBezTo>
                      <a:pt x="32" y="104"/>
                      <a:pt x="32" y="104"/>
                      <a:pt x="32" y="104"/>
                    </a:cubicBezTo>
                    <a:cubicBezTo>
                      <a:pt x="38" y="98"/>
                      <a:pt x="45" y="94"/>
                      <a:pt x="53" y="92"/>
                    </a:cubicBezTo>
                    <a:cubicBezTo>
                      <a:pt x="62" y="89"/>
                      <a:pt x="70" y="88"/>
                      <a:pt x="78" y="88"/>
                    </a:cubicBezTo>
                    <a:cubicBezTo>
                      <a:pt x="81" y="88"/>
                      <a:pt x="85" y="88"/>
                      <a:pt x="90" y="88"/>
                    </a:cubicBezTo>
                    <a:cubicBezTo>
                      <a:pt x="95" y="87"/>
                      <a:pt x="100" y="87"/>
                      <a:pt x="105" y="87"/>
                    </a:cubicBezTo>
                    <a:cubicBezTo>
                      <a:pt x="111" y="87"/>
                      <a:pt x="116" y="87"/>
                      <a:pt x="121" y="88"/>
                    </a:cubicBezTo>
                    <a:cubicBezTo>
                      <a:pt x="127" y="88"/>
                      <a:pt x="131" y="88"/>
                      <a:pt x="136" y="88"/>
                    </a:cubicBezTo>
                    <a:cubicBezTo>
                      <a:pt x="155" y="90"/>
                      <a:pt x="170" y="96"/>
                      <a:pt x="179" y="107"/>
                    </a:cubicBezTo>
                    <a:cubicBezTo>
                      <a:pt x="189" y="117"/>
                      <a:pt x="194" y="132"/>
                      <a:pt x="195" y="152"/>
                    </a:cubicBezTo>
                    <a:close/>
                  </a:path>
                </a:pathLst>
              </a:custGeom>
              <a:solidFill>
                <a:srgbClr val="F6F6F0"/>
              </a:solidFill>
              <a:ln w="7938" cap="flat">
                <a:noFill/>
                <a:prstDash val="solid"/>
                <a:miter lim="800000"/>
                <a:headEnd/>
                <a:tailEnd/>
              </a:ln>
              <a:effectLst>
                <a:outerShdw blurRad="63500" sx="102000" sy="102000" algn="ctr"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sp>
        <p:nvSpPr>
          <p:cNvPr id="73" name="副标题 2"/>
          <p:cNvSpPr txBox="1">
            <a:spLocks/>
          </p:cNvSpPr>
          <p:nvPr/>
        </p:nvSpPr>
        <p:spPr>
          <a:xfrm>
            <a:off x="2446523" y="2644140"/>
            <a:ext cx="7048799" cy="384224"/>
          </a:xfrm>
          <a:prstGeom prst="rect">
            <a:avLst/>
          </a:prstGeom>
        </p:spPr>
        <p:txBody>
          <a:bodyPr vert="horz" lIns="121920" tIns="60960" rIns="121920" bIns="60960" rtlCol="0" anchor="ctr">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添加文本内容添加文本内容添加文本内容添加文本内容</a:t>
            </a:r>
          </a:p>
        </p:txBody>
      </p:sp>
      <p:sp>
        <p:nvSpPr>
          <p:cNvPr id="74" name="副标题 2"/>
          <p:cNvSpPr txBox="1">
            <a:spLocks/>
          </p:cNvSpPr>
          <p:nvPr/>
        </p:nvSpPr>
        <p:spPr>
          <a:xfrm>
            <a:off x="2446523" y="3508755"/>
            <a:ext cx="7885733" cy="384224"/>
          </a:xfrm>
          <a:prstGeom prst="rect">
            <a:avLst/>
          </a:prstGeom>
        </p:spPr>
        <p:txBody>
          <a:bodyPr vert="horz" lIns="121920" tIns="60960" rIns="121920" bIns="60960" rtlCol="0" anchor="ctr">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添加文本内容添加文本内容添加文本内容添加文本内容</a:t>
            </a:r>
          </a:p>
        </p:txBody>
      </p:sp>
      <p:sp>
        <p:nvSpPr>
          <p:cNvPr id="75" name="副标题 2"/>
          <p:cNvSpPr txBox="1">
            <a:spLocks/>
          </p:cNvSpPr>
          <p:nvPr/>
        </p:nvSpPr>
        <p:spPr>
          <a:xfrm>
            <a:off x="2446523" y="4450536"/>
            <a:ext cx="7585884" cy="384224"/>
          </a:xfrm>
          <a:prstGeom prst="rect">
            <a:avLst/>
          </a:prstGeom>
        </p:spPr>
        <p:txBody>
          <a:bodyPr vert="horz" lIns="121920" tIns="60960" rIns="121920" bIns="60960" rtlCol="0" anchor="ctr">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添加文本内容添加文本内容添加文本内容添加文本内容</a:t>
            </a:r>
          </a:p>
        </p:txBody>
      </p:sp>
      <p:sp>
        <p:nvSpPr>
          <p:cNvPr id="76" name="副标题 2"/>
          <p:cNvSpPr txBox="1">
            <a:spLocks/>
          </p:cNvSpPr>
          <p:nvPr/>
        </p:nvSpPr>
        <p:spPr>
          <a:xfrm>
            <a:off x="2446523" y="5268851"/>
            <a:ext cx="7875093" cy="479719"/>
          </a:xfrm>
          <a:prstGeom prst="rect">
            <a:avLst/>
          </a:prstGeom>
        </p:spPr>
        <p:txBody>
          <a:bodyPr vert="horz" lIns="121920" tIns="60960" rIns="121920" bIns="60960" rtlCol="0">
            <a:noAutofit/>
          </a:bodyPr>
          <a:lstStyle>
            <a:defPPr>
              <a:defRPr lang="zh-CN"/>
            </a:defPPr>
            <a:lvl1pPr indent="0">
              <a:lnSpc>
                <a:spcPct val="120000"/>
              </a:lnSpc>
              <a:spcBef>
                <a:spcPct val="20000"/>
              </a:spcBef>
              <a:buFont typeface="Arial" panose="020B0604020202020204" pitchFamily="34" charset="0"/>
              <a:buNone/>
              <a:defRPr sz="1600">
                <a:solidFill>
                  <a:schemeClr val="accent6"/>
                </a:solidFill>
                <a:latin typeface="张海山锐线体2.0" panose="02000000000000000000" pitchFamily="2" charset="-122"/>
                <a:ea typeface="张海山锐线体2.0" panose="02000000000000000000" pitchFamily="2" charset="-122"/>
              </a:defRPr>
            </a:lvl1pPr>
            <a:lvl2pPr indent="0" algn="ctr">
              <a:spcBef>
                <a:spcPct val="20000"/>
              </a:spcBef>
              <a:buFont typeface="Arial" panose="020B0604020202020204" pitchFamily="34" charset="0"/>
              <a:buNone/>
              <a:defRPr sz="2800">
                <a:solidFill>
                  <a:schemeClr val="tx1">
                    <a:tint val="75000"/>
                  </a:schemeClr>
                </a:solidFill>
              </a:defRPr>
            </a:lvl2pPr>
            <a:lvl3pPr indent="0" algn="ctr">
              <a:spcBef>
                <a:spcPct val="20000"/>
              </a:spcBef>
              <a:buFont typeface="Arial" panose="020B0604020202020204" pitchFamily="34" charset="0"/>
              <a:buNone/>
              <a:defRPr sz="2400">
                <a:solidFill>
                  <a:schemeClr val="tx1">
                    <a:tint val="75000"/>
                  </a:schemeClr>
                </a:solidFill>
              </a:defRPr>
            </a:lvl3pPr>
            <a:lvl4pPr indent="0" algn="ctr">
              <a:spcBef>
                <a:spcPct val="20000"/>
              </a:spcBef>
              <a:buFont typeface="Arial" panose="020B0604020202020204" pitchFamily="34" charset="0"/>
              <a:buNone/>
              <a:defRPr sz="2000">
                <a:solidFill>
                  <a:schemeClr val="tx1">
                    <a:tint val="75000"/>
                  </a:schemeClr>
                </a:solidFill>
              </a:defRPr>
            </a:lvl4pPr>
            <a:lvl5pPr indent="0" algn="ctr">
              <a:spcBef>
                <a:spcPct val="20000"/>
              </a:spcBef>
              <a:buFont typeface="Arial" panose="020B0604020202020204" pitchFamily="34" charset="0"/>
              <a:buNone/>
              <a:defRPr sz="2000">
                <a:solidFill>
                  <a:schemeClr val="tx1">
                    <a:tint val="75000"/>
                  </a:schemeClr>
                </a:solidFill>
              </a:defRPr>
            </a:lvl5pPr>
            <a:lvl6pPr indent="0" algn="ctr">
              <a:spcBef>
                <a:spcPct val="20000"/>
              </a:spcBef>
              <a:buFont typeface="Arial" panose="020B0604020202020204" pitchFamily="34" charset="0"/>
              <a:buNone/>
              <a:defRPr sz="2000">
                <a:solidFill>
                  <a:schemeClr val="tx1">
                    <a:tint val="75000"/>
                  </a:schemeClr>
                </a:solidFill>
              </a:defRPr>
            </a:lvl6pPr>
            <a:lvl7pPr indent="0" algn="ctr">
              <a:spcBef>
                <a:spcPct val="20000"/>
              </a:spcBef>
              <a:buFont typeface="Arial" panose="020B0604020202020204" pitchFamily="34" charset="0"/>
              <a:buNone/>
              <a:defRPr sz="2000">
                <a:solidFill>
                  <a:schemeClr val="tx1">
                    <a:tint val="75000"/>
                  </a:schemeClr>
                </a:solidFill>
              </a:defRPr>
            </a:lvl7pPr>
            <a:lvl8pPr indent="0" algn="ctr">
              <a:spcBef>
                <a:spcPct val="20000"/>
              </a:spcBef>
              <a:buFont typeface="Arial" panose="020B0604020202020204" pitchFamily="34" charset="0"/>
              <a:buNone/>
              <a:defRPr sz="2000">
                <a:solidFill>
                  <a:schemeClr val="tx1">
                    <a:tint val="75000"/>
                  </a:schemeClr>
                </a:solidFill>
              </a:defRPr>
            </a:lvl8pPr>
            <a:lvl9pPr indent="0" algn="ctr">
              <a:spcBef>
                <a:spcPct val="20000"/>
              </a:spcBef>
              <a:buFont typeface="Arial" panose="020B0604020202020204" pitchFamily="34" charset="0"/>
              <a:buNone/>
              <a:defRPr sz="2000">
                <a:solidFill>
                  <a:schemeClr val="tx1">
                    <a:tint val="75000"/>
                  </a:schemeClr>
                </a:solidFill>
              </a:defRPr>
            </a:lvl9pPr>
          </a:lstStyle>
          <a:p>
            <a:r>
              <a:rPr lang="zh-CN" altLang="en-US" sz="2133" dirty="0">
                <a:solidFill>
                  <a:schemeClr val="tx2"/>
                </a:solidFill>
                <a:ea typeface="微软雅黑" panose="020B0503020204020204" pitchFamily="34" charset="-122"/>
              </a:rPr>
              <a:t>添加文本内容添加文本内容添加文本内容添加文本内容</a:t>
            </a:r>
          </a:p>
        </p:txBody>
      </p:sp>
      <p:sp>
        <p:nvSpPr>
          <p:cNvPr id="77" name="副标题 2"/>
          <p:cNvSpPr txBox="1">
            <a:spLocks/>
          </p:cNvSpPr>
          <p:nvPr/>
        </p:nvSpPr>
        <p:spPr>
          <a:xfrm>
            <a:off x="2446523" y="1686925"/>
            <a:ext cx="7048799" cy="384224"/>
          </a:xfrm>
          <a:prstGeom prst="rect">
            <a:avLst/>
          </a:prstGeom>
        </p:spPr>
        <p:txBody>
          <a:bodyPr vert="horz" lIns="121920" tIns="60960" rIns="121920" bIns="60960" rtlCol="0" anchor="ctr">
            <a:noAutofit/>
          </a:bodyPr>
          <a:lstStyle>
            <a:defPPr>
              <a:defRPr lang="zh-CN"/>
            </a:defPPr>
            <a:lvl1pPr indent="0">
              <a:spcBef>
                <a:spcPct val="20000"/>
              </a:spcBef>
              <a:buFont typeface="Arial" panose="020B0604020202020204" pitchFamily="34" charset="0"/>
              <a:buNone/>
              <a:defRPr sz="1600">
                <a:latin typeface="张海山锐线体2.0" panose="02000000000000000000" pitchFamily="2" charset="-122"/>
                <a:ea typeface="张海山锐线体2.0" panose="02000000000000000000" pitchFamily="2" charset="-122"/>
              </a:defRPr>
            </a:lvl1pPr>
            <a:lvl2pPr indent="0" algn="ctr">
              <a:spcBef>
                <a:spcPct val="20000"/>
              </a:spcBef>
              <a:buFont typeface="Arial" panose="020B0604020202020204" pitchFamily="34" charset="0"/>
              <a:buNone/>
              <a:defRPr sz="2800">
                <a:solidFill>
                  <a:schemeClr val="tx1">
                    <a:tint val="75000"/>
                  </a:schemeClr>
                </a:solidFill>
              </a:defRPr>
            </a:lvl2pPr>
            <a:lvl3pPr indent="0" algn="ctr">
              <a:spcBef>
                <a:spcPct val="20000"/>
              </a:spcBef>
              <a:buFont typeface="Arial" panose="020B0604020202020204" pitchFamily="34" charset="0"/>
              <a:buNone/>
              <a:defRPr sz="2400">
                <a:solidFill>
                  <a:schemeClr val="tx1">
                    <a:tint val="75000"/>
                  </a:schemeClr>
                </a:solidFill>
              </a:defRPr>
            </a:lvl3pPr>
            <a:lvl4pPr indent="0" algn="ctr">
              <a:spcBef>
                <a:spcPct val="20000"/>
              </a:spcBef>
              <a:buFont typeface="Arial" panose="020B0604020202020204" pitchFamily="34" charset="0"/>
              <a:buNone/>
              <a:defRPr sz="2000">
                <a:solidFill>
                  <a:schemeClr val="tx1">
                    <a:tint val="75000"/>
                  </a:schemeClr>
                </a:solidFill>
              </a:defRPr>
            </a:lvl4pPr>
            <a:lvl5pPr indent="0" algn="ctr">
              <a:spcBef>
                <a:spcPct val="20000"/>
              </a:spcBef>
              <a:buFont typeface="Arial" panose="020B0604020202020204" pitchFamily="34" charset="0"/>
              <a:buNone/>
              <a:defRPr sz="2000">
                <a:solidFill>
                  <a:schemeClr val="tx1">
                    <a:tint val="75000"/>
                  </a:schemeClr>
                </a:solidFill>
              </a:defRPr>
            </a:lvl5pPr>
            <a:lvl6pPr indent="0" algn="ctr">
              <a:spcBef>
                <a:spcPct val="20000"/>
              </a:spcBef>
              <a:buFont typeface="Arial" panose="020B0604020202020204" pitchFamily="34" charset="0"/>
              <a:buNone/>
              <a:defRPr sz="2000">
                <a:solidFill>
                  <a:schemeClr val="tx1">
                    <a:tint val="75000"/>
                  </a:schemeClr>
                </a:solidFill>
              </a:defRPr>
            </a:lvl6pPr>
            <a:lvl7pPr indent="0" algn="ctr">
              <a:spcBef>
                <a:spcPct val="20000"/>
              </a:spcBef>
              <a:buFont typeface="Arial" panose="020B0604020202020204" pitchFamily="34" charset="0"/>
              <a:buNone/>
              <a:defRPr sz="2000">
                <a:solidFill>
                  <a:schemeClr val="tx1">
                    <a:tint val="75000"/>
                  </a:schemeClr>
                </a:solidFill>
              </a:defRPr>
            </a:lvl7pPr>
            <a:lvl8pPr indent="0" algn="ctr">
              <a:spcBef>
                <a:spcPct val="20000"/>
              </a:spcBef>
              <a:buFont typeface="Arial" panose="020B0604020202020204" pitchFamily="34" charset="0"/>
              <a:buNone/>
              <a:defRPr sz="2000">
                <a:solidFill>
                  <a:schemeClr val="tx1">
                    <a:tint val="75000"/>
                  </a:schemeClr>
                </a:solidFill>
              </a:defRPr>
            </a:lvl8pPr>
            <a:lvl9pPr indent="0" algn="ctr">
              <a:spcBef>
                <a:spcPct val="20000"/>
              </a:spcBef>
              <a:buFont typeface="Arial" panose="020B0604020202020204" pitchFamily="34" charset="0"/>
              <a:buNone/>
              <a:defRPr sz="2000">
                <a:solidFill>
                  <a:schemeClr val="tx1">
                    <a:tint val="75000"/>
                  </a:schemeClr>
                </a:solidFill>
              </a:defRPr>
            </a:lvl9pPr>
          </a:lstStyle>
          <a:p>
            <a:r>
              <a:rPr lang="zh-CN" altLang="en-US" sz="2133" dirty="0">
                <a:solidFill>
                  <a:schemeClr val="tx2"/>
                </a:solidFill>
                <a:ea typeface="微软雅黑" panose="020B0503020204020204" pitchFamily="34" charset="-122"/>
              </a:rPr>
              <a:t>添加文本内容添加文本内容添加文本内容添加文本内容</a:t>
            </a:r>
          </a:p>
        </p:txBody>
      </p:sp>
      <p:sp>
        <p:nvSpPr>
          <p:cNvPr id="83" name="文本框 82"/>
          <p:cNvSpPr txBox="1"/>
          <p:nvPr/>
        </p:nvSpPr>
        <p:spPr>
          <a:xfrm>
            <a:off x="4503548" y="360213"/>
            <a:ext cx="3261592" cy="523220"/>
          </a:xfrm>
          <a:prstGeom prst="rect">
            <a:avLst/>
          </a:prstGeom>
          <a:noFill/>
          <a:ln>
            <a:solidFill>
              <a:schemeClr val="accent2"/>
            </a:solidFill>
          </a:ln>
        </p:spPr>
        <p:txBody>
          <a:bodyPr wrap="square" rtlCol="0">
            <a:spAutoFit/>
          </a:bodyPr>
          <a:lstStyle/>
          <a:p>
            <a:pPr algn="ctr" fontAlgn="auto">
              <a:spcBef>
                <a:spcPts val="0"/>
              </a:spcBef>
              <a:spcAft>
                <a:spcPts val="0"/>
              </a:spcAft>
              <a:defRPr/>
            </a:pPr>
            <a:r>
              <a:rPr lang="zh-CN" altLang="en-US" sz="2800" dirty="0">
                <a:solidFill>
                  <a:schemeClr val="tx2"/>
                </a:solidFill>
                <a:latin typeface="微软雅黑" panose="020B0503020204020204" pitchFamily="34" charset="-122"/>
                <a:ea typeface="微软雅黑" panose="020B0503020204020204" pitchFamily="34" charset="-122"/>
              </a:rPr>
              <a:t>添加文本内容</a:t>
            </a:r>
            <a:endParaRPr lang="zh-CN" altLang="en-US" sz="2800" dirty="0">
              <a:solidFill>
                <a:schemeClr val="bg1"/>
              </a:solidFill>
              <a:latin typeface="Agency FB" panose="020B0503020202020204" pitchFamily="34" charset="0"/>
              <a:cs typeface="+mn-ea"/>
              <a:sym typeface="+mn-lt"/>
            </a:endParaRPr>
          </a:p>
        </p:txBody>
      </p:sp>
      <p:sp>
        <p:nvSpPr>
          <p:cNvPr id="4" name="标题 3"/>
          <p:cNvSpPr>
            <a:spLocks noGrp="1"/>
          </p:cNvSpPr>
          <p:nvPr>
            <p:ph type="ctrTitle"/>
          </p:nvPr>
        </p:nvSpPr>
        <p:spPr/>
        <p:txBody>
          <a:bodyPr/>
          <a:lstStyle/>
          <a:p>
            <a:endParaRPr lang="zh-CN" altLang="en-US"/>
          </a:p>
        </p:txBody>
      </p:sp>
      <p:sp>
        <p:nvSpPr>
          <p:cNvPr id="5" name="副标题 4"/>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97826071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200"/>
                                        <p:tgtEl>
                                          <p:spTgt spid="78"/>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79"/>
                                        </p:tgtEl>
                                        <p:attrNameLst>
                                          <p:attrName>style.visibility</p:attrName>
                                        </p:attrNameLst>
                                      </p:cBhvr>
                                      <p:to>
                                        <p:strVal val="visible"/>
                                      </p:to>
                                    </p:set>
                                    <p:animEffect transition="in" filter="fade">
                                      <p:cBhvr>
                                        <p:cTn id="11" dur="200"/>
                                        <p:tgtEl>
                                          <p:spTgt spid="79"/>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80"/>
                                        </p:tgtEl>
                                        <p:attrNameLst>
                                          <p:attrName>style.visibility</p:attrName>
                                        </p:attrNameLst>
                                      </p:cBhvr>
                                      <p:to>
                                        <p:strVal val="visible"/>
                                      </p:to>
                                    </p:set>
                                    <p:animEffect transition="in" filter="fade">
                                      <p:cBhvr>
                                        <p:cTn id="15" dur="200"/>
                                        <p:tgtEl>
                                          <p:spTgt spid="80"/>
                                        </p:tgtEl>
                                      </p:cBhvr>
                                    </p:animEffect>
                                  </p:childTnLst>
                                </p:cTn>
                              </p:par>
                            </p:childTnLst>
                          </p:cTn>
                        </p:par>
                        <p:par>
                          <p:cTn id="16" fill="hold">
                            <p:stCondLst>
                              <p:cond delay="600"/>
                            </p:stCondLst>
                            <p:childTnLst>
                              <p:par>
                                <p:cTn id="17" presetID="10" presetClass="entr" presetSubtype="0" fill="hold" grpId="0" nodeType="afterEffect">
                                  <p:stCondLst>
                                    <p:cond delay="0"/>
                                  </p:stCondLst>
                                  <p:childTnLst>
                                    <p:set>
                                      <p:cBhvr>
                                        <p:cTn id="18" dur="1" fill="hold">
                                          <p:stCondLst>
                                            <p:cond delay="0"/>
                                          </p:stCondLst>
                                        </p:cTn>
                                        <p:tgtEl>
                                          <p:spTgt spid="81"/>
                                        </p:tgtEl>
                                        <p:attrNameLst>
                                          <p:attrName>style.visibility</p:attrName>
                                        </p:attrNameLst>
                                      </p:cBhvr>
                                      <p:to>
                                        <p:strVal val="visible"/>
                                      </p:to>
                                    </p:set>
                                    <p:animEffect transition="in" filter="fade">
                                      <p:cBhvr>
                                        <p:cTn id="19" dur="200"/>
                                        <p:tgtEl>
                                          <p:spTgt spid="81"/>
                                        </p:tgtEl>
                                      </p:cBhvr>
                                    </p:animEffect>
                                  </p:childTnLst>
                                </p:cTn>
                              </p:par>
                            </p:childTnLst>
                          </p:cTn>
                        </p:par>
                        <p:par>
                          <p:cTn id="20" fill="hold">
                            <p:stCondLst>
                              <p:cond delay="800"/>
                            </p:stCondLst>
                            <p:childTnLst>
                              <p:par>
                                <p:cTn id="21" presetID="10" presetClass="entr" presetSubtype="0" fill="hold" grpId="0" nodeType="afterEffect">
                                  <p:stCondLst>
                                    <p:cond delay="0"/>
                                  </p:stCondLst>
                                  <p:childTnLst>
                                    <p:set>
                                      <p:cBhvr>
                                        <p:cTn id="22" dur="1" fill="hold">
                                          <p:stCondLst>
                                            <p:cond delay="0"/>
                                          </p:stCondLst>
                                        </p:cTn>
                                        <p:tgtEl>
                                          <p:spTgt spid="82"/>
                                        </p:tgtEl>
                                        <p:attrNameLst>
                                          <p:attrName>style.visibility</p:attrName>
                                        </p:attrNameLst>
                                      </p:cBhvr>
                                      <p:to>
                                        <p:strVal val="visible"/>
                                      </p:to>
                                    </p:set>
                                    <p:animEffect transition="in" filter="fade">
                                      <p:cBhvr>
                                        <p:cTn id="23" dur="200"/>
                                        <p:tgtEl>
                                          <p:spTgt spid="82"/>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200"/>
                                        <p:tgtEl>
                                          <p:spTgt spid="18"/>
                                        </p:tgtEl>
                                      </p:cBhvr>
                                    </p:animEffect>
                                  </p:childTnLst>
                                </p:cTn>
                              </p:par>
                            </p:childTnLst>
                          </p:cTn>
                        </p:par>
                        <p:par>
                          <p:cTn id="28" fill="hold">
                            <p:stCondLst>
                              <p:cond delay="1200"/>
                            </p:stCondLst>
                            <p:childTnLst>
                              <p:par>
                                <p:cTn id="29" presetID="10"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200"/>
                                        <p:tgtEl>
                                          <p:spTgt spid="19"/>
                                        </p:tgtEl>
                                      </p:cBhvr>
                                    </p:animEffect>
                                  </p:childTnLst>
                                </p:cTn>
                              </p:par>
                            </p:childTnLst>
                          </p:cTn>
                        </p:par>
                        <p:par>
                          <p:cTn id="32" fill="hold">
                            <p:stCondLst>
                              <p:cond delay="140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200"/>
                                        <p:tgtEl>
                                          <p:spTgt spid="14"/>
                                        </p:tgtEl>
                                      </p:cBhvr>
                                    </p:animEffect>
                                  </p:childTnLst>
                                </p:cTn>
                              </p:par>
                            </p:childTnLst>
                          </p:cTn>
                        </p:par>
                        <p:par>
                          <p:cTn id="36" fill="hold">
                            <p:stCondLst>
                              <p:cond delay="1600"/>
                            </p:stCondLst>
                            <p:childTnLst>
                              <p:par>
                                <p:cTn id="37" presetID="10"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200"/>
                                        <p:tgtEl>
                                          <p:spTgt spid="15"/>
                                        </p:tgtEl>
                                      </p:cBhvr>
                                    </p:animEffect>
                                  </p:childTnLst>
                                </p:cTn>
                              </p:par>
                            </p:childTnLst>
                          </p:cTn>
                        </p:par>
                        <p:par>
                          <p:cTn id="40" fill="hold">
                            <p:stCondLst>
                              <p:cond delay="1800"/>
                            </p:stCondLst>
                            <p:childTnLst>
                              <p:par>
                                <p:cTn id="41" presetID="10" presetClass="entr" presetSubtype="0"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200"/>
                                        <p:tgtEl>
                                          <p:spTgt spid="10"/>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200"/>
                                        <p:tgtEl>
                                          <p:spTgt spid="11"/>
                                        </p:tgtEl>
                                      </p:cBhvr>
                                    </p:animEffect>
                                  </p:childTnLst>
                                </p:cTn>
                              </p:par>
                            </p:childTnLst>
                          </p:cTn>
                        </p:par>
                        <p:par>
                          <p:cTn id="48" fill="hold">
                            <p:stCondLst>
                              <p:cond delay="2200"/>
                            </p:stCondLst>
                            <p:childTnLst>
                              <p:par>
                                <p:cTn id="49" presetID="10" presetClass="entr" presetSubtype="0"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200"/>
                                        <p:tgtEl>
                                          <p:spTgt spid="6"/>
                                        </p:tgtEl>
                                      </p:cBhvr>
                                    </p:animEffect>
                                  </p:childTnLst>
                                </p:cTn>
                              </p:par>
                            </p:childTnLst>
                          </p:cTn>
                        </p:par>
                        <p:par>
                          <p:cTn id="52" fill="hold">
                            <p:stCondLst>
                              <p:cond delay="2400"/>
                            </p:stCondLst>
                            <p:childTnLst>
                              <p:par>
                                <p:cTn id="53" presetID="10" presetClass="entr" presetSubtype="0" fill="hold" grpId="0" nodeType="after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fade">
                                      <p:cBhvr>
                                        <p:cTn id="55" dur="200"/>
                                        <p:tgtEl>
                                          <p:spTgt spid="7"/>
                                        </p:tgtEl>
                                      </p:cBhvr>
                                    </p:animEffect>
                                  </p:childTnLst>
                                </p:cTn>
                              </p:par>
                            </p:childTnLst>
                          </p:cTn>
                        </p:par>
                        <p:par>
                          <p:cTn id="56" fill="hold">
                            <p:stCondLst>
                              <p:cond delay="2600"/>
                            </p:stCondLst>
                            <p:childTnLst>
                              <p:par>
                                <p:cTn id="57" presetID="10" presetClass="entr" presetSubtype="0" fill="hold" grpId="0" nodeType="afterEffect">
                                  <p:stCondLst>
                                    <p:cond delay="0"/>
                                  </p:stCondLst>
                                  <p:childTnLst>
                                    <p:set>
                                      <p:cBhvr>
                                        <p:cTn id="58" dur="1" fill="hold">
                                          <p:stCondLst>
                                            <p:cond delay="0"/>
                                          </p:stCondLst>
                                        </p:cTn>
                                        <p:tgtEl>
                                          <p:spTgt spid="2"/>
                                        </p:tgtEl>
                                        <p:attrNameLst>
                                          <p:attrName>style.visibility</p:attrName>
                                        </p:attrNameLst>
                                      </p:cBhvr>
                                      <p:to>
                                        <p:strVal val="visible"/>
                                      </p:to>
                                    </p:set>
                                    <p:animEffect transition="in" filter="fade">
                                      <p:cBhvr>
                                        <p:cTn id="59" dur="200"/>
                                        <p:tgtEl>
                                          <p:spTgt spid="2"/>
                                        </p:tgtEl>
                                      </p:cBhvr>
                                    </p:animEffect>
                                  </p:childTnLst>
                                </p:cTn>
                              </p:par>
                            </p:childTnLst>
                          </p:cTn>
                        </p:par>
                        <p:par>
                          <p:cTn id="60" fill="hold">
                            <p:stCondLst>
                              <p:cond delay="2800"/>
                            </p:stCondLst>
                            <p:childTnLst>
                              <p:par>
                                <p:cTn id="61" presetID="10" presetClass="entr" presetSubtype="0" fill="hold" grpId="0" nodeType="afterEffect">
                                  <p:stCondLst>
                                    <p:cond delay="0"/>
                                  </p:stCondLst>
                                  <p:childTnLst>
                                    <p:set>
                                      <p:cBhvr>
                                        <p:cTn id="62" dur="1" fill="hold">
                                          <p:stCondLst>
                                            <p:cond delay="0"/>
                                          </p:stCondLst>
                                        </p:cTn>
                                        <p:tgtEl>
                                          <p:spTgt spid="3"/>
                                        </p:tgtEl>
                                        <p:attrNameLst>
                                          <p:attrName>style.visibility</p:attrName>
                                        </p:attrNameLst>
                                      </p:cBhvr>
                                      <p:to>
                                        <p:strVal val="visible"/>
                                      </p:to>
                                    </p:set>
                                    <p:animEffect transition="in" filter="fade">
                                      <p:cBhvr>
                                        <p:cTn id="63" dur="200"/>
                                        <p:tgtEl>
                                          <p:spTgt spid="3"/>
                                        </p:tgtEl>
                                      </p:cBhvr>
                                    </p:animEffect>
                                  </p:childTnLst>
                                </p:cTn>
                              </p:par>
                            </p:childTnLst>
                          </p:cTn>
                        </p:par>
                        <p:par>
                          <p:cTn id="64" fill="hold">
                            <p:stCondLst>
                              <p:cond delay="3000"/>
                            </p:stCondLst>
                            <p:childTnLst>
                              <p:par>
                                <p:cTn id="65" presetID="10" presetClass="entr" presetSubtype="0" fill="hold"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fade">
                                      <p:cBhvr>
                                        <p:cTn id="67" dur="200"/>
                                        <p:tgtEl>
                                          <p:spTgt spid="28"/>
                                        </p:tgtEl>
                                      </p:cBhvr>
                                    </p:animEffect>
                                  </p:childTnLst>
                                </p:cTn>
                              </p:par>
                            </p:childTnLst>
                          </p:cTn>
                        </p:par>
                        <p:par>
                          <p:cTn id="68" fill="hold">
                            <p:stCondLst>
                              <p:cond delay="3200"/>
                            </p:stCondLst>
                            <p:childTnLst>
                              <p:par>
                                <p:cTn id="69" presetID="10" presetClass="entr" presetSubtype="0" fill="hold"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fade">
                                      <p:cBhvr>
                                        <p:cTn id="71" dur="200"/>
                                        <p:tgtEl>
                                          <p:spTgt spid="37"/>
                                        </p:tgtEl>
                                      </p:cBhvr>
                                    </p:animEffect>
                                  </p:childTnLst>
                                </p:cTn>
                              </p:par>
                            </p:childTnLst>
                          </p:cTn>
                        </p:par>
                        <p:par>
                          <p:cTn id="72" fill="hold">
                            <p:stCondLst>
                              <p:cond delay="3400"/>
                            </p:stCondLst>
                            <p:childTnLst>
                              <p:par>
                                <p:cTn id="73" presetID="10" presetClass="entr" presetSubtype="0" fill="hold" nodeType="afterEffect">
                                  <p:stCondLst>
                                    <p:cond delay="0"/>
                                  </p:stCondLst>
                                  <p:childTnLst>
                                    <p:set>
                                      <p:cBhvr>
                                        <p:cTn id="74" dur="1" fill="hold">
                                          <p:stCondLst>
                                            <p:cond delay="0"/>
                                          </p:stCondLst>
                                        </p:cTn>
                                        <p:tgtEl>
                                          <p:spTgt spid="46"/>
                                        </p:tgtEl>
                                        <p:attrNameLst>
                                          <p:attrName>style.visibility</p:attrName>
                                        </p:attrNameLst>
                                      </p:cBhvr>
                                      <p:to>
                                        <p:strVal val="visible"/>
                                      </p:to>
                                    </p:set>
                                    <p:animEffect transition="in" filter="fade">
                                      <p:cBhvr>
                                        <p:cTn id="75" dur="200"/>
                                        <p:tgtEl>
                                          <p:spTgt spid="46"/>
                                        </p:tgtEl>
                                      </p:cBhvr>
                                    </p:animEffect>
                                  </p:childTnLst>
                                </p:cTn>
                              </p:par>
                            </p:childTnLst>
                          </p:cTn>
                        </p:par>
                        <p:par>
                          <p:cTn id="76" fill="hold">
                            <p:stCondLst>
                              <p:cond delay="3600"/>
                            </p:stCondLst>
                            <p:childTnLst>
                              <p:par>
                                <p:cTn id="77" presetID="10" presetClass="entr" presetSubtype="0" fill="hold" nodeType="after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fade">
                                      <p:cBhvr>
                                        <p:cTn id="79" dur="200"/>
                                        <p:tgtEl>
                                          <p:spTgt spid="55"/>
                                        </p:tgtEl>
                                      </p:cBhvr>
                                    </p:animEffect>
                                  </p:childTnLst>
                                </p:cTn>
                              </p:par>
                            </p:childTnLst>
                          </p:cTn>
                        </p:par>
                        <p:par>
                          <p:cTn id="80" fill="hold">
                            <p:stCondLst>
                              <p:cond delay="3800"/>
                            </p:stCondLst>
                            <p:childTnLst>
                              <p:par>
                                <p:cTn id="81" presetID="10" presetClass="entr" presetSubtype="0" fill="hold" nodeType="afterEffect">
                                  <p:stCondLst>
                                    <p:cond delay="0"/>
                                  </p:stCondLst>
                                  <p:childTnLst>
                                    <p:set>
                                      <p:cBhvr>
                                        <p:cTn id="82" dur="1" fill="hold">
                                          <p:stCondLst>
                                            <p:cond delay="0"/>
                                          </p:stCondLst>
                                        </p:cTn>
                                        <p:tgtEl>
                                          <p:spTgt spid="64"/>
                                        </p:tgtEl>
                                        <p:attrNameLst>
                                          <p:attrName>style.visibility</p:attrName>
                                        </p:attrNameLst>
                                      </p:cBhvr>
                                      <p:to>
                                        <p:strVal val="visible"/>
                                      </p:to>
                                    </p:set>
                                    <p:animEffect transition="in" filter="fade">
                                      <p:cBhvr>
                                        <p:cTn id="83" dur="200"/>
                                        <p:tgtEl>
                                          <p:spTgt spid="64"/>
                                        </p:tgtEl>
                                      </p:cBhvr>
                                    </p:animEffect>
                                  </p:childTnLst>
                                </p:cTn>
                              </p:par>
                            </p:childTnLst>
                          </p:cTn>
                        </p:par>
                        <p:par>
                          <p:cTn id="84" fill="hold">
                            <p:stCondLst>
                              <p:cond delay="4000"/>
                            </p:stCondLst>
                            <p:childTnLst>
                              <p:par>
                                <p:cTn id="85" presetID="10" presetClass="entr" presetSubtype="0" fill="hold" grpId="0" nodeType="afterEffect">
                                  <p:stCondLst>
                                    <p:cond delay="0"/>
                                  </p:stCondLst>
                                  <p:childTnLst>
                                    <p:set>
                                      <p:cBhvr>
                                        <p:cTn id="86" dur="1" fill="hold">
                                          <p:stCondLst>
                                            <p:cond delay="0"/>
                                          </p:stCondLst>
                                        </p:cTn>
                                        <p:tgtEl>
                                          <p:spTgt spid="73"/>
                                        </p:tgtEl>
                                        <p:attrNameLst>
                                          <p:attrName>style.visibility</p:attrName>
                                        </p:attrNameLst>
                                      </p:cBhvr>
                                      <p:to>
                                        <p:strVal val="visible"/>
                                      </p:to>
                                    </p:set>
                                    <p:animEffect transition="in" filter="fade">
                                      <p:cBhvr>
                                        <p:cTn id="87" dur="200"/>
                                        <p:tgtEl>
                                          <p:spTgt spid="73"/>
                                        </p:tgtEl>
                                      </p:cBhvr>
                                    </p:animEffect>
                                  </p:childTnLst>
                                </p:cTn>
                              </p:par>
                            </p:childTnLst>
                          </p:cTn>
                        </p:par>
                        <p:par>
                          <p:cTn id="88" fill="hold">
                            <p:stCondLst>
                              <p:cond delay="4200"/>
                            </p:stCondLst>
                            <p:childTnLst>
                              <p:par>
                                <p:cTn id="89" presetID="10" presetClass="entr" presetSubtype="0" fill="hold" grpId="0" nodeType="afterEffect">
                                  <p:stCondLst>
                                    <p:cond delay="0"/>
                                  </p:stCondLst>
                                  <p:childTnLst>
                                    <p:set>
                                      <p:cBhvr>
                                        <p:cTn id="90" dur="1" fill="hold">
                                          <p:stCondLst>
                                            <p:cond delay="0"/>
                                          </p:stCondLst>
                                        </p:cTn>
                                        <p:tgtEl>
                                          <p:spTgt spid="74"/>
                                        </p:tgtEl>
                                        <p:attrNameLst>
                                          <p:attrName>style.visibility</p:attrName>
                                        </p:attrNameLst>
                                      </p:cBhvr>
                                      <p:to>
                                        <p:strVal val="visible"/>
                                      </p:to>
                                    </p:set>
                                    <p:animEffect transition="in" filter="fade">
                                      <p:cBhvr>
                                        <p:cTn id="91" dur="200"/>
                                        <p:tgtEl>
                                          <p:spTgt spid="74"/>
                                        </p:tgtEl>
                                      </p:cBhvr>
                                    </p:animEffect>
                                  </p:childTnLst>
                                </p:cTn>
                              </p:par>
                            </p:childTnLst>
                          </p:cTn>
                        </p:par>
                        <p:par>
                          <p:cTn id="92" fill="hold">
                            <p:stCondLst>
                              <p:cond delay="4400"/>
                            </p:stCondLst>
                            <p:childTnLst>
                              <p:par>
                                <p:cTn id="93" presetID="10" presetClass="entr" presetSubtype="0" fill="hold" grpId="0" nodeType="afterEffect">
                                  <p:stCondLst>
                                    <p:cond delay="0"/>
                                  </p:stCondLst>
                                  <p:childTnLst>
                                    <p:set>
                                      <p:cBhvr>
                                        <p:cTn id="94" dur="1" fill="hold">
                                          <p:stCondLst>
                                            <p:cond delay="0"/>
                                          </p:stCondLst>
                                        </p:cTn>
                                        <p:tgtEl>
                                          <p:spTgt spid="75"/>
                                        </p:tgtEl>
                                        <p:attrNameLst>
                                          <p:attrName>style.visibility</p:attrName>
                                        </p:attrNameLst>
                                      </p:cBhvr>
                                      <p:to>
                                        <p:strVal val="visible"/>
                                      </p:to>
                                    </p:set>
                                    <p:animEffect transition="in" filter="fade">
                                      <p:cBhvr>
                                        <p:cTn id="95" dur="200"/>
                                        <p:tgtEl>
                                          <p:spTgt spid="75"/>
                                        </p:tgtEl>
                                      </p:cBhvr>
                                    </p:animEffect>
                                  </p:childTnLst>
                                </p:cTn>
                              </p:par>
                            </p:childTnLst>
                          </p:cTn>
                        </p:par>
                        <p:par>
                          <p:cTn id="96" fill="hold">
                            <p:stCondLst>
                              <p:cond delay="4600"/>
                            </p:stCondLst>
                            <p:childTnLst>
                              <p:par>
                                <p:cTn id="97" presetID="10" presetClass="entr" presetSubtype="0" fill="hold" grpId="0" nodeType="afterEffect">
                                  <p:stCondLst>
                                    <p:cond delay="0"/>
                                  </p:stCondLst>
                                  <p:childTnLst>
                                    <p:set>
                                      <p:cBhvr>
                                        <p:cTn id="98" dur="1" fill="hold">
                                          <p:stCondLst>
                                            <p:cond delay="0"/>
                                          </p:stCondLst>
                                        </p:cTn>
                                        <p:tgtEl>
                                          <p:spTgt spid="76"/>
                                        </p:tgtEl>
                                        <p:attrNameLst>
                                          <p:attrName>style.visibility</p:attrName>
                                        </p:attrNameLst>
                                      </p:cBhvr>
                                      <p:to>
                                        <p:strVal val="visible"/>
                                      </p:to>
                                    </p:set>
                                    <p:animEffect transition="in" filter="fade">
                                      <p:cBhvr>
                                        <p:cTn id="99" dur="200"/>
                                        <p:tgtEl>
                                          <p:spTgt spid="76"/>
                                        </p:tgtEl>
                                      </p:cBhvr>
                                    </p:animEffect>
                                  </p:childTnLst>
                                </p:cTn>
                              </p:par>
                            </p:childTnLst>
                          </p:cTn>
                        </p:par>
                        <p:par>
                          <p:cTn id="100" fill="hold">
                            <p:stCondLst>
                              <p:cond delay="4800"/>
                            </p:stCondLst>
                            <p:childTnLst>
                              <p:par>
                                <p:cTn id="101" presetID="10" presetClass="entr" presetSubtype="0" fill="hold" grpId="0" nodeType="afterEffect">
                                  <p:stCondLst>
                                    <p:cond delay="0"/>
                                  </p:stCondLst>
                                  <p:childTnLst>
                                    <p:set>
                                      <p:cBhvr>
                                        <p:cTn id="102" dur="1" fill="hold">
                                          <p:stCondLst>
                                            <p:cond delay="0"/>
                                          </p:stCondLst>
                                        </p:cTn>
                                        <p:tgtEl>
                                          <p:spTgt spid="77"/>
                                        </p:tgtEl>
                                        <p:attrNameLst>
                                          <p:attrName>style.visibility</p:attrName>
                                        </p:attrNameLst>
                                      </p:cBhvr>
                                      <p:to>
                                        <p:strVal val="visible"/>
                                      </p:to>
                                    </p:set>
                                    <p:animEffect transition="in" filter="fade">
                                      <p:cBhvr>
                                        <p:cTn id="103" dur="2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animBg="1"/>
      <p:bldP spid="80" grpId="0" animBg="1"/>
      <p:bldP spid="81" grpId="0" animBg="1"/>
      <p:bldP spid="82" grpId="0" animBg="1"/>
      <p:bldP spid="18" grpId="0" animBg="1"/>
      <p:bldP spid="19" grpId="0" animBg="1"/>
      <p:bldP spid="14" grpId="0" animBg="1"/>
      <p:bldP spid="15" grpId="0" animBg="1"/>
      <p:bldP spid="10" grpId="0" animBg="1"/>
      <p:bldP spid="11" grpId="0" animBg="1"/>
      <p:bldP spid="6" grpId="0" animBg="1"/>
      <p:bldP spid="7" grpId="0" animBg="1"/>
      <p:bldP spid="2" grpId="0" animBg="1"/>
      <p:bldP spid="3" grpId="0" animBg="1"/>
      <p:bldP spid="73" grpId="0"/>
      <p:bldP spid="74" grpId="0"/>
      <p:bldP spid="75" grpId="0"/>
      <p:bldP spid="76" grpId="0"/>
      <p:bldP spid="7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25"/>
          <p:cNvSpPr/>
          <p:nvPr/>
        </p:nvSpPr>
        <p:spPr>
          <a:xfrm>
            <a:off x="1035109" y="1793238"/>
            <a:ext cx="4512251" cy="1575317"/>
          </a:xfrm>
          <a:prstGeom prst="roundRect">
            <a:avLst>
              <a:gd name="adj" fmla="val 39064"/>
            </a:avLst>
          </a:pr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9" name="Rounded Rectangle 25_1"/>
          <p:cNvSpPr/>
          <p:nvPr/>
        </p:nvSpPr>
        <p:spPr>
          <a:xfrm>
            <a:off x="1069177" y="1793238"/>
            <a:ext cx="4444121" cy="1575317"/>
          </a:xfrm>
          <a:custGeom>
            <a:avLst/>
            <a:gdLst/>
            <a:ahLst/>
            <a:cxnLst/>
            <a:rect l="l" t="t" r="r" b="b"/>
            <a:pathLst>
              <a:path w="3333091" h="1181488">
                <a:moveTo>
                  <a:pt x="0" y="865064"/>
                </a:moveTo>
                <a:lnTo>
                  <a:pt x="3333091" y="865064"/>
                </a:lnTo>
                <a:cubicBezTo>
                  <a:pt x="3274109" y="1049198"/>
                  <a:pt x="3101055" y="1181488"/>
                  <a:pt x="2897103" y="1181488"/>
                </a:cubicBezTo>
                <a:lnTo>
                  <a:pt x="435987" y="1181488"/>
                </a:lnTo>
                <a:cubicBezTo>
                  <a:pt x="232035" y="1181488"/>
                  <a:pt x="58981" y="1049198"/>
                  <a:pt x="0" y="865064"/>
                </a:cubicBezTo>
                <a:close/>
                <a:moveTo>
                  <a:pt x="435987" y="0"/>
                </a:moveTo>
                <a:lnTo>
                  <a:pt x="2897103" y="0"/>
                </a:lnTo>
                <a:cubicBezTo>
                  <a:pt x="3101055" y="0"/>
                  <a:pt x="3274109" y="132290"/>
                  <a:pt x="3333091" y="316424"/>
                </a:cubicBezTo>
                <a:lnTo>
                  <a:pt x="0" y="316424"/>
                </a:lnTo>
                <a:cubicBezTo>
                  <a:pt x="58981" y="132290"/>
                  <a:pt x="232035" y="0"/>
                  <a:pt x="435987"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2" name="Oval 942"/>
          <p:cNvSpPr>
            <a:spLocks noChangeArrowheads="1"/>
          </p:cNvSpPr>
          <p:nvPr/>
        </p:nvSpPr>
        <p:spPr bwMode="auto">
          <a:xfrm>
            <a:off x="1179908" y="1958411"/>
            <a:ext cx="1244971" cy="1244971"/>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1" name="圆角矩形 30"/>
          <p:cNvSpPr/>
          <p:nvPr/>
        </p:nvSpPr>
        <p:spPr>
          <a:xfrm>
            <a:off x="1035109" y="3722351"/>
            <a:ext cx="4512251" cy="1575317"/>
          </a:xfrm>
          <a:prstGeom prst="roundRect">
            <a:avLst>
              <a:gd name="adj" fmla="val 39064"/>
            </a:avLst>
          </a:pr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2" name="Rounded Rectangle 25_1"/>
          <p:cNvSpPr/>
          <p:nvPr/>
        </p:nvSpPr>
        <p:spPr>
          <a:xfrm>
            <a:off x="1069177" y="3722351"/>
            <a:ext cx="4444121" cy="1575317"/>
          </a:xfrm>
          <a:custGeom>
            <a:avLst/>
            <a:gdLst/>
            <a:ahLst/>
            <a:cxnLst/>
            <a:rect l="l" t="t" r="r" b="b"/>
            <a:pathLst>
              <a:path w="3333091" h="1181488">
                <a:moveTo>
                  <a:pt x="0" y="865064"/>
                </a:moveTo>
                <a:lnTo>
                  <a:pt x="3333091" y="865064"/>
                </a:lnTo>
                <a:cubicBezTo>
                  <a:pt x="3274109" y="1049198"/>
                  <a:pt x="3101055" y="1181488"/>
                  <a:pt x="2897103" y="1181488"/>
                </a:cubicBezTo>
                <a:lnTo>
                  <a:pt x="435987" y="1181488"/>
                </a:lnTo>
                <a:cubicBezTo>
                  <a:pt x="232035" y="1181488"/>
                  <a:pt x="58981" y="1049198"/>
                  <a:pt x="0" y="865064"/>
                </a:cubicBezTo>
                <a:close/>
                <a:moveTo>
                  <a:pt x="435987" y="0"/>
                </a:moveTo>
                <a:lnTo>
                  <a:pt x="2897103" y="0"/>
                </a:lnTo>
                <a:cubicBezTo>
                  <a:pt x="3101055" y="0"/>
                  <a:pt x="3274109" y="132290"/>
                  <a:pt x="3333091" y="316424"/>
                </a:cubicBezTo>
                <a:lnTo>
                  <a:pt x="0" y="316424"/>
                </a:lnTo>
                <a:cubicBezTo>
                  <a:pt x="58981" y="132290"/>
                  <a:pt x="232035" y="0"/>
                  <a:pt x="435987"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3" name="Oval 942"/>
          <p:cNvSpPr>
            <a:spLocks noChangeArrowheads="1"/>
          </p:cNvSpPr>
          <p:nvPr/>
        </p:nvSpPr>
        <p:spPr bwMode="auto">
          <a:xfrm>
            <a:off x="1179908" y="3887524"/>
            <a:ext cx="1244971" cy="1244971"/>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4" name="圆角矩形 33"/>
          <p:cNvSpPr/>
          <p:nvPr/>
        </p:nvSpPr>
        <p:spPr>
          <a:xfrm>
            <a:off x="6359464" y="1793238"/>
            <a:ext cx="4512251" cy="1575317"/>
          </a:xfrm>
          <a:prstGeom prst="roundRect">
            <a:avLst>
              <a:gd name="adj" fmla="val 39064"/>
            </a:avLst>
          </a:pr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5" name="Rounded Rectangle 25_1"/>
          <p:cNvSpPr/>
          <p:nvPr/>
        </p:nvSpPr>
        <p:spPr>
          <a:xfrm>
            <a:off x="6393532" y="1793238"/>
            <a:ext cx="4444121" cy="1575317"/>
          </a:xfrm>
          <a:custGeom>
            <a:avLst/>
            <a:gdLst/>
            <a:ahLst/>
            <a:cxnLst/>
            <a:rect l="l" t="t" r="r" b="b"/>
            <a:pathLst>
              <a:path w="3333091" h="1181488">
                <a:moveTo>
                  <a:pt x="0" y="865064"/>
                </a:moveTo>
                <a:lnTo>
                  <a:pt x="3333091" y="865064"/>
                </a:lnTo>
                <a:cubicBezTo>
                  <a:pt x="3274109" y="1049198"/>
                  <a:pt x="3101055" y="1181488"/>
                  <a:pt x="2897103" y="1181488"/>
                </a:cubicBezTo>
                <a:lnTo>
                  <a:pt x="435987" y="1181488"/>
                </a:lnTo>
                <a:cubicBezTo>
                  <a:pt x="232035" y="1181488"/>
                  <a:pt x="58981" y="1049198"/>
                  <a:pt x="0" y="865064"/>
                </a:cubicBezTo>
                <a:close/>
                <a:moveTo>
                  <a:pt x="435987" y="0"/>
                </a:moveTo>
                <a:lnTo>
                  <a:pt x="2897103" y="0"/>
                </a:lnTo>
                <a:cubicBezTo>
                  <a:pt x="3101055" y="0"/>
                  <a:pt x="3274109" y="132290"/>
                  <a:pt x="3333091" y="316424"/>
                </a:cubicBezTo>
                <a:lnTo>
                  <a:pt x="0" y="316424"/>
                </a:lnTo>
                <a:cubicBezTo>
                  <a:pt x="58981" y="132290"/>
                  <a:pt x="232035" y="0"/>
                  <a:pt x="435987"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6" name="Oval 942"/>
          <p:cNvSpPr>
            <a:spLocks noChangeArrowheads="1"/>
          </p:cNvSpPr>
          <p:nvPr/>
        </p:nvSpPr>
        <p:spPr bwMode="auto">
          <a:xfrm>
            <a:off x="6504263" y="1958411"/>
            <a:ext cx="1244971" cy="1244971"/>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7" name="圆角矩形 36"/>
          <p:cNvSpPr/>
          <p:nvPr/>
        </p:nvSpPr>
        <p:spPr>
          <a:xfrm>
            <a:off x="6359464" y="3722351"/>
            <a:ext cx="4512251" cy="1575317"/>
          </a:xfrm>
          <a:prstGeom prst="roundRect">
            <a:avLst>
              <a:gd name="adj" fmla="val 39064"/>
            </a:avLst>
          </a:pr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8" name="Rounded Rectangle 25_1"/>
          <p:cNvSpPr/>
          <p:nvPr/>
        </p:nvSpPr>
        <p:spPr>
          <a:xfrm>
            <a:off x="6393532" y="3722351"/>
            <a:ext cx="4444121" cy="1575317"/>
          </a:xfrm>
          <a:custGeom>
            <a:avLst/>
            <a:gdLst/>
            <a:ahLst/>
            <a:cxnLst/>
            <a:rect l="l" t="t" r="r" b="b"/>
            <a:pathLst>
              <a:path w="3333091" h="1181488">
                <a:moveTo>
                  <a:pt x="0" y="865064"/>
                </a:moveTo>
                <a:lnTo>
                  <a:pt x="3333091" y="865064"/>
                </a:lnTo>
                <a:cubicBezTo>
                  <a:pt x="3274109" y="1049198"/>
                  <a:pt x="3101055" y="1181488"/>
                  <a:pt x="2897103" y="1181488"/>
                </a:cubicBezTo>
                <a:lnTo>
                  <a:pt x="435987" y="1181488"/>
                </a:lnTo>
                <a:cubicBezTo>
                  <a:pt x="232035" y="1181488"/>
                  <a:pt x="58981" y="1049198"/>
                  <a:pt x="0" y="865064"/>
                </a:cubicBezTo>
                <a:close/>
                <a:moveTo>
                  <a:pt x="435987" y="0"/>
                </a:moveTo>
                <a:lnTo>
                  <a:pt x="2897103" y="0"/>
                </a:lnTo>
                <a:cubicBezTo>
                  <a:pt x="3101055" y="0"/>
                  <a:pt x="3274109" y="132290"/>
                  <a:pt x="3333091" y="316424"/>
                </a:cubicBezTo>
                <a:lnTo>
                  <a:pt x="0" y="316424"/>
                </a:lnTo>
                <a:cubicBezTo>
                  <a:pt x="58981" y="132290"/>
                  <a:pt x="232035" y="0"/>
                  <a:pt x="435987"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9" name="Oval 942"/>
          <p:cNvSpPr>
            <a:spLocks noChangeArrowheads="1"/>
          </p:cNvSpPr>
          <p:nvPr/>
        </p:nvSpPr>
        <p:spPr bwMode="auto">
          <a:xfrm>
            <a:off x="6504263" y="3887524"/>
            <a:ext cx="1244971" cy="1244971"/>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7" name="Oval 1556"/>
          <p:cNvSpPr>
            <a:spLocks noChangeArrowheads="1"/>
          </p:cNvSpPr>
          <p:nvPr/>
        </p:nvSpPr>
        <p:spPr bwMode="auto">
          <a:xfrm>
            <a:off x="1409804" y="2176725"/>
            <a:ext cx="782616" cy="782616"/>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5" name="Oval 1556"/>
          <p:cNvSpPr>
            <a:spLocks noChangeArrowheads="1"/>
          </p:cNvSpPr>
          <p:nvPr/>
        </p:nvSpPr>
        <p:spPr bwMode="auto">
          <a:xfrm>
            <a:off x="1491251" y="2258173"/>
            <a:ext cx="619708" cy="619708"/>
          </a:xfrm>
          <a:prstGeom prst="ellipse">
            <a:avLst/>
          </a:prstGeom>
          <a:gradFill flip="none" rotWithShape="1">
            <a:gsLst>
              <a:gs pos="0">
                <a:schemeClr val="accent3"/>
              </a:gs>
              <a:gs pos="100000">
                <a:schemeClr val="accent3">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6" name="Oval 1556_1"/>
          <p:cNvSpPr>
            <a:spLocks noChangeArrowheads="1"/>
          </p:cNvSpPr>
          <p:nvPr/>
        </p:nvSpPr>
        <p:spPr bwMode="auto">
          <a:xfrm>
            <a:off x="1514266" y="2281187"/>
            <a:ext cx="573679" cy="573679"/>
          </a:xfrm>
          <a:prstGeom prst="ellipse">
            <a:avLst/>
          </a:prstGeom>
          <a:gradFill flip="none" rotWithShape="1">
            <a:gsLst>
              <a:gs pos="0">
                <a:schemeClr val="accent3">
                  <a:lumMod val="90000"/>
                </a:schemeClr>
              </a:gs>
              <a:gs pos="100000">
                <a:schemeClr val="accent3"/>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3" name="Freeform 1613"/>
          <p:cNvSpPr>
            <a:spLocks/>
          </p:cNvSpPr>
          <p:nvPr/>
        </p:nvSpPr>
        <p:spPr bwMode="auto">
          <a:xfrm>
            <a:off x="1761007" y="2405308"/>
            <a:ext cx="399771" cy="556341"/>
          </a:xfrm>
          <a:custGeom>
            <a:avLst/>
            <a:gdLst>
              <a:gd name="T0" fmla="*/ 78 w 719"/>
              <a:gd name="T1" fmla="*/ 0 h 978"/>
              <a:gd name="T2" fmla="*/ 78 w 719"/>
              <a:gd name="T3" fmla="*/ 0 h 978"/>
              <a:gd name="T4" fmla="*/ 5 w 719"/>
              <a:gd name="T5" fmla="*/ 593 h 978"/>
              <a:gd name="T6" fmla="*/ 0 w 719"/>
              <a:gd name="T7" fmla="*/ 596 h 978"/>
              <a:gd name="T8" fmla="*/ 381 w 719"/>
              <a:gd name="T9" fmla="*/ 978 h 978"/>
              <a:gd name="T10" fmla="*/ 719 w 719"/>
              <a:gd name="T11" fmla="*/ 641 h 978"/>
              <a:gd name="T12" fmla="*/ 78 w 719"/>
              <a:gd name="T13" fmla="*/ 0 h 978"/>
              <a:gd name="connsiteX0" fmla="*/ 1015 w 9930"/>
              <a:gd name="connsiteY0" fmla="*/ 0 h 10000"/>
              <a:gd name="connsiteX1" fmla="*/ 1015 w 9930"/>
              <a:gd name="connsiteY1" fmla="*/ 0 h 10000"/>
              <a:gd name="connsiteX2" fmla="*/ 0 w 9930"/>
              <a:gd name="connsiteY2" fmla="*/ 6063 h 10000"/>
              <a:gd name="connsiteX3" fmla="*/ 5229 w 9930"/>
              <a:gd name="connsiteY3" fmla="*/ 10000 h 10000"/>
              <a:gd name="connsiteX4" fmla="*/ 9930 w 9930"/>
              <a:gd name="connsiteY4" fmla="*/ 6554 h 10000"/>
              <a:gd name="connsiteX5" fmla="*/ 1015 w 9930"/>
              <a:gd name="connsiteY5" fmla="*/ 0 h 10000"/>
              <a:gd name="connsiteX0" fmla="*/ 865 w 9843"/>
              <a:gd name="connsiteY0" fmla="*/ 0 h 10000"/>
              <a:gd name="connsiteX1" fmla="*/ 865 w 9843"/>
              <a:gd name="connsiteY1" fmla="*/ 0 h 10000"/>
              <a:gd name="connsiteX2" fmla="*/ 0 w 9843"/>
              <a:gd name="connsiteY2" fmla="*/ 6120 h 10000"/>
              <a:gd name="connsiteX3" fmla="*/ 5109 w 9843"/>
              <a:gd name="connsiteY3" fmla="*/ 10000 h 10000"/>
              <a:gd name="connsiteX4" fmla="*/ 9843 w 9843"/>
              <a:gd name="connsiteY4" fmla="*/ 6554 h 10000"/>
              <a:gd name="connsiteX5" fmla="*/ 865 w 9843"/>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43" h="10000">
                <a:moveTo>
                  <a:pt x="865" y="0"/>
                </a:moveTo>
                <a:lnTo>
                  <a:pt x="865" y="0"/>
                </a:lnTo>
                <a:lnTo>
                  <a:pt x="0" y="6120"/>
                </a:lnTo>
                <a:lnTo>
                  <a:pt x="5109" y="10000"/>
                </a:lnTo>
                <a:lnTo>
                  <a:pt x="9843" y="6554"/>
                </a:lnTo>
                <a:lnTo>
                  <a:pt x="865" y="0"/>
                </a:lnTo>
                <a:close/>
              </a:path>
            </a:pathLst>
          </a:custGeom>
          <a:gradFill>
            <a:gsLst>
              <a:gs pos="0">
                <a:schemeClr val="tx2">
                  <a:alpha val="40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4" name="Freeform 1609"/>
          <p:cNvSpPr>
            <a:spLocks/>
          </p:cNvSpPr>
          <p:nvPr/>
        </p:nvSpPr>
        <p:spPr bwMode="auto">
          <a:xfrm>
            <a:off x="1687483" y="2405308"/>
            <a:ext cx="108653" cy="337331"/>
          </a:xfrm>
          <a:custGeom>
            <a:avLst/>
            <a:gdLst>
              <a:gd name="T0" fmla="*/ 118 w 191"/>
              <a:gd name="T1" fmla="*/ 593 h 593"/>
              <a:gd name="T2" fmla="*/ 118 w 191"/>
              <a:gd name="T3" fmla="*/ 64 h 593"/>
              <a:gd name="T4" fmla="*/ 0 w 191"/>
              <a:gd name="T5" fmla="*/ 64 h 593"/>
              <a:gd name="T6" fmla="*/ 0 w 191"/>
              <a:gd name="T7" fmla="*/ 0 h 593"/>
              <a:gd name="T8" fmla="*/ 191 w 191"/>
              <a:gd name="T9" fmla="*/ 0 h 593"/>
              <a:gd name="T10" fmla="*/ 191 w 191"/>
              <a:gd name="T11" fmla="*/ 593 h 593"/>
              <a:gd name="T12" fmla="*/ 118 w 191"/>
              <a:gd name="T13" fmla="*/ 593 h 593"/>
            </a:gdLst>
            <a:ahLst/>
            <a:cxnLst>
              <a:cxn ang="0">
                <a:pos x="T0" y="T1"/>
              </a:cxn>
              <a:cxn ang="0">
                <a:pos x="T2" y="T3"/>
              </a:cxn>
              <a:cxn ang="0">
                <a:pos x="T4" y="T5"/>
              </a:cxn>
              <a:cxn ang="0">
                <a:pos x="T6" y="T7"/>
              </a:cxn>
              <a:cxn ang="0">
                <a:pos x="T8" y="T9"/>
              </a:cxn>
              <a:cxn ang="0">
                <a:pos x="T10" y="T11"/>
              </a:cxn>
              <a:cxn ang="0">
                <a:pos x="T12" y="T13"/>
              </a:cxn>
            </a:cxnLst>
            <a:rect l="0" t="0" r="r" b="b"/>
            <a:pathLst>
              <a:path w="191" h="593">
                <a:moveTo>
                  <a:pt x="118" y="593"/>
                </a:moveTo>
                <a:lnTo>
                  <a:pt x="118" y="64"/>
                </a:lnTo>
                <a:lnTo>
                  <a:pt x="0" y="64"/>
                </a:lnTo>
                <a:lnTo>
                  <a:pt x="0" y="0"/>
                </a:lnTo>
                <a:lnTo>
                  <a:pt x="191" y="0"/>
                </a:lnTo>
                <a:lnTo>
                  <a:pt x="191" y="593"/>
                </a:lnTo>
                <a:lnTo>
                  <a:pt x="118" y="593"/>
                </a:lnTo>
                <a:close/>
              </a:path>
            </a:pathLst>
          </a:custGeom>
          <a:solidFill>
            <a:srgbClr val="F6F6F0"/>
          </a:solidFill>
          <a:ln w="7938" cap="flat">
            <a:noFill/>
            <a:prstDash val="solid"/>
            <a:miter lim="800000"/>
            <a:headEnd/>
            <a:tailEnd/>
          </a:ln>
          <a:effectLst>
            <a:outerShdw blurRad="63500" sx="102000" sy="102000" algn="ctr" rotWithShape="0">
              <a:schemeClr val="accent1">
                <a:alpha val="40000"/>
              </a:schemeClr>
            </a:outerShdw>
          </a:effectLst>
          <a:scene3d>
            <a:camera prst="orthographicFront"/>
            <a:lightRig rig="threePt" dir="t"/>
          </a:scene3d>
          <a:sp3d extrusionH="50800"/>
        </p:spPr>
        <p:txBody>
          <a:bodyPr vert="horz" wrap="square" lIns="121920" tIns="60960" rIns="121920" bIns="60960" numCol="1" anchor="t" anchorCtr="0" compatLnSpc="1">
            <a:prstTxWarp prst="textNoShape">
              <a:avLst/>
            </a:prstTxWarp>
          </a:bodyPr>
          <a:lstStyle/>
          <a:p>
            <a:endParaRPr lang="zh-CN" altLang="en-US" sz="2667">
              <a:ea typeface="微软雅黑" panose="020B0503020204020204" pitchFamily="34" charset="-122"/>
            </a:endParaRPr>
          </a:p>
        </p:txBody>
      </p:sp>
      <p:sp>
        <p:nvSpPr>
          <p:cNvPr id="56" name="Oval 1556"/>
          <p:cNvSpPr>
            <a:spLocks noChangeArrowheads="1"/>
          </p:cNvSpPr>
          <p:nvPr/>
        </p:nvSpPr>
        <p:spPr bwMode="auto">
          <a:xfrm>
            <a:off x="1411087" y="4144529"/>
            <a:ext cx="782616" cy="782616"/>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54" name="Oval 1556"/>
          <p:cNvSpPr>
            <a:spLocks noChangeArrowheads="1"/>
          </p:cNvSpPr>
          <p:nvPr/>
        </p:nvSpPr>
        <p:spPr bwMode="auto">
          <a:xfrm>
            <a:off x="1492534" y="4225977"/>
            <a:ext cx="619708" cy="619708"/>
          </a:xfrm>
          <a:prstGeom prst="ellipse">
            <a:avLst/>
          </a:prstGeom>
          <a:gradFill flip="none" rotWithShape="1">
            <a:gsLst>
              <a:gs pos="0">
                <a:schemeClr val="accent2"/>
              </a:gs>
              <a:gs pos="100000">
                <a:schemeClr val="accent2">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55" name="Oval 1556_1"/>
          <p:cNvSpPr>
            <a:spLocks noChangeArrowheads="1"/>
          </p:cNvSpPr>
          <p:nvPr/>
        </p:nvSpPr>
        <p:spPr bwMode="auto">
          <a:xfrm>
            <a:off x="1515549" y="4248991"/>
            <a:ext cx="573679" cy="573679"/>
          </a:xfrm>
          <a:prstGeom prst="ellipse">
            <a:avLst/>
          </a:prstGeom>
          <a:gradFill flip="none" rotWithShape="1">
            <a:gsLst>
              <a:gs pos="0">
                <a:schemeClr val="accent2">
                  <a:lumMod val="90000"/>
                </a:schemeClr>
              </a:gs>
              <a:gs pos="100000">
                <a:schemeClr val="accent2"/>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52" name="Freeform 1615"/>
          <p:cNvSpPr>
            <a:spLocks/>
          </p:cNvSpPr>
          <p:nvPr/>
        </p:nvSpPr>
        <p:spPr bwMode="auto">
          <a:xfrm>
            <a:off x="1678295" y="4369233"/>
            <a:ext cx="485235" cy="520504"/>
          </a:xfrm>
          <a:custGeom>
            <a:avLst/>
            <a:gdLst>
              <a:gd name="T0" fmla="*/ 385 w 853"/>
              <a:gd name="T1" fmla="*/ 0 h 915"/>
              <a:gd name="T2" fmla="*/ 367 w 853"/>
              <a:gd name="T3" fmla="*/ 17 h 915"/>
              <a:gd name="T4" fmla="*/ 367 w 853"/>
              <a:gd name="T5" fmla="*/ 189 h 915"/>
              <a:gd name="T6" fmla="*/ 329 w 853"/>
              <a:gd name="T7" fmla="*/ 244 h 915"/>
              <a:gd name="T8" fmla="*/ 383 w 853"/>
              <a:gd name="T9" fmla="*/ 369 h 915"/>
              <a:gd name="T10" fmla="*/ 362 w 853"/>
              <a:gd name="T11" fmla="*/ 482 h 915"/>
              <a:gd name="T12" fmla="*/ 206 w 853"/>
              <a:gd name="T13" fmla="*/ 513 h 915"/>
              <a:gd name="T14" fmla="*/ 15 w 853"/>
              <a:gd name="T15" fmla="*/ 492 h 915"/>
              <a:gd name="T16" fmla="*/ 0 w 853"/>
              <a:gd name="T17" fmla="*/ 508 h 915"/>
              <a:gd name="T18" fmla="*/ 407 w 853"/>
              <a:gd name="T19" fmla="*/ 915 h 915"/>
              <a:gd name="T20" fmla="*/ 853 w 853"/>
              <a:gd name="T21" fmla="*/ 468 h 915"/>
              <a:gd name="T22" fmla="*/ 385 w 853"/>
              <a:gd name="T23" fmla="*/ 0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3" h="915">
                <a:moveTo>
                  <a:pt x="385" y="0"/>
                </a:moveTo>
                <a:lnTo>
                  <a:pt x="367" y="17"/>
                </a:lnTo>
                <a:lnTo>
                  <a:pt x="367" y="189"/>
                </a:lnTo>
                <a:lnTo>
                  <a:pt x="329" y="244"/>
                </a:lnTo>
                <a:lnTo>
                  <a:pt x="383" y="369"/>
                </a:lnTo>
                <a:lnTo>
                  <a:pt x="362" y="482"/>
                </a:lnTo>
                <a:lnTo>
                  <a:pt x="206" y="513"/>
                </a:lnTo>
                <a:lnTo>
                  <a:pt x="15" y="492"/>
                </a:lnTo>
                <a:lnTo>
                  <a:pt x="0" y="508"/>
                </a:lnTo>
                <a:lnTo>
                  <a:pt x="407" y="915"/>
                </a:lnTo>
                <a:lnTo>
                  <a:pt x="853" y="468"/>
                </a:lnTo>
                <a:lnTo>
                  <a:pt x="385" y="0"/>
                </a:lnTo>
                <a:close/>
              </a:path>
            </a:pathLst>
          </a:custGeom>
          <a:gradFill>
            <a:gsLst>
              <a:gs pos="0">
                <a:schemeClr val="tx2">
                  <a:alpha val="40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53" name="Freeform 1611"/>
          <p:cNvSpPr>
            <a:spLocks/>
          </p:cNvSpPr>
          <p:nvPr/>
        </p:nvSpPr>
        <p:spPr bwMode="auto">
          <a:xfrm>
            <a:off x="1662367" y="4345342"/>
            <a:ext cx="259400" cy="338471"/>
          </a:xfrm>
          <a:custGeom>
            <a:avLst/>
            <a:gdLst>
              <a:gd name="T0" fmla="*/ 193 w 193"/>
              <a:gd name="T1" fmla="*/ 164 h 252"/>
              <a:gd name="T2" fmla="*/ 193 w 193"/>
              <a:gd name="T3" fmla="*/ 182 h 252"/>
              <a:gd name="T4" fmla="*/ 191 w 193"/>
              <a:gd name="T5" fmla="*/ 200 h 252"/>
              <a:gd name="T6" fmla="*/ 170 w 193"/>
              <a:gd name="T7" fmla="*/ 238 h 252"/>
              <a:gd name="T8" fmla="*/ 129 w 193"/>
              <a:gd name="T9" fmla="*/ 251 h 252"/>
              <a:gd name="T10" fmla="*/ 96 w 193"/>
              <a:gd name="T11" fmla="*/ 252 h 252"/>
              <a:gd name="T12" fmla="*/ 63 w 193"/>
              <a:gd name="T13" fmla="*/ 251 h 252"/>
              <a:gd name="T14" fmla="*/ 15 w 193"/>
              <a:gd name="T15" fmla="*/ 233 h 252"/>
              <a:gd name="T16" fmla="*/ 0 w 193"/>
              <a:gd name="T17" fmla="*/ 185 h 252"/>
              <a:gd name="T18" fmla="*/ 0 w 193"/>
              <a:gd name="T19" fmla="*/ 160 h 252"/>
              <a:gd name="T20" fmla="*/ 29 w 193"/>
              <a:gd name="T21" fmla="*/ 160 h 252"/>
              <a:gd name="T22" fmla="*/ 29 w 193"/>
              <a:gd name="T23" fmla="*/ 185 h 252"/>
              <a:gd name="T24" fmla="*/ 38 w 193"/>
              <a:gd name="T25" fmla="*/ 214 h 252"/>
              <a:gd name="T26" fmla="*/ 67 w 193"/>
              <a:gd name="T27" fmla="*/ 225 h 252"/>
              <a:gd name="T28" fmla="*/ 96 w 193"/>
              <a:gd name="T29" fmla="*/ 226 h 252"/>
              <a:gd name="T30" fmla="*/ 121 w 193"/>
              <a:gd name="T31" fmla="*/ 225 h 252"/>
              <a:gd name="T32" fmla="*/ 137 w 193"/>
              <a:gd name="T33" fmla="*/ 223 h 252"/>
              <a:gd name="T34" fmla="*/ 148 w 193"/>
              <a:gd name="T35" fmla="*/ 218 h 252"/>
              <a:gd name="T36" fmla="*/ 156 w 193"/>
              <a:gd name="T37" fmla="*/ 209 h 252"/>
              <a:gd name="T38" fmla="*/ 161 w 193"/>
              <a:gd name="T39" fmla="*/ 194 h 252"/>
              <a:gd name="T40" fmla="*/ 163 w 193"/>
              <a:gd name="T41" fmla="*/ 178 h 252"/>
              <a:gd name="T42" fmla="*/ 161 w 193"/>
              <a:gd name="T43" fmla="*/ 162 h 252"/>
              <a:gd name="T44" fmla="*/ 150 w 193"/>
              <a:gd name="T45" fmla="*/ 140 h 252"/>
              <a:gd name="T46" fmla="*/ 125 w 193"/>
              <a:gd name="T47" fmla="*/ 135 h 252"/>
              <a:gd name="T48" fmla="*/ 51 w 193"/>
              <a:gd name="T49" fmla="*/ 135 h 252"/>
              <a:gd name="T50" fmla="*/ 51 w 193"/>
              <a:gd name="T51" fmla="*/ 110 h 252"/>
              <a:gd name="T52" fmla="*/ 127 w 193"/>
              <a:gd name="T53" fmla="*/ 110 h 252"/>
              <a:gd name="T54" fmla="*/ 150 w 193"/>
              <a:gd name="T55" fmla="*/ 102 h 252"/>
              <a:gd name="T56" fmla="*/ 160 w 193"/>
              <a:gd name="T57" fmla="*/ 81 h 252"/>
              <a:gd name="T58" fmla="*/ 161 w 193"/>
              <a:gd name="T59" fmla="*/ 72 h 252"/>
              <a:gd name="T60" fmla="*/ 161 w 193"/>
              <a:gd name="T61" fmla="*/ 62 h 252"/>
              <a:gd name="T62" fmla="*/ 157 w 193"/>
              <a:gd name="T63" fmla="*/ 45 h 252"/>
              <a:gd name="T64" fmla="*/ 148 w 193"/>
              <a:gd name="T65" fmla="*/ 35 h 252"/>
              <a:gd name="T66" fmla="*/ 136 w 193"/>
              <a:gd name="T67" fmla="*/ 29 h 252"/>
              <a:gd name="T68" fmla="*/ 120 w 193"/>
              <a:gd name="T69" fmla="*/ 26 h 252"/>
              <a:gd name="T70" fmla="*/ 108 w 193"/>
              <a:gd name="T71" fmla="*/ 26 h 252"/>
              <a:gd name="T72" fmla="*/ 96 w 193"/>
              <a:gd name="T73" fmla="*/ 26 h 252"/>
              <a:gd name="T74" fmla="*/ 83 w 193"/>
              <a:gd name="T75" fmla="*/ 26 h 252"/>
              <a:gd name="T76" fmla="*/ 72 w 193"/>
              <a:gd name="T77" fmla="*/ 27 h 252"/>
              <a:gd name="T78" fmla="*/ 39 w 193"/>
              <a:gd name="T79" fmla="*/ 39 h 252"/>
              <a:gd name="T80" fmla="*/ 29 w 193"/>
              <a:gd name="T81" fmla="*/ 73 h 252"/>
              <a:gd name="T82" fmla="*/ 29 w 193"/>
              <a:gd name="T83" fmla="*/ 85 h 252"/>
              <a:gd name="T84" fmla="*/ 0 w 193"/>
              <a:gd name="T85" fmla="*/ 85 h 252"/>
              <a:gd name="T86" fmla="*/ 0 w 193"/>
              <a:gd name="T87" fmla="*/ 64 h 252"/>
              <a:gd name="T88" fmla="*/ 5 w 193"/>
              <a:gd name="T89" fmla="*/ 38 h 252"/>
              <a:gd name="T90" fmla="*/ 18 w 193"/>
              <a:gd name="T91" fmla="*/ 19 h 252"/>
              <a:gd name="T92" fmla="*/ 41 w 193"/>
              <a:gd name="T93" fmla="*/ 6 h 252"/>
              <a:gd name="T94" fmla="*/ 69 w 193"/>
              <a:gd name="T95" fmla="*/ 1 h 252"/>
              <a:gd name="T96" fmla="*/ 104 w 193"/>
              <a:gd name="T97" fmla="*/ 0 h 252"/>
              <a:gd name="T98" fmla="*/ 139 w 193"/>
              <a:gd name="T99" fmla="*/ 2 h 252"/>
              <a:gd name="T100" fmla="*/ 174 w 193"/>
              <a:gd name="T101" fmla="*/ 18 h 252"/>
              <a:gd name="T102" fmla="*/ 190 w 193"/>
              <a:gd name="T103" fmla="*/ 52 h 252"/>
              <a:gd name="T104" fmla="*/ 192 w 193"/>
              <a:gd name="T105" fmla="*/ 69 h 252"/>
              <a:gd name="T106" fmla="*/ 190 w 193"/>
              <a:gd name="T107" fmla="*/ 86 h 252"/>
              <a:gd name="T108" fmla="*/ 182 w 193"/>
              <a:gd name="T109" fmla="*/ 107 h 252"/>
              <a:gd name="T110" fmla="*/ 164 w 193"/>
              <a:gd name="T111" fmla="*/ 122 h 252"/>
              <a:gd name="T112" fmla="*/ 184 w 193"/>
              <a:gd name="T113" fmla="*/ 139 h 252"/>
              <a:gd name="T114" fmla="*/ 193 w 193"/>
              <a:gd name="T115" fmla="*/ 164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3" h="252">
                <a:moveTo>
                  <a:pt x="193" y="164"/>
                </a:moveTo>
                <a:cubicBezTo>
                  <a:pt x="193" y="170"/>
                  <a:pt x="193" y="176"/>
                  <a:pt x="193" y="182"/>
                </a:cubicBezTo>
                <a:cubicBezTo>
                  <a:pt x="193" y="188"/>
                  <a:pt x="192" y="194"/>
                  <a:pt x="191" y="200"/>
                </a:cubicBezTo>
                <a:cubicBezTo>
                  <a:pt x="188" y="218"/>
                  <a:pt x="181" y="231"/>
                  <a:pt x="170" y="238"/>
                </a:cubicBezTo>
                <a:cubicBezTo>
                  <a:pt x="160" y="245"/>
                  <a:pt x="146" y="250"/>
                  <a:pt x="129" y="251"/>
                </a:cubicBezTo>
                <a:cubicBezTo>
                  <a:pt x="118" y="251"/>
                  <a:pt x="107" y="251"/>
                  <a:pt x="96" y="252"/>
                </a:cubicBezTo>
                <a:cubicBezTo>
                  <a:pt x="85" y="252"/>
                  <a:pt x="74" y="252"/>
                  <a:pt x="63" y="251"/>
                </a:cubicBezTo>
                <a:cubicBezTo>
                  <a:pt x="41" y="251"/>
                  <a:pt x="25" y="245"/>
                  <a:pt x="15" y="233"/>
                </a:cubicBezTo>
                <a:cubicBezTo>
                  <a:pt x="5" y="222"/>
                  <a:pt x="0" y="206"/>
                  <a:pt x="0" y="185"/>
                </a:cubicBezTo>
                <a:cubicBezTo>
                  <a:pt x="0" y="160"/>
                  <a:pt x="0" y="160"/>
                  <a:pt x="0" y="160"/>
                </a:cubicBezTo>
                <a:cubicBezTo>
                  <a:pt x="29" y="160"/>
                  <a:pt x="29" y="160"/>
                  <a:pt x="29" y="160"/>
                </a:cubicBezTo>
                <a:cubicBezTo>
                  <a:pt x="29" y="185"/>
                  <a:pt x="29" y="185"/>
                  <a:pt x="29" y="185"/>
                </a:cubicBezTo>
                <a:cubicBezTo>
                  <a:pt x="29" y="197"/>
                  <a:pt x="32" y="207"/>
                  <a:pt x="38" y="214"/>
                </a:cubicBezTo>
                <a:cubicBezTo>
                  <a:pt x="44" y="221"/>
                  <a:pt x="54" y="225"/>
                  <a:pt x="67" y="225"/>
                </a:cubicBezTo>
                <a:cubicBezTo>
                  <a:pt x="77" y="226"/>
                  <a:pt x="87" y="226"/>
                  <a:pt x="96" y="226"/>
                </a:cubicBezTo>
                <a:cubicBezTo>
                  <a:pt x="105" y="226"/>
                  <a:pt x="113" y="226"/>
                  <a:pt x="121" y="225"/>
                </a:cubicBezTo>
                <a:cubicBezTo>
                  <a:pt x="127" y="225"/>
                  <a:pt x="132" y="224"/>
                  <a:pt x="137" y="223"/>
                </a:cubicBezTo>
                <a:cubicBezTo>
                  <a:pt x="141" y="222"/>
                  <a:pt x="145" y="220"/>
                  <a:pt x="148" y="218"/>
                </a:cubicBezTo>
                <a:cubicBezTo>
                  <a:pt x="152" y="216"/>
                  <a:pt x="154" y="213"/>
                  <a:pt x="156" y="209"/>
                </a:cubicBezTo>
                <a:cubicBezTo>
                  <a:pt x="159" y="205"/>
                  <a:pt x="160" y="200"/>
                  <a:pt x="161" y="194"/>
                </a:cubicBezTo>
                <a:cubicBezTo>
                  <a:pt x="162" y="189"/>
                  <a:pt x="163" y="184"/>
                  <a:pt x="163" y="178"/>
                </a:cubicBezTo>
                <a:cubicBezTo>
                  <a:pt x="163" y="173"/>
                  <a:pt x="162" y="167"/>
                  <a:pt x="161" y="162"/>
                </a:cubicBezTo>
                <a:cubicBezTo>
                  <a:pt x="160" y="151"/>
                  <a:pt x="156" y="144"/>
                  <a:pt x="150" y="140"/>
                </a:cubicBezTo>
                <a:cubicBezTo>
                  <a:pt x="144" y="137"/>
                  <a:pt x="136" y="135"/>
                  <a:pt x="125" y="135"/>
                </a:cubicBezTo>
                <a:cubicBezTo>
                  <a:pt x="51" y="135"/>
                  <a:pt x="51" y="135"/>
                  <a:pt x="51" y="135"/>
                </a:cubicBezTo>
                <a:cubicBezTo>
                  <a:pt x="51" y="110"/>
                  <a:pt x="51" y="110"/>
                  <a:pt x="51" y="110"/>
                </a:cubicBezTo>
                <a:cubicBezTo>
                  <a:pt x="127" y="110"/>
                  <a:pt x="127" y="110"/>
                  <a:pt x="127" y="110"/>
                </a:cubicBezTo>
                <a:cubicBezTo>
                  <a:pt x="136" y="110"/>
                  <a:pt x="144" y="107"/>
                  <a:pt x="150" y="102"/>
                </a:cubicBezTo>
                <a:cubicBezTo>
                  <a:pt x="156" y="98"/>
                  <a:pt x="159" y="90"/>
                  <a:pt x="160" y="81"/>
                </a:cubicBezTo>
                <a:cubicBezTo>
                  <a:pt x="161" y="78"/>
                  <a:pt x="161" y="75"/>
                  <a:pt x="161" y="72"/>
                </a:cubicBezTo>
                <a:cubicBezTo>
                  <a:pt x="161" y="68"/>
                  <a:pt x="161" y="65"/>
                  <a:pt x="161" y="62"/>
                </a:cubicBezTo>
                <a:cubicBezTo>
                  <a:pt x="161" y="55"/>
                  <a:pt x="159" y="50"/>
                  <a:pt x="157" y="45"/>
                </a:cubicBezTo>
                <a:cubicBezTo>
                  <a:pt x="155" y="41"/>
                  <a:pt x="152" y="37"/>
                  <a:pt x="148" y="35"/>
                </a:cubicBezTo>
                <a:cubicBezTo>
                  <a:pt x="145" y="32"/>
                  <a:pt x="140" y="30"/>
                  <a:pt x="136" y="29"/>
                </a:cubicBezTo>
                <a:cubicBezTo>
                  <a:pt x="131" y="27"/>
                  <a:pt x="125" y="27"/>
                  <a:pt x="120" y="26"/>
                </a:cubicBezTo>
                <a:cubicBezTo>
                  <a:pt x="116" y="26"/>
                  <a:pt x="112" y="26"/>
                  <a:pt x="108" y="26"/>
                </a:cubicBezTo>
                <a:cubicBezTo>
                  <a:pt x="104" y="26"/>
                  <a:pt x="100" y="26"/>
                  <a:pt x="96" y="26"/>
                </a:cubicBezTo>
                <a:cubicBezTo>
                  <a:pt x="92" y="26"/>
                  <a:pt x="87" y="26"/>
                  <a:pt x="83" y="26"/>
                </a:cubicBezTo>
                <a:cubicBezTo>
                  <a:pt x="79" y="27"/>
                  <a:pt x="75" y="27"/>
                  <a:pt x="72" y="27"/>
                </a:cubicBezTo>
                <a:cubicBezTo>
                  <a:pt x="57" y="28"/>
                  <a:pt x="46" y="32"/>
                  <a:pt x="39" y="39"/>
                </a:cubicBezTo>
                <a:cubicBezTo>
                  <a:pt x="33" y="47"/>
                  <a:pt x="29" y="58"/>
                  <a:pt x="29" y="73"/>
                </a:cubicBezTo>
                <a:cubicBezTo>
                  <a:pt x="29" y="85"/>
                  <a:pt x="29" y="85"/>
                  <a:pt x="29" y="85"/>
                </a:cubicBezTo>
                <a:cubicBezTo>
                  <a:pt x="0" y="85"/>
                  <a:pt x="0" y="85"/>
                  <a:pt x="0" y="85"/>
                </a:cubicBezTo>
                <a:cubicBezTo>
                  <a:pt x="0" y="64"/>
                  <a:pt x="0" y="64"/>
                  <a:pt x="0" y="64"/>
                </a:cubicBezTo>
                <a:cubicBezTo>
                  <a:pt x="0" y="55"/>
                  <a:pt x="1" y="46"/>
                  <a:pt x="5" y="38"/>
                </a:cubicBezTo>
                <a:cubicBezTo>
                  <a:pt x="8" y="31"/>
                  <a:pt x="12" y="24"/>
                  <a:pt x="18" y="19"/>
                </a:cubicBezTo>
                <a:cubicBezTo>
                  <a:pt x="25" y="13"/>
                  <a:pt x="32" y="9"/>
                  <a:pt x="41" y="6"/>
                </a:cubicBezTo>
                <a:cubicBezTo>
                  <a:pt x="50" y="3"/>
                  <a:pt x="60" y="1"/>
                  <a:pt x="69" y="1"/>
                </a:cubicBezTo>
                <a:cubicBezTo>
                  <a:pt x="80" y="0"/>
                  <a:pt x="92" y="0"/>
                  <a:pt x="104" y="0"/>
                </a:cubicBezTo>
                <a:cubicBezTo>
                  <a:pt x="116" y="1"/>
                  <a:pt x="128" y="1"/>
                  <a:pt x="139" y="2"/>
                </a:cubicBezTo>
                <a:cubicBezTo>
                  <a:pt x="153" y="4"/>
                  <a:pt x="164" y="9"/>
                  <a:pt x="174" y="18"/>
                </a:cubicBezTo>
                <a:cubicBezTo>
                  <a:pt x="183" y="26"/>
                  <a:pt x="188" y="38"/>
                  <a:pt x="190" y="52"/>
                </a:cubicBezTo>
                <a:cubicBezTo>
                  <a:pt x="191" y="58"/>
                  <a:pt x="192" y="63"/>
                  <a:pt x="192" y="69"/>
                </a:cubicBezTo>
                <a:cubicBezTo>
                  <a:pt x="191" y="75"/>
                  <a:pt x="191" y="80"/>
                  <a:pt x="190" y="86"/>
                </a:cubicBezTo>
                <a:cubicBezTo>
                  <a:pt x="189" y="93"/>
                  <a:pt x="186" y="100"/>
                  <a:pt x="182" y="107"/>
                </a:cubicBezTo>
                <a:cubicBezTo>
                  <a:pt x="177" y="114"/>
                  <a:pt x="171" y="118"/>
                  <a:pt x="164" y="122"/>
                </a:cubicBezTo>
                <a:cubicBezTo>
                  <a:pt x="172" y="125"/>
                  <a:pt x="179" y="131"/>
                  <a:pt x="184" y="139"/>
                </a:cubicBezTo>
                <a:cubicBezTo>
                  <a:pt x="189" y="147"/>
                  <a:pt x="192" y="155"/>
                  <a:pt x="193" y="164"/>
                </a:cubicBezTo>
                <a:close/>
              </a:path>
            </a:pathLst>
          </a:custGeom>
          <a:solidFill>
            <a:srgbClr val="F6F6F0"/>
          </a:solidFill>
          <a:ln w="7938" cap="flat">
            <a:noFill/>
            <a:prstDash val="solid"/>
            <a:miter lim="800000"/>
            <a:headEnd/>
            <a:tailEnd/>
          </a:ln>
          <a:effectLst>
            <a:outerShdw blurRad="63500" sx="102000" sy="102000" algn="ctr" rotWithShape="0">
              <a:schemeClr val="accent1">
                <a:alpha val="40000"/>
              </a:schemeClr>
            </a:outerShdw>
          </a:effectLst>
          <a:scene3d>
            <a:camera prst="orthographicFront"/>
            <a:lightRig rig="threePt" dir="t"/>
          </a:scene3d>
          <a:sp3d extrusionH="50800"/>
        </p:spPr>
        <p:txBody>
          <a:bodyPr vert="horz" wrap="square" lIns="121920" tIns="60960" rIns="121920" bIns="60960" numCol="1" anchor="t" anchorCtr="0" compatLnSpc="1">
            <a:prstTxWarp prst="textNoShape">
              <a:avLst/>
            </a:prstTxWarp>
          </a:bodyPr>
          <a:lstStyle/>
          <a:p>
            <a:endParaRPr lang="zh-CN" altLang="en-US" sz="2667">
              <a:ea typeface="微软雅黑" panose="020B0503020204020204" pitchFamily="34" charset="-122"/>
            </a:endParaRPr>
          </a:p>
        </p:txBody>
      </p:sp>
      <p:sp>
        <p:nvSpPr>
          <p:cNvPr id="65" name="Oval 1556"/>
          <p:cNvSpPr>
            <a:spLocks noChangeArrowheads="1"/>
          </p:cNvSpPr>
          <p:nvPr/>
        </p:nvSpPr>
        <p:spPr bwMode="auto">
          <a:xfrm>
            <a:off x="6735440" y="4175520"/>
            <a:ext cx="782616" cy="782616"/>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63" name="Oval 1556"/>
          <p:cNvSpPr>
            <a:spLocks noChangeArrowheads="1"/>
          </p:cNvSpPr>
          <p:nvPr/>
        </p:nvSpPr>
        <p:spPr bwMode="auto">
          <a:xfrm>
            <a:off x="6816887" y="4256967"/>
            <a:ext cx="619708" cy="619708"/>
          </a:xfrm>
          <a:prstGeom prst="ellipse">
            <a:avLst/>
          </a:prstGeom>
          <a:gradFill flip="none" rotWithShape="1">
            <a:gsLst>
              <a:gs pos="0">
                <a:schemeClr val="accent5"/>
              </a:gs>
              <a:gs pos="100000">
                <a:schemeClr val="accent5">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64" name="Oval 1556_1"/>
          <p:cNvSpPr>
            <a:spLocks noChangeArrowheads="1"/>
          </p:cNvSpPr>
          <p:nvPr/>
        </p:nvSpPr>
        <p:spPr bwMode="auto">
          <a:xfrm>
            <a:off x="6839902" y="4279982"/>
            <a:ext cx="573679" cy="573679"/>
          </a:xfrm>
          <a:prstGeom prst="ellipse">
            <a:avLst/>
          </a:prstGeom>
          <a:gradFill flip="none" rotWithShape="1">
            <a:gsLst>
              <a:gs pos="0">
                <a:schemeClr val="accent5">
                  <a:lumMod val="90000"/>
                </a:schemeClr>
              </a:gs>
              <a:gs pos="100000">
                <a:schemeClr val="accent5"/>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61" name="Freeform 1616"/>
          <p:cNvSpPr>
            <a:spLocks/>
          </p:cNvSpPr>
          <p:nvPr/>
        </p:nvSpPr>
        <p:spPr bwMode="auto">
          <a:xfrm>
            <a:off x="6963114" y="4375873"/>
            <a:ext cx="509692" cy="534724"/>
          </a:xfrm>
          <a:custGeom>
            <a:avLst/>
            <a:gdLst>
              <a:gd name="T0" fmla="*/ 390 w 896"/>
              <a:gd name="T1" fmla="*/ 0 h 940"/>
              <a:gd name="T2" fmla="*/ 343 w 896"/>
              <a:gd name="T3" fmla="*/ 25 h 940"/>
              <a:gd name="T4" fmla="*/ 355 w 896"/>
              <a:gd name="T5" fmla="*/ 77 h 940"/>
              <a:gd name="T6" fmla="*/ 355 w 896"/>
              <a:gd name="T7" fmla="*/ 451 h 940"/>
              <a:gd name="T8" fmla="*/ 31 w 896"/>
              <a:gd name="T9" fmla="*/ 451 h 940"/>
              <a:gd name="T10" fmla="*/ 0 w 896"/>
              <a:gd name="T11" fmla="*/ 481 h 940"/>
              <a:gd name="T12" fmla="*/ 459 w 896"/>
              <a:gd name="T13" fmla="*/ 940 h 940"/>
              <a:gd name="T14" fmla="*/ 896 w 896"/>
              <a:gd name="T15" fmla="*/ 503 h 940"/>
              <a:gd name="T16" fmla="*/ 390 w 896"/>
              <a:gd name="T17" fmla="*/ 0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40">
                <a:moveTo>
                  <a:pt x="390" y="0"/>
                </a:moveTo>
                <a:lnTo>
                  <a:pt x="343" y="25"/>
                </a:lnTo>
                <a:lnTo>
                  <a:pt x="355" y="77"/>
                </a:lnTo>
                <a:lnTo>
                  <a:pt x="355" y="451"/>
                </a:lnTo>
                <a:lnTo>
                  <a:pt x="31" y="451"/>
                </a:lnTo>
                <a:lnTo>
                  <a:pt x="0" y="481"/>
                </a:lnTo>
                <a:lnTo>
                  <a:pt x="459" y="940"/>
                </a:lnTo>
                <a:lnTo>
                  <a:pt x="896" y="503"/>
                </a:lnTo>
                <a:lnTo>
                  <a:pt x="390" y="0"/>
                </a:lnTo>
                <a:close/>
              </a:path>
            </a:pathLst>
          </a:custGeom>
          <a:gradFill>
            <a:gsLst>
              <a:gs pos="0">
                <a:schemeClr val="tx2">
                  <a:alpha val="40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62" name="Freeform 1612"/>
          <p:cNvSpPr>
            <a:spLocks noEditPoints="1"/>
          </p:cNvSpPr>
          <p:nvPr/>
        </p:nvSpPr>
        <p:spPr bwMode="auto">
          <a:xfrm>
            <a:off x="6961976" y="4375873"/>
            <a:ext cx="262243" cy="335625"/>
          </a:xfrm>
          <a:custGeom>
            <a:avLst/>
            <a:gdLst>
              <a:gd name="T0" fmla="*/ 387 w 461"/>
              <a:gd name="T1" fmla="*/ 481 h 590"/>
              <a:gd name="T2" fmla="*/ 387 w 461"/>
              <a:gd name="T3" fmla="*/ 590 h 590"/>
              <a:gd name="T4" fmla="*/ 316 w 461"/>
              <a:gd name="T5" fmla="*/ 590 h 590"/>
              <a:gd name="T6" fmla="*/ 316 w 461"/>
              <a:gd name="T7" fmla="*/ 481 h 590"/>
              <a:gd name="T8" fmla="*/ 0 w 461"/>
              <a:gd name="T9" fmla="*/ 481 h 590"/>
              <a:gd name="T10" fmla="*/ 0 w 461"/>
              <a:gd name="T11" fmla="*/ 418 h 590"/>
              <a:gd name="T12" fmla="*/ 260 w 461"/>
              <a:gd name="T13" fmla="*/ 0 h 590"/>
              <a:gd name="T14" fmla="*/ 387 w 461"/>
              <a:gd name="T15" fmla="*/ 0 h 590"/>
              <a:gd name="T16" fmla="*/ 387 w 461"/>
              <a:gd name="T17" fmla="*/ 420 h 590"/>
              <a:gd name="T18" fmla="*/ 461 w 461"/>
              <a:gd name="T19" fmla="*/ 420 h 590"/>
              <a:gd name="T20" fmla="*/ 461 w 461"/>
              <a:gd name="T21" fmla="*/ 481 h 590"/>
              <a:gd name="T22" fmla="*/ 387 w 461"/>
              <a:gd name="T23" fmla="*/ 481 h 590"/>
              <a:gd name="T24" fmla="*/ 316 w 461"/>
              <a:gd name="T25" fmla="*/ 63 h 590"/>
              <a:gd name="T26" fmla="*/ 298 w 461"/>
              <a:gd name="T27" fmla="*/ 63 h 590"/>
              <a:gd name="T28" fmla="*/ 80 w 461"/>
              <a:gd name="T29" fmla="*/ 420 h 590"/>
              <a:gd name="T30" fmla="*/ 316 w 461"/>
              <a:gd name="T31" fmla="*/ 420 h 590"/>
              <a:gd name="T32" fmla="*/ 316 w 461"/>
              <a:gd name="T33" fmla="*/ 63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1" h="590">
                <a:moveTo>
                  <a:pt x="387" y="481"/>
                </a:moveTo>
                <a:lnTo>
                  <a:pt x="387" y="590"/>
                </a:lnTo>
                <a:lnTo>
                  <a:pt x="316" y="590"/>
                </a:lnTo>
                <a:lnTo>
                  <a:pt x="316" y="481"/>
                </a:lnTo>
                <a:lnTo>
                  <a:pt x="0" y="481"/>
                </a:lnTo>
                <a:lnTo>
                  <a:pt x="0" y="418"/>
                </a:lnTo>
                <a:lnTo>
                  <a:pt x="260" y="0"/>
                </a:lnTo>
                <a:lnTo>
                  <a:pt x="387" y="0"/>
                </a:lnTo>
                <a:lnTo>
                  <a:pt x="387" y="420"/>
                </a:lnTo>
                <a:lnTo>
                  <a:pt x="461" y="420"/>
                </a:lnTo>
                <a:lnTo>
                  <a:pt x="461" y="481"/>
                </a:lnTo>
                <a:lnTo>
                  <a:pt x="387" y="481"/>
                </a:lnTo>
                <a:close/>
                <a:moveTo>
                  <a:pt x="316" y="63"/>
                </a:moveTo>
                <a:lnTo>
                  <a:pt x="298" y="63"/>
                </a:lnTo>
                <a:lnTo>
                  <a:pt x="80" y="420"/>
                </a:lnTo>
                <a:lnTo>
                  <a:pt x="316" y="420"/>
                </a:lnTo>
                <a:lnTo>
                  <a:pt x="316" y="63"/>
                </a:lnTo>
                <a:close/>
              </a:path>
            </a:pathLst>
          </a:custGeom>
          <a:solidFill>
            <a:srgbClr val="F6F6F0"/>
          </a:solidFill>
          <a:ln w="7938" cap="flat">
            <a:noFill/>
            <a:prstDash val="solid"/>
            <a:miter lim="800000"/>
            <a:headEnd/>
            <a:tailEnd/>
          </a:ln>
          <a:effectLst>
            <a:outerShdw blurRad="63500" sx="102000" sy="102000" algn="ctr" rotWithShape="0">
              <a:schemeClr val="accent1">
                <a:alpha val="40000"/>
              </a:schemeClr>
            </a:outerShdw>
          </a:effectLst>
          <a:scene3d>
            <a:camera prst="orthographicFront"/>
            <a:lightRig rig="threePt" dir="t"/>
          </a:scene3d>
          <a:sp3d extrusionH="50800"/>
        </p:spPr>
        <p:txBody>
          <a:bodyPr vert="horz" wrap="square" lIns="121920" tIns="60960" rIns="121920" bIns="60960" numCol="1" anchor="t" anchorCtr="0" compatLnSpc="1">
            <a:prstTxWarp prst="textNoShape">
              <a:avLst/>
            </a:prstTxWarp>
          </a:bodyPr>
          <a:lstStyle/>
          <a:p>
            <a:endParaRPr lang="zh-CN" altLang="en-US" sz="2667">
              <a:ea typeface="微软雅黑" panose="020B0503020204020204" pitchFamily="34" charset="-122"/>
            </a:endParaRPr>
          </a:p>
        </p:txBody>
      </p:sp>
      <p:sp>
        <p:nvSpPr>
          <p:cNvPr id="74" name="Oval 1556"/>
          <p:cNvSpPr>
            <a:spLocks noChangeArrowheads="1"/>
          </p:cNvSpPr>
          <p:nvPr/>
        </p:nvSpPr>
        <p:spPr bwMode="auto">
          <a:xfrm>
            <a:off x="6744539" y="2186328"/>
            <a:ext cx="782616" cy="782616"/>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72" name="Oval 1556"/>
          <p:cNvSpPr>
            <a:spLocks noChangeArrowheads="1"/>
          </p:cNvSpPr>
          <p:nvPr/>
        </p:nvSpPr>
        <p:spPr bwMode="auto">
          <a:xfrm>
            <a:off x="6825986" y="2267775"/>
            <a:ext cx="619708" cy="619708"/>
          </a:xfrm>
          <a:prstGeom prst="ellipse">
            <a:avLst/>
          </a:prstGeom>
          <a:gradFill flip="none" rotWithShape="1">
            <a:gsLst>
              <a:gs pos="0">
                <a:schemeClr val="accent1"/>
              </a:gs>
              <a:gs pos="100000">
                <a:schemeClr val="accent1">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73" name="Oval 1556_1"/>
          <p:cNvSpPr>
            <a:spLocks noChangeArrowheads="1"/>
          </p:cNvSpPr>
          <p:nvPr/>
        </p:nvSpPr>
        <p:spPr bwMode="auto">
          <a:xfrm>
            <a:off x="6849001" y="2290790"/>
            <a:ext cx="573679" cy="573679"/>
          </a:xfrm>
          <a:prstGeom prst="ellipse">
            <a:avLst/>
          </a:prstGeom>
          <a:gradFill flip="none" rotWithShape="1">
            <a:gsLst>
              <a:gs pos="0">
                <a:schemeClr val="accent1">
                  <a:lumMod val="90000"/>
                </a:schemeClr>
              </a:gs>
              <a:gs pos="100000">
                <a:schemeClr val="accent1"/>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70" name="Freeform 1614"/>
          <p:cNvSpPr>
            <a:spLocks/>
          </p:cNvSpPr>
          <p:nvPr/>
        </p:nvSpPr>
        <p:spPr bwMode="auto">
          <a:xfrm>
            <a:off x="7000443" y="2461321"/>
            <a:ext cx="505596" cy="543300"/>
          </a:xfrm>
          <a:custGeom>
            <a:avLst/>
            <a:gdLst>
              <a:gd name="T0" fmla="*/ 406 w 952"/>
              <a:gd name="T1" fmla="*/ 0 h 1023"/>
              <a:gd name="T2" fmla="*/ 406 w 952"/>
              <a:gd name="T3" fmla="*/ 0 h 1023"/>
              <a:gd name="T4" fmla="*/ 375 w 952"/>
              <a:gd name="T5" fmla="*/ 215 h 1023"/>
              <a:gd name="T6" fmla="*/ 61 w 952"/>
              <a:gd name="T7" fmla="*/ 357 h 1023"/>
              <a:gd name="T8" fmla="*/ 21 w 952"/>
              <a:gd name="T9" fmla="*/ 525 h 1023"/>
              <a:gd name="T10" fmla="*/ 0 w 952"/>
              <a:gd name="T11" fmla="*/ 551 h 1023"/>
              <a:gd name="T12" fmla="*/ 0 w 952"/>
              <a:gd name="T13" fmla="*/ 551 h 1023"/>
              <a:gd name="T14" fmla="*/ 472 w 952"/>
              <a:gd name="T15" fmla="*/ 1023 h 1023"/>
              <a:gd name="T16" fmla="*/ 952 w 952"/>
              <a:gd name="T17" fmla="*/ 546 h 1023"/>
              <a:gd name="T18" fmla="*/ 406 w 952"/>
              <a:gd name="T19" fmla="*/ 0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2" h="1023">
                <a:moveTo>
                  <a:pt x="406" y="0"/>
                </a:moveTo>
                <a:lnTo>
                  <a:pt x="406" y="0"/>
                </a:lnTo>
                <a:lnTo>
                  <a:pt x="375" y="215"/>
                </a:lnTo>
                <a:lnTo>
                  <a:pt x="61" y="357"/>
                </a:lnTo>
                <a:lnTo>
                  <a:pt x="21" y="525"/>
                </a:lnTo>
                <a:lnTo>
                  <a:pt x="0" y="551"/>
                </a:lnTo>
                <a:lnTo>
                  <a:pt x="0" y="551"/>
                </a:lnTo>
                <a:lnTo>
                  <a:pt x="472" y="1023"/>
                </a:lnTo>
                <a:lnTo>
                  <a:pt x="952" y="546"/>
                </a:lnTo>
                <a:lnTo>
                  <a:pt x="406" y="0"/>
                </a:lnTo>
                <a:close/>
              </a:path>
            </a:pathLst>
          </a:custGeom>
          <a:gradFill>
            <a:gsLst>
              <a:gs pos="0">
                <a:schemeClr val="tx2">
                  <a:alpha val="40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71" name="Freeform 1610"/>
          <p:cNvSpPr>
            <a:spLocks/>
          </p:cNvSpPr>
          <p:nvPr/>
        </p:nvSpPr>
        <p:spPr bwMode="auto">
          <a:xfrm>
            <a:off x="7001507" y="2439014"/>
            <a:ext cx="238460" cy="314935"/>
          </a:xfrm>
          <a:custGeom>
            <a:avLst/>
            <a:gdLst>
              <a:gd name="T0" fmla="*/ 0 w 190"/>
              <a:gd name="T1" fmla="*/ 251 h 251"/>
              <a:gd name="T2" fmla="*/ 0 w 190"/>
              <a:gd name="T3" fmla="*/ 196 h 251"/>
              <a:gd name="T4" fmla="*/ 6 w 190"/>
              <a:gd name="T5" fmla="*/ 169 h 251"/>
              <a:gd name="T6" fmla="*/ 26 w 190"/>
              <a:gd name="T7" fmla="*/ 151 h 251"/>
              <a:gd name="T8" fmla="*/ 51 w 190"/>
              <a:gd name="T9" fmla="*/ 141 h 251"/>
              <a:gd name="T10" fmla="*/ 79 w 190"/>
              <a:gd name="T11" fmla="*/ 130 h 251"/>
              <a:gd name="T12" fmla="*/ 106 w 190"/>
              <a:gd name="T13" fmla="*/ 120 h 251"/>
              <a:gd name="T14" fmla="*/ 130 w 190"/>
              <a:gd name="T15" fmla="*/ 111 h 251"/>
              <a:gd name="T16" fmla="*/ 148 w 190"/>
              <a:gd name="T17" fmla="*/ 100 h 251"/>
              <a:gd name="T18" fmla="*/ 156 w 190"/>
              <a:gd name="T19" fmla="*/ 80 h 251"/>
              <a:gd name="T20" fmla="*/ 156 w 190"/>
              <a:gd name="T21" fmla="*/ 71 h 251"/>
              <a:gd name="T22" fmla="*/ 156 w 190"/>
              <a:gd name="T23" fmla="*/ 60 h 251"/>
              <a:gd name="T24" fmla="*/ 145 w 190"/>
              <a:gd name="T25" fmla="*/ 37 h 251"/>
              <a:gd name="T26" fmla="*/ 121 w 190"/>
              <a:gd name="T27" fmla="*/ 27 h 251"/>
              <a:gd name="T28" fmla="*/ 99 w 190"/>
              <a:gd name="T29" fmla="*/ 26 h 251"/>
              <a:gd name="T30" fmla="*/ 76 w 190"/>
              <a:gd name="T31" fmla="*/ 27 h 251"/>
              <a:gd name="T32" fmla="*/ 43 w 190"/>
              <a:gd name="T33" fmla="*/ 40 h 251"/>
              <a:gd name="T34" fmla="*/ 33 w 190"/>
              <a:gd name="T35" fmla="*/ 76 h 251"/>
              <a:gd name="T36" fmla="*/ 33 w 190"/>
              <a:gd name="T37" fmla="*/ 107 h 251"/>
              <a:gd name="T38" fmla="*/ 2 w 190"/>
              <a:gd name="T39" fmla="*/ 107 h 251"/>
              <a:gd name="T40" fmla="*/ 2 w 190"/>
              <a:gd name="T41" fmla="*/ 70 h 251"/>
              <a:gd name="T42" fmla="*/ 19 w 190"/>
              <a:gd name="T43" fmla="*/ 19 h 251"/>
              <a:gd name="T44" fmla="*/ 69 w 190"/>
              <a:gd name="T45" fmla="*/ 0 h 251"/>
              <a:gd name="T46" fmla="*/ 99 w 190"/>
              <a:gd name="T47" fmla="*/ 0 h 251"/>
              <a:gd name="T48" fmla="*/ 130 w 190"/>
              <a:gd name="T49" fmla="*/ 2 h 251"/>
              <a:gd name="T50" fmla="*/ 168 w 190"/>
              <a:gd name="T51" fmla="*/ 17 h 251"/>
              <a:gd name="T52" fmla="*/ 186 w 190"/>
              <a:gd name="T53" fmla="*/ 55 h 251"/>
              <a:gd name="T54" fmla="*/ 186 w 190"/>
              <a:gd name="T55" fmla="*/ 83 h 251"/>
              <a:gd name="T56" fmla="*/ 178 w 190"/>
              <a:gd name="T57" fmla="*/ 110 h 251"/>
              <a:gd name="T58" fmla="*/ 148 w 190"/>
              <a:gd name="T59" fmla="*/ 135 h 251"/>
              <a:gd name="T60" fmla="*/ 123 w 190"/>
              <a:gd name="T61" fmla="*/ 144 h 251"/>
              <a:gd name="T62" fmla="*/ 96 w 190"/>
              <a:gd name="T63" fmla="*/ 154 h 251"/>
              <a:gd name="T64" fmla="*/ 68 w 190"/>
              <a:gd name="T65" fmla="*/ 165 h 251"/>
              <a:gd name="T66" fmla="*/ 44 w 190"/>
              <a:gd name="T67" fmla="*/ 174 h 251"/>
              <a:gd name="T68" fmla="*/ 33 w 190"/>
              <a:gd name="T69" fmla="*/ 183 h 251"/>
              <a:gd name="T70" fmla="*/ 30 w 190"/>
              <a:gd name="T71" fmla="*/ 197 h 251"/>
              <a:gd name="T72" fmla="*/ 30 w 190"/>
              <a:gd name="T73" fmla="*/ 226 h 251"/>
              <a:gd name="T74" fmla="*/ 190 w 190"/>
              <a:gd name="T75" fmla="*/ 226 h 251"/>
              <a:gd name="T76" fmla="*/ 190 w 190"/>
              <a:gd name="T77" fmla="*/ 251 h 251"/>
              <a:gd name="T78" fmla="*/ 0 w 190"/>
              <a:gd name="T79"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0" h="251">
                <a:moveTo>
                  <a:pt x="0" y="251"/>
                </a:moveTo>
                <a:cubicBezTo>
                  <a:pt x="0" y="196"/>
                  <a:pt x="0" y="196"/>
                  <a:pt x="0" y="196"/>
                </a:cubicBezTo>
                <a:cubicBezTo>
                  <a:pt x="0" y="186"/>
                  <a:pt x="2" y="177"/>
                  <a:pt x="6" y="169"/>
                </a:cubicBezTo>
                <a:cubicBezTo>
                  <a:pt x="9" y="161"/>
                  <a:pt x="16" y="155"/>
                  <a:pt x="26" y="151"/>
                </a:cubicBezTo>
                <a:cubicBezTo>
                  <a:pt x="34" y="148"/>
                  <a:pt x="42" y="144"/>
                  <a:pt x="51" y="141"/>
                </a:cubicBezTo>
                <a:cubicBezTo>
                  <a:pt x="60" y="137"/>
                  <a:pt x="70" y="134"/>
                  <a:pt x="79" y="130"/>
                </a:cubicBezTo>
                <a:cubicBezTo>
                  <a:pt x="88" y="127"/>
                  <a:pt x="97" y="123"/>
                  <a:pt x="106" y="120"/>
                </a:cubicBezTo>
                <a:cubicBezTo>
                  <a:pt x="114" y="117"/>
                  <a:pt x="122" y="114"/>
                  <a:pt x="130" y="111"/>
                </a:cubicBezTo>
                <a:cubicBezTo>
                  <a:pt x="138" y="109"/>
                  <a:pt x="144" y="105"/>
                  <a:pt x="148" y="100"/>
                </a:cubicBezTo>
                <a:cubicBezTo>
                  <a:pt x="152" y="96"/>
                  <a:pt x="154" y="89"/>
                  <a:pt x="156" y="80"/>
                </a:cubicBezTo>
                <a:cubicBezTo>
                  <a:pt x="156" y="78"/>
                  <a:pt x="156" y="75"/>
                  <a:pt x="156" y="71"/>
                </a:cubicBezTo>
                <a:cubicBezTo>
                  <a:pt x="156" y="68"/>
                  <a:pt x="156" y="64"/>
                  <a:pt x="156" y="60"/>
                </a:cubicBezTo>
                <a:cubicBezTo>
                  <a:pt x="155" y="50"/>
                  <a:pt x="151" y="42"/>
                  <a:pt x="145" y="37"/>
                </a:cubicBezTo>
                <a:cubicBezTo>
                  <a:pt x="139" y="31"/>
                  <a:pt x="131" y="28"/>
                  <a:pt x="121" y="27"/>
                </a:cubicBezTo>
                <a:cubicBezTo>
                  <a:pt x="113" y="27"/>
                  <a:pt x="105" y="26"/>
                  <a:pt x="99" y="26"/>
                </a:cubicBezTo>
                <a:cubicBezTo>
                  <a:pt x="92" y="26"/>
                  <a:pt x="85" y="26"/>
                  <a:pt x="76" y="27"/>
                </a:cubicBezTo>
                <a:cubicBezTo>
                  <a:pt x="60" y="27"/>
                  <a:pt x="49" y="32"/>
                  <a:pt x="43" y="40"/>
                </a:cubicBezTo>
                <a:cubicBezTo>
                  <a:pt x="36" y="47"/>
                  <a:pt x="33" y="59"/>
                  <a:pt x="33" y="76"/>
                </a:cubicBezTo>
                <a:cubicBezTo>
                  <a:pt x="33" y="107"/>
                  <a:pt x="33" y="107"/>
                  <a:pt x="33" y="107"/>
                </a:cubicBezTo>
                <a:cubicBezTo>
                  <a:pt x="2" y="107"/>
                  <a:pt x="2" y="107"/>
                  <a:pt x="2" y="107"/>
                </a:cubicBezTo>
                <a:cubicBezTo>
                  <a:pt x="2" y="70"/>
                  <a:pt x="2" y="70"/>
                  <a:pt x="2" y="70"/>
                </a:cubicBezTo>
                <a:cubicBezTo>
                  <a:pt x="2" y="49"/>
                  <a:pt x="8" y="32"/>
                  <a:pt x="19" y="19"/>
                </a:cubicBezTo>
                <a:cubicBezTo>
                  <a:pt x="31" y="7"/>
                  <a:pt x="47" y="1"/>
                  <a:pt x="69" y="0"/>
                </a:cubicBezTo>
                <a:cubicBezTo>
                  <a:pt x="78" y="0"/>
                  <a:pt x="88" y="0"/>
                  <a:pt x="99" y="0"/>
                </a:cubicBezTo>
                <a:cubicBezTo>
                  <a:pt x="109" y="0"/>
                  <a:pt x="119" y="0"/>
                  <a:pt x="130" y="2"/>
                </a:cubicBezTo>
                <a:cubicBezTo>
                  <a:pt x="146" y="3"/>
                  <a:pt x="159" y="9"/>
                  <a:pt x="168" y="17"/>
                </a:cubicBezTo>
                <a:cubicBezTo>
                  <a:pt x="178" y="26"/>
                  <a:pt x="183" y="38"/>
                  <a:pt x="186" y="55"/>
                </a:cubicBezTo>
                <a:cubicBezTo>
                  <a:pt x="187" y="64"/>
                  <a:pt x="187" y="73"/>
                  <a:pt x="186" y="83"/>
                </a:cubicBezTo>
                <a:cubicBezTo>
                  <a:pt x="185" y="93"/>
                  <a:pt x="182" y="102"/>
                  <a:pt x="178" y="110"/>
                </a:cubicBezTo>
                <a:cubicBezTo>
                  <a:pt x="171" y="121"/>
                  <a:pt x="161" y="130"/>
                  <a:pt x="148" y="135"/>
                </a:cubicBezTo>
                <a:cubicBezTo>
                  <a:pt x="140" y="137"/>
                  <a:pt x="132" y="140"/>
                  <a:pt x="123" y="144"/>
                </a:cubicBezTo>
                <a:cubicBezTo>
                  <a:pt x="114" y="147"/>
                  <a:pt x="105" y="151"/>
                  <a:pt x="96" y="154"/>
                </a:cubicBezTo>
                <a:cubicBezTo>
                  <a:pt x="87" y="158"/>
                  <a:pt x="77" y="161"/>
                  <a:pt x="68" y="165"/>
                </a:cubicBezTo>
                <a:cubicBezTo>
                  <a:pt x="59" y="168"/>
                  <a:pt x="51" y="171"/>
                  <a:pt x="44" y="174"/>
                </a:cubicBezTo>
                <a:cubicBezTo>
                  <a:pt x="39" y="176"/>
                  <a:pt x="35" y="179"/>
                  <a:pt x="33" y="183"/>
                </a:cubicBezTo>
                <a:cubicBezTo>
                  <a:pt x="31" y="187"/>
                  <a:pt x="30" y="192"/>
                  <a:pt x="30" y="197"/>
                </a:cubicBezTo>
                <a:cubicBezTo>
                  <a:pt x="30" y="226"/>
                  <a:pt x="30" y="226"/>
                  <a:pt x="30" y="226"/>
                </a:cubicBezTo>
                <a:cubicBezTo>
                  <a:pt x="190" y="226"/>
                  <a:pt x="190" y="226"/>
                  <a:pt x="190" y="226"/>
                </a:cubicBezTo>
                <a:cubicBezTo>
                  <a:pt x="190" y="251"/>
                  <a:pt x="190" y="251"/>
                  <a:pt x="190" y="251"/>
                </a:cubicBezTo>
                <a:lnTo>
                  <a:pt x="0" y="251"/>
                </a:lnTo>
                <a:close/>
              </a:path>
            </a:pathLst>
          </a:custGeom>
          <a:solidFill>
            <a:srgbClr val="F6F6F0"/>
          </a:solidFill>
          <a:ln w="7938" cap="flat">
            <a:noFill/>
            <a:prstDash val="solid"/>
            <a:miter lim="800000"/>
            <a:headEnd/>
            <a:tailEnd/>
          </a:ln>
          <a:effectLst>
            <a:outerShdw blurRad="63500" sx="102000" sy="102000" algn="ctr" rotWithShape="0">
              <a:schemeClr val="accent1">
                <a:alpha val="40000"/>
              </a:schemeClr>
            </a:outerShdw>
          </a:effectLst>
          <a:scene3d>
            <a:camera prst="orthographicFront"/>
            <a:lightRig rig="threePt" dir="t"/>
          </a:scene3d>
          <a:sp3d extrusionH="50800"/>
        </p:spPr>
        <p:txBody>
          <a:bodyPr vert="horz" wrap="square" lIns="121920" tIns="60960" rIns="121920" bIns="60960" numCol="1" anchor="t" anchorCtr="0" compatLnSpc="1">
            <a:prstTxWarp prst="textNoShape">
              <a:avLst/>
            </a:prstTxWarp>
          </a:bodyPr>
          <a:lstStyle/>
          <a:p>
            <a:endParaRPr lang="zh-CN" altLang="en-US" sz="2667">
              <a:ea typeface="微软雅黑" panose="020B0503020204020204" pitchFamily="34" charset="-122"/>
            </a:endParaRPr>
          </a:p>
        </p:txBody>
      </p:sp>
      <p:sp>
        <p:nvSpPr>
          <p:cNvPr id="76" name="标题 1"/>
          <p:cNvSpPr txBox="1">
            <a:spLocks/>
          </p:cNvSpPr>
          <p:nvPr/>
        </p:nvSpPr>
        <p:spPr>
          <a:xfrm>
            <a:off x="2752065" y="2301685"/>
            <a:ext cx="2219561" cy="58992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3200" b="1" dirty="0">
                <a:solidFill>
                  <a:schemeClr val="bg1"/>
                </a:solidFill>
                <a:latin typeface="微软雅黑" panose="020B0503020204020204" pitchFamily="34" charset="-122"/>
                <a:ea typeface="微软雅黑" panose="020B0503020204020204" pitchFamily="34" charset="-122"/>
              </a:rPr>
              <a:t>输入标题</a:t>
            </a:r>
          </a:p>
        </p:txBody>
      </p:sp>
      <p:sp>
        <p:nvSpPr>
          <p:cNvPr id="77" name="标题 1"/>
          <p:cNvSpPr txBox="1">
            <a:spLocks/>
          </p:cNvSpPr>
          <p:nvPr/>
        </p:nvSpPr>
        <p:spPr>
          <a:xfrm>
            <a:off x="2752065" y="4225976"/>
            <a:ext cx="2219561" cy="58992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3200" b="1" dirty="0">
                <a:solidFill>
                  <a:schemeClr val="bg1"/>
                </a:solidFill>
                <a:latin typeface="微软雅黑" panose="020B0503020204020204" pitchFamily="34" charset="-122"/>
                <a:ea typeface="微软雅黑" panose="020B0503020204020204" pitchFamily="34" charset="-122"/>
              </a:rPr>
              <a:t>输入标题</a:t>
            </a:r>
          </a:p>
        </p:txBody>
      </p:sp>
      <p:sp>
        <p:nvSpPr>
          <p:cNvPr id="78" name="标题 1"/>
          <p:cNvSpPr txBox="1">
            <a:spLocks/>
          </p:cNvSpPr>
          <p:nvPr/>
        </p:nvSpPr>
        <p:spPr>
          <a:xfrm>
            <a:off x="8102998" y="2301685"/>
            <a:ext cx="2219561" cy="58992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3200" b="1" dirty="0">
                <a:solidFill>
                  <a:schemeClr val="bg1"/>
                </a:solidFill>
                <a:latin typeface="微软雅黑" panose="020B0503020204020204" pitchFamily="34" charset="-122"/>
                <a:ea typeface="微软雅黑" panose="020B0503020204020204" pitchFamily="34" charset="-122"/>
              </a:rPr>
              <a:t>输入标题</a:t>
            </a:r>
          </a:p>
        </p:txBody>
      </p:sp>
      <p:sp>
        <p:nvSpPr>
          <p:cNvPr id="79" name="标题 1"/>
          <p:cNvSpPr txBox="1">
            <a:spLocks/>
          </p:cNvSpPr>
          <p:nvPr/>
        </p:nvSpPr>
        <p:spPr>
          <a:xfrm>
            <a:off x="8102998" y="4225976"/>
            <a:ext cx="2219561" cy="58992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3200" b="1" dirty="0">
                <a:solidFill>
                  <a:schemeClr val="bg1"/>
                </a:solidFill>
                <a:latin typeface="微软雅黑" panose="020B0503020204020204" pitchFamily="34" charset="-122"/>
                <a:ea typeface="微软雅黑" panose="020B0503020204020204" pitchFamily="34" charset="-122"/>
              </a:rPr>
              <a:t>输入标题</a:t>
            </a:r>
          </a:p>
        </p:txBody>
      </p:sp>
      <p:sp>
        <p:nvSpPr>
          <p:cNvPr id="40" name="文本框 39"/>
          <p:cNvSpPr txBox="1"/>
          <p:nvPr/>
        </p:nvSpPr>
        <p:spPr>
          <a:xfrm>
            <a:off x="4503548" y="360213"/>
            <a:ext cx="3261592" cy="523220"/>
          </a:xfrm>
          <a:prstGeom prst="rect">
            <a:avLst/>
          </a:prstGeom>
          <a:noFill/>
          <a:ln>
            <a:solidFill>
              <a:schemeClr val="accent2"/>
            </a:solidFill>
          </a:ln>
        </p:spPr>
        <p:txBody>
          <a:bodyPr wrap="square" rtlCol="0">
            <a:spAutoFit/>
          </a:bodyPr>
          <a:lstStyle/>
          <a:p>
            <a:pPr algn="ctr" fontAlgn="auto">
              <a:spcBef>
                <a:spcPts val="0"/>
              </a:spcBef>
              <a:spcAft>
                <a:spcPts val="0"/>
              </a:spcAft>
              <a:defRPr/>
            </a:pPr>
            <a:r>
              <a:rPr lang="zh-CN" altLang="en-US" sz="2800" dirty="0">
                <a:solidFill>
                  <a:schemeClr val="tx2"/>
                </a:solidFill>
                <a:latin typeface="微软雅黑" panose="020B0503020204020204" pitchFamily="34" charset="-122"/>
                <a:ea typeface="微软雅黑" panose="020B0503020204020204" pitchFamily="34" charset="-122"/>
              </a:rPr>
              <a:t>添加文本内容</a:t>
            </a:r>
            <a:endParaRPr lang="zh-CN" altLang="en-US" sz="2800" dirty="0">
              <a:solidFill>
                <a:schemeClr val="bg1"/>
              </a:solidFill>
              <a:latin typeface="Agency FB" panose="020B0503020202020204" pitchFamily="34" charset="0"/>
              <a:cs typeface="+mn-ea"/>
              <a:sym typeface="+mn-lt"/>
            </a:endParaRPr>
          </a:p>
        </p:txBody>
      </p:sp>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115735888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200"/>
                                        <p:tgtEl>
                                          <p:spTgt spid="26"/>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200"/>
                                        <p:tgtEl>
                                          <p:spTgt spid="29"/>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200"/>
                                        <p:tgtEl>
                                          <p:spTgt spid="12"/>
                                        </p:tgtEl>
                                      </p:cBhvr>
                                    </p:animEffect>
                                  </p:childTnLst>
                                </p:cTn>
                              </p:par>
                            </p:childTnLst>
                          </p:cTn>
                        </p:par>
                        <p:par>
                          <p:cTn id="16" fill="hold">
                            <p:stCondLst>
                              <p:cond delay="600"/>
                            </p:stCondLst>
                            <p:childTnLst>
                              <p:par>
                                <p:cTn id="17" presetID="10"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200"/>
                                        <p:tgtEl>
                                          <p:spTgt spid="31"/>
                                        </p:tgtEl>
                                      </p:cBhvr>
                                    </p:animEffect>
                                  </p:childTnLst>
                                </p:cTn>
                              </p:par>
                            </p:childTnLst>
                          </p:cTn>
                        </p:par>
                        <p:par>
                          <p:cTn id="20" fill="hold">
                            <p:stCondLst>
                              <p:cond delay="800"/>
                            </p:stCondLst>
                            <p:childTnLst>
                              <p:par>
                                <p:cTn id="21" presetID="10"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200"/>
                                        <p:tgtEl>
                                          <p:spTgt spid="32"/>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200"/>
                                        <p:tgtEl>
                                          <p:spTgt spid="33"/>
                                        </p:tgtEl>
                                      </p:cBhvr>
                                    </p:animEffect>
                                  </p:childTnLst>
                                </p:cTn>
                              </p:par>
                            </p:childTnLst>
                          </p:cTn>
                        </p:par>
                        <p:par>
                          <p:cTn id="28" fill="hold">
                            <p:stCondLst>
                              <p:cond delay="1200"/>
                            </p:stCondLst>
                            <p:childTnLst>
                              <p:par>
                                <p:cTn id="29" presetID="10" presetClass="entr" presetSubtype="0"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200"/>
                                        <p:tgtEl>
                                          <p:spTgt spid="34"/>
                                        </p:tgtEl>
                                      </p:cBhvr>
                                    </p:animEffect>
                                  </p:childTnLst>
                                </p:cTn>
                              </p:par>
                            </p:childTnLst>
                          </p:cTn>
                        </p:par>
                        <p:par>
                          <p:cTn id="32" fill="hold">
                            <p:stCondLst>
                              <p:cond delay="1400"/>
                            </p:stCondLst>
                            <p:childTnLst>
                              <p:par>
                                <p:cTn id="33" presetID="10"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200"/>
                                        <p:tgtEl>
                                          <p:spTgt spid="35"/>
                                        </p:tgtEl>
                                      </p:cBhvr>
                                    </p:animEffect>
                                  </p:childTnLst>
                                </p:cTn>
                              </p:par>
                            </p:childTnLst>
                          </p:cTn>
                        </p:par>
                        <p:par>
                          <p:cTn id="36" fill="hold">
                            <p:stCondLst>
                              <p:cond delay="1600"/>
                            </p:stCondLst>
                            <p:childTnLst>
                              <p:par>
                                <p:cTn id="37" presetID="10" presetClass="entr" presetSubtype="0"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200"/>
                                        <p:tgtEl>
                                          <p:spTgt spid="36"/>
                                        </p:tgtEl>
                                      </p:cBhvr>
                                    </p:animEffect>
                                  </p:childTnLst>
                                </p:cTn>
                              </p:par>
                            </p:childTnLst>
                          </p:cTn>
                        </p:par>
                        <p:par>
                          <p:cTn id="40" fill="hold">
                            <p:stCondLst>
                              <p:cond delay="1800"/>
                            </p:stCondLst>
                            <p:childTnLst>
                              <p:par>
                                <p:cTn id="41" presetID="10" presetClass="entr" presetSubtype="0"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200"/>
                                        <p:tgtEl>
                                          <p:spTgt spid="37"/>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200"/>
                                        <p:tgtEl>
                                          <p:spTgt spid="38"/>
                                        </p:tgtEl>
                                      </p:cBhvr>
                                    </p:animEffect>
                                  </p:childTnLst>
                                </p:cTn>
                              </p:par>
                            </p:childTnLst>
                          </p:cTn>
                        </p:par>
                        <p:par>
                          <p:cTn id="48" fill="hold">
                            <p:stCondLst>
                              <p:cond delay="2200"/>
                            </p:stCondLst>
                            <p:childTnLst>
                              <p:par>
                                <p:cTn id="49" presetID="10" presetClass="entr" presetSubtype="0"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200"/>
                                        <p:tgtEl>
                                          <p:spTgt spid="39"/>
                                        </p:tgtEl>
                                      </p:cBhvr>
                                    </p:animEffect>
                                  </p:childTnLst>
                                </p:cTn>
                              </p:par>
                            </p:childTnLst>
                          </p:cTn>
                        </p:par>
                        <p:par>
                          <p:cTn id="52" fill="hold">
                            <p:stCondLst>
                              <p:cond delay="2400"/>
                            </p:stCondLst>
                            <p:childTnLst>
                              <p:par>
                                <p:cTn id="53" presetID="10" presetClass="entr" presetSubtype="0" fill="hold" grpId="0"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fade">
                                      <p:cBhvr>
                                        <p:cTn id="55" dur="200"/>
                                        <p:tgtEl>
                                          <p:spTgt spid="47"/>
                                        </p:tgtEl>
                                      </p:cBhvr>
                                    </p:animEffect>
                                  </p:childTnLst>
                                </p:cTn>
                              </p:par>
                            </p:childTnLst>
                          </p:cTn>
                        </p:par>
                        <p:par>
                          <p:cTn id="56" fill="hold">
                            <p:stCondLst>
                              <p:cond delay="2600"/>
                            </p:stCondLst>
                            <p:childTnLst>
                              <p:par>
                                <p:cTn id="57" presetID="10" presetClass="entr" presetSubtype="0" fill="hold" grpId="0" nodeType="after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fade">
                                      <p:cBhvr>
                                        <p:cTn id="59" dur="200"/>
                                        <p:tgtEl>
                                          <p:spTgt spid="45"/>
                                        </p:tgtEl>
                                      </p:cBhvr>
                                    </p:animEffect>
                                  </p:childTnLst>
                                </p:cTn>
                              </p:par>
                            </p:childTnLst>
                          </p:cTn>
                        </p:par>
                        <p:par>
                          <p:cTn id="60" fill="hold">
                            <p:stCondLst>
                              <p:cond delay="2800"/>
                            </p:stCondLst>
                            <p:childTnLst>
                              <p:par>
                                <p:cTn id="61" presetID="10" presetClass="entr" presetSubtype="0" fill="hold" grpId="0" nodeType="afterEffect">
                                  <p:stCondLst>
                                    <p:cond delay="0"/>
                                  </p:stCondLst>
                                  <p:childTnLst>
                                    <p:set>
                                      <p:cBhvr>
                                        <p:cTn id="62" dur="1" fill="hold">
                                          <p:stCondLst>
                                            <p:cond delay="0"/>
                                          </p:stCondLst>
                                        </p:cTn>
                                        <p:tgtEl>
                                          <p:spTgt spid="46"/>
                                        </p:tgtEl>
                                        <p:attrNameLst>
                                          <p:attrName>style.visibility</p:attrName>
                                        </p:attrNameLst>
                                      </p:cBhvr>
                                      <p:to>
                                        <p:strVal val="visible"/>
                                      </p:to>
                                    </p:set>
                                    <p:animEffect transition="in" filter="fade">
                                      <p:cBhvr>
                                        <p:cTn id="63" dur="200"/>
                                        <p:tgtEl>
                                          <p:spTgt spid="46"/>
                                        </p:tgtEl>
                                      </p:cBhvr>
                                    </p:animEffect>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fade">
                                      <p:cBhvr>
                                        <p:cTn id="67" dur="200"/>
                                        <p:tgtEl>
                                          <p:spTgt spid="43"/>
                                        </p:tgtEl>
                                      </p:cBhvr>
                                    </p:animEffect>
                                  </p:childTnLst>
                                </p:cTn>
                              </p:par>
                            </p:childTnLst>
                          </p:cTn>
                        </p:par>
                        <p:par>
                          <p:cTn id="68" fill="hold">
                            <p:stCondLst>
                              <p:cond delay="3200"/>
                            </p:stCondLst>
                            <p:childTnLst>
                              <p:par>
                                <p:cTn id="69" presetID="10" presetClass="entr" presetSubtype="0" fill="hold" grpId="0" nodeType="after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fade">
                                      <p:cBhvr>
                                        <p:cTn id="71" dur="200"/>
                                        <p:tgtEl>
                                          <p:spTgt spid="44"/>
                                        </p:tgtEl>
                                      </p:cBhvr>
                                    </p:animEffect>
                                  </p:childTnLst>
                                </p:cTn>
                              </p:par>
                            </p:childTnLst>
                          </p:cTn>
                        </p:par>
                        <p:par>
                          <p:cTn id="72" fill="hold">
                            <p:stCondLst>
                              <p:cond delay="3400"/>
                            </p:stCondLst>
                            <p:childTnLst>
                              <p:par>
                                <p:cTn id="73" presetID="10" presetClass="entr" presetSubtype="0" fill="hold" grpId="0" nodeType="afterEffect">
                                  <p:stCondLst>
                                    <p:cond delay="0"/>
                                  </p:stCondLst>
                                  <p:childTnLst>
                                    <p:set>
                                      <p:cBhvr>
                                        <p:cTn id="74" dur="1" fill="hold">
                                          <p:stCondLst>
                                            <p:cond delay="0"/>
                                          </p:stCondLst>
                                        </p:cTn>
                                        <p:tgtEl>
                                          <p:spTgt spid="56"/>
                                        </p:tgtEl>
                                        <p:attrNameLst>
                                          <p:attrName>style.visibility</p:attrName>
                                        </p:attrNameLst>
                                      </p:cBhvr>
                                      <p:to>
                                        <p:strVal val="visible"/>
                                      </p:to>
                                    </p:set>
                                    <p:animEffect transition="in" filter="fade">
                                      <p:cBhvr>
                                        <p:cTn id="75" dur="200"/>
                                        <p:tgtEl>
                                          <p:spTgt spid="56"/>
                                        </p:tgtEl>
                                      </p:cBhvr>
                                    </p:animEffect>
                                  </p:childTnLst>
                                </p:cTn>
                              </p:par>
                            </p:childTnLst>
                          </p:cTn>
                        </p:par>
                        <p:par>
                          <p:cTn id="76" fill="hold">
                            <p:stCondLst>
                              <p:cond delay="3600"/>
                            </p:stCondLst>
                            <p:childTnLst>
                              <p:par>
                                <p:cTn id="77" presetID="10" presetClass="entr" presetSubtype="0" fill="hold" grpId="0" nodeType="afterEffect">
                                  <p:stCondLst>
                                    <p:cond delay="0"/>
                                  </p:stCondLst>
                                  <p:childTnLst>
                                    <p:set>
                                      <p:cBhvr>
                                        <p:cTn id="78" dur="1" fill="hold">
                                          <p:stCondLst>
                                            <p:cond delay="0"/>
                                          </p:stCondLst>
                                        </p:cTn>
                                        <p:tgtEl>
                                          <p:spTgt spid="54"/>
                                        </p:tgtEl>
                                        <p:attrNameLst>
                                          <p:attrName>style.visibility</p:attrName>
                                        </p:attrNameLst>
                                      </p:cBhvr>
                                      <p:to>
                                        <p:strVal val="visible"/>
                                      </p:to>
                                    </p:set>
                                    <p:animEffect transition="in" filter="fade">
                                      <p:cBhvr>
                                        <p:cTn id="79" dur="200"/>
                                        <p:tgtEl>
                                          <p:spTgt spid="54"/>
                                        </p:tgtEl>
                                      </p:cBhvr>
                                    </p:animEffect>
                                  </p:childTnLst>
                                </p:cTn>
                              </p:par>
                            </p:childTnLst>
                          </p:cTn>
                        </p:par>
                        <p:par>
                          <p:cTn id="80" fill="hold">
                            <p:stCondLst>
                              <p:cond delay="3800"/>
                            </p:stCondLst>
                            <p:childTnLst>
                              <p:par>
                                <p:cTn id="81" presetID="10" presetClass="entr" presetSubtype="0" fill="hold" grpId="0" nodeType="afterEffect">
                                  <p:stCondLst>
                                    <p:cond delay="0"/>
                                  </p:stCondLst>
                                  <p:childTnLst>
                                    <p:set>
                                      <p:cBhvr>
                                        <p:cTn id="82" dur="1" fill="hold">
                                          <p:stCondLst>
                                            <p:cond delay="0"/>
                                          </p:stCondLst>
                                        </p:cTn>
                                        <p:tgtEl>
                                          <p:spTgt spid="55"/>
                                        </p:tgtEl>
                                        <p:attrNameLst>
                                          <p:attrName>style.visibility</p:attrName>
                                        </p:attrNameLst>
                                      </p:cBhvr>
                                      <p:to>
                                        <p:strVal val="visible"/>
                                      </p:to>
                                    </p:set>
                                    <p:animEffect transition="in" filter="fade">
                                      <p:cBhvr>
                                        <p:cTn id="83" dur="200"/>
                                        <p:tgtEl>
                                          <p:spTgt spid="55"/>
                                        </p:tgtEl>
                                      </p:cBhvr>
                                    </p:animEffect>
                                  </p:childTnLst>
                                </p:cTn>
                              </p:par>
                            </p:childTnLst>
                          </p:cTn>
                        </p:par>
                        <p:par>
                          <p:cTn id="84" fill="hold">
                            <p:stCondLst>
                              <p:cond delay="4000"/>
                            </p:stCondLst>
                            <p:childTnLst>
                              <p:par>
                                <p:cTn id="85" presetID="10" presetClass="entr" presetSubtype="0" fill="hold" grpId="0" nodeType="afterEffect">
                                  <p:stCondLst>
                                    <p:cond delay="0"/>
                                  </p:stCondLst>
                                  <p:childTnLst>
                                    <p:set>
                                      <p:cBhvr>
                                        <p:cTn id="86" dur="1" fill="hold">
                                          <p:stCondLst>
                                            <p:cond delay="0"/>
                                          </p:stCondLst>
                                        </p:cTn>
                                        <p:tgtEl>
                                          <p:spTgt spid="52"/>
                                        </p:tgtEl>
                                        <p:attrNameLst>
                                          <p:attrName>style.visibility</p:attrName>
                                        </p:attrNameLst>
                                      </p:cBhvr>
                                      <p:to>
                                        <p:strVal val="visible"/>
                                      </p:to>
                                    </p:set>
                                    <p:animEffect transition="in" filter="fade">
                                      <p:cBhvr>
                                        <p:cTn id="87" dur="200"/>
                                        <p:tgtEl>
                                          <p:spTgt spid="52"/>
                                        </p:tgtEl>
                                      </p:cBhvr>
                                    </p:animEffect>
                                  </p:childTnLst>
                                </p:cTn>
                              </p:par>
                            </p:childTnLst>
                          </p:cTn>
                        </p:par>
                        <p:par>
                          <p:cTn id="88" fill="hold">
                            <p:stCondLst>
                              <p:cond delay="4200"/>
                            </p:stCondLst>
                            <p:childTnLst>
                              <p:par>
                                <p:cTn id="89" presetID="10" presetClass="entr" presetSubtype="0" fill="hold" grpId="0" nodeType="afterEffect">
                                  <p:stCondLst>
                                    <p:cond delay="0"/>
                                  </p:stCondLst>
                                  <p:childTnLst>
                                    <p:set>
                                      <p:cBhvr>
                                        <p:cTn id="90" dur="1" fill="hold">
                                          <p:stCondLst>
                                            <p:cond delay="0"/>
                                          </p:stCondLst>
                                        </p:cTn>
                                        <p:tgtEl>
                                          <p:spTgt spid="53"/>
                                        </p:tgtEl>
                                        <p:attrNameLst>
                                          <p:attrName>style.visibility</p:attrName>
                                        </p:attrNameLst>
                                      </p:cBhvr>
                                      <p:to>
                                        <p:strVal val="visible"/>
                                      </p:to>
                                    </p:set>
                                    <p:animEffect transition="in" filter="fade">
                                      <p:cBhvr>
                                        <p:cTn id="91" dur="200"/>
                                        <p:tgtEl>
                                          <p:spTgt spid="53"/>
                                        </p:tgtEl>
                                      </p:cBhvr>
                                    </p:animEffect>
                                  </p:childTnLst>
                                </p:cTn>
                              </p:par>
                            </p:childTnLst>
                          </p:cTn>
                        </p:par>
                        <p:par>
                          <p:cTn id="92" fill="hold">
                            <p:stCondLst>
                              <p:cond delay="4400"/>
                            </p:stCondLst>
                            <p:childTnLst>
                              <p:par>
                                <p:cTn id="93" presetID="10" presetClass="entr" presetSubtype="0" fill="hold" grpId="0" nodeType="afterEffect">
                                  <p:stCondLst>
                                    <p:cond delay="0"/>
                                  </p:stCondLst>
                                  <p:childTnLst>
                                    <p:set>
                                      <p:cBhvr>
                                        <p:cTn id="94" dur="1" fill="hold">
                                          <p:stCondLst>
                                            <p:cond delay="0"/>
                                          </p:stCondLst>
                                        </p:cTn>
                                        <p:tgtEl>
                                          <p:spTgt spid="65"/>
                                        </p:tgtEl>
                                        <p:attrNameLst>
                                          <p:attrName>style.visibility</p:attrName>
                                        </p:attrNameLst>
                                      </p:cBhvr>
                                      <p:to>
                                        <p:strVal val="visible"/>
                                      </p:to>
                                    </p:set>
                                    <p:animEffect transition="in" filter="fade">
                                      <p:cBhvr>
                                        <p:cTn id="95" dur="200"/>
                                        <p:tgtEl>
                                          <p:spTgt spid="65"/>
                                        </p:tgtEl>
                                      </p:cBhvr>
                                    </p:animEffect>
                                  </p:childTnLst>
                                </p:cTn>
                              </p:par>
                            </p:childTnLst>
                          </p:cTn>
                        </p:par>
                        <p:par>
                          <p:cTn id="96" fill="hold">
                            <p:stCondLst>
                              <p:cond delay="4600"/>
                            </p:stCondLst>
                            <p:childTnLst>
                              <p:par>
                                <p:cTn id="97" presetID="10" presetClass="entr" presetSubtype="0" fill="hold" grpId="0" nodeType="afterEffect">
                                  <p:stCondLst>
                                    <p:cond delay="0"/>
                                  </p:stCondLst>
                                  <p:childTnLst>
                                    <p:set>
                                      <p:cBhvr>
                                        <p:cTn id="98" dur="1" fill="hold">
                                          <p:stCondLst>
                                            <p:cond delay="0"/>
                                          </p:stCondLst>
                                        </p:cTn>
                                        <p:tgtEl>
                                          <p:spTgt spid="63"/>
                                        </p:tgtEl>
                                        <p:attrNameLst>
                                          <p:attrName>style.visibility</p:attrName>
                                        </p:attrNameLst>
                                      </p:cBhvr>
                                      <p:to>
                                        <p:strVal val="visible"/>
                                      </p:to>
                                    </p:set>
                                    <p:animEffect transition="in" filter="fade">
                                      <p:cBhvr>
                                        <p:cTn id="99" dur="200"/>
                                        <p:tgtEl>
                                          <p:spTgt spid="63"/>
                                        </p:tgtEl>
                                      </p:cBhvr>
                                    </p:animEffect>
                                  </p:childTnLst>
                                </p:cTn>
                              </p:par>
                            </p:childTnLst>
                          </p:cTn>
                        </p:par>
                        <p:par>
                          <p:cTn id="100" fill="hold">
                            <p:stCondLst>
                              <p:cond delay="4800"/>
                            </p:stCondLst>
                            <p:childTnLst>
                              <p:par>
                                <p:cTn id="101" presetID="10" presetClass="entr" presetSubtype="0" fill="hold" grpId="0" nodeType="afterEffect">
                                  <p:stCondLst>
                                    <p:cond delay="0"/>
                                  </p:stCondLst>
                                  <p:childTnLst>
                                    <p:set>
                                      <p:cBhvr>
                                        <p:cTn id="102" dur="1" fill="hold">
                                          <p:stCondLst>
                                            <p:cond delay="0"/>
                                          </p:stCondLst>
                                        </p:cTn>
                                        <p:tgtEl>
                                          <p:spTgt spid="64"/>
                                        </p:tgtEl>
                                        <p:attrNameLst>
                                          <p:attrName>style.visibility</p:attrName>
                                        </p:attrNameLst>
                                      </p:cBhvr>
                                      <p:to>
                                        <p:strVal val="visible"/>
                                      </p:to>
                                    </p:set>
                                    <p:animEffect transition="in" filter="fade">
                                      <p:cBhvr>
                                        <p:cTn id="103" dur="200"/>
                                        <p:tgtEl>
                                          <p:spTgt spid="64"/>
                                        </p:tgtEl>
                                      </p:cBhvr>
                                    </p:animEffect>
                                  </p:childTnLst>
                                </p:cTn>
                              </p:par>
                            </p:childTnLst>
                          </p:cTn>
                        </p:par>
                        <p:par>
                          <p:cTn id="104" fill="hold">
                            <p:stCondLst>
                              <p:cond delay="5000"/>
                            </p:stCondLst>
                            <p:childTnLst>
                              <p:par>
                                <p:cTn id="105" presetID="10" presetClass="entr" presetSubtype="0" fill="hold" grpId="0" nodeType="afterEffect">
                                  <p:stCondLst>
                                    <p:cond delay="0"/>
                                  </p:stCondLst>
                                  <p:childTnLst>
                                    <p:set>
                                      <p:cBhvr>
                                        <p:cTn id="106" dur="1" fill="hold">
                                          <p:stCondLst>
                                            <p:cond delay="0"/>
                                          </p:stCondLst>
                                        </p:cTn>
                                        <p:tgtEl>
                                          <p:spTgt spid="61"/>
                                        </p:tgtEl>
                                        <p:attrNameLst>
                                          <p:attrName>style.visibility</p:attrName>
                                        </p:attrNameLst>
                                      </p:cBhvr>
                                      <p:to>
                                        <p:strVal val="visible"/>
                                      </p:to>
                                    </p:set>
                                    <p:animEffect transition="in" filter="fade">
                                      <p:cBhvr>
                                        <p:cTn id="107" dur="200"/>
                                        <p:tgtEl>
                                          <p:spTgt spid="61"/>
                                        </p:tgtEl>
                                      </p:cBhvr>
                                    </p:animEffect>
                                  </p:childTnLst>
                                </p:cTn>
                              </p:par>
                            </p:childTnLst>
                          </p:cTn>
                        </p:par>
                        <p:par>
                          <p:cTn id="108" fill="hold">
                            <p:stCondLst>
                              <p:cond delay="5200"/>
                            </p:stCondLst>
                            <p:childTnLst>
                              <p:par>
                                <p:cTn id="109" presetID="10" presetClass="entr" presetSubtype="0" fill="hold" grpId="0" nodeType="afterEffect">
                                  <p:stCondLst>
                                    <p:cond delay="0"/>
                                  </p:stCondLst>
                                  <p:childTnLst>
                                    <p:set>
                                      <p:cBhvr>
                                        <p:cTn id="110" dur="1" fill="hold">
                                          <p:stCondLst>
                                            <p:cond delay="0"/>
                                          </p:stCondLst>
                                        </p:cTn>
                                        <p:tgtEl>
                                          <p:spTgt spid="62"/>
                                        </p:tgtEl>
                                        <p:attrNameLst>
                                          <p:attrName>style.visibility</p:attrName>
                                        </p:attrNameLst>
                                      </p:cBhvr>
                                      <p:to>
                                        <p:strVal val="visible"/>
                                      </p:to>
                                    </p:set>
                                    <p:animEffect transition="in" filter="fade">
                                      <p:cBhvr>
                                        <p:cTn id="111" dur="200"/>
                                        <p:tgtEl>
                                          <p:spTgt spid="62"/>
                                        </p:tgtEl>
                                      </p:cBhvr>
                                    </p:animEffect>
                                  </p:childTnLst>
                                </p:cTn>
                              </p:par>
                            </p:childTnLst>
                          </p:cTn>
                        </p:par>
                        <p:par>
                          <p:cTn id="112" fill="hold">
                            <p:stCondLst>
                              <p:cond delay="5400"/>
                            </p:stCondLst>
                            <p:childTnLst>
                              <p:par>
                                <p:cTn id="113" presetID="10" presetClass="entr" presetSubtype="0" fill="hold" grpId="0" nodeType="afterEffect">
                                  <p:stCondLst>
                                    <p:cond delay="0"/>
                                  </p:stCondLst>
                                  <p:childTnLst>
                                    <p:set>
                                      <p:cBhvr>
                                        <p:cTn id="114" dur="1" fill="hold">
                                          <p:stCondLst>
                                            <p:cond delay="0"/>
                                          </p:stCondLst>
                                        </p:cTn>
                                        <p:tgtEl>
                                          <p:spTgt spid="74"/>
                                        </p:tgtEl>
                                        <p:attrNameLst>
                                          <p:attrName>style.visibility</p:attrName>
                                        </p:attrNameLst>
                                      </p:cBhvr>
                                      <p:to>
                                        <p:strVal val="visible"/>
                                      </p:to>
                                    </p:set>
                                    <p:animEffect transition="in" filter="fade">
                                      <p:cBhvr>
                                        <p:cTn id="115" dur="200"/>
                                        <p:tgtEl>
                                          <p:spTgt spid="74"/>
                                        </p:tgtEl>
                                      </p:cBhvr>
                                    </p:animEffect>
                                  </p:childTnLst>
                                </p:cTn>
                              </p:par>
                            </p:childTnLst>
                          </p:cTn>
                        </p:par>
                        <p:par>
                          <p:cTn id="116" fill="hold">
                            <p:stCondLst>
                              <p:cond delay="5600"/>
                            </p:stCondLst>
                            <p:childTnLst>
                              <p:par>
                                <p:cTn id="117" presetID="10" presetClass="entr" presetSubtype="0" fill="hold" grpId="0" nodeType="afterEffect">
                                  <p:stCondLst>
                                    <p:cond delay="0"/>
                                  </p:stCondLst>
                                  <p:childTnLst>
                                    <p:set>
                                      <p:cBhvr>
                                        <p:cTn id="118" dur="1" fill="hold">
                                          <p:stCondLst>
                                            <p:cond delay="0"/>
                                          </p:stCondLst>
                                        </p:cTn>
                                        <p:tgtEl>
                                          <p:spTgt spid="72"/>
                                        </p:tgtEl>
                                        <p:attrNameLst>
                                          <p:attrName>style.visibility</p:attrName>
                                        </p:attrNameLst>
                                      </p:cBhvr>
                                      <p:to>
                                        <p:strVal val="visible"/>
                                      </p:to>
                                    </p:set>
                                    <p:animEffect transition="in" filter="fade">
                                      <p:cBhvr>
                                        <p:cTn id="119" dur="200"/>
                                        <p:tgtEl>
                                          <p:spTgt spid="72"/>
                                        </p:tgtEl>
                                      </p:cBhvr>
                                    </p:animEffect>
                                  </p:childTnLst>
                                </p:cTn>
                              </p:par>
                            </p:childTnLst>
                          </p:cTn>
                        </p:par>
                        <p:par>
                          <p:cTn id="120" fill="hold">
                            <p:stCondLst>
                              <p:cond delay="5800"/>
                            </p:stCondLst>
                            <p:childTnLst>
                              <p:par>
                                <p:cTn id="121" presetID="10" presetClass="entr" presetSubtype="0" fill="hold" grpId="0" nodeType="afterEffect">
                                  <p:stCondLst>
                                    <p:cond delay="0"/>
                                  </p:stCondLst>
                                  <p:childTnLst>
                                    <p:set>
                                      <p:cBhvr>
                                        <p:cTn id="122" dur="1" fill="hold">
                                          <p:stCondLst>
                                            <p:cond delay="0"/>
                                          </p:stCondLst>
                                        </p:cTn>
                                        <p:tgtEl>
                                          <p:spTgt spid="73"/>
                                        </p:tgtEl>
                                        <p:attrNameLst>
                                          <p:attrName>style.visibility</p:attrName>
                                        </p:attrNameLst>
                                      </p:cBhvr>
                                      <p:to>
                                        <p:strVal val="visible"/>
                                      </p:to>
                                    </p:set>
                                    <p:animEffect transition="in" filter="fade">
                                      <p:cBhvr>
                                        <p:cTn id="123" dur="200"/>
                                        <p:tgtEl>
                                          <p:spTgt spid="73"/>
                                        </p:tgtEl>
                                      </p:cBhvr>
                                    </p:animEffect>
                                  </p:childTnLst>
                                </p:cTn>
                              </p:par>
                            </p:childTnLst>
                          </p:cTn>
                        </p:par>
                        <p:par>
                          <p:cTn id="124" fill="hold">
                            <p:stCondLst>
                              <p:cond delay="6000"/>
                            </p:stCondLst>
                            <p:childTnLst>
                              <p:par>
                                <p:cTn id="125" presetID="10" presetClass="entr" presetSubtype="0" fill="hold" grpId="0" nodeType="afterEffect">
                                  <p:stCondLst>
                                    <p:cond delay="0"/>
                                  </p:stCondLst>
                                  <p:childTnLst>
                                    <p:set>
                                      <p:cBhvr>
                                        <p:cTn id="126" dur="1" fill="hold">
                                          <p:stCondLst>
                                            <p:cond delay="0"/>
                                          </p:stCondLst>
                                        </p:cTn>
                                        <p:tgtEl>
                                          <p:spTgt spid="70"/>
                                        </p:tgtEl>
                                        <p:attrNameLst>
                                          <p:attrName>style.visibility</p:attrName>
                                        </p:attrNameLst>
                                      </p:cBhvr>
                                      <p:to>
                                        <p:strVal val="visible"/>
                                      </p:to>
                                    </p:set>
                                    <p:animEffect transition="in" filter="fade">
                                      <p:cBhvr>
                                        <p:cTn id="127" dur="200"/>
                                        <p:tgtEl>
                                          <p:spTgt spid="70"/>
                                        </p:tgtEl>
                                      </p:cBhvr>
                                    </p:animEffect>
                                  </p:childTnLst>
                                </p:cTn>
                              </p:par>
                            </p:childTnLst>
                          </p:cTn>
                        </p:par>
                        <p:par>
                          <p:cTn id="128" fill="hold">
                            <p:stCondLst>
                              <p:cond delay="6200"/>
                            </p:stCondLst>
                            <p:childTnLst>
                              <p:par>
                                <p:cTn id="129" presetID="10" presetClass="entr" presetSubtype="0" fill="hold" grpId="0" nodeType="afterEffect">
                                  <p:stCondLst>
                                    <p:cond delay="0"/>
                                  </p:stCondLst>
                                  <p:childTnLst>
                                    <p:set>
                                      <p:cBhvr>
                                        <p:cTn id="130" dur="1" fill="hold">
                                          <p:stCondLst>
                                            <p:cond delay="0"/>
                                          </p:stCondLst>
                                        </p:cTn>
                                        <p:tgtEl>
                                          <p:spTgt spid="71"/>
                                        </p:tgtEl>
                                        <p:attrNameLst>
                                          <p:attrName>style.visibility</p:attrName>
                                        </p:attrNameLst>
                                      </p:cBhvr>
                                      <p:to>
                                        <p:strVal val="visible"/>
                                      </p:to>
                                    </p:set>
                                    <p:animEffect transition="in" filter="fade">
                                      <p:cBhvr>
                                        <p:cTn id="131" dur="200"/>
                                        <p:tgtEl>
                                          <p:spTgt spid="71"/>
                                        </p:tgtEl>
                                      </p:cBhvr>
                                    </p:animEffect>
                                  </p:childTnLst>
                                </p:cTn>
                              </p:par>
                            </p:childTnLst>
                          </p:cTn>
                        </p:par>
                        <p:par>
                          <p:cTn id="132" fill="hold">
                            <p:stCondLst>
                              <p:cond delay="6400"/>
                            </p:stCondLst>
                            <p:childTnLst>
                              <p:par>
                                <p:cTn id="133" presetID="10" presetClass="entr" presetSubtype="0" fill="hold" grpId="0" nodeType="afterEffect">
                                  <p:stCondLst>
                                    <p:cond delay="0"/>
                                  </p:stCondLst>
                                  <p:childTnLst>
                                    <p:set>
                                      <p:cBhvr>
                                        <p:cTn id="134" dur="1" fill="hold">
                                          <p:stCondLst>
                                            <p:cond delay="0"/>
                                          </p:stCondLst>
                                        </p:cTn>
                                        <p:tgtEl>
                                          <p:spTgt spid="76"/>
                                        </p:tgtEl>
                                        <p:attrNameLst>
                                          <p:attrName>style.visibility</p:attrName>
                                        </p:attrNameLst>
                                      </p:cBhvr>
                                      <p:to>
                                        <p:strVal val="visible"/>
                                      </p:to>
                                    </p:set>
                                    <p:animEffect transition="in" filter="fade">
                                      <p:cBhvr>
                                        <p:cTn id="135" dur="200"/>
                                        <p:tgtEl>
                                          <p:spTgt spid="76"/>
                                        </p:tgtEl>
                                      </p:cBhvr>
                                    </p:animEffect>
                                  </p:childTnLst>
                                </p:cTn>
                              </p:par>
                            </p:childTnLst>
                          </p:cTn>
                        </p:par>
                        <p:par>
                          <p:cTn id="136" fill="hold">
                            <p:stCondLst>
                              <p:cond delay="6600"/>
                            </p:stCondLst>
                            <p:childTnLst>
                              <p:par>
                                <p:cTn id="137" presetID="10" presetClass="entr" presetSubtype="0" fill="hold" grpId="0" nodeType="afterEffect">
                                  <p:stCondLst>
                                    <p:cond delay="0"/>
                                  </p:stCondLst>
                                  <p:childTnLst>
                                    <p:set>
                                      <p:cBhvr>
                                        <p:cTn id="138" dur="1" fill="hold">
                                          <p:stCondLst>
                                            <p:cond delay="0"/>
                                          </p:stCondLst>
                                        </p:cTn>
                                        <p:tgtEl>
                                          <p:spTgt spid="77"/>
                                        </p:tgtEl>
                                        <p:attrNameLst>
                                          <p:attrName>style.visibility</p:attrName>
                                        </p:attrNameLst>
                                      </p:cBhvr>
                                      <p:to>
                                        <p:strVal val="visible"/>
                                      </p:to>
                                    </p:set>
                                    <p:animEffect transition="in" filter="fade">
                                      <p:cBhvr>
                                        <p:cTn id="139" dur="200"/>
                                        <p:tgtEl>
                                          <p:spTgt spid="77"/>
                                        </p:tgtEl>
                                      </p:cBhvr>
                                    </p:animEffect>
                                  </p:childTnLst>
                                </p:cTn>
                              </p:par>
                            </p:childTnLst>
                          </p:cTn>
                        </p:par>
                        <p:par>
                          <p:cTn id="140" fill="hold">
                            <p:stCondLst>
                              <p:cond delay="6800"/>
                            </p:stCondLst>
                            <p:childTnLst>
                              <p:par>
                                <p:cTn id="141" presetID="10" presetClass="entr" presetSubtype="0" fill="hold" grpId="0" nodeType="afterEffect">
                                  <p:stCondLst>
                                    <p:cond delay="0"/>
                                  </p:stCondLst>
                                  <p:childTnLst>
                                    <p:set>
                                      <p:cBhvr>
                                        <p:cTn id="142" dur="1" fill="hold">
                                          <p:stCondLst>
                                            <p:cond delay="0"/>
                                          </p:stCondLst>
                                        </p:cTn>
                                        <p:tgtEl>
                                          <p:spTgt spid="78"/>
                                        </p:tgtEl>
                                        <p:attrNameLst>
                                          <p:attrName>style.visibility</p:attrName>
                                        </p:attrNameLst>
                                      </p:cBhvr>
                                      <p:to>
                                        <p:strVal val="visible"/>
                                      </p:to>
                                    </p:set>
                                    <p:animEffect transition="in" filter="fade">
                                      <p:cBhvr>
                                        <p:cTn id="143" dur="200"/>
                                        <p:tgtEl>
                                          <p:spTgt spid="78"/>
                                        </p:tgtEl>
                                      </p:cBhvr>
                                    </p:animEffect>
                                  </p:childTnLst>
                                </p:cTn>
                              </p:par>
                            </p:childTnLst>
                          </p:cTn>
                        </p:par>
                        <p:par>
                          <p:cTn id="144" fill="hold">
                            <p:stCondLst>
                              <p:cond delay="7000"/>
                            </p:stCondLst>
                            <p:childTnLst>
                              <p:par>
                                <p:cTn id="145" presetID="10" presetClass="entr" presetSubtype="0" fill="hold" grpId="0" nodeType="afterEffect">
                                  <p:stCondLst>
                                    <p:cond delay="0"/>
                                  </p:stCondLst>
                                  <p:childTnLst>
                                    <p:set>
                                      <p:cBhvr>
                                        <p:cTn id="146" dur="1" fill="hold">
                                          <p:stCondLst>
                                            <p:cond delay="0"/>
                                          </p:stCondLst>
                                        </p:cTn>
                                        <p:tgtEl>
                                          <p:spTgt spid="79"/>
                                        </p:tgtEl>
                                        <p:attrNameLst>
                                          <p:attrName>style.visibility</p:attrName>
                                        </p:attrNameLst>
                                      </p:cBhvr>
                                      <p:to>
                                        <p:strVal val="visible"/>
                                      </p:to>
                                    </p:set>
                                    <p:animEffect transition="in" filter="fade">
                                      <p:cBhvr>
                                        <p:cTn id="147" dur="2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12" grpId="0" animBg="1"/>
      <p:bldP spid="31" grpId="0" animBg="1"/>
      <p:bldP spid="32" grpId="0" animBg="1"/>
      <p:bldP spid="33" grpId="0" animBg="1"/>
      <p:bldP spid="34" grpId="0" animBg="1"/>
      <p:bldP spid="35" grpId="0" animBg="1"/>
      <p:bldP spid="36" grpId="0" animBg="1"/>
      <p:bldP spid="37" grpId="0" animBg="1"/>
      <p:bldP spid="38" grpId="0" animBg="1"/>
      <p:bldP spid="39" grpId="0" animBg="1"/>
      <p:bldP spid="47" grpId="0" animBg="1"/>
      <p:bldP spid="45" grpId="0" animBg="1"/>
      <p:bldP spid="46" grpId="0" animBg="1"/>
      <p:bldP spid="43" grpId="0" animBg="1"/>
      <p:bldP spid="44" grpId="0" animBg="1"/>
      <p:bldP spid="56" grpId="0" animBg="1"/>
      <p:bldP spid="54" grpId="0" animBg="1"/>
      <p:bldP spid="55" grpId="0" animBg="1"/>
      <p:bldP spid="52" grpId="0" animBg="1"/>
      <p:bldP spid="53" grpId="0" animBg="1"/>
      <p:bldP spid="65" grpId="0" animBg="1"/>
      <p:bldP spid="63" grpId="0" animBg="1"/>
      <p:bldP spid="64" grpId="0" animBg="1"/>
      <p:bldP spid="61" grpId="0" animBg="1"/>
      <p:bldP spid="62" grpId="0" animBg="1"/>
      <p:bldP spid="74" grpId="0" animBg="1"/>
      <p:bldP spid="72" grpId="0" animBg="1"/>
      <p:bldP spid="73" grpId="0" animBg="1"/>
      <p:bldP spid="70" grpId="0" animBg="1"/>
      <p:bldP spid="71" grpId="0" animBg="1"/>
      <p:bldP spid="76" grpId="0"/>
      <p:bldP spid="77" grpId="0"/>
      <p:bldP spid="78" grpId="0"/>
      <p:bldP spid="7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30"/>
          <p:cNvSpPr>
            <a:spLocks/>
          </p:cNvSpPr>
          <p:nvPr/>
        </p:nvSpPr>
        <p:spPr bwMode="auto">
          <a:xfrm>
            <a:off x="683684" y="1602318"/>
            <a:ext cx="2072216" cy="3634317"/>
          </a:xfrm>
          <a:custGeom>
            <a:avLst/>
            <a:gdLst>
              <a:gd name="T0" fmla="*/ 208 w 208"/>
              <a:gd name="T1" fmla="*/ 350 h 365"/>
              <a:gd name="T2" fmla="*/ 193 w 208"/>
              <a:gd name="T3" fmla="*/ 365 h 365"/>
              <a:gd name="T4" fmla="*/ 15 w 208"/>
              <a:gd name="T5" fmla="*/ 365 h 365"/>
              <a:gd name="T6" fmla="*/ 0 w 208"/>
              <a:gd name="T7" fmla="*/ 350 h 365"/>
              <a:gd name="T8" fmla="*/ 0 w 208"/>
              <a:gd name="T9" fmla="*/ 15 h 365"/>
              <a:gd name="T10" fmla="*/ 15 w 208"/>
              <a:gd name="T11" fmla="*/ 0 h 365"/>
              <a:gd name="T12" fmla="*/ 193 w 208"/>
              <a:gd name="T13" fmla="*/ 0 h 365"/>
              <a:gd name="T14" fmla="*/ 208 w 208"/>
              <a:gd name="T15" fmla="*/ 15 h 365"/>
              <a:gd name="T16" fmla="*/ 208 w 208"/>
              <a:gd name="T17" fmla="*/ 35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365">
                <a:moveTo>
                  <a:pt x="208" y="350"/>
                </a:moveTo>
                <a:cubicBezTo>
                  <a:pt x="208" y="358"/>
                  <a:pt x="202" y="365"/>
                  <a:pt x="193" y="365"/>
                </a:cubicBezTo>
                <a:cubicBezTo>
                  <a:pt x="15" y="365"/>
                  <a:pt x="15" y="365"/>
                  <a:pt x="15" y="365"/>
                </a:cubicBezTo>
                <a:cubicBezTo>
                  <a:pt x="7" y="365"/>
                  <a:pt x="0" y="358"/>
                  <a:pt x="0" y="350"/>
                </a:cubicBezTo>
                <a:cubicBezTo>
                  <a:pt x="0" y="15"/>
                  <a:pt x="0" y="15"/>
                  <a:pt x="0" y="15"/>
                </a:cubicBezTo>
                <a:cubicBezTo>
                  <a:pt x="0" y="7"/>
                  <a:pt x="7" y="0"/>
                  <a:pt x="15" y="0"/>
                </a:cubicBezTo>
                <a:cubicBezTo>
                  <a:pt x="193" y="0"/>
                  <a:pt x="193" y="0"/>
                  <a:pt x="193" y="0"/>
                </a:cubicBezTo>
                <a:cubicBezTo>
                  <a:pt x="202" y="0"/>
                  <a:pt x="208" y="7"/>
                  <a:pt x="208" y="15"/>
                </a:cubicBezTo>
                <a:lnTo>
                  <a:pt x="208" y="350"/>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2" name="Freeform 31"/>
          <p:cNvSpPr>
            <a:spLocks/>
          </p:cNvSpPr>
          <p:nvPr/>
        </p:nvSpPr>
        <p:spPr bwMode="auto">
          <a:xfrm>
            <a:off x="683684" y="1761068"/>
            <a:ext cx="2072216" cy="3327400"/>
          </a:xfrm>
          <a:custGeom>
            <a:avLst/>
            <a:gdLst>
              <a:gd name="T0" fmla="*/ 979 w 979"/>
              <a:gd name="T1" fmla="*/ 1572 h 1572"/>
              <a:gd name="T2" fmla="*/ 0 w 979"/>
              <a:gd name="T3" fmla="*/ 706 h 1572"/>
              <a:gd name="T4" fmla="*/ 0 w 979"/>
              <a:gd name="T5" fmla="*/ 0 h 1572"/>
              <a:gd name="T6" fmla="*/ 979 w 979"/>
              <a:gd name="T7" fmla="*/ 861 h 1572"/>
              <a:gd name="T8" fmla="*/ 979 w 979"/>
              <a:gd name="T9" fmla="*/ 1572 h 1572"/>
            </a:gdLst>
            <a:ahLst/>
            <a:cxnLst>
              <a:cxn ang="0">
                <a:pos x="T0" y="T1"/>
              </a:cxn>
              <a:cxn ang="0">
                <a:pos x="T2" y="T3"/>
              </a:cxn>
              <a:cxn ang="0">
                <a:pos x="T4" y="T5"/>
              </a:cxn>
              <a:cxn ang="0">
                <a:pos x="T6" y="T7"/>
              </a:cxn>
              <a:cxn ang="0">
                <a:pos x="T8" y="T9"/>
              </a:cxn>
            </a:cxnLst>
            <a:rect l="0" t="0" r="r" b="b"/>
            <a:pathLst>
              <a:path w="979" h="1572">
                <a:moveTo>
                  <a:pt x="979" y="1572"/>
                </a:moveTo>
                <a:lnTo>
                  <a:pt x="0" y="706"/>
                </a:lnTo>
                <a:lnTo>
                  <a:pt x="0" y="0"/>
                </a:lnTo>
                <a:lnTo>
                  <a:pt x="979" y="861"/>
                </a:lnTo>
                <a:lnTo>
                  <a:pt x="979" y="1572"/>
                </a:lnTo>
                <a:close/>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3" name="Rectangle 32"/>
          <p:cNvSpPr>
            <a:spLocks noChangeArrowheads="1"/>
          </p:cNvSpPr>
          <p:nvPr/>
        </p:nvSpPr>
        <p:spPr bwMode="auto">
          <a:xfrm>
            <a:off x="1996440" y="1786469"/>
            <a:ext cx="402354" cy="964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1219170"/>
            <a:r>
              <a:rPr lang="zh-CN" altLang="zh-CN" sz="6267">
                <a:solidFill>
                  <a:schemeClr val="accent3"/>
                </a:solidFill>
                <a:latin typeface="Arkhip" pitchFamily="2" charset="-52"/>
                <a:ea typeface="微软雅黑" panose="020B0503020204020204" pitchFamily="34" charset="-122"/>
              </a:rPr>
              <a:t>A</a:t>
            </a:r>
            <a:endParaRPr lang="zh-CN" altLang="zh-CN" sz="2400">
              <a:solidFill>
                <a:schemeClr val="accent3"/>
              </a:solidFill>
              <a:latin typeface="Arkhip" pitchFamily="2" charset="-52"/>
              <a:ea typeface="微软雅黑" panose="020B0503020204020204" pitchFamily="34" charset="-122"/>
            </a:endParaRPr>
          </a:p>
        </p:txBody>
      </p:sp>
      <p:sp>
        <p:nvSpPr>
          <p:cNvPr id="24" name="Freeform 33"/>
          <p:cNvSpPr>
            <a:spLocks/>
          </p:cNvSpPr>
          <p:nvPr/>
        </p:nvSpPr>
        <p:spPr bwMode="auto">
          <a:xfrm>
            <a:off x="2865967" y="1602318"/>
            <a:ext cx="2072216" cy="3634317"/>
          </a:xfrm>
          <a:custGeom>
            <a:avLst/>
            <a:gdLst>
              <a:gd name="T0" fmla="*/ 208 w 208"/>
              <a:gd name="T1" fmla="*/ 350 h 365"/>
              <a:gd name="T2" fmla="*/ 194 w 208"/>
              <a:gd name="T3" fmla="*/ 365 h 365"/>
              <a:gd name="T4" fmla="*/ 15 w 208"/>
              <a:gd name="T5" fmla="*/ 365 h 365"/>
              <a:gd name="T6" fmla="*/ 0 w 208"/>
              <a:gd name="T7" fmla="*/ 350 h 365"/>
              <a:gd name="T8" fmla="*/ 0 w 208"/>
              <a:gd name="T9" fmla="*/ 15 h 365"/>
              <a:gd name="T10" fmla="*/ 15 w 208"/>
              <a:gd name="T11" fmla="*/ 0 h 365"/>
              <a:gd name="T12" fmla="*/ 194 w 208"/>
              <a:gd name="T13" fmla="*/ 0 h 365"/>
              <a:gd name="T14" fmla="*/ 208 w 208"/>
              <a:gd name="T15" fmla="*/ 15 h 365"/>
              <a:gd name="T16" fmla="*/ 208 w 208"/>
              <a:gd name="T17" fmla="*/ 35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365">
                <a:moveTo>
                  <a:pt x="208" y="350"/>
                </a:moveTo>
                <a:cubicBezTo>
                  <a:pt x="208" y="358"/>
                  <a:pt x="202" y="365"/>
                  <a:pt x="194" y="365"/>
                </a:cubicBezTo>
                <a:cubicBezTo>
                  <a:pt x="15" y="365"/>
                  <a:pt x="15" y="365"/>
                  <a:pt x="15" y="365"/>
                </a:cubicBezTo>
                <a:cubicBezTo>
                  <a:pt x="7" y="365"/>
                  <a:pt x="0" y="358"/>
                  <a:pt x="0" y="350"/>
                </a:cubicBezTo>
                <a:cubicBezTo>
                  <a:pt x="0" y="15"/>
                  <a:pt x="0" y="15"/>
                  <a:pt x="0" y="15"/>
                </a:cubicBezTo>
                <a:cubicBezTo>
                  <a:pt x="0" y="7"/>
                  <a:pt x="7" y="0"/>
                  <a:pt x="15" y="0"/>
                </a:cubicBezTo>
                <a:cubicBezTo>
                  <a:pt x="194" y="0"/>
                  <a:pt x="194" y="0"/>
                  <a:pt x="194" y="0"/>
                </a:cubicBezTo>
                <a:cubicBezTo>
                  <a:pt x="202" y="0"/>
                  <a:pt x="208" y="7"/>
                  <a:pt x="208" y="15"/>
                </a:cubicBezTo>
                <a:lnTo>
                  <a:pt x="208" y="350"/>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5" name="Freeform 34"/>
          <p:cNvSpPr>
            <a:spLocks/>
          </p:cNvSpPr>
          <p:nvPr/>
        </p:nvSpPr>
        <p:spPr bwMode="auto">
          <a:xfrm>
            <a:off x="2865967" y="1761068"/>
            <a:ext cx="2072216" cy="3327400"/>
          </a:xfrm>
          <a:custGeom>
            <a:avLst/>
            <a:gdLst>
              <a:gd name="T0" fmla="*/ 979 w 979"/>
              <a:gd name="T1" fmla="*/ 1572 h 1572"/>
              <a:gd name="T2" fmla="*/ 0 w 979"/>
              <a:gd name="T3" fmla="*/ 706 h 1572"/>
              <a:gd name="T4" fmla="*/ 0 w 979"/>
              <a:gd name="T5" fmla="*/ 0 h 1572"/>
              <a:gd name="T6" fmla="*/ 979 w 979"/>
              <a:gd name="T7" fmla="*/ 861 h 1572"/>
              <a:gd name="T8" fmla="*/ 979 w 979"/>
              <a:gd name="T9" fmla="*/ 1572 h 1572"/>
            </a:gdLst>
            <a:ahLst/>
            <a:cxnLst>
              <a:cxn ang="0">
                <a:pos x="T0" y="T1"/>
              </a:cxn>
              <a:cxn ang="0">
                <a:pos x="T2" y="T3"/>
              </a:cxn>
              <a:cxn ang="0">
                <a:pos x="T4" y="T5"/>
              </a:cxn>
              <a:cxn ang="0">
                <a:pos x="T6" y="T7"/>
              </a:cxn>
              <a:cxn ang="0">
                <a:pos x="T8" y="T9"/>
              </a:cxn>
            </a:cxnLst>
            <a:rect l="0" t="0" r="r" b="b"/>
            <a:pathLst>
              <a:path w="979" h="1572">
                <a:moveTo>
                  <a:pt x="979" y="1572"/>
                </a:moveTo>
                <a:lnTo>
                  <a:pt x="0" y="706"/>
                </a:lnTo>
                <a:lnTo>
                  <a:pt x="0" y="0"/>
                </a:lnTo>
                <a:lnTo>
                  <a:pt x="979" y="861"/>
                </a:lnTo>
                <a:lnTo>
                  <a:pt x="979" y="1572"/>
                </a:lnTo>
                <a:close/>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6" name="Rectangle 35"/>
          <p:cNvSpPr>
            <a:spLocks noChangeArrowheads="1"/>
          </p:cNvSpPr>
          <p:nvPr/>
        </p:nvSpPr>
        <p:spPr bwMode="auto">
          <a:xfrm>
            <a:off x="4237991" y="1786469"/>
            <a:ext cx="402354" cy="964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1219170"/>
            <a:r>
              <a:rPr lang="zh-CN" altLang="zh-CN" sz="6267" dirty="0">
                <a:solidFill>
                  <a:schemeClr val="accent1"/>
                </a:solidFill>
                <a:latin typeface="Arkhip" pitchFamily="2" charset="-52"/>
                <a:ea typeface="微软雅黑" panose="020B0503020204020204" pitchFamily="34" charset="-122"/>
              </a:rPr>
              <a:t>B</a:t>
            </a:r>
            <a:endParaRPr lang="zh-CN" altLang="zh-CN" sz="2400" dirty="0">
              <a:solidFill>
                <a:schemeClr val="accent1"/>
              </a:solidFill>
              <a:latin typeface="Arkhip" pitchFamily="2" charset="-52"/>
              <a:ea typeface="微软雅黑" panose="020B0503020204020204" pitchFamily="34" charset="-122"/>
            </a:endParaRPr>
          </a:p>
        </p:txBody>
      </p:sp>
      <p:sp>
        <p:nvSpPr>
          <p:cNvPr id="27" name="Freeform 36"/>
          <p:cNvSpPr>
            <a:spLocks/>
          </p:cNvSpPr>
          <p:nvPr/>
        </p:nvSpPr>
        <p:spPr bwMode="auto">
          <a:xfrm>
            <a:off x="5058833" y="1602318"/>
            <a:ext cx="2072216" cy="3634317"/>
          </a:xfrm>
          <a:custGeom>
            <a:avLst/>
            <a:gdLst>
              <a:gd name="T0" fmla="*/ 208 w 208"/>
              <a:gd name="T1" fmla="*/ 350 h 365"/>
              <a:gd name="T2" fmla="*/ 193 w 208"/>
              <a:gd name="T3" fmla="*/ 365 h 365"/>
              <a:gd name="T4" fmla="*/ 14 w 208"/>
              <a:gd name="T5" fmla="*/ 365 h 365"/>
              <a:gd name="T6" fmla="*/ 0 w 208"/>
              <a:gd name="T7" fmla="*/ 350 h 365"/>
              <a:gd name="T8" fmla="*/ 0 w 208"/>
              <a:gd name="T9" fmla="*/ 15 h 365"/>
              <a:gd name="T10" fmla="*/ 14 w 208"/>
              <a:gd name="T11" fmla="*/ 0 h 365"/>
              <a:gd name="T12" fmla="*/ 193 w 208"/>
              <a:gd name="T13" fmla="*/ 0 h 365"/>
              <a:gd name="T14" fmla="*/ 208 w 208"/>
              <a:gd name="T15" fmla="*/ 15 h 365"/>
              <a:gd name="T16" fmla="*/ 208 w 208"/>
              <a:gd name="T17" fmla="*/ 35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365">
                <a:moveTo>
                  <a:pt x="208" y="350"/>
                </a:moveTo>
                <a:cubicBezTo>
                  <a:pt x="208" y="358"/>
                  <a:pt x="201" y="365"/>
                  <a:pt x="193" y="365"/>
                </a:cubicBezTo>
                <a:cubicBezTo>
                  <a:pt x="14" y="365"/>
                  <a:pt x="14" y="365"/>
                  <a:pt x="14" y="365"/>
                </a:cubicBezTo>
                <a:cubicBezTo>
                  <a:pt x="6" y="365"/>
                  <a:pt x="0" y="358"/>
                  <a:pt x="0" y="350"/>
                </a:cubicBezTo>
                <a:cubicBezTo>
                  <a:pt x="0" y="15"/>
                  <a:pt x="0" y="15"/>
                  <a:pt x="0" y="15"/>
                </a:cubicBezTo>
                <a:cubicBezTo>
                  <a:pt x="0" y="7"/>
                  <a:pt x="6" y="0"/>
                  <a:pt x="14" y="0"/>
                </a:cubicBezTo>
                <a:cubicBezTo>
                  <a:pt x="193" y="0"/>
                  <a:pt x="193" y="0"/>
                  <a:pt x="193" y="0"/>
                </a:cubicBezTo>
                <a:cubicBezTo>
                  <a:pt x="201" y="0"/>
                  <a:pt x="208" y="7"/>
                  <a:pt x="208" y="15"/>
                </a:cubicBezTo>
                <a:lnTo>
                  <a:pt x="208" y="350"/>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8" name="Freeform 37"/>
          <p:cNvSpPr>
            <a:spLocks/>
          </p:cNvSpPr>
          <p:nvPr/>
        </p:nvSpPr>
        <p:spPr bwMode="auto">
          <a:xfrm>
            <a:off x="5058833" y="1761068"/>
            <a:ext cx="2072216" cy="3327400"/>
          </a:xfrm>
          <a:custGeom>
            <a:avLst/>
            <a:gdLst>
              <a:gd name="T0" fmla="*/ 979 w 979"/>
              <a:gd name="T1" fmla="*/ 1572 h 1572"/>
              <a:gd name="T2" fmla="*/ 0 w 979"/>
              <a:gd name="T3" fmla="*/ 706 h 1572"/>
              <a:gd name="T4" fmla="*/ 0 w 979"/>
              <a:gd name="T5" fmla="*/ 0 h 1572"/>
              <a:gd name="T6" fmla="*/ 979 w 979"/>
              <a:gd name="T7" fmla="*/ 861 h 1572"/>
              <a:gd name="T8" fmla="*/ 979 w 979"/>
              <a:gd name="T9" fmla="*/ 1572 h 1572"/>
            </a:gdLst>
            <a:ahLst/>
            <a:cxnLst>
              <a:cxn ang="0">
                <a:pos x="T0" y="T1"/>
              </a:cxn>
              <a:cxn ang="0">
                <a:pos x="T2" y="T3"/>
              </a:cxn>
              <a:cxn ang="0">
                <a:pos x="T4" y="T5"/>
              </a:cxn>
              <a:cxn ang="0">
                <a:pos x="T6" y="T7"/>
              </a:cxn>
              <a:cxn ang="0">
                <a:pos x="T8" y="T9"/>
              </a:cxn>
            </a:cxnLst>
            <a:rect l="0" t="0" r="r" b="b"/>
            <a:pathLst>
              <a:path w="979" h="1572">
                <a:moveTo>
                  <a:pt x="979" y="1572"/>
                </a:moveTo>
                <a:lnTo>
                  <a:pt x="0" y="706"/>
                </a:lnTo>
                <a:lnTo>
                  <a:pt x="0" y="0"/>
                </a:lnTo>
                <a:lnTo>
                  <a:pt x="979" y="861"/>
                </a:lnTo>
                <a:lnTo>
                  <a:pt x="979" y="1572"/>
                </a:lnTo>
                <a:close/>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9" name="Rectangle 38"/>
          <p:cNvSpPr>
            <a:spLocks noChangeArrowheads="1"/>
          </p:cNvSpPr>
          <p:nvPr/>
        </p:nvSpPr>
        <p:spPr bwMode="auto">
          <a:xfrm>
            <a:off x="6390640" y="1786469"/>
            <a:ext cx="402354" cy="964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1219170"/>
            <a:r>
              <a:rPr lang="zh-CN" altLang="zh-CN" sz="6267">
                <a:solidFill>
                  <a:schemeClr val="accent2"/>
                </a:solidFill>
                <a:latin typeface="Arkhip" pitchFamily="2" charset="-52"/>
                <a:ea typeface="微软雅黑" panose="020B0503020204020204" pitchFamily="34" charset="-122"/>
              </a:rPr>
              <a:t>C</a:t>
            </a:r>
            <a:endParaRPr lang="zh-CN" altLang="zh-CN" sz="2400">
              <a:solidFill>
                <a:schemeClr val="accent2"/>
              </a:solidFill>
              <a:latin typeface="Arkhip" pitchFamily="2" charset="-52"/>
              <a:ea typeface="微软雅黑" panose="020B0503020204020204" pitchFamily="34" charset="-122"/>
            </a:endParaRPr>
          </a:p>
        </p:txBody>
      </p:sp>
      <p:sp>
        <p:nvSpPr>
          <p:cNvPr id="30" name="Freeform 39"/>
          <p:cNvSpPr>
            <a:spLocks/>
          </p:cNvSpPr>
          <p:nvPr/>
        </p:nvSpPr>
        <p:spPr bwMode="auto">
          <a:xfrm>
            <a:off x="7241117" y="1602318"/>
            <a:ext cx="2072216" cy="3634317"/>
          </a:xfrm>
          <a:custGeom>
            <a:avLst/>
            <a:gdLst>
              <a:gd name="T0" fmla="*/ 208 w 208"/>
              <a:gd name="T1" fmla="*/ 350 h 365"/>
              <a:gd name="T2" fmla="*/ 193 w 208"/>
              <a:gd name="T3" fmla="*/ 365 h 365"/>
              <a:gd name="T4" fmla="*/ 14 w 208"/>
              <a:gd name="T5" fmla="*/ 365 h 365"/>
              <a:gd name="T6" fmla="*/ 0 w 208"/>
              <a:gd name="T7" fmla="*/ 350 h 365"/>
              <a:gd name="T8" fmla="*/ 0 w 208"/>
              <a:gd name="T9" fmla="*/ 15 h 365"/>
              <a:gd name="T10" fmla="*/ 14 w 208"/>
              <a:gd name="T11" fmla="*/ 0 h 365"/>
              <a:gd name="T12" fmla="*/ 193 w 208"/>
              <a:gd name="T13" fmla="*/ 0 h 365"/>
              <a:gd name="T14" fmla="*/ 208 w 208"/>
              <a:gd name="T15" fmla="*/ 15 h 365"/>
              <a:gd name="T16" fmla="*/ 208 w 208"/>
              <a:gd name="T17" fmla="*/ 35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365">
                <a:moveTo>
                  <a:pt x="208" y="350"/>
                </a:moveTo>
                <a:cubicBezTo>
                  <a:pt x="208" y="358"/>
                  <a:pt x="201" y="365"/>
                  <a:pt x="193" y="365"/>
                </a:cubicBezTo>
                <a:cubicBezTo>
                  <a:pt x="14" y="365"/>
                  <a:pt x="14" y="365"/>
                  <a:pt x="14" y="365"/>
                </a:cubicBezTo>
                <a:cubicBezTo>
                  <a:pt x="6" y="365"/>
                  <a:pt x="0" y="358"/>
                  <a:pt x="0" y="350"/>
                </a:cubicBezTo>
                <a:cubicBezTo>
                  <a:pt x="0" y="15"/>
                  <a:pt x="0" y="15"/>
                  <a:pt x="0" y="15"/>
                </a:cubicBezTo>
                <a:cubicBezTo>
                  <a:pt x="0" y="7"/>
                  <a:pt x="6" y="0"/>
                  <a:pt x="14" y="0"/>
                </a:cubicBezTo>
                <a:cubicBezTo>
                  <a:pt x="193" y="0"/>
                  <a:pt x="193" y="0"/>
                  <a:pt x="193" y="0"/>
                </a:cubicBezTo>
                <a:cubicBezTo>
                  <a:pt x="201" y="0"/>
                  <a:pt x="208" y="7"/>
                  <a:pt x="208" y="15"/>
                </a:cubicBezTo>
                <a:lnTo>
                  <a:pt x="208" y="350"/>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1" name="Freeform 40"/>
          <p:cNvSpPr>
            <a:spLocks/>
          </p:cNvSpPr>
          <p:nvPr/>
        </p:nvSpPr>
        <p:spPr bwMode="auto">
          <a:xfrm>
            <a:off x="7241117" y="1761068"/>
            <a:ext cx="2072216" cy="3327400"/>
          </a:xfrm>
          <a:custGeom>
            <a:avLst/>
            <a:gdLst>
              <a:gd name="T0" fmla="*/ 979 w 979"/>
              <a:gd name="T1" fmla="*/ 1572 h 1572"/>
              <a:gd name="T2" fmla="*/ 0 w 979"/>
              <a:gd name="T3" fmla="*/ 706 h 1572"/>
              <a:gd name="T4" fmla="*/ 0 w 979"/>
              <a:gd name="T5" fmla="*/ 0 h 1572"/>
              <a:gd name="T6" fmla="*/ 979 w 979"/>
              <a:gd name="T7" fmla="*/ 861 h 1572"/>
              <a:gd name="T8" fmla="*/ 979 w 979"/>
              <a:gd name="T9" fmla="*/ 1572 h 1572"/>
            </a:gdLst>
            <a:ahLst/>
            <a:cxnLst>
              <a:cxn ang="0">
                <a:pos x="T0" y="T1"/>
              </a:cxn>
              <a:cxn ang="0">
                <a:pos x="T2" y="T3"/>
              </a:cxn>
              <a:cxn ang="0">
                <a:pos x="T4" y="T5"/>
              </a:cxn>
              <a:cxn ang="0">
                <a:pos x="T6" y="T7"/>
              </a:cxn>
              <a:cxn ang="0">
                <a:pos x="T8" y="T9"/>
              </a:cxn>
            </a:cxnLst>
            <a:rect l="0" t="0" r="r" b="b"/>
            <a:pathLst>
              <a:path w="979" h="1572">
                <a:moveTo>
                  <a:pt x="979" y="1572"/>
                </a:moveTo>
                <a:lnTo>
                  <a:pt x="0" y="706"/>
                </a:lnTo>
                <a:lnTo>
                  <a:pt x="0" y="0"/>
                </a:lnTo>
                <a:lnTo>
                  <a:pt x="979" y="861"/>
                </a:lnTo>
                <a:lnTo>
                  <a:pt x="979" y="1572"/>
                </a:lnTo>
                <a:close/>
              </a:path>
            </a:pathLst>
          </a:cu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6384" name="Rectangle 41"/>
          <p:cNvSpPr>
            <a:spLocks noChangeArrowheads="1"/>
          </p:cNvSpPr>
          <p:nvPr/>
        </p:nvSpPr>
        <p:spPr bwMode="auto">
          <a:xfrm>
            <a:off x="8507307" y="1786469"/>
            <a:ext cx="402354" cy="964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1219170"/>
            <a:r>
              <a:rPr lang="zh-CN" altLang="zh-CN" sz="6267">
                <a:solidFill>
                  <a:schemeClr val="accent5"/>
                </a:solidFill>
                <a:latin typeface="Arkhip" pitchFamily="2" charset="-52"/>
                <a:ea typeface="微软雅黑" panose="020B0503020204020204" pitchFamily="34" charset="-122"/>
              </a:rPr>
              <a:t>D</a:t>
            </a:r>
            <a:endParaRPr lang="zh-CN" altLang="zh-CN" sz="2400">
              <a:solidFill>
                <a:schemeClr val="accent5"/>
              </a:solidFill>
              <a:latin typeface="Arkhip" pitchFamily="2" charset="-52"/>
              <a:ea typeface="微软雅黑" panose="020B0503020204020204" pitchFamily="34" charset="-122"/>
            </a:endParaRPr>
          </a:p>
        </p:txBody>
      </p:sp>
      <p:sp>
        <p:nvSpPr>
          <p:cNvPr id="16385" name="Freeform 42"/>
          <p:cNvSpPr>
            <a:spLocks/>
          </p:cNvSpPr>
          <p:nvPr/>
        </p:nvSpPr>
        <p:spPr bwMode="auto">
          <a:xfrm>
            <a:off x="9423400" y="1602318"/>
            <a:ext cx="2072216" cy="3634317"/>
          </a:xfrm>
          <a:custGeom>
            <a:avLst/>
            <a:gdLst>
              <a:gd name="T0" fmla="*/ 208 w 208"/>
              <a:gd name="T1" fmla="*/ 350 h 365"/>
              <a:gd name="T2" fmla="*/ 193 w 208"/>
              <a:gd name="T3" fmla="*/ 365 h 365"/>
              <a:gd name="T4" fmla="*/ 15 w 208"/>
              <a:gd name="T5" fmla="*/ 365 h 365"/>
              <a:gd name="T6" fmla="*/ 0 w 208"/>
              <a:gd name="T7" fmla="*/ 350 h 365"/>
              <a:gd name="T8" fmla="*/ 0 w 208"/>
              <a:gd name="T9" fmla="*/ 15 h 365"/>
              <a:gd name="T10" fmla="*/ 15 w 208"/>
              <a:gd name="T11" fmla="*/ 0 h 365"/>
              <a:gd name="T12" fmla="*/ 193 w 208"/>
              <a:gd name="T13" fmla="*/ 0 h 365"/>
              <a:gd name="T14" fmla="*/ 208 w 208"/>
              <a:gd name="T15" fmla="*/ 15 h 365"/>
              <a:gd name="T16" fmla="*/ 208 w 208"/>
              <a:gd name="T17" fmla="*/ 35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365">
                <a:moveTo>
                  <a:pt x="208" y="350"/>
                </a:moveTo>
                <a:cubicBezTo>
                  <a:pt x="208" y="358"/>
                  <a:pt x="202" y="365"/>
                  <a:pt x="193" y="365"/>
                </a:cubicBezTo>
                <a:cubicBezTo>
                  <a:pt x="15" y="365"/>
                  <a:pt x="15" y="365"/>
                  <a:pt x="15" y="365"/>
                </a:cubicBezTo>
                <a:cubicBezTo>
                  <a:pt x="7" y="365"/>
                  <a:pt x="0" y="358"/>
                  <a:pt x="0" y="350"/>
                </a:cubicBezTo>
                <a:cubicBezTo>
                  <a:pt x="0" y="15"/>
                  <a:pt x="0" y="15"/>
                  <a:pt x="0" y="15"/>
                </a:cubicBezTo>
                <a:cubicBezTo>
                  <a:pt x="0" y="7"/>
                  <a:pt x="7" y="0"/>
                  <a:pt x="15" y="0"/>
                </a:cubicBezTo>
                <a:cubicBezTo>
                  <a:pt x="193" y="0"/>
                  <a:pt x="193" y="0"/>
                  <a:pt x="193" y="0"/>
                </a:cubicBezTo>
                <a:cubicBezTo>
                  <a:pt x="202" y="0"/>
                  <a:pt x="208" y="7"/>
                  <a:pt x="208" y="15"/>
                </a:cubicBezTo>
                <a:lnTo>
                  <a:pt x="208" y="350"/>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6387" name="Freeform 43"/>
          <p:cNvSpPr>
            <a:spLocks/>
          </p:cNvSpPr>
          <p:nvPr/>
        </p:nvSpPr>
        <p:spPr bwMode="auto">
          <a:xfrm>
            <a:off x="9423400" y="1761068"/>
            <a:ext cx="2072216" cy="3327400"/>
          </a:xfrm>
          <a:custGeom>
            <a:avLst/>
            <a:gdLst>
              <a:gd name="T0" fmla="*/ 979 w 979"/>
              <a:gd name="T1" fmla="*/ 1572 h 1572"/>
              <a:gd name="T2" fmla="*/ 0 w 979"/>
              <a:gd name="T3" fmla="*/ 706 h 1572"/>
              <a:gd name="T4" fmla="*/ 0 w 979"/>
              <a:gd name="T5" fmla="*/ 0 h 1572"/>
              <a:gd name="T6" fmla="*/ 979 w 979"/>
              <a:gd name="T7" fmla="*/ 861 h 1572"/>
              <a:gd name="T8" fmla="*/ 979 w 979"/>
              <a:gd name="T9" fmla="*/ 1572 h 1572"/>
            </a:gdLst>
            <a:ahLst/>
            <a:cxnLst>
              <a:cxn ang="0">
                <a:pos x="T0" y="T1"/>
              </a:cxn>
              <a:cxn ang="0">
                <a:pos x="T2" y="T3"/>
              </a:cxn>
              <a:cxn ang="0">
                <a:pos x="T4" y="T5"/>
              </a:cxn>
              <a:cxn ang="0">
                <a:pos x="T6" y="T7"/>
              </a:cxn>
              <a:cxn ang="0">
                <a:pos x="T8" y="T9"/>
              </a:cxn>
            </a:cxnLst>
            <a:rect l="0" t="0" r="r" b="b"/>
            <a:pathLst>
              <a:path w="979" h="1572">
                <a:moveTo>
                  <a:pt x="979" y="1572"/>
                </a:moveTo>
                <a:lnTo>
                  <a:pt x="0" y="706"/>
                </a:lnTo>
                <a:lnTo>
                  <a:pt x="0" y="0"/>
                </a:lnTo>
                <a:lnTo>
                  <a:pt x="979" y="861"/>
                </a:lnTo>
                <a:lnTo>
                  <a:pt x="979" y="1572"/>
                </a:lnTo>
                <a:close/>
              </a:path>
            </a:pathLst>
          </a:custGeom>
          <a:gradFill flip="none" rotWithShape="0">
            <a:gsLst>
              <a:gs pos="0">
                <a:schemeClr val="accent4"/>
              </a:gs>
              <a:gs pos="100000">
                <a:schemeClr val="accent4">
                  <a:lumMod val="75000"/>
                </a:schemeClr>
              </a:gs>
            </a:gsLst>
            <a:lin ang="13500000" scaled="1"/>
            <a:tileRect/>
          </a:gradFill>
          <a:ln w="6350">
            <a:gradFill flip="none" rotWithShape="1">
              <a:gsLst>
                <a:gs pos="0">
                  <a:schemeClr val="accent4"/>
                </a:gs>
                <a:gs pos="100000">
                  <a:schemeClr val="accent4">
                    <a:lumMod val="75000"/>
                  </a:schemeClr>
                </a:gs>
              </a:gsLst>
              <a:lin ang="2700000" scaled="1"/>
              <a:tileRect/>
            </a:gradFill>
          </a:ln>
          <a:effectLst>
            <a:innerShdw blurRad="190500">
              <a:prstClr val="black">
                <a:alpha val="30000"/>
              </a:prstClr>
            </a:inn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a typeface="微软雅黑" panose="020B0503020204020204" pitchFamily="34" charset="-122"/>
            </a:endParaRPr>
          </a:p>
        </p:txBody>
      </p:sp>
      <p:sp>
        <p:nvSpPr>
          <p:cNvPr id="16388" name="Rectangle 44"/>
          <p:cNvSpPr>
            <a:spLocks noChangeArrowheads="1"/>
          </p:cNvSpPr>
          <p:nvPr/>
        </p:nvSpPr>
        <p:spPr bwMode="auto">
          <a:xfrm>
            <a:off x="10831407" y="1786469"/>
            <a:ext cx="402354" cy="964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1219170"/>
            <a:r>
              <a:rPr lang="zh-CN" altLang="zh-CN" sz="6267">
                <a:solidFill>
                  <a:schemeClr val="accent4"/>
                </a:solidFill>
                <a:latin typeface="Arkhip" pitchFamily="2" charset="-52"/>
                <a:ea typeface="微软雅黑" panose="020B0503020204020204" pitchFamily="34" charset="-122"/>
              </a:rPr>
              <a:t>E</a:t>
            </a:r>
            <a:endParaRPr lang="zh-CN" altLang="zh-CN" sz="2400">
              <a:solidFill>
                <a:schemeClr val="accent4"/>
              </a:solidFill>
              <a:latin typeface="Arkhip" pitchFamily="2" charset="-52"/>
              <a:ea typeface="微软雅黑" panose="020B0503020204020204" pitchFamily="34" charset="-122"/>
            </a:endParaRPr>
          </a:p>
        </p:txBody>
      </p:sp>
      <p:sp>
        <p:nvSpPr>
          <p:cNvPr id="33" name="标题 1"/>
          <p:cNvSpPr txBox="1">
            <a:spLocks/>
          </p:cNvSpPr>
          <p:nvPr/>
        </p:nvSpPr>
        <p:spPr>
          <a:xfrm rot="2426369">
            <a:off x="593315" y="3059692"/>
            <a:ext cx="2285539"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3733" b="1" dirty="0">
                <a:solidFill>
                  <a:schemeClr val="bg1"/>
                </a:solidFill>
                <a:ea typeface="微软雅黑" panose="020B0503020204020204" pitchFamily="34" charset="-122"/>
              </a:rPr>
              <a:t>输入标题</a:t>
            </a:r>
          </a:p>
        </p:txBody>
      </p:sp>
      <p:sp>
        <p:nvSpPr>
          <p:cNvPr id="36" name="标题 1"/>
          <p:cNvSpPr txBox="1">
            <a:spLocks/>
          </p:cNvSpPr>
          <p:nvPr/>
        </p:nvSpPr>
        <p:spPr>
          <a:xfrm rot="2426369">
            <a:off x="2775837" y="3059692"/>
            <a:ext cx="2285539"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3733" b="1" dirty="0">
                <a:solidFill>
                  <a:schemeClr val="bg1"/>
                </a:solidFill>
                <a:ea typeface="微软雅黑" panose="020B0503020204020204" pitchFamily="34" charset="-122"/>
              </a:rPr>
              <a:t>输入标题</a:t>
            </a:r>
          </a:p>
        </p:txBody>
      </p:sp>
      <p:sp>
        <p:nvSpPr>
          <p:cNvPr id="37" name="标题 1"/>
          <p:cNvSpPr txBox="1">
            <a:spLocks/>
          </p:cNvSpPr>
          <p:nvPr/>
        </p:nvSpPr>
        <p:spPr>
          <a:xfrm rot="2426369">
            <a:off x="4958124" y="3059692"/>
            <a:ext cx="2285539"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3733" b="1" dirty="0">
                <a:solidFill>
                  <a:schemeClr val="bg1"/>
                </a:solidFill>
                <a:ea typeface="微软雅黑" panose="020B0503020204020204" pitchFamily="34" charset="-122"/>
              </a:rPr>
              <a:t>输入标题</a:t>
            </a:r>
          </a:p>
        </p:txBody>
      </p:sp>
      <p:sp>
        <p:nvSpPr>
          <p:cNvPr id="38" name="标题 1"/>
          <p:cNvSpPr txBox="1">
            <a:spLocks/>
          </p:cNvSpPr>
          <p:nvPr/>
        </p:nvSpPr>
        <p:spPr>
          <a:xfrm rot="2426369">
            <a:off x="7238573" y="3059693"/>
            <a:ext cx="2285539"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3733" b="1" dirty="0">
                <a:solidFill>
                  <a:schemeClr val="bg1"/>
                </a:solidFill>
                <a:ea typeface="微软雅黑" panose="020B0503020204020204" pitchFamily="34" charset="-122"/>
              </a:rPr>
              <a:t>输入标题</a:t>
            </a:r>
          </a:p>
        </p:txBody>
      </p:sp>
      <p:sp>
        <p:nvSpPr>
          <p:cNvPr id="43" name="标题 1"/>
          <p:cNvSpPr txBox="1">
            <a:spLocks/>
          </p:cNvSpPr>
          <p:nvPr/>
        </p:nvSpPr>
        <p:spPr>
          <a:xfrm rot="2426369">
            <a:off x="9316736" y="3059693"/>
            <a:ext cx="2285539"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3733" b="1" dirty="0">
                <a:solidFill>
                  <a:schemeClr val="bg1"/>
                </a:solidFill>
                <a:ea typeface="微软雅黑" panose="020B0503020204020204" pitchFamily="34" charset="-122"/>
              </a:rPr>
              <a:t>输入标题</a:t>
            </a:r>
          </a:p>
        </p:txBody>
      </p:sp>
      <p:sp>
        <p:nvSpPr>
          <p:cNvPr id="32" name="文本框 31"/>
          <p:cNvSpPr txBox="1"/>
          <p:nvPr/>
        </p:nvSpPr>
        <p:spPr>
          <a:xfrm>
            <a:off x="4503548" y="360213"/>
            <a:ext cx="3261592" cy="523220"/>
          </a:xfrm>
          <a:prstGeom prst="rect">
            <a:avLst/>
          </a:prstGeom>
          <a:noFill/>
          <a:ln>
            <a:solidFill>
              <a:schemeClr val="accent2"/>
            </a:solidFill>
          </a:ln>
        </p:spPr>
        <p:txBody>
          <a:bodyPr wrap="square" rtlCol="0">
            <a:spAutoFit/>
          </a:bodyPr>
          <a:lstStyle/>
          <a:p>
            <a:pPr algn="ctr" fontAlgn="auto">
              <a:spcBef>
                <a:spcPts val="0"/>
              </a:spcBef>
              <a:spcAft>
                <a:spcPts val="0"/>
              </a:spcAft>
              <a:defRPr/>
            </a:pPr>
            <a:r>
              <a:rPr lang="zh-CN" altLang="en-US" sz="2800" dirty="0">
                <a:solidFill>
                  <a:schemeClr val="tx2"/>
                </a:solidFill>
                <a:latin typeface="微软雅黑" panose="020B0503020204020204" pitchFamily="34" charset="-122"/>
                <a:ea typeface="微软雅黑" panose="020B0503020204020204" pitchFamily="34" charset="-122"/>
              </a:rPr>
              <a:t>添加文本内容</a:t>
            </a:r>
            <a:endParaRPr lang="zh-CN" altLang="en-US" sz="2800" dirty="0">
              <a:solidFill>
                <a:schemeClr val="bg1"/>
              </a:solidFill>
              <a:latin typeface="Agency FB" panose="020B0503020202020204" pitchFamily="34" charset="0"/>
              <a:cs typeface="+mn-ea"/>
              <a:sym typeface="+mn-lt"/>
            </a:endParaRPr>
          </a:p>
        </p:txBody>
      </p:sp>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113004191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200"/>
                                        <p:tgtEl>
                                          <p:spTgt spid="21"/>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200"/>
                                        <p:tgtEl>
                                          <p:spTgt spid="22"/>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200"/>
                                        <p:tgtEl>
                                          <p:spTgt spid="23"/>
                                        </p:tgtEl>
                                      </p:cBhvr>
                                    </p:animEffect>
                                  </p:childTnLst>
                                </p:cTn>
                              </p:par>
                            </p:childTnLst>
                          </p:cTn>
                        </p:par>
                        <p:par>
                          <p:cTn id="16" fill="hold">
                            <p:stCondLst>
                              <p:cond delay="600"/>
                            </p:stCondLst>
                            <p:childTnLst>
                              <p:par>
                                <p:cTn id="17" presetID="10"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200"/>
                                        <p:tgtEl>
                                          <p:spTgt spid="24"/>
                                        </p:tgtEl>
                                      </p:cBhvr>
                                    </p:animEffect>
                                  </p:childTnLst>
                                </p:cTn>
                              </p:par>
                            </p:childTnLst>
                          </p:cTn>
                        </p:par>
                        <p:par>
                          <p:cTn id="20" fill="hold">
                            <p:stCondLst>
                              <p:cond delay="800"/>
                            </p:stCondLst>
                            <p:childTnLst>
                              <p:par>
                                <p:cTn id="21" presetID="10"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200"/>
                                        <p:tgtEl>
                                          <p:spTgt spid="25"/>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200"/>
                                        <p:tgtEl>
                                          <p:spTgt spid="26"/>
                                        </p:tgtEl>
                                      </p:cBhvr>
                                    </p:animEffect>
                                  </p:childTnLst>
                                </p:cTn>
                              </p:par>
                            </p:childTnLst>
                          </p:cTn>
                        </p:par>
                        <p:par>
                          <p:cTn id="28" fill="hold">
                            <p:stCondLst>
                              <p:cond delay="1200"/>
                            </p:stCondLst>
                            <p:childTnLst>
                              <p:par>
                                <p:cTn id="29" presetID="10"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200"/>
                                        <p:tgtEl>
                                          <p:spTgt spid="27"/>
                                        </p:tgtEl>
                                      </p:cBhvr>
                                    </p:animEffect>
                                  </p:childTnLst>
                                </p:cTn>
                              </p:par>
                            </p:childTnLst>
                          </p:cTn>
                        </p:par>
                        <p:par>
                          <p:cTn id="32" fill="hold">
                            <p:stCondLst>
                              <p:cond delay="1400"/>
                            </p:stCondLst>
                            <p:childTnLst>
                              <p:par>
                                <p:cTn id="33" presetID="10" presetClass="entr" presetSubtype="0"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200"/>
                                        <p:tgtEl>
                                          <p:spTgt spid="28"/>
                                        </p:tgtEl>
                                      </p:cBhvr>
                                    </p:animEffect>
                                  </p:childTnLst>
                                </p:cTn>
                              </p:par>
                            </p:childTnLst>
                          </p:cTn>
                        </p:par>
                        <p:par>
                          <p:cTn id="36" fill="hold">
                            <p:stCondLst>
                              <p:cond delay="1600"/>
                            </p:stCondLst>
                            <p:childTnLst>
                              <p:par>
                                <p:cTn id="37" presetID="10" presetClass="entr" presetSubtype="0" fill="hold" grpId="0"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200"/>
                                        <p:tgtEl>
                                          <p:spTgt spid="29"/>
                                        </p:tgtEl>
                                      </p:cBhvr>
                                    </p:animEffect>
                                  </p:childTnLst>
                                </p:cTn>
                              </p:par>
                            </p:childTnLst>
                          </p:cTn>
                        </p:par>
                        <p:par>
                          <p:cTn id="40" fill="hold">
                            <p:stCondLst>
                              <p:cond delay="1800"/>
                            </p:stCondLst>
                            <p:childTnLst>
                              <p:par>
                                <p:cTn id="41" presetID="10" presetClass="entr" presetSubtype="0"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200"/>
                                        <p:tgtEl>
                                          <p:spTgt spid="30"/>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200"/>
                                        <p:tgtEl>
                                          <p:spTgt spid="31"/>
                                        </p:tgtEl>
                                      </p:cBhvr>
                                    </p:animEffect>
                                  </p:childTnLst>
                                </p:cTn>
                              </p:par>
                            </p:childTnLst>
                          </p:cTn>
                        </p:par>
                        <p:par>
                          <p:cTn id="48" fill="hold">
                            <p:stCondLst>
                              <p:cond delay="2200"/>
                            </p:stCondLst>
                            <p:childTnLst>
                              <p:par>
                                <p:cTn id="49" presetID="10" presetClass="entr" presetSubtype="0" fill="hold" grpId="0" nodeType="afterEffect">
                                  <p:stCondLst>
                                    <p:cond delay="0"/>
                                  </p:stCondLst>
                                  <p:childTnLst>
                                    <p:set>
                                      <p:cBhvr>
                                        <p:cTn id="50" dur="1" fill="hold">
                                          <p:stCondLst>
                                            <p:cond delay="0"/>
                                          </p:stCondLst>
                                        </p:cTn>
                                        <p:tgtEl>
                                          <p:spTgt spid="16384"/>
                                        </p:tgtEl>
                                        <p:attrNameLst>
                                          <p:attrName>style.visibility</p:attrName>
                                        </p:attrNameLst>
                                      </p:cBhvr>
                                      <p:to>
                                        <p:strVal val="visible"/>
                                      </p:to>
                                    </p:set>
                                    <p:animEffect transition="in" filter="fade">
                                      <p:cBhvr>
                                        <p:cTn id="51" dur="200"/>
                                        <p:tgtEl>
                                          <p:spTgt spid="16384"/>
                                        </p:tgtEl>
                                      </p:cBhvr>
                                    </p:animEffect>
                                  </p:childTnLst>
                                </p:cTn>
                              </p:par>
                            </p:childTnLst>
                          </p:cTn>
                        </p:par>
                        <p:par>
                          <p:cTn id="52" fill="hold">
                            <p:stCondLst>
                              <p:cond delay="2400"/>
                            </p:stCondLst>
                            <p:childTnLst>
                              <p:par>
                                <p:cTn id="53" presetID="10" presetClass="entr" presetSubtype="0" fill="hold" grpId="0" nodeType="afterEffect">
                                  <p:stCondLst>
                                    <p:cond delay="0"/>
                                  </p:stCondLst>
                                  <p:childTnLst>
                                    <p:set>
                                      <p:cBhvr>
                                        <p:cTn id="54" dur="1" fill="hold">
                                          <p:stCondLst>
                                            <p:cond delay="0"/>
                                          </p:stCondLst>
                                        </p:cTn>
                                        <p:tgtEl>
                                          <p:spTgt spid="16385"/>
                                        </p:tgtEl>
                                        <p:attrNameLst>
                                          <p:attrName>style.visibility</p:attrName>
                                        </p:attrNameLst>
                                      </p:cBhvr>
                                      <p:to>
                                        <p:strVal val="visible"/>
                                      </p:to>
                                    </p:set>
                                    <p:animEffect transition="in" filter="fade">
                                      <p:cBhvr>
                                        <p:cTn id="55" dur="200"/>
                                        <p:tgtEl>
                                          <p:spTgt spid="16385"/>
                                        </p:tgtEl>
                                      </p:cBhvr>
                                    </p:animEffect>
                                  </p:childTnLst>
                                </p:cTn>
                              </p:par>
                            </p:childTnLst>
                          </p:cTn>
                        </p:par>
                        <p:par>
                          <p:cTn id="56" fill="hold">
                            <p:stCondLst>
                              <p:cond delay="2600"/>
                            </p:stCondLst>
                            <p:childTnLst>
                              <p:par>
                                <p:cTn id="57" presetID="10" presetClass="entr" presetSubtype="0" fill="hold" grpId="0" nodeType="afterEffect">
                                  <p:stCondLst>
                                    <p:cond delay="0"/>
                                  </p:stCondLst>
                                  <p:childTnLst>
                                    <p:set>
                                      <p:cBhvr>
                                        <p:cTn id="58" dur="1" fill="hold">
                                          <p:stCondLst>
                                            <p:cond delay="0"/>
                                          </p:stCondLst>
                                        </p:cTn>
                                        <p:tgtEl>
                                          <p:spTgt spid="16387"/>
                                        </p:tgtEl>
                                        <p:attrNameLst>
                                          <p:attrName>style.visibility</p:attrName>
                                        </p:attrNameLst>
                                      </p:cBhvr>
                                      <p:to>
                                        <p:strVal val="visible"/>
                                      </p:to>
                                    </p:set>
                                    <p:animEffect transition="in" filter="fade">
                                      <p:cBhvr>
                                        <p:cTn id="59" dur="200"/>
                                        <p:tgtEl>
                                          <p:spTgt spid="16387"/>
                                        </p:tgtEl>
                                      </p:cBhvr>
                                    </p:animEffect>
                                  </p:childTnLst>
                                </p:cTn>
                              </p:par>
                            </p:childTnLst>
                          </p:cTn>
                        </p:par>
                        <p:par>
                          <p:cTn id="60" fill="hold">
                            <p:stCondLst>
                              <p:cond delay="2800"/>
                            </p:stCondLst>
                            <p:childTnLst>
                              <p:par>
                                <p:cTn id="61" presetID="10" presetClass="entr" presetSubtype="0" fill="hold" grpId="0" nodeType="afterEffect">
                                  <p:stCondLst>
                                    <p:cond delay="0"/>
                                  </p:stCondLst>
                                  <p:childTnLst>
                                    <p:set>
                                      <p:cBhvr>
                                        <p:cTn id="62" dur="1" fill="hold">
                                          <p:stCondLst>
                                            <p:cond delay="0"/>
                                          </p:stCondLst>
                                        </p:cTn>
                                        <p:tgtEl>
                                          <p:spTgt spid="16388"/>
                                        </p:tgtEl>
                                        <p:attrNameLst>
                                          <p:attrName>style.visibility</p:attrName>
                                        </p:attrNameLst>
                                      </p:cBhvr>
                                      <p:to>
                                        <p:strVal val="visible"/>
                                      </p:to>
                                    </p:set>
                                    <p:animEffect transition="in" filter="fade">
                                      <p:cBhvr>
                                        <p:cTn id="63" dur="200"/>
                                        <p:tgtEl>
                                          <p:spTgt spid="16388"/>
                                        </p:tgtEl>
                                      </p:cBhvr>
                                    </p:animEffect>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200"/>
                                        <p:tgtEl>
                                          <p:spTgt spid="33"/>
                                        </p:tgtEl>
                                      </p:cBhvr>
                                    </p:animEffect>
                                  </p:childTnLst>
                                </p:cTn>
                              </p:par>
                            </p:childTnLst>
                          </p:cTn>
                        </p:par>
                        <p:par>
                          <p:cTn id="68" fill="hold">
                            <p:stCondLst>
                              <p:cond delay="3200"/>
                            </p:stCondLst>
                            <p:childTnLst>
                              <p:par>
                                <p:cTn id="69" presetID="10" presetClass="entr" presetSubtype="0" fill="hold" grpId="0" nodeType="after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fade">
                                      <p:cBhvr>
                                        <p:cTn id="71" dur="200"/>
                                        <p:tgtEl>
                                          <p:spTgt spid="36"/>
                                        </p:tgtEl>
                                      </p:cBhvr>
                                    </p:animEffect>
                                  </p:childTnLst>
                                </p:cTn>
                              </p:par>
                            </p:childTnLst>
                          </p:cTn>
                        </p:par>
                        <p:par>
                          <p:cTn id="72" fill="hold">
                            <p:stCondLst>
                              <p:cond delay="3400"/>
                            </p:stCondLst>
                            <p:childTnLst>
                              <p:par>
                                <p:cTn id="73" presetID="10" presetClass="entr" presetSubtype="0" fill="hold" grpId="0" nodeType="after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fade">
                                      <p:cBhvr>
                                        <p:cTn id="75" dur="200"/>
                                        <p:tgtEl>
                                          <p:spTgt spid="37"/>
                                        </p:tgtEl>
                                      </p:cBhvr>
                                    </p:animEffect>
                                  </p:childTnLst>
                                </p:cTn>
                              </p:par>
                            </p:childTnLst>
                          </p:cTn>
                        </p:par>
                        <p:par>
                          <p:cTn id="76" fill="hold">
                            <p:stCondLst>
                              <p:cond delay="3600"/>
                            </p:stCondLst>
                            <p:childTnLst>
                              <p:par>
                                <p:cTn id="77" presetID="10" presetClass="entr" presetSubtype="0" fill="hold" grpId="0" nodeType="after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fade">
                                      <p:cBhvr>
                                        <p:cTn id="79" dur="200"/>
                                        <p:tgtEl>
                                          <p:spTgt spid="38"/>
                                        </p:tgtEl>
                                      </p:cBhvr>
                                    </p:animEffect>
                                  </p:childTnLst>
                                </p:cTn>
                              </p:par>
                            </p:childTnLst>
                          </p:cTn>
                        </p:par>
                        <p:par>
                          <p:cTn id="80" fill="hold">
                            <p:stCondLst>
                              <p:cond delay="3800"/>
                            </p:stCondLst>
                            <p:childTnLst>
                              <p:par>
                                <p:cTn id="81" presetID="10" presetClass="entr" presetSubtype="0" fill="hold" grpId="0" nodeType="after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fade">
                                      <p:cBhvr>
                                        <p:cTn id="83" dur="2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4" grpId="0" animBg="1"/>
      <p:bldP spid="25" grpId="0" animBg="1"/>
      <p:bldP spid="26" grpId="0"/>
      <p:bldP spid="27" grpId="0" animBg="1"/>
      <p:bldP spid="28" grpId="0" animBg="1"/>
      <p:bldP spid="29" grpId="0"/>
      <p:bldP spid="30" grpId="0" animBg="1"/>
      <p:bldP spid="31" grpId="0" animBg="1"/>
      <p:bldP spid="16384" grpId="0"/>
      <p:bldP spid="16385" grpId="0" animBg="1"/>
      <p:bldP spid="16387" grpId="0" animBg="1"/>
      <p:bldP spid="16388" grpId="0"/>
      <p:bldP spid="33" grpId="0"/>
      <p:bldP spid="36" grpId="0"/>
      <p:bldP spid="37" grpId="0"/>
      <p:bldP spid="38" grpId="0"/>
      <p:bldP spid="4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10"/>
          <p:cNvSpPr>
            <a:spLocks/>
          </p:cNvSpPr>
          <p:nvPr/>
        </p:nvSpPr>
        <p:spPr bwMode="auto">
          <a:xfrm>
            <a:off x="1080023" y="1338037"/>
            <a:ext cx="4817628" cy="2137075"/>
          </a:xfrm>
          <a:custGeom>
            <a:avLst/>
            <a:gdLst>
              <a:gd name="T0" fmla="*/ 465 w 478"/>
              <a:gd name="T1" fmla="*/ 0 h 268"/>
              <a:gd name="T2" fmla="*/ 13 w 478"/>
              <a:gd name="T3" fmla="*/ 0 h 268"/>
              <a:gd name="T4" fmla="*/ 0 w 478"/>
              <a:gd name="T5" fmla="*/ 13 h 268"/>
              <a:gd name="T6" fmla="*/ 0 w 478"/>
              <a:gd name="T7" fmla="*/ 206 h 268"/>
              <a:gd name="T8" fmla="*/ 13 w 478"/>
              <a:gd name="T9" fmla="*/ 220 h 268"/>
              <a:gd name="T10" fmla="*/ 375 w 478"/>
              <a:gd name="T11" fmla="*/ 220 h 268"/>
              <a:gd name="T12" fmla="*/ 398 w 478"/>
              <a:gd name="T13" fmla="*/ 268 h 268"/>
              <a:gd name="T14" fmla="*/ 422 w 478"/>
              <a:gd name="T15" fmla="*/ 220 h 268"/>
              <a:gd name="T16" fmla="*/ 465 w 478"/>
              <a:gd name="T17" fmla="*/ 220 h 268"/>
              <a:gd name="T18" fmla="*/ 478 w 478"/>
              <a:gd name="T19" fmla="*/ 206 h 268"/>
              <a:gd name="T20" fmla="*/ 478 w 478"/>
              <a:gd name="T21" fmla="*/ 13 h 268"/>
              <a:gd name="T22" fmla="*/ 465 w 478"/>
              <a:gd name="T23"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8" h="268">
                <a:moveTo>
                  <a:pt x="465" y="0"/>
                </a:moveTo>
                <a:cubicBezTo>
                  <a:pt x="13" y="0"/>
                  <a:pt x="13" y="0"/>
                  <a:pt x="13" y="0"/>
                </a:cubicBezTo>
                <a:cubicBezTo>
                  <a:pt x="6" y="0"/>
                  <a:pt x="0" y="6"/>
                  <a:pt x="0" y="13"/>
                </a:cubicBezTo>
                <a:cubicBezTo>
                  <a:pt x="0" y="206"/>
                  <a:pt x="0" y="206"/>
                  <a:pt x="0" y="206"/>
                </a:cubicBezTo>
                <a:cubicBezTo>
                  <a:pt x="0" y="213"/>
                  <a:pt x="6" y="220"/>
                  <a:pt x="13" y="220"/>
                </a:cubicBezTo>
                <a:cubicBezTo>
                  <a:pt x="375" y="220"/>
                  <a:pt x="375" y="220"/>
                  <a:pt x="375" y="220"/>
                </a:cubicBezTo>
                <a:cubicBezTo>
                  <a:pt x="398" y="268"/>
                  <a:pt x="398" y="268"/>
                  <a:pt x="398" y="268"/>
                </a:cubicBezTo>
                <a:cubicBezTo>
                  <a:pt x="422" y="220"/>
                  <a:pt x="422" y="220"/>
                  <a:pt x="422" y="220"/>
                </a:cubicBezTo>
                <a:cubicBezTo>
                  <a:pt x="465" y="220"/>
                  <a:pt x="465" y="220"/>
                  <a:pt x="465" y="220"/>
                </a:cubicBezTo>
                <a:cubicBezTo>
                  <a:pt x="472" y="220"/>
                  <a:pt x="478" y="213"/>
                  <a:pt x="478" y="206"/>
                </a:cubicBezTo>
                <a:cubicBezTo>
                  <a:pt x="478" y="13"/>
                  <a:pt x="478" y="13"/>
                  <a:pt x="478" y="13"/>
                </a:cubicBezTo>
                <a:cubicBezTo>
                  <a:pt x="478" y="6"/>
                  <a:pt x="472" y="0"/>
                  <a:pt x="465"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9" name="Freeform 11"/>
          <p:cNvSpPr>
            <a:spLocks/>
          </p:cNvSpPr>
          <p:nvPr/>
        </p:nvSpPr>
        <p:spPr bwMode="auto">
          <a:xfrm>
            <a:off x="1152501" y="1385303"/>
            <a:ext cx="1258561" cy="1650916"/>
          </a:xfrm>
          <a:custGeom>
            <a:avLst/>
            <a:gdLst>
              <a:gd name="T0" fmla="*/ 149 w 149"/>
              <a:gd name="T1" fmla="*/ 0 h 207"/>
              <a:gd name="T2" fmla="*/ 13 w 149"/>
              <a:gd name="T3" fmla="*/ 0 h 207"/>
              <a:gd name="T4" fmla="*/ 0 w 149"/>
              <a:gd name="T5" fmla="*/ 13 h 207"/>
              <a:gd name="T6" fmla="*/ 0 w 149"/>
              <a:gd name="T7" fmla="*/ 194 h 207"/>
              <a:gd name="T8" fmla="*/ 13 w 149"/>
              <a:gd name="T9" fmla="*/ 207 h 207"/>
              <a:gd name="T10" fmla="*/ 149 w 149"/>
              <a:gd name="T11" fmla="*/ 207 h 207"/>
              <a:gd name="T12" fmla="*/ 149 w 149"/>
              <a:gd name="T13" fmla="*/ 0 h 207"/>
            </a:gdLst>
            <a:ahLst/>
            <a:cxnLst>
              <a:cxn ang="0">
                <a:pos x="T0" y="T1"/>
              </a:cxn>
              <a:cxn ang="0">
                <a:pos x="T2" y="T3"/>
              </a:cxn>
              <a:cxn ang="0">
                <a:pos x="T4" y="T5"/>
              </a:cxn>
              <a:cxn ang="0">
                <a:pos x="T6" y="T7"/>
              </a:cxn>
              <a:cxn ang="0">
                <a:pos x="T8" y="T9"/>
              </a:cxn>
              <a:cxn ang="0">
                <a:pos x="T10" y="T11"/>
              </a:cxn>
              <a:cxn ang="0">
                <a:pos x="T12" y="T13"/>
              </a:cxn>
            </a:cxnLst>
            <a:rect l="0" t="0" r="r" b="b"/>
            <a:pathLst>
              <a:path w="149" h="207">
                <a:moveTo>
                  <a:pt x="149" y="0"/>
                </a:moveTo>
                <a:cubicBezTo>
                  <a:pt x="13" y="0"/>
                  <a:pt x="13" y="0"/>
                  <a:pt x="13" y="0"/>
                </a:cubicBezTo>
                <a:cubicBezTo>
                  <a:pt x="6" y="0"/>
                  <a:pt x="0" y="6"/>
                  <a:pt x="0" y="13"/>
                </a:cubicBezTo>
                <a:cubicBezTo>
                  <a:pt x="0" y="194"/>
                  <a:pt x="0" y="194"/>
                  <a:pt x="0" y="194"/>
                </a:cubicBezTo>
                <a:cubicBezTo>
                  <a:pt x="0" y="201"/>
                  <a:pt x="6" y="207"/>
                  <a:pt x="13" y="207"/>
                </a:cubicBezTo>
                <a:cubicBezTo>
                  <a:pt x="149" y="207"/>
                  <a:pt x="149" y="207"/>
                  <a:pt x="149" y="207"/>
                </a:cubicBezTo>
                <a:lnTo>
                  <a:pt x="149" y="0"/>
                </a:lnTo>
                <a:close/>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2" name="Freeform 14"/>
          <p:cNvSpPr>
            <a:spLocks/>
          </p:cNvSpPr>
          <p:nvPr/>
        </p:nvSpPr>
        <p:spPr bwMode="auto">
          <a:xfrm>
            <a:off x="6319729" y="1338037"/>
            <a:ext cx="4813367" cy="2137075"/>
          </a:xfrm>
          <a:custGeom>
            <a:avLst/>
            <a:gdLst>
              <a:gd name="T0" fmla="*/ 465 w 478"/>
              <a:gd name="T1" fmla="*/ 0 h 268"/>
              <a:gd name="T2" fmla="*/ 13 w 478"/>
              <a:gd name="T3" fmla="*/ 0 h 268"/>
              <a:gd name="T4" fmla="*/ 0 w 478"/>
              <a:gd name="T5" fmla="*/ 13 h 268"/>
              <a:gd name="T6" fmla="*/ 0 w 478"/>
              <a:gd name="T7" fmla="*/ 206 h 268"/>
              <a:gd name="T8" fmla="*/ 13 w 478"/>
              <a:gd name="T9" fmla="*/ 220 h 268"/>
              <a:gd name="T10" fmla="*/ 375 w 478"/>
              <a:gd name="T11" fmla="*/ 220 h 268"/>
              <a:gd name="T12" fmla="*/ 398 w 478"/>
              <a:gd name="T13" fmla="*/ 268 h 268"/>
              <a:gd name="T14" fmla="*/ 422 w 478"/>
              <a:gd name="T15" fmla="*/ 220 h 268"/>
              <a:gd name="T16" fmla="*/ 465 w 478"/>
              <a:gd name="T17" fmla="*/ 220 h 268"/>
              <a:gd name="T18" fmla="*/ 478 w 478"/>
              <a:gd name="T19" fmla="*/ 206 h 268"/>
              <a:gd name="T20" fmla="*/ 478 w 478"/>
              <a:gd name="T21" fmla="*/ 13 h 268"/>
              <a:gd name="T22" fmla="*/ 465 w 478"/>
              <a:gd name="T23"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8" h="268">
                <a:moveTo>
                  <a:pt x="465" y="0"/>
                </a:moveTo>
                <a:cubicBezTo>
                  <a:pt x="13" y="0"/>
                  <a:pt x="13" y="0"/>
                  <a:pt x="13" y="0"/>
                </a:cubicBezTo>
                <a:cubicBezTo>
                  <a:pt x="6" y="0"/>
                  <a:pt x="0" y="6"/>
                  <a:pt x="0" y="13"/>
                </a:cubicBezTo>
                <a:cubicBezTo>
                  <a:pt x="0" y="206"/>
                  <a:pt x="0" y="206"/>
                  <a:pt x="0" y="206"/>
                </a:cubicBezTo>
                <a:cubicBezTo>
                  <a:pt x="0" y="213"/>
                  <a:pt x="6" y="220"/>
                  <a:pt x="13" y="220"/>
                </a:cubicBezTo>
                <a:cubicBezTo>
                  <a:pt x="375" y="220"/>
                  <a:pt x="375" y="220"/>
                  <a:pt x="375" y="220"/>
                </a:cubicBezTo>
                <a:cubicBezTo>
                  <a:pt x="398" y="268"/>
                  <a:pt x="398" y="268"/>
                  <a:pt x="398" y="268"/>
                </a:cubicBezTo>
                <a:cubicBezTo>
                  <a:pt x="422" y="220"/>
                  <a:pt x="422" y="220"/>
                  <a:pt x="422" y="220"/>
                </a:cubicBezTo>
                <a:cubicBezTo>
                  <a:pt x="465" y="220"/>
                  <a:pt x="465" y="220"/>
                  <a:pt x="465" y="220"/>
                </a:cubicBezTo>
                <a:cubicBezTo>
                  <a:pt x="472" y="220"/>
                  <a:pt x="478" y="213"/>
                  <a:pt x="478" y="206"/>
                </a:cubicBezTo>
                <a:cubicBezTo>
                  <a:pt x="478" y="13"/>
                  <a:pt x="478" y="13"/>
                  <a:pt x="478" y="13"/>
                </a:cubicBezTo>
                <a:cubicBezTo>
                  <a:pt x="478" y="6"/>
                  <a:pt x="472" y="0"/>
                  <a:pt x="465"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3" name="Freeform 15"/>
          <p:cNvSpPr>
            <a:spLocks/>
          </p:cNvSpPr>
          <p:nvPr/>
        </p:nvSpPr>
        <p:spPr bwMode="auto">
          <a:xfrm>
            <a:off x="6387942" y="1385303"/>
            <a:ext cx="1258561" cy="1650916"/>
          </a:xfrm>
          <a:custGeom>
            <a:avLst/>
            <a:gdLst>
              <a:gd name="T0" fmla="*/ 149 w 149"/>
              <a:gd name="T1" fmla="*/ 0 h 207"/>
              <a:gd name="T2" fmla="*/ 13 w 149"/>
              <a:gd name="T3" fmla="*/ 0 h 207"/>
              <a:gd name="T4" fmla="*/ 0 w 149"/>
              <a:gd name="T5" fmla="*/ 13 h 207"/>
              <a:gd name="T6" fmla="*/ 0 w 149"/>
              <a:gd name="T7" fmla="*/ 194 h 207"/>
              <a:gd name="T8" fmla="*/ 13 w 149"/>
              <a:gd name="T9" fmla="*/ 207 h 207"/>
              <a:gd name="T10" fmla="*/ 149 w 149"/>
              <a:gd name="T11" fmla="*/ 207 h 207"/>
              <a:gd name="T12" fmla="*/ 149 w 149"/>
              <a:gd name="T13" fmla="*/ 0 h 207"/>
            </a:gdLst>
            <a:ahLst/>
            <a:cxnLst>
              <a:cxn ang="0">
                <a:pos x="T0" y="T1"/>
              </a:cxn>
              <a:cxn ang="0">
                <a:pos x="T2" y="T3"/>
              </a:cxn>
              <a:cxn ang="0">
                <a:pos x="T4" y="T5"/>
              </a:cxn>
              <a:cxn ang="0">
                <a:pos x="T6" y="T7"/>
              </a:cxn>
              <a:cxn ang="0">
                <a:pos x="T8" y="T9"/>
              </a:cxn>
              <a:cxn ang="0">
                <a:pos x="T10" y="T11"/>
              </a:cxn>
              <a:cxn ang="0">
                <a:pos x="T12" y="T13"/>
              </a:cxn>
            </a:cxnLst>
            <a:rect l="0" t="0" r="r" b="b"/>
            <a:pathLst>
              <a:path w="149" h="207">
                <a:moveTo>
                  <a:pt x="149" y="0"/>
                </a:moveTo>
                <a:cubicBezTo>
                  <a:pt x="13" y="0"/>
                  <a:pt x="13" y="0"/>
                  <a:pt x="13" y="0"/>
                </a:cubicBezTo>
                <a:cubicBezTo>
                  <a:pt x="6" y="0"/>
                  <a:pt x="0" y="6"/>
                  <a:pt x="0" y="13"/>
                </a:cubicBezTo>
                <a:cubicBezTo>
                  <a:pt x="0" y="194"/>
                  <a:pt x="0" y="194"/>
                  <a:pt x="0" y="194"/>
                </a:cubicBezTo>
                <a:cubicBezTo>
                  <a:pt x="0" y="201"/>
                  <a:pt x="6" y="207"/>
                  <a:pt x="13" y="207"/>
                </a:cubicBezTo>
                <a:cubicBezTo>
                  <a:pt x="149" y="207"/>
                  <a:pt x="149" y="207"/>
                  <a:pt x="149" y="207"/>
                </a:cubicBezTo>
                <a:lnTo>
                  <a:pt x="149" y="0"/>
                </a:lnTo>
                <a:close/>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6" name="Freeform 18"/>
          <p:cNvSpPr>
            <a:spLocks/>
          </p:cNvSpPr>
          <p:nvPr/>
        </p:nvSpPr>
        <p:spPr bwMode="auto">
          <a:xfrm>
            <a:off x="1080023" y="3633789"/>
            <a:ext cx="4817628" cy="2140449"/>
          </a:xfrm>
          <a:custGeom>
            <a:avLst/>
            <a:gdLst>
              <a:gd name="T0" fmla="*/ 465 w 478"/>
              <a:gd name="T1" fmla="*/ 0 h 268"/>
              <a:gd name="T2" fmla="*/ 13 w 478"/>
              <a:gd name="T3" fmla="*/ 0 h 268"/>
              <a:gd name="T4" fmla="*/ 0 w 478"/>
              <a:gd name="T5" fmla="*/ 13 h 268"/>
              <a:gd name="T6" fmla="*/ 0 w 478"/>
              <a:gd name="T7" fmla="*/ 206 h 268"/>
              <a:gd name="T8" fmla="*/ 13 w 478"/>
              <a:gd name="T9" fmla="*/ 219 h 268"/>
              <a:gd name="T10" fmla="*/ 375 w 478"/>
              <a:gd name="T11" fmla="*/ 219 h 268"/>
              <a:gd name="T12" fmla="*/ 398 w 478"/>
              <a:gd name="T13" fmla="*/ 268 h 268"/>
              <a:gd name="T14" fmla="*/ 422 w 478"/>
              <a:gd name="T15" fmla="*/ 219 h 268"/>
              <a:gd name="T16" fmla="*/ 465 w 478"/>
              <a:gd name="T17" fmla="*/ 219 h 268"/>
              <a:gd name="T18" fmla="*/ 478 w 478"/>
              <a:gd name="T19" fmla="*/ 206 h 268"/>
              <a:gd name="T20" fmla="*/ 478 w 478"/>
              <a:gd name="T21" fmla="*/ 13 h 268"/>
              <a:gd name="T22" fmla="*/ 465 w 478"/>
              <a:gd name="T23"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8" h="268">
                <a:moveTo>
                  <a:pt x="465" y="0"/>
                </a:moveTo>
                <a:cubicBezTo>
                  <a:pt x="13" y="0"/>
                  <a:pt x="13" y="0"/>
                  <a:pt x="13" y="0"/>
                </a:cubicBezTo>
                <a:cubicBezTo>
                  <a:pt x="6" y="0"/>
                  <a:pt x="0" y="6"/>
                  <a:pt x="0" y="13"/>
                </a:cubicBezTo>
                <a:cubicBezTo>
                  <a:pt x="0" y="206"/>
                  <a:pt x="0" y="206"/>
                  <a:pt x="0" y="206"/>
                </a:cubicBezTo>
                <a:cubicBezTo>
                  <a:pt x="0" y="213"/>
                  <a:pt x="6" y="219"/>
                  <a:pt x="13" y="219"/>
                </a:cubicBezTo>
                <a:cubicBezTo>
                  <a:pt x="375" y="219"/>
                  <a:pt x="375" y="219"/>
                  <a:pt x="375" y="219"/>
                </a:cubicBezTo>
                <a:cubicBezTo>
                  <a:pt x="398" y="268"/>
                  <a:pt x="398" y="268"/>
                  <a:pt x="398" y="268"/>
                </a:cubicBezTo>
                <a:cubicBezTo>
                  <a:pt x="422" y="219"/>
                  <a:pt x="422" y="219"/>
                  <a:pt x="422" y="219"/>
                </a:cubicBezTo>
                <a:cubicBezTo>
                  <a:pt x="465" y="219"/>
                  <a:pt x="465" y="219"/>
                  <a:pt x="465" y="219"/>
                </a:cubicBezTo>
                <a:cubicBezTo>
                  <a:pt x="472" y="219"/>
                  <a:pt x="478" y="213"/>
                  <a:pt x="478" y="206"/>
                </a:cubicBezTo>
                <a:cubicBezTo>
                  <a:pt x="478" y="13"/>
                  <a:pt x="478" y="13"/>
                  <a:pt x="478" y="13"/>
                </a:cubicBezTo>
                <a:cubicBezTo>
                  <a:pt x="478" y="6"/>
                  <a:pt x="472" y="0"/>
                  <a:pt x="465"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7" name="Freeform 19"/>
          <p:cNvSpPr>
            <a:spLocks/>
          </p:cNvSpPr>
          <p:nvPr/>
        </p:nvSpPr>
        <p:spPr bwMode="auto">
          <a:xfrm>
            <a:off x="1152501" y="3684431"/>
            <a:ext cx="1258561" cy="1650916"/>
          </a:xfrm>
          <a:custGeom>
            <a:avLst/>
            <a:gdLst>
              <a:gd name="T0" fmla="*/ 149 w 149"/>
              <a:gd name="T1" fmla="*/ 0 h 207"/>
              <a:gd name="T2" fmla="*/ 13 w 149"/>
              <a:gd name="T3" fmla="*/ 0 h 207"/>
              <a:gd name="T4" fmla="*/ 0 w 149"/>
              <a:gd name="T5" fmla="*/ 13 h 207"/>
              <a:gd name="T6" fmla="*/ 0 w 149"/>
              <a:gd name="T7" fmla="*/ 194 h 207"/>
              <a:gd name="T8" fmla="*/ 13 w 149"/>
              <a:gd name="T9" fmla="*/ 207 h 207"/>
              <a:gd name="T10" fmla="*/ 149 w 149"/>
              <a:gd name="T11" fmla="*/ 207 h 207"/>
              <a:gd name="T12" fmla="*/ 149 w 149"/>
              <a:gd name="T13" fmla="*/ 0 h 207"/>
            </a:gdLst>
            <a:ahLst/>
            <a:cxnLst>
              <a:cxn ang="0">
                <a:pos x="T0" y="T1"/>
              </a:cxn>
              <a:cxn ang="0">
                <a:pos x="T2" y="T3"/>
              </a:cxn>
              <a:cxn ang="0">
                <a:pos x="T4" y="T5"/>
              </a:cxn>
              <a:cxn ang="0">
                <a:pos x="T6" y="T7"/>
              </a:cxn>
              <a:cxn ang="0">
                <a:pos x="T8" y="T9"/>
              </a:cxn>
              <a:cxn ang="0">
                <a:pos x="T10" y="T11"/>
              </a:cxn>
              <a:cxn ang="0">
                <a:pos x="T12" y="T13"/>
              </a:cxn>
            </a:cxnLst>
            <a:rect l="0" t="0" r="r" b="b"/>
            <a:pathLst>
              <a:path w="149" h="207">
                <a:moveTo>
                  <a:pt x="149" y="0"/>
                </a:moveTo>
                <a:cubicBezTo>
                  <a:pt x="13" y="0"/>
                  <a:pt x="13" y="0"/>
                  <a:pt x="13" y="0"/>
                </a:cubicBezTo>
                <a:cubicBezTo>
                  <a:pt x="6" y="0"/>
                  <a:pt x="0" y="6"/>
                  <a:pt x="0" y="13"/>
                </a:cubicBezTo>
                <a:cubicBezTo>
                  <a:pt x="0" y="194"/>
                  <a:pt x="0" y="194"/>
                  <a:pt x="0" y="194"/>
                </a:cubicBezTo>
                <a:cubicBezTo>
                  <a:pt x="0" y="201"/>
                  <a:pt x="6" y="207"/>
                  <a:pt x="13" y="207"/>
                </a:cubicBezTo>
                <a:cubicBezTo>
                  <a:pt x="149" y="207"/>
                  <a:pt x="149" y="207"/>
                  <a:pt x="149" y="207"/>
                </a:cubicBezTo>
                <a:lnTo>
                  <a:pt x="149" y="0"/>
                </a:lnTo>
                <a:close/>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0" name="Freeform 22"/>
          <p:cNvSpPr>
            <a:spLocks/>
          </p:cNvSpPr>
          <p:nvPr/>
        </p:nvSpPr>
        <p:spPr bwMode="auto">
          <a:xfrm>
            <a:off x="6319729" y="3633789"/>
            <a:ext cx="4813367" cy="2140449"/>
          </a:xfrm>
          <a:custGeom>
            <a:avLst/>
            <a:gdLst>
              <a:gd name="T0" fmla="*/ 465 w 478"/>
              <a:gd name="T1" fmla="*/ 0 h 268"/>
              <a:gd name="T2" fmla="*/ 13 w 478"/>
              <a:gd name="T3" fmla="*/ 0 h 268"/>
              <a:gd name="T4" fmla="*/ 0 w 478"/>
              <a:gd name="T5" fmla="*/ 13 h 268"/>
              <a:gd name="T6" fmla="*/ 0 w 478"/>
              <a:gd name="T7" fmla="*/ 206 h 268"/>
              <a:gd name="T8" fmla="*/ 13 w 478"/>
              <a:gd name="T9" fmla="*/ 219 h 268"/>
              <a:gd name="T10" fmla="*/ 375 w 478"/>
              <a:gd name="T11" fmla="*/ 219 h 268"/>
              <a:gd name="T12" fmla="*/ 398 w 478"/>
              <a:gd name="T13" fmla="*/ 268 h 268"/>
              <a:gd name="T14" fmla="*/ 422 w 478"/>
              <a:gd name="T15" fmla="*/ 219 h 268"/>
              <a:gd name="T16" fmla="*/ 465 w 478"/>
              <a:gd name="T17" fmla="*/ 219 h 268"/>
              <a:gd name="T18" fmla="*/ 478 w 478"/>
              <a:gd name="T19" fmla="*/ 206 h 268"/>
              <a:gd name="T20" fmla="*/ 478 w 478"/>
              <a:gd name="T21" fmla="*/ 13 h 268"/>
              <a:gd name="T22" fmla="*/ 465 w 478"/>
              <a:gd name="T23"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8" h="268">
                <a:moveTo>
                  <a:pt x="465" y="0"/>
                </a:moveTo>
                <a:cubicBezTo>
                  <a:pt x="13" y="0"/>
                  <a:pt x="13" y="0"/>
                  <a:pt x="13" y="0"/>
                </a:cubicBezTo>
                <a:cubicBezTo>
                  <a:pt x="6" y="0"/>
                  <a:pt x="0" y="6"/>
                  <a:pt x="0" y="13"/>
                </a:cubicBezTo>
                <a:cubicBezTo>
                  <a:pt x="0" y="206"/>
                  <a:pt x="0" y="206"/>
                  <a:pt x="0" y="206"/>
                </a:cubicBezTo>
                <a:cubicBezTo>
                  <a:pt x="0" y="213"/>
                  <a:pt x="6" y="219"/>
                  <a:pt x="13" y="219"/>
                </a:cubicBezTo>
                <a:cubicBezTo>
                  <a:pt x="375" y="219"/>
                  <a:pt x="375" y="219"/>
                  <a:pt x="375" y="219"/>
                </a:cubicBezTo>
                <a:cubicBezTo>
                  <a:pt x="398" y="268"/>
                  <a:pt x="398" y="268"/>
                  <a:pt x="398" y="268"/>
                </a:cubicBezTo>
                <a:cubicBezTo>
                  <a:pt x="422" y="219"/>
                  <a:pt x="422" y="219"/>
                  <a:pt x="422" y="219"/>
                </a:cubicBezTo>
                <a:cubicBezTo>
                  <a:pt x="465" y="219"/>
                  <a:pt x="465" y="219"/>
                  <a:pt x="465" y="219"/>
                </a:cubicBezTo>
                <a:cubicBezTo>
                  <a:pt x="472" y="219"/>
                  <a:pt x="478" y="213"/>
                  <a:pt x="478" y="206"/>
                </a:cubicBezTo>
                <a:cubicBezTo>
                  <a:pt x="478" y="13"/>
                  <a:pt x="478" y="13"/>
                  <a:pt x="478" y="13"/>
                </a:cubicBezTo>
                <a:cubicBezTo>
                  <a:pt x="478" y="6"/>
                  <a:pt x="472" y="0"/>
                  <a:pt x="465"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6386" name="Freeform 23"/>
          <p:cNvSpPr>
            <a:spLocks/>
          </p:cNvSpPr>
          <p:nvPr/>
        </p:nvSpPr>
        <p:spPr bwMode="auto">
          <a:xfrm>
            <a:off x="6387942" y="3684431"/>
            <a:ext cx="1258561" cy="1650916"/>
          </a:xfrm>
          <a:custGeom>
            <a:avLst/>
            <a:gdLst>
              <a:gd name="T0" fmla="*/ 149 w 149"/>
              <a:gd name="T1" fmla="*/ 0 h 207"/>
              <a:gd name="T2" fmla="*/ 13 w 149"/>
              <a:gd name="T3" fmla="*/ 0 h 207"/>
              <a:gd name="T4" fmla="*/ 0 w 149"/>
              <a:gd name="T5" fmla="*/ 13 h 207"/>
              <a:gd name="T6" fmla="*/ 0 w 149"/>
              <a:gd name="T7" fmla="*/ 194 h 207"/>
              <a:gd name="T8" fmla="*/ 13 w 149"/>
              <a:gd name="T9" fmla="*/ 207 h 207"/>
              <a:gd name="T10" fmla="*/ 149 w 149"/>
              <a:gd name="T11" fmla="*/ 207 h 207"/>
              <a:gd name="T12" fmla="*/ 149 w 149"/>
              <a:gd name="T13" fmla="*/ 0 h 207"/>
            </a:gdLst>
            <a:ahLst/>
            <a:cxnLst>
              <a:cxn ang="0">
                <a:pos x="T0" y="T1"/>
              </a:cxn>
              <a:cxn ang="0">
                <a:pos x="T2" y="T3"/>
              </a:cxn>
              <a:cxn ang="0">
                <a:pos x="T4" y="T5"/>
              </a:cxn>
              <a:cxn ang="0">
                <a:pos x="T6" y="T7"/>
              </a:cxn>
              <a:cxn ang="0">
                <a:pos x="T8" y="T9"/>
              </a:cxn>
              <a:cxn ang="0">
                <a:pos x="T10" y="T11"/>
              </a:cxn>
              <a:cxn ang="0">
                <a:pos x="T12" y="T13"/>
              </a:cxn>
            </a:cxnLst>
            <a:rect l="0" t="0" r="r" b="b"/>
            <a:pathLst>
              <a:path w="149" h="207">
                <a:moveTo>
                  <a:pt x="149" y="0"/>
                </a:moveTo>
                <a:cubicBezTo>
                  <a:pt x="13" y="0"/>
                  <a:pt x="13" y="0"/>
                  <a:pt x="13" y="0"/>
                </a:cubicBezTo>
                <a:cubicBezTo>
                  <a:pt x="6" y="0"/>
                  <a:pt x="0" y="6"/>
                  <a:pt x="0" y="13"/>
                </a:cubicBezTo>
                <a:cubicBezTo>
                  <a:pt x="0" y="194"/>
                  <a:pt x="0" y="194"/>
                  <a:pt x="0" y="194"/>
                </a:cubicBezTo>
                <a:cubicBezTo>
                  <a:pt x="0" y="201"/>
                  <a:pt x="6" y="207"/>
                  <a:pt x="13" y="207"/>
                </a:cubicBezTo>
                <a:cubicBezTo>
                  <a:pt x="149" y="207"/>
                  <a:pt x="149" y="207"/>
                  <a:pt x="149" y="207"/>
                </a:cubicBezTo>
                <a:lnTo>
                  <a:pt x="149" y="0"/>
                </a:lnTo>
                <a:close/>
              </a:path>
            </a:pathLst>
          </a:cu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nvGrpSpPr>
          <p:cNvPr id="28" name="组合 27"/>
          <p:cNvGrpSpPr/>
          <p:nvPr/>
        </p:nvGrpSpPr>
        <p:grpSpPr>
          <a:xfrm>
            <a:off x="1576551" y="1525135"/>
            <a:ext cx="834511" cy="980939"/>
            <a:chOff x="2996620" y="1090520"/>
            <a:chExt cx="625883" cy="735704"/>
          </a:xfrm>
        </p:grpSpPr>
        <p:sp>
          <p:nvSpPr>
            <p:cNvPr id="29" name="Freeform 1613"/>
            <p:cNvSpPr>
              <a:spLocks/>
            </p:cNvSpPr>
            <p:nvPr/>
          </p:nvSpPr>
          <p:spPr bwMode="auto">
            <a:xfrm>
              <a:off x="3093847" y="1090520"/>
              <a:ext cx="528656" cy="735704"/>
            </a:xfrm>
            <a:custGeom>
              <a:avLst/>
              <a:gdLst>
                <a:gd name="T0" fmla="*/ 78 w 719"/>
                <a:gd name="T1" fmla="*/ 0 h 978"/>
                <a:gd name="T2" fmla="*/ 78 w 719"/>
                <a:gd name="T3" fmla="*/ 0 h 978"/>
                <a:gd name="T4" fmla="*/ 5 w 719"/>
                <a:gd name="T5" fmla="*/ 593 h 978"/>
                <a:gd name="T6" fmla="*/ 0 w 719"/>
                <a:gd name="T7" fmla="*/ 596 h 978"/>
                <a:gd name="T8" fmla="*/ 381 w 719"/>
                <a:gd name="T9" fmla="*/ 978 h 978"/>
                <a:gd name="T10" fmla="*/ 719 w 719"/>
                <a:gd name="T11" fmla="*/ 641 h 978"/>
                <a:gd name="T12" fmla="*/ 78 w 719"/>
                <a:gd name="T13" fmla="*/ 0 h 978"/>
                <a:gd name="connsiteX0" fmla="*/ 1015 w 9930"/>
                <a:gd name="connsiteY0" fmla="*/ 0 h 10000"/>
                <a:gd name="connsiteX1" fmla="*/ 1015 w 9930"/>
                <a:gd name="connsiteY1" fmla="*/ 0 h 10000"/>
                <a:gd name="connsiteX2" fmla="*/ 0 w 9930"/>
                <a:gd name="connsiteY2" fmla="*/ 6063 h 10000"/>
                <a:gd name="connsiteX3" fmla="*/ 5229 w 9930"/>
                <a:gd name="connsiteY3" fmla="*/ 10000 h 10000"/>
                <a:gd name="connsiteX4" fmla="*/ 9930 w 9930"/>
                <a:gd name="connsiteY4" fmla="*/ 6554 h 10000"/>
                <a:gd name="connsiteX5" fmla="*/ 1015 w 9930"/>
                <a:gd name="connsiteY5" fmla="*/ 0 h 10000"/>
                <a:gd name="connsiteX0" fmla="*/ 865 w 9843"/>
                <a:gd name="connsiteY0" fmla="*/ 0 h 10000"/>
                <a:gd name="connsiteX1" fmla="*/ 865 w 9843"/>
                <a:gd name="connsiteY1" fmla="*/ 0 h 10000"/>
                <a:gd name="connsiteX2" fmla="*/ 0 w 9843"/>
                <a:gd name="connsiteY2" fmla="*/ 6120 h 10000"/>
                <a:gd name="connsiteX3" fmla="*/ 5109 w 9843"/>
                <a:gd name="connsiteY3" fmla="*/ 10000 h 10000"/>
                <a:gd name="connsiteX4" fmla="*/ 9843 w 9843"/>
                <a:gd name="connsiteY4" fmla="*/ 6554 h 10000"/>
                <a:gd name="connsiteX5" fmla="*/ 865 w 9843"/>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43" h="10000">
                  <a:moveTo>
                    <a:pt x="865" y="0"/>
                  </a:moveTo>
                  <a:lnTo>
                    <a:pt x="865" y="0"/>
                  </a:lnTo>
                  <a:lnTo>
                    <a:pt x="0" y="6120"/>
                  </a:lnTo>
                  <a:lnTo>
                    <a:pt x="5109" y="10000"/>
                  </a:lnTo>
                  <a:lnTo>
                    <a:pt x="9843" y="6554"/>
                  </a:lnTo>
                  <a:lnTo>
                    <a:pt x="865" y="0"/>
                  </a:lnTo>
                  <a:close/>
                </a:path>
              </a:pathLst>
            </a:custGeom>
            <a:gradFill>
              <a:gsLst>
                <a:gs pos="0">
                  <a:schemeClr val="accent3">
                    <a:lumMod val="75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0" name="Freeform 1609"/>
            <p:cNvSpPr>
              <a:spLocks/>
            </p:cNvSpPr>
            <p:nvPr/>
          </p:nvSpPr>
          <p:spPr bwMode="auto">
            <a:xfrm>
              <a:off x="2996620" y="1090520"/>
              <a:ext cx="143682" cy="446083"/>
            </a:xfrm>
            <a:custGeom>
              <a:avLst/>
              <a:gdLst>
                <a:gd name="T0" fmla="*/ 118 w 191"/>
                <a:gd name="T1" fmla="*/ 593 h 593"/>
                <a:gd name="T2" fmla="*/ 118 w 191"/>
                <a:gd name="T3" fmla="*/ 64 h 593"/>
                <a:gd name="T4" fmla="*/ 0 w 191"/>
                <a:gd name="T5" fmla="*/ 64 h 593"/>
                <a:gd name="T6" fmla="*/ 0 w 191"/>
                <a:gd name="T7" fmla="*/ 0 h 593"/>
                <a:gd name="T8" fmla="*/ 191 w 191"/>
                <a:gd name="T9" fmla="*/ 0 h 593"/>
                <a:gd name="T10" fmla="*/ 191 w 191"/>
                <a:gd name="T11" fmla="*/ 593 h 593"/>
                <a:gd name="T12" fmla="*/ 118 w 191"/>
                <a:gd name="T13" fmla="*/ 593 h 593"/>
              </a:gdLst>
              <a:ahLst/>
              <a:cxnLst>
                <a:cxn ang="0">
                  <a:pos x="T0" y="T1"/>
                </a:cxn>
                <a:cxn ang="0">
                  <a:pos x="T2" y="T3"/>
                </a:cxn>
                <a:cxn ang="0">
                  <a:pos x="T4" y="T5"/>
                </a:cxn>
                <a:cxn ang="0">
                  <a:pos x="T6" y="T7"/>
                </a:cxn>
                <a:cxn ang="0">
                  <a:pos x="T8" y="T9"/>
                </a:cxn>
                <a:cxn ang="0">
                  <a:pos x="T10" y="T11"/>
                </a:cxn>
                <a:cxn ang="0">
                  <a:pos x="T12" y="T13"/>
                </a:cxn>
              </a:cxnLst>
              <a:rect l="0" t="0" r="r" b="b"/>
              <a:pathLst>
                <a:path w="191" h="593">
                  <a:moveTo>
                    <a:pt x="118" y="593"/>
                  </a:moveTo>
                  <a:lnTo>
                    <a:pt x="118" y="64"/>
                  </a:lnTo>
                  <a:lnTo>
                    <a:pt x="0" y="64"/>
                  </a:lnTo>
                  <a:lnTo>
                    <a:pt x="0" y="0"/>
                  </a:lnTo>
                  <a:lnTo>
                    <a:pt x="191" y="0"/>
                  </a:lnTo>
                  <a:lnTo>
                    <a:pt x="191" y="593"/>
                  </a:lnTo>
                  <a:lnTo>
                    <a:pt x="118" y="593"/>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31" name="组合 30"/>
          <p:cNvGrpSpPr/>
          <p:nvPr/>
        </p:nvGrpSpPr>
        <p:grpSpPr>
          <a:xfrm>
            <a:off x="1510291" y="3785797"/>
            <a:ext cx="883645" cy="959875"/>
            <a:chOff x="6203612" y="1055324"/>
            <a:chExt cx="662734" cy="719906"/>
          </a:xfrm>
        </p:grpSpPr>
        <p:sp>
          <p:nvSpPr>
            <p:cNvPr id="32" name="Freeform 1615"/>
            <p:cNvSpPr>
              <a:spLocks/>
            </p:cNvSpPr>
            <p:nvPr/>
          </p:nvSpPr>
          <p:spPr bwMode="auto">
            <a:xfrm>
              <a:off x="6224673" y="1086918"/>
              <a:ext cx="641673" cy="688312"/>
            </a:xfrm>
            <a:custGeom>
              <a:avLst/>
              <a:gdLst>
                <a:gd name="T0" fmla="*/ 385 w 853"/>
                <a:gd name="T1" fmla="*/ 0 h 915"/>
                <a:gd name="T2" fmla="*/ 367 w 853"/>
                <a:gd name="T3" fmla="*/ 17 h 915"/>
                <a:gd name="T4" fmla="*/ 367 w 853"/>
                <a:gd name="T5" fmla="*/ 189 h 915"/>
                <a:gd name="T6" fmla="*/ 329 w 853"/>
                <a:gd name="T7" fmla="*/ 244 h 915"/>
                <a:gd name="T8" fmla="*/ 383 w 853"/>
                <a:gd name="T9" fmla="*/ 369 h 915"/>
                <a:gd name="T10" fmla="*/ 362 w 853"/>
                <a:gd name="T11" fmla="*/ 482 h 915"/>
                <a:gd name="T12" fmla="*/ 206 w 853"/>
                <a:gd name="T13" fmla="*/ 513 h 915"/>
                <a:gd name="T14" fmla="*/ 15 w 853"/>
                <a:gd name="T15" fmla="*/ 492 h 915"/>
                <a:gd name="T16" fmla="*/ 0 w 853"/>
                <a:gd name="T17" fmla="*/ 508 h 915"/>
                <a:gd name="T18" fmla="*/ 407 w 853"/>
                <a:gd name="T19" fmla="*/ 915 h 915"/>
                <a:gd name="T20" fmla="*/ 853 w 853"/>
                <a:gd name="T21" fmla="*/ 468 h 915"/>
                <a:gd name="T22" fmla="*/ 385 w 853"/>
                <a:gd name="T23" fmla="*/ 0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3" h="915">
                  <a:moveTo>
                    <a:pt x="385" y="0"/>
                  </a:moveTo>
                  <a:lnTo>
                    <a:pt x="367" y="17"/>
                  </a:lnTo>
                  <a:lnTo>
                    <a:pt x="367" y="189"/>
                  </a:lnTo>
                  <a:lnTo>
                    <a:pt x="329" y="244"/>
                  </a:lnTo>
                  <a:lnTo>
                    <a:pt x="383" y="369"/>
                  </a:lnTo>
                  <a:lnTo>
                    <a:pt x="362" y="482"/>
                  </a:lnTo>
                  <a:lnTo>
                    <a:pt x="206" y="513"/>
                  </a:lnTo>
                  <a:lnTo>
                    <a:pt x="15" y="492"/>
                  </a:lnTo>
                  <a:lnTo>
                    <a:pt x="0" y="508"/>
                  </a:lnTo>
                  <a:lnTo>
                    <a:pt x="407" y="915"/>
                  </a:lnTo>
                  <a:lnTo>
                    <a:pt x="853" y="468"/>
                  </a:lnTo>
                  <a:lnTo>
                    <a:pt x="385" y="0"/>
                  </a:lnTo>
                  <a:close/>
                </a:path>
              </a:pathLst>
            </a:custGeom>
            <a:gradFill>
              <a:gsLst>
                <a:gs pos="0">
                  <a:schemeClr val="accent2">
                    <a:lumMod val="75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3" name="Freeform 1611"/>
            <p:cNvSpPr>
              <a:spLocks/>
            </p:cNvSpPr>
            <p:nvPr/>
          </p:nvSpPr>
          <p:spPr bwMode="auto">
            <a:xfrm>
              <a:off x="6203612" y="1055324"/>
              <a:ext cx="343029" cy="447594"/>
            </a:xfrm>
            <a:custGeom>
              <a:avLst/>
              <a:gdLst>
                <a:gd name="T0" fmla="*/ 193 w 193"/>
                <a:gd name="T1" fmla="*/ 164 h 252"/>
                <a:gd name="T2" fmla="*/ 193 w 193"/>
                <a:gd name="T3" fmla="*/ 182 h 252"/>
                <a:gd name="T4" fmla="*/ 191 w 193"/>
                <a:gd name="T5" fmla="*/ 200 h 252"/>
                <a:gd name="T6" fmla="*/ 170 w 193"/>
                <a:gd name="T7" fmla="*/ 238 h 252"/>
                <a:gd name="T8" fmla="*/ 129 w 193"/>
                <a:gd name="T9" fmla="*/ 251 h 252"/>
                <a:gd name="T10" fmla="*/ 96 w 193"/>
                <a:gd name="T11" fmla="*/ 252 h 252"/>
                <a:gd name="T12" fmla="*/ 63 w 193"/>
                <a:gd name="T13" fmla="*/ 251 h 252"/>
                <a:gd name="T14" fmla="*/ 15 w 193"/>
                <a:gd name="T15" fmla="*/ 233 h 252"/>
                <a:gd name="T16" fmla="*/ 0 w 193"/>
                <a:gd name="T17" fmla="*/ 185 h 252"/>
                <a:gd name="T18" fmla="*/ 0 w 193"/>
                <a:gd name="T19" fmla="*/ 160 h 252"/>
                <a:gd name="T20" fmla="*/ 29 w 193"/>
                <a:gd name="T21" fmla="*/ 160 h 252"/>
                <a:gd name="T22" fmla="*/ 29 w 193"/>
                <a:gd name="T23" fmla="*/ 185 h 252"/>
                <a:gd name="T24" fmla="*/ 38 w 193"/>
                <a:gd name="T25" fmla="*/ 214 h 252"/>
                <a:gd name="T26" fmla="*/ 67 w 193"/>
                <a:gd name="T27" fmla="*/ 225 h 252"/>
                <a:gd name="T28" fmla="*/ 96 w 193"/>
                <a:gd name="T29" fmla="*/ 226 h 252"/>
                <a:gd name="T30" fmla="*/ 121 w 193"/>
                <a:gd name="T31" fmla="*/ 225 h 252"/>
                <a:gd name="T32" fmla="*/ 137 w 193"/>
                <a:gd name="T33" fmla="*/ 223 h 252"/>
                <a:gd name="T34" fmla="*/ 148 w 193"/>
                <a:gd name="T35" fmla="*/ 218 h 252"/>
                <a:gd name="T36" fmla="*/ 156 w 193"/>
                <a:gd name="T37" fmla="*/ 209 h 252"/>
                <a:gd name="T38" fmla="*/ 161 w 193"/>
                <a:gd name="T39" fmla="*/ 194 h 252"/>
                <a:gd name="T40" fmla="*/ 163 w 193"/>
                <a:gd name="T41" fmla="*/ 178 h 252"/>
                <a:gd name="T42" fmla="*/ 161 w 193"/>
                <a:gd name="T43" fmla="*/ 162 h 252"/>
                <a:gd name="T44" fmla="*/ 150 w 193"/>
                <a:gd name="T45" fmla="*/ 140 h 252"/>
                <a:gd name="T46" fmla="*/ 125 w 193"/>
                <a:gd name="T47" fmla="*/ 135 h 252"/>
                <a:gd name="T48" fmla="*/ 51 w 193"/>
                <a:gd name="T49" fmla="*/ 135 h 252"/>
                <a:gd name="T50" fmla="*/ 51 w 193"/>
                <a:gd name="T51" fmla="*/ 110 h 252"/>
                <a:gd name="T52" fmla="*/ 127 w 193"/>
                <a:gd name="T53" fmla="*/ 110 h 252"/>
                <a:gd name="T54" fmla="*/ 150 w 193"/>
                <a:gd name="T55" fmla="*/ 102 h 252"/>
                <a:gd name="T56" fmla="*/ 160 w 193"/>
                <a:gd name="T57" fmla="*/ 81 h 252"/>
                <a:gd name="T58" fmla="*/ 161 w 193"/>
                <a:gd name="T59" fmla="*/ 72 h 252"/>
                <a:gd name="T60" fmla="*/ 161 w 193"/>
                <a:gd name="T61" fmla="*/ 62 h 252"/>
                <a:gd name="T62" fmla="*/ 157 w 193"/>
                <a:gd name="T63" fmla="*/ 45 h 252"/>
                <a:gd name="T64" fmla="*/ 148 w 193"/>
                <a:gd name="T65" fmla="*/ 35 h 252"/>
                <a:gd name="T66" fmla="*/ 136 w 193"/>
                <a:gd name="T67" fmla="*/ 29 h 252"/>
                <a:gd name="T68" fmla="*/ 120 w 193"/>
                <a:gd name="T69" fmla="*/ 26 h 252"/>
                <a:gd name="T70" fmla="*/ 108 w 193"/>
                <a:gd name="T71" fmla="*/ 26 h 252"/>
                <a:gd name="T72" fmla="*/ 96 w 193"/>
                <a:gd name="T73" fmla="*/ 26 h 252"/>
                <a:gd name="T74" fmla="*/ 83 w 193"/>
                <a:gd name="T75" fmla="*/ 26 h 252"/>
                <a:gd name="T76" fmla="*/ 72 w 193"/>
                <a:gd name="T77" fmla="*/ 27 h 252"/>
                <a:gd name="T78" fmla="*/ 39 w 193"/>
                <a:gd name="T79" fmla="*/ 39 h 252"/>
                <a:gd name="T80" fmla="*/ 29 w 193"/>
                <a:gd name="T81" fmla="*/ 73 h 252"/>
                <a:gd name="T82" fmla="*/ 29 w 193"/>
                <a:gd name="T83" fmla="*/ 85 h 252"/>
                <a:gd name="T84" fmla="*/ 0 w 193"/>
                <a:gd name="T85" fmla="*/ 85 h 252"/>
                <a:gd name="T86" fmla="*/ 0 w 193"/>
                <a:gd name="T87" fmla="*/ 64 h 252"/>
                <a:gd name="T88" fmla="*/ 5 w 193"/>
                <a:gd name="T89" fmla="*/ 38 h 252"/>
                <a:gd name="T90" fmla="*/ 18 w 193"/>
                <a:gd name="T91" fmla="*/ 19 h 252"/>
                <a:gd name="T92" fmla="*/ 41 w 193"/>
                <a:gd name="T93" fmla="*/ 6 h 252"/>
                <a:gd name="T94" fmla="*/ 69 w 193"/>
                <a:gd name="T95" fmla="*/ 1 h 252"/>
                <a:gd name="T96" fmla="*/ 104 w 193"/>
                <a:gd name="T97" fmla="*/ 0 h 252"/>
                <a:gd name="T98" fmla="*/ 139 w 193"/>
                <a:gd name="T99" fmla="*/ 2 h 252"/>
                <a:gd name="T100" fmla="*/ 174 w 193"/>
                <a:gd name="T101" fmla="*/ 18 h 252"/>
                <a:gd name="T102" fmla="*/ 190 w 193"/>
                <a:gd name="T103" fmla="*/ 52 h 252"/>
                <a:gd name="T104" fmla="*/ 192 w 193"/>
                <a:gd name="T105" fmla="*/ 69 h 252"/>
                <a:gd name="T106" fmla="*/ 190 w 193"/>
                <a:gd name="T107" fmla="*/ 86 h 252"/>
                <a:gd name="T108" fmla="*/ 182 w 193"/>
                <a:gd name="T109" fmla="*/ 107 h 252"/>
                <a:gd name="T110" fmla="*/ 164 w 193"/>
                <a:gd name="T111" fmla="*/ 122 h 252"/>
                <a:gd name="T112" fmla="*/ 184 w 193"/>
                <a:gd name="T113" fmla="*/ 139 h 252"/>
                <a:gd name="T114" fmla="*/ 193 w 193"/>
                <a:gd name="T115" fmla="*/ 164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3" h="252">
                  <a:moveTo>
                    <a:pt x="193" y="164"/>
                  </a:moveTo>
                  <a:cubicBezTo>
                    <a:pt x="193" y="170"/>
                    <a:pt x="193" y="176"/>
                    <a:pt x="193" y="182"/>
                  </a:cubicBezTo>
                  <a:cubicBezTo>
                    <a:pt x="193" y="188"/>
                    <a:pt x="192" y="194"/>
                    <a:pt x="191" y="200"/>
                  </a:cubicBezTo>
                  <a:cubicBezTo>
                    <a:pt x="188" y="218"/>
                    <a:pt x="181" y="231"/>
                    <a:pt x="170" y="238"/>
                  </a:cubicBezTo>
                  <a:cubicBezTo>
                    <a:pt x="160" y="245"/>
                    <a:pt x="146" y="250"/>
                    <a:pt x="129" y="251"/>
                  </a:cubicBezTo>
                  <a:cubicBezTo>
                    <a:pt x="118" y="251"/>
                    <a:pt x="107" y="251"/>
                    <a:pt x="96" y="252"/>
                  </a:cubicBezTo>
                  <a:cubicBezTo>
                    <a:pt x="85" y="252"/>
                    <a:pt x="74" y="252"/>
                    <a:pt x="63" y="251"/>
                  </a:cubicBezTo>
                  <a:cubicBezTo>
                    <a:pt x="41" y="251"/>
                    <a:pt x="25" y="245"/>
                    <a:pt x="15" y="233"/>
                  </a:cubicBezTo>
                  <a:cubicBezTo>
                    <a:pt x="5" y="222"/>
                    <a:pt x="0" y="206"/>
                    <a:pt x="0" y="185"/>
                  </a:cubicBezTo>
                  <a:cubicBezTo>
                    <a:pt x="0" y="160"/>
                    <a:pt x="0" y="160"/>
                    <a:pt x="0" y="160"/>
                  </a:cubicBezTo>
                  <a:cubicBezTo>
                    <a:pt x="29" y="160"/>
                    <a:pt x="29" y="160"/>
                    <a:pt x="29" y="160"/>
                  </a:cubicBezTo>
                  <a:cubicBezTo>
                    <a:pt x="29" y="185"/>
                    <a:pt x="29" y="185"/>
                    <a:pt x="29" y="185"/>
                  </a:cubicBezTo>
                  <a:cubicBezTo>
                    <a:pt x="29" y="197"/>
                    <a:pt x="32" y="207"/>
                    <a:pt x="38" y="214"/>
                  </a:cubicBezTo>
                  <a:cubicBezTo>
                    <a:pt x="44" y="221"/>
                    <a:pt x="54" y="225"/>
                    <a:pt x="67" y="225"/>
                  </a:cubicBezTo>
                  <a:cubicBezTo>
                    <a:pt x="77" y="226"/>
                    <a:pt x="87" y="226"/>
                    <a:pt x="96" y="226"/>
                  </a:cubicBezTo>
                  <a:cubicBezTo>
                    <a:pt x="105" y="226"/>
                    <a:pt x="113" y="226"/>
                    <a:pt x="121" y="225"/>
                  </a:cubicBezTo>
                  <a:cubicBezTo>
                    <a:pt x="127" y="225"/>
                    <a:pt x="132" y="224"/>
                    <a:pt x="137" y="223"/>
                  </a:cubicBezTo>
                  <a:cubicBezTo>
                    <a:pt x="141" y="222"/>
                    <a:pt x="145" y="220"/>
                    <a:pt x="148" y="218"/>
                  </a:cubicBezTo>
                  <a:cubicBezTo>
                    <a:pt x="152" y="216"/>
                    <a:pt x="154" y="213"/>
                    <a:pt x="156" y="209"/>
                  </a:cubicBezTo>
                  <a:cubicBezTo>
                    <a:pt x="159" y="205"/>
                    <a:pt x="160" y="200"/>
                    <a:pt x="161" y="194"/>
                  </a:cubicBezTo>
                  <a:cubicBezTo>
                    <a:pt x="162" y="189"/>
                    <a:pt x="163" y="184"/>
                    <a:pt x="163" y="178"/>
                  </a:cubicBezTo>
                  <a:cubicBezTo>
                    <a:pt x="163" y="173"/>
                    <a:pt x="162" y="167"/>
                    <a:pt x="161" y="162"/>
                  </a:cubicBezTo>
                  <a:cubicBezTo>
                    <a:pt x="160" y="151"/>
                    <a:pt x="156" y="144"/>
                    <a:pt x="150" y="140"/>
                  </a:cubicBezTo>
                  <a:cubicBezTo>
                    <a:pt x="144" y="137"/>
                    <a:pt x="136" y="135"/>
                    <a:pt x="125" y="135"/>
                  </a:cubicBezTo>
                  <a:cubicBezTo>
                    <a:pt x="51" y="135"/>
                    <a:pt x="51" y="135"/>
                    <a:pt x="51" y="135"/>
                  </a:cubicBezTo>
                  <a:cubicBezTo>
                    <a:pt x="51" y="110"/>
                    <a:pt x="51" y="110"/>
                    <a:pt x="51" y="110"/>
                  </a:cubicBezTo>
                  <a:cubicBezTo>
                    <a:pt x="127" y="110"/>
                    <a:pt x="127" y="110"/>
                    <a:pt x="127" y="110"/>
                  </a:cubicBezTo>
                  <a:cubicBezTo>
                    <a:pt x="136" y="110"/>
                    <a:pt x="144" y="107"/>
                    <a:pt x="150" y="102"/>
                  </a:cubicBezTo>
                  <a:cubicBezTo>
                    <a:pt x="156" y="98"/>
                    <a:pt x="159" y="90"/>
                    <a:pt x="160" y="81"/>
                  </a:cubicBezTo>
                  <a:cubicBezTo>
                    <a:pt x="161" y="78"/>
                    <a:pt x="161" y="75"/>
                    <a:pt x="161" y="72"/>
                  </a:cubicBezTo>
                  <a:cubicBezTo>
                    <a:pt x="161" y="68"/>
                    <a:pt x="161" y="65"/>
                    <a:pt x="161" y="62"/>
                  </a:cubicBezTo>
                  <a:cubicBezTo>
                    <a:pt x="161" y="55"/>
                    <a:pt x="159" y="50"/>
                    <a:pt x="157" y="45"/>
                  </a:cubicBezTo>
                  <a:cubicBezTo>
                    <a:pt x="155" y="41"/>
                    <a:pt x="152" y="37"/>
                    <a:pt x="148" y="35"/>
                  </a:cubicBezTo>
                  <a:cubicBezTo>
                    <a:pt x="145" y="32"/>
                    <a:pt x="140" y="30"/>
                    <a:pt x="136" y="29"/>
                  </a:cubicBezTo>
                  <a:cubicBezTo>
                    <a:pt x="131" y="27"/>
                    <a:pt x="125" y="27"/>
                    <a:pt x="120" y="26"/>
                  </a:cubicBezTo>
                  <a:cubicBezTo>
                    <a:pt x="116" y="26"/>
                    <a:pt x="112" y="26"/>
                    <a:pt x="108" y="26"/>
                  </a:cubicBezTo>
                  <a:cubicBezTo>
                    <a:pt x="104" y="26"/>
                    <a:pt x="100" y="26"/>
                    <a:pt x="96" y="26"/>
                  </a:cubicBezTo>
                  <a:cubicBezTo>
                    <a:pt x="92" y="26"/>
                    <a:pt x="87" y="26"/>
                    <a:pt x="83" y="26"/>
                  </a:cubicBezTo>
                  <a:cubicBezTo>
                    <a:pt x="79" y="27"/>
                    <a:pt x="75" y="27"/>
                    <a:pt x="72" y="27"/>
                  </a:cubicBezTo>
                  <a:cubicBezTo>
                    <a:pt x="57" y="28"/>
                    <a:pt x="46" y="32"/>
                    <a:pt x="39" y="39"/>
                  </a:cubicBezTo>
                  <a:cubicBezTo>
                    <a:pt x="33" y="47"/>
                    <a:pt x="29" y="58"/>
                    <a:pt x="29" y="73"/>
                  </a:cubicBezTo>
                  <a:cubicBezTo>
                    <a:pt x="29" y="85"/>
                    <a:pt x="29" y="85"/>
                    <a:pt x="29" y="85"/>
                  </a:cubicBezTo>
                  <a:cubicBezTo>
                    <a:pt x="0" y="85"/>
                    <a:pt x="0" y="85"/>
                    <a:pt x="0" y="85"/>
                  </a:cubicBezTo>
                  <a:cubicBezTo>
                    <a:pt x="0" y="64"/>
                    <a:pt x="0" y="64"/>
                    <a:pt x="0" y="64"/>
                  </a:cubicBezTo>
                  <a:cubicBezTo>
                    <a:pt x="0" y="55"/>
                    <a:pt x="1" y="46"/>
                    <a:pt x="5" y="38"/>
                  </a:cubicBezTo>
                  <a:cubicBezTo>
                    <a:pt x="8" y="31"/>
                    <a:pt x="12" y="24"/>
                    <a:pt x="18" y="19"/>
                  </a:cubicBezTo>
                  <a:cubicBezTo>
                    <a:pt x="25" y="13"/>
                    <a:pt x="32" y="9"/>
                    <a:pt x="41" y="6"/>
                  </a:cubicBezTo>
                  <a:cubicBezTo>
                    <a:pt x="50" y="3"/>
                    <a:pt x="60" y="1"/>
                    <a:pt x="69" y="1"/>
                  </a:cubicBezTo>
                  <a:cubicBezTo>
                    <a:pt x="80" y="0"/>
                    <a:pt x="92" y="0"/>
                    <a:pt x="104" y="0"/>
                  </a:cubicBezTo>
                  <a:cubicBezTo>
                    <a:pt x="116" y="1"/>
                    <a:pt x="128" y="1"/>
                    <a:pt x="139" y="2"/>
                  </a:cubicBezTo>
                  <a:cubicBezTo>
                    <a:pt x="153" y="4"/>
                    <a:pt x="164" y="9"/>
                    <a:pt x="174" y="18"/>
                  </a:cubicBezTo>
                  <a:cubicBezTo>
                    <a:pt x="183" y="26"/>
                    <a:pt x="188" y="38"/>
                    <a:pt x="190" y="52"/>
                  </a:cubicBezTo>
                  <a:cubicBezTo>
                    <a:pt x="191" y="58"/>
                    <a:pt x="192" y="63"/>
                    <a:pt x="192" y="69"/>
                  </a:cubicBezTo>
                  <a:cubicBezTo>
                    <a:pt x="191" y="75"/>
                    <a:pt x="191" y="80"/>
                    <a:pt x="190" y="86"/>
                  </a:cubicBezTo>
                  <a:cubicBezTo>
                    <a:pt x="189" y="93"/>
                    <a:pt x="186" y="100"/>
                    <a:pt x="182" y="107"/>
                  </a:cubicBezTo>
                  <a:cubicBezTo>
                    <a:pt x="177" y="114"/>
                    <a:pt x="171" y="118"/>
                    <a:pt x="164" y="122"/>
                  </a:cubicBezTo>
                  <a:cubicBezTo>
                    <a:pt x="172" y="125"/>
                    <a:pt x="179" y="131"/>
                    <a:pt x="184" y="139"/>
                  </a:cubicBezTo>
                  <a:cubicBezTo>
                    <a:pt x="189" y="147"/>
                    <a:pt x="192" y="155"/>
                    <a:pt x="193" y="164"/>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34" name="组合 33"/>
          <p:cNvGrpSpPr/>
          <p:nvPr/>
        </p:nvGrpSpPr>
        <p:grpSpPr>
          <a:xfrm>
            <a:off x="6727017" y="3802848"/>
            <a:ext cx="900691" cy="942824"/>
            <a:chOff x="7784404" y="1024963"/>
            <a:chExt cx="675518" cy="707118"/>
          </a:xfrm>
        </p:grpSpPr>
        <p:sp>
          <p:nvSpPr>
            <p:cNvPr id="35" name="Freeform 1616"/>
            <p:cNvSpPr>
              <a:spLocks/>
            </p:cNvSpPr>
            <p:nvPr/>
          </p:nvSpPr>
          <p:spPr bwMode="auto">
            <a:xfrm>
              <a:off x="7785909" y="1024963"/>
              <a:ext cx="674013" cy="707118"/>
            </a:xfrm>
            <a:custGeom>
              <a:avLst/>
              <a:gdLst>
                <a:gd name="T0" fmla="*/ 390 w 896"/>
                <a:gd name="T1" fmla="*/ 0 h 940"/>
                <a:gd name="T2" fmla="*/ 343 w 896"/>
                <a:gd name="T3" fmla="*/ 25 h 940"/>
                <a:gd name="T4" fmla="*/ 355 w 896"/>
                <a:gd name="T5" fmla="*/ 77 h 940"/>
                <a:gd name="T6" fmla="*/ 355 w 896"/>
                <a:gd name="T7" fmla="*/ 451 h 940"/>
                <a:gd name="T8" fmla="*/ 31 w 896"/>
                <a:gd name="T9" fmla="*/ 451 h 940"/>
                <a:gd name="T10" fmla="*/ 0 w 896"/>
                <a:gd name="T11" fmla="*/ 481 h 940"/>
                <a:gd name="T12" fmla="*/ 459 w 896"/>
                <a:gd name="T13" fmla="*/ 940 h 940"/>
                <a:gd name="T14" fmla="*/ 896 w 896"/>
                <a:gd name="T15" fmla="*/ 503 h 940"/>
                <a:gd name="T16" fmla="*/ 390 w 896"/>
                <a:gd name="T17" fmla="*/ 0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40">
                  <a:moveTo>
                    <a:pt x="390" y="0"/>
                  </a:moveTo>
                  <a:lnTo>
                    <a:pt x="343" y="25"/>
                  </a:lnTo>
                  <a:lnTo>
                    <a:pt x="355" y="77"/>
                  </a:lnTo>
                  <a:lnTo>
                    <a:pt x="355" y="451"/>
                  </a:lnTo>
                  <a:lnTo>
                    <a:pt x="31" y="451"/>
                  </a:lnTo>
                  <a:lnTo>
                    <a:pt x="0" y="481"/>
                  </a:lnTo>
                  <a:lnTo>
                    <a:pt x="459" y="940"/>
                  </a:lnTo>
                  <a:lnTo>
                    <a:pt x="896" y="503"/>
                  </a:lnTo>
                  <a:lnTo>
                    <a:pt x="390" y="0"/>
                  </a:lnTo>
                  <a:close/>
                </a:path>
              </a:pathLst>
            </a:custGeom>
            <a:gradFill>
              <a:gsLst>
                <a:gs pos="0">
                  <a:schemeClr val="accent5">
                    <a:lumMod val="75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6" name="Freeform 1612"/>
            <p:cNvSpPr>
              <a:spLocks noEditPoints="1"/>
            </p:cNvSpPr>
            <p:nvPr/>
          </p:nvSpPr>
          <p:spPr bwMode="auto">
            <a:xfrm>
              <a:off x="7784404" y="1024963"/>
              <a:ext cx="346789" cy="443831"/>
            </a:xfrm>
            <a:custGeom>
              <a:avLst/>
              <a:gdLst>
                <a:gd name="T0" fmla="*/ 387 w 461"/>
                <a:gd name="T1" fmla="*/ 481 h 590"/>
                <a:gd name="T2" fmla="*/ 387 w 461"/>
                <a:gd name="T3" fmla="*/ 590 h 590"/>
                <a:gd name="T4" fmla="*/ 316 w 461"/>
                <a:gd name="T5" fmla="*/ 590 h 590"/>
                <a:gd name="T6" fmla="*/ 316 w 461"/>
                <a:gd name="T7" fmla="*/ 481 h 590"/>
                <a:gd name="T8" fmla="*/ 0 w 461"/>
                <a:gd name="T9" fmla="*/ 481 h 590"/>
                <a:gd name="T10" fmla="*/ 0 w 461"/>
                <a:gd name="T11" fmla="*/ 418 h 590"/>
                <a:gd name="T12" fmla="*/ 260 w 461"/>
                <a:gd name="T13" fmla="*/ 0 h 590"/>
                <a:gd name="T14" fmla="*/ 387 w 461"/>
                <a:gd name="T15" fmla="*/ 0 h 590"/>
                <a:gd name="T16" fmla="*/ 387 w 461"/>
                <a:gd name="T17" fmla="*/ 420 h 590"/>
                <a:gd name="T18" fmla="*/ 461 w 461"/>
                <a:gd name="T19" fmla="*/ 420 h 590"/>
                <a:gd name="T20" fmla="*/ 461 w 461"/>
                <a:gd name="T21" fmla="*/ 481 h 590"/>
                <a:gd name="T22" fmla="*/ 387 w 461"/>
                <a:gd name="T23" fmla="*/ 481 h 590"/>
                <a:gd name="T24" fmla="*/ 316 w 461"/>
                <a:gd name="T25" fmla="*/ 63 h 590"/>
                <a:gd name="T26" fmla="*/ 298 w 461"/>
                <a:gd name="T27" fmla="*/ 63 h 590"/>
                <a:gd name="T28" fmla="*/ 80 w 461"/>
                <a:gd name="T29" fmla="*/ 420 h 590"/>
                <a:gd name="T30" fmla="*/ 316 w 461"/>
                <a:gd name="T31" fmla="*/ 420 h 590"/>
                <a:gd name="T32" fmla="*/ 316 w 461"/>
                <a:gd name="T33" fmla="*/ 63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1" h="590">
                  <a:moveTo>
                    <a:pt x="387" y="481"/>
                  </a:moveTo>
                  <a:lnTo>
                    <a:pt x="387" y="590"/>
                  </a:lnTo>
                  <a:lnTo>
                    <a:pt x="316" y="590"/>
                  </a:lnTo>
                  <a:lnTo>
                    <a:pt x="316" y="481"/>
                  </a:lnTo>
                  <a:lnTo>
                    <a:pt x="0" y="481"/>
                  </a:lnTo>
                  <a:lnTo>
                    <a:pt x="0" y="418"/>
                  </a:lnTo>
                  <a:lnTo>
                    <a:pt x="260" y="0"/>
                  </a:lnTo>
                  <a:lnTo>
                    <a:pt x="387" y="0"/>
                  </a:lnTo>
                  <a:lnTo>
                    <a:pt x="387" y="420"/>
                  </a:lnTo>
                  <a:lnTo>
                    <a:pt x="461" y="420"/>
                  </a:lnTo>
                  <a:lnTo>
                    <a:pt x="461" y="481"/>
                  </a:lnTo>
                  <a:lnTo>
                    <a:pt x="387" y="481"/>
                  </a:lnTo>
                  <a:close/>
                  <a:moveTo>
                    <a:pt x="316" y="63"/>
                  </a:moveTo>
                  <a:lnTo>
                    <a:pt x="298" y="63"/>
                  </a:lnTo>
                  <a:lnTo>
                    <a:pt x="80" y="420"/>
                  </a:lnTo>
                  <a:lnTo>
                    <a:pt x="316" y="420"/>
                  </a:lnTo>
                  <a:lnTo>
                    <a:pt x="316" y="63"/>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37" name="组合 36"/>
          <p:cNvGrpSpPr/>
          <p:nvPr/>
        </p:nvGrpSpPr>
        <p:grpSpPr>
          <a:xfrm>
            <a:off x="6768290" y="1502289"/>
            <a:ext cx="891465" cy="997275"/>
            <a:chOff x="4588776" y="1100333"/>
            <a:chExt cx="668599" cy="747956"/>
          </a:xfrm>
        </p:grpSpPr>
        <p:sp>
          <p:nvSpPr>
            <p:cNvPr id="38" name="Freeform 1614"/>
            <p:cNvSpPr>
              <a:spLocks/>
            </p:cNvSpPr>
            <p:nvPr/>
          </p:nvSpPr>
          <p:spPr bwMode="auto">
            <a:xfrm>
              <a:off x="4588776" y="1129830"/>
              <a:ext cx="668599" cy="718459"/>
            </a:xfrm>
            <a:custGeom>
              <a:avLst/>
              <a:gdLst>
                <a:gd name="T0" fmla="*/ 406 w 952"/>
                <a:gd name="T1" fmla="*/ 0 h 1023"/>
                <a:gd name="T2" fmla="*/ 406 w 952"/>
                <a:gd name="T3" fmla="*/ 0 h 1023"/>
                <a:gd name="T4" fmla="*/ 375 w 952"/>
                <a:gd name="T5" fmla="*/ 215 h 1023"/>
                <a:gd name="T6" fmla="*/ 61 w 952"/>
                <a:gd name="T7" fmla="*/ 357 h 1023"/>
                <a:gd name="T8" fmla="*/ 21 w 952"/>
                <a:gd name="T9" fmla="*/ 525 h 1023"/>
                <a:gd name="T10" fmla="*/ 0 w 952"/>
                <a:gd name="T11" fmla="*/ 551 h 1023"/>
                <a:gd name="T12" fmla="*/ 0 w 952"/>
                <a:gd name="T13" fmla="*/ 551 h 1023"/>
                <a:gd name="T14" fmla="*/ 472 w 952"/>
                <a:gd name="T15" fmla="*/ 1023 h 1023"/>
                <a:gd name="T16" fmla="*/ 952 w 952"/>
                <a:gd name="T17" fmla="*/ 546 h 1023"/>
                <a:gd name="T18" fmla="*/ 406 w 952"/>
                <a:gd name="T19" fmla="*/ 0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2" h="1023">
                  <a:moveTo>
                    <a:pt x="406" y="0"/>
                  </a:moveTo>
                  <a:lnTo>
                    <a:pt x="406" y="0"/>
                  </a:lnTo>
                  <a:lnTo>
                    <a:pt x="375" y="215"/>
                  </a:lnTo>
                  <a:lnTo>
                    <a:pt x="61" y="357"/>
                  </a:lnTo>
                  <a:lnTo>
                    <a:pt x="21" y="525"/>
                  </a:lnTo>
                  <a:lnTo>
                    <a:pt x="0" y="551"/>
                  </a:lnTo>
                  <a:lnTo>
                    <a:pt x="0" y="551"/>
                  </a:lnTo>
                  <a:lnTo>
                    <a:pt x="472" y="1023"/>
                  </a:lnTo>
                  <a:lnTo>
                    <a:pt x="952" y="546"/>
                  </a:lnTo>
                  <a:lnTo>
                    <a:pt x="406" y="0"/>
                  </a:lnTo>
                  <a:close/>
                </a:path>
              </a:pathLst>
            </a:custGeom>
            <a:gradFill>
              <a:gsLst>
                <a:gs pos="0">
                  <a:schemeClr val="accent1">
                    <a:lumMod val="75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9" name="Freeform 1610"/>
            <p:cNvSpPr>
              <a:spLocks/>
            </p:cNvSpPr>
            <p:nvPr/>
          </p:nvSpPr>
          <p:spPr bwMode="auto">
            <a:xfrm>
              <a:off x="4590182" y="1100333"/>
              <a:ext cx="315338" cy="416468"/>
            </a:xfrm>
            <a:custGeom>
              <a:avLst/>
              <a:gdLst>
                <a:gd name="T0" fmla="*/ 0 w 190"/>
                <a:gd name="T1" fmla="*/ 251 h 251"/>
                <a:gd name="T2" fmla="*/ 0 w 190"/>
                <a:gd name="T3" fmla="*/ 196 h 251"/>
                <a:gd name="T4" fmla="*/ 6 w 190"/>
                <a:gd name="T5" fmla="*/ 169 h 251"/>
                <a:gd name="T6" fmla="*/ 26 w 190"/>
                <a:gd name="T7" fmla="*/ 151 h 251"/>
                <a:gd name="T8" fmla="*/ 51 w 190"/>
                <a:gd name="T9" fmla="*/ 141 h 251"/>
                <a:gd name="T10" fmla="*/ 79 w 190"/>
                <a:gd name="T11" fmla="*/ 130 h 251"/>
                <a:gd name="T12" fmla="*/ 106 w 190"/>
                <a:gd name="T13" fmla="*/ 120 h 251"/>
                <a:gd name="T14" fmla="*/ 130 w 190"/>
                <a:gd name="T15" fmla="*/ 111 h 251"/>
                <a:gd name="T16" fmla="*/ 148 w 190"/>
                <a:gd name="T17" fmla="*/ 100 h 251"/>
                <a:gd name="T18" fmla="*/ 156 w 190"/>
                <a:gd name="T19" fmla="*/ 80 h 251"/>
                <a:gd name="T20" fmla="*/ 156 w 190"/>
                <a:gd name="T21" fmla="*/ 71 h 251"/>
                <a:gd name="T22" fmla="*/ 156 w 190"/>
                <a:gd name="T23" fmla="*/ 60 h 251"/>
                <a:gd name="T24" fmla="*/ 145 w 190"/>
                <a:gd name="T25" fmla="*/ 37 h 251"/>
                <a:gd name="T26" fmla="*/ 121 w 190"/>
                <a:gd name="T27" fmla="*/ 27 h 251"/>
                <a:gd name="T28" fmla="*/ 99 w 190"/>
                <a:gd name="T29" fmla="*/ 26 h 251"/>
                <a:gd name="T30" fmla="*/ 76 w 190"/>
                <a:gd name="T31" fmla="*/ 27 h 251"/>
                <a:gd name="T32" fmla="*/ 43 w 190"/>
                <a:gd name="T33" fmla="*/ 40 h 251"/>
                <a:gd name="T34" fmla="*/ 33 w 190"/>
                <a:gd name="T35" fmla="*/ 76 h 251"/>
                <a:gd name="T36" fmla="*/ 33 w 190"/>
                <a:gd name="T37" fmla="*/ 107 h 251"/>
                <a:gd name="T38" fmla="*/ 2 w 190"/>
                <a:gd name="T39" fmla="*/ 107 h 251"/>
                <a:gd name="T40" fmla="*/ 2 w 190"/>
                <a:gd name="T41" fmla="*/ 70 h 251"/>
                <a:gd name="T42" fmla="*/ 19 w 190"/>
                <a:gd name="T43" fmla="*/ 19 h 251"/>
                <a:gd name="T44" fmla="*/ 69 w 190"/>
                <a:gd name="T45" fmla="*/ 0 h 251"/>
                <a:gd name="T46" fmla="*/ 99 w 190"/>
                <a:gd name="T47" fmla="*/ 0 h 251"/>
                <a:gd name="T48" fmla="*/ 130 w 190"/>
                <a:gd name="T49" fmla="*/ 2 h 251"/>
                <a:gd name="T50" fmla="*/ 168 w 190"/>
                <a:gd name="T51" fmla="*/ 17 h 251"/>
                <a:gd name="T52" fmla="*/ 186 w 190"/>
                <a:gd name="T53" fmla="*/ 55 h 251"/>
                <a:gd name="T54" fmla="*/ 186 w 190"/>
                <a:gd name="T55" fmla="*/ 83 h 251"/>
                <a:gd name="T56" fmla="*/ 178 w 190"/>
                <a:gd name="T57" fmla="*/ 110 h 251"/>
                <a:gd name="T58" fmla="*/ 148 w 190"/>
                <a:gd name="T59" fmla="*/ 135 h 251"/>
                <a:gd name="T60" fmla="*/ 123 w 190"/>
                <a:gd name="T61" fmla="*/ 144 h 251"/>
                <a:gd name="T62" fmla="*/ 96 w 190"/>
                <a:gd name="T63" fmla="*/ 154 h 251"/>
                <a:gd name="T64" fmla="*/ 68 w 190"/>
                <a:gd name="T65" fmla="*/ 165 h 251"/>
                <a:gd name="T66" fmla="*/ 44 w 190"/>
                <a:gd name="T67" fmla="*/ 174 h 251"/>
                <a:gd name="T68" fmla="*/ 33 w 190"/>
                <a:gd name="T69" fmla="*/ 183 h 251"/>
                <a:gd name="T70" fmla="*/ 30 w 190"/>
                <a:gd name="T71" fmla="*/ 197 h 251"/>
                <a:gd name="T72" fmla="*/ 30 w 190"/>
                <a:gd name="T73" fmla="*/ 226 h 251"/>
                <a:gd name="T74" fmla="*/ 190 w 190"/>
                <a:gd name="T75" fmla="*/ 226 h 251"/>
                <a:gd name="T76" fmla="*/ 190 w 190"/>
                <a:gd name="T77" fmla="*/ 251 h 251"/>
                <a:gd name="T78" fmla="*/ 0 w 190"/>
                <a:gd name="T79"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0" h="251">
                  <a:moveTo>
                    <a:pt x="0" y="251"/>
                  </a:moveTo>
                  <a:cubicBezTo>
                    <a:pt x="0" y="196"/>
                    <a:pt x="0" y="196"/>
                    <a:pt x="0" y="196"/>
                  </a:cubicBezTo>
                  <a:cubicBezTo>
                    <a:pt x="0" y="186"/>
                    <a:pt x="2" y="177"/>
                    <a:pt x="6" y="169"/>
                  </a:cubicBezTo>
                  <a:cubicBezTo>
                    <a:pt x="9" y="161"/>
                    <a:pt x="16" y="155"/>
                    <a:pt x="26" y="151"/>
                  </a:cubicBezTo>
                  <a:cubicBezTo>
                    <a:pt x="34" y="148"/>
                    <a:pt x="42" y="144"/>
                    <a:pt x="51" y="141"/>
                  </a:cubicBezTo>
                  <a:cubicBezTo>
                    <a:pt x="60" y="137"/>
                    <a:pt x="70" y="134"/>
                    <a:pt x="79" y="130"/>
                  </a:cubicBezTo>
                  <a:cubicBezTo>
                    <a:pt x="88" y="127"/>
                    <a:pt x="97" y="123"/>
                    <a:pt x="106" y="120"/>
                  </a:cubicBezTo>
                  <a:cubicBezTo>
                    <a:pt x="114" y="117"/>
                    <a:pt x="122" y="114"/>
                    <a:pt x="130" y="111"/>
                  </a:cubicBezTo>
                  <a:cubicBezTo>
                    <a:pt x="138" y="109"/>
                    <a:pt x="144" y="105"/>
                    <a:pt x="148" y="100"/>
                  </a:cubicBezTo>
                  <a:cubicBezTo>
                    <a:pt x="152" y="96"/>
                    <a:pt x="154" y="89"/>
                    <a:pt x="156" y="80"/>
                  </a:cubicBezTo>
                  <a:cubicBezTo>
                    <a:pt x="156" y="78"/>
                    <a:pt x="156" y="75"/>
                    <a:pt x="156" y="71"/>
                  </a:cubicBezTo>
                  <a:cubicBezTo>
                    <a:pt x="156" y="68"/>
                    <a:pt x="156" y="64"/>
                    <a:pt x="156" y="60"/>
                  </a:cubicBezTo>
                  <a:cubicBezTo>
                    <a:pt x="155" y="50"/>
                    <a:pt x="151" y="42"/>
                    <a:pt x="145" y="37"/>
                  </a:cubicBezTo>
                  <a:cubicBezTo>
                    <a:pt x="139" y="31"/>
                    <a:pt x="131" y="28"/>
                    <a:pt x="121" y="27"/>
                  </a:cubicBezTo>
                  <a:cubicBezTo>
                    <a:pt x="113" y="27"/>
                    <a:pt x="105" y="26"/>
                    <a:pt x="99" y="26"/>
                  </a:cubicBezTo>
                  <a:cubicBezTo>
                    <a:pt x="92" y="26"/>
                    <a:pt x="85" y="26"/>
                    <a:pt x="76" y="27"/>
                  </a:cubicBezTo>
                  <a:cubicBezTo>
                    <a:pt x="60" y="27"/>
                    <a:pt x="49" y="32"/>
                    <a:pt x="43" y="40"/>
                  </a:cubicBezTo>
                  <a:cubicBezTo>
                    <a:pt x="36" y="47"/>
                    <a:pt x="33" y="59"/>
                    <a:pt x="33" y="76"/>
                  </a:cubicBezTo>
                  <a:cubicBezTo>
                    <a:pt x="33" y="107"/>
                    <a:pt x="33" y="107"/>
                    <a:pt x="33" y="107"/>
                  </a:cubicBezTo>
                  <a:cubicBezTo>
                    <a:pt x="2" y="107"/>
                    <a:pt x="2" y="107"/>
                    <a:pt x="2" y="107"/>
                  </a:cubicBezTo>
                  <a:cubicBezTo>
                    <a:pt x="2" y="70"/>
                    <a:pt x="2" y="70"/>
                    <a:pt x="2" y="70"/>
                  </a:cubicBezTo>
                  <a:cubicBezTo>
                    <a:pt x="2" y="49"/>
                    <a:pt x="8" y="32"/>
                    <a:pt x="19" y="19"/>
                  </a:cubicBezTo>
                  <a:cubicBezTo>
                    <a:pt x="31" y="7"/>
                    <a:pt x="47" y="1"/>
                    <a:pt x="69" y="0"/>
                  </a:cubicBezTo>
                  <a:cubicBezTo>
                    <a:pt x="78" y="0"/>
                    <a:pt x="88" y="0"/>
                    <a:pt x="99" y="0"/>
                  </a:cubicBezTo>
                  <a:cubicBezTo>
                    <a:pt x="109" y="0"/>
                    <a:pt x="119" y="0"/>
                    <a:pt x="130" y="2"/>
                  </a:cubicBezTo>
                  <a:cubicBezTo>
                    <a:pt x="146" y="3"/>
                    <a:pt x="159" y="9"/>
                    <a:pt x="168" y="17"/>
                  </a:cubicBezTo>
                  <a:cubicBezTo>
                    <a:pt x="178" y="26"/>
                    <a:pt x="183" y="38"/>
                    <a:pt x="186" y="55"/>
                  </a:cubicBezTo>
                  <a:cubicBezTo>
                    <a:pt x="187" y="64"/>
                    <a:pt x="187" y="73"/>
                    <a:pt x="186" y="83"/>
                  </a:cubicBezTo>
                  <a:cubicBezTo>
                    <a:pt x="185" y="93"/>
                    <a:pt x="182" y="102"/>
                    <a:pt x="178" y="110"/>
                  </a:cubicBezTo>
                  <a:cubicBezTo>
                    <a:pt x="171" y="121"/>
                    <a:pt x="161" y="130"/>
                    <a:pt x="148" y="135"/>
                  </a:cubicBezTo>
                  <a:cubicBezTo>
                    <a:pt x="140" y="137"/>
                    <a:pt x="132" y="140"/>
                    <a:pt x="123" y="144"/>
                  </a:cubicBezTo>
                  <a:cubicBezTo>
                    <a:pt x="114" y="147"/>
                    <a:pt x="105" y="151"/>
                    <a:pt x="96" y="154"/>
                  </a:cubicBezTo>
                  <a:cubicBezTo>
                    <a:pt x="87" y="158"/>
                    <a:pt x="77" y="161"/>
                    <a:pt x="68" y="165"/>
                  </a:cubicBezTo>
                  <a:cubicBezTo>
                    <a:pt x="59" y="168"/>
                    <a:pt x="51" y="171"/>
                    <a:pt x="44" y="174"/>
                  </a:cubicBezTo>
                  <a:cubicBezTo>
                    <a:pt x="39" y="176"/>
                    <a:pt x="35" y="179"/>
                    <a:pt x="33" y="183"/>
                  </a:cubicBezTo>
                  <a:cubicBezTo>
                    <a:pt x="31" y="187"/>
                    <a:pt x="30" y="192"/>
                    <a:pt x="30" y="197"/>
                  </a:cubicBezTo>
                  <a:cubicBezTo>
                    <a:pt x="30" y="226"/>
                    <a:pt x="30" y="226"/>
                    <a:pt x="30" y="226"/>
                  </a:cubicBezTo>
                  <a:cubicBezTo>
                    <a:pt x="190" y="226"/>
                    <a:pt x="190" y="226"/>
                    <a:pt x="190" y="226"/>
                  </a:cubicBezTo>
                  <a:cubicBezTo>
                    <a:pt x="190" y="251"/>
                    <a:pt x="190" y="251"/>
                    <a:pt x="190" y="251"/>
                  </a:cubicBezTo>
                  <a:lnTo>
                    <a:pt x="0" y="251"/>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sp>
        <p:nvSpPr>
          <p:cNvPr id="40" name="标题 1"/>
          <p:cNvSpPr txBox="1">
            <a:spLocks/>
          </p:cNvSpPr>
          <p:nvPr/>
        </p:nvSpPr>
        <p:spPr>
          <a:xfrm>
            <a:off x="1270481" y="2199016"/>
            <a:ext cx="915779"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2667" b="1" dirty="0">
                <a:solidFill>
                  <a:schemeClr val="bg1"/>
                </a:solidFill>
                <a:ea typeface="微软雅黑" panose="020B0503020204020204" pitchFamily="34" charset="-122"/>
              </a:rPr>
              <a:t>输入标题</a:t>
            </a:r>
          </a:p>
        </p:txBody>
      </p:sp>
      <p:sp>
        <p:nvSpPr>
          <p:cNvPr id="43" name="标题 1"/>
          <p:cNvSpPr txBox="1">
            <a:spLocks/>
          </p:cNvSpPr>
          <p:nvPr/>
        </p:nvSpPr>
        <p:spPr>
          <a:xfrm>
            <a:off x="6559332" y="2199016"/>
            <a:ext cx="915779"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2667" b="1" dirty="0">
                <a:solidFill>
                  <a:schemeClr val="bg1"/>
                </a:solidFill>
                <a:ea typeface="微软雅黑" panose="020B0503020204020204" pitchFamily="34" charset="-122"/>
              </a:rPr>
              <a:t>输入标题</a:t>
            </a:r>
          </a:p>
        </p:txBody>
      </p:sp>
      <p:sp>
        <p:nvSpPr>
          <p:cNvPr id="44" name="标题 1"/>
          <p:cNvSpPr txBox="1">
            <a:spLocks/>
          </p:cNvSpPr>
          <p:nvPr/>
        </p:nvSpPr>
        <p:spPr>
          <a:xfrm>
            <a:off x="1270481" y="4516460"/>
            <a:ext cx="915779"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2667" b="1" dirty="0">
                <a:solidFill>
                  <a:schemeClr val="bg1"/>
                </a:solidFill>
                <a:ea typeface="微软雅黑" panose="020B0503020204020204" pitchFamily="34" charset="-122"/>
              </a:rPr>
              <a:t>输入标题</a:t>
            </a:r>
          </a:p>
        </p:txBody>
      </p:sp>
      <p:sp>
        <p:nvSpPr>
          <p:cNvPr id="45" name="标题 1"/>
          <p:cNvSpPr txBox="1">
            <a:spLocks/>
          </p:cNvSpPr>
          <p:nvPr/>
        </p:nvSpPr>
        <p:spPr>
          <a:xfrm>
            <a:off x="6559332" y="4516460"/>
            <a:ext cx="915779"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2667" b="1" dirty="0">
                <a:solidFill>
                  <a:schemeClr val="bg1"/>
                </a:solidFill>
                <a:ea typeface="微软雅黑" panose="020B0503020204020204" pitchFamily="34" charset="-122"/>
              </a:rPr>
              <a:t>输入标题</a:t>
            </a:r>
          </a:p>
        </p:txBody>
      </p:sp>
      <p:sp>
        <p:nvSpPr>
          <p:cNvPr id="46" name="副标题 2"/>
          <p:cNvSpPr txBox="1">
            <a:spLocks/>
          </p:cNvSpPr>
          <p:nvPr/>
        </p:nvSpPr>
        <p:spPr>
          <a:xfrm>
            <a:off x="2595856" y="1605252"/>
            <a:ext cx="3068720" cy="1200000"/>
          </a:xfrm>
          <a:prstGeom prst="rect">
            <a:avLst/>
          </a:prstGeom>
        </p:spPr>
        <p:txBody>
          <a:bodyPr vert="horz" lIns="121920" tIns="60960" rIns="121920" bIns="60960" rtlCol="0" anchor="t">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添加文本内容添加文本内容添加文本内容</a:t>
            </a:r>
          </a:p>
        </p:txBody>
      </p:sp>
      <p:sp>
        <p:nvSpPr>
          <p:cNvPr id="47" name="副标题 2"/>
          <p:cNvSpPr txBox="1">
            <a:spLocks/>
          </p:cNvSpPr>
          <p:nvPr/>
        </p:nvSpPr>
        <p:spPr>
          <a:xfrm>
            <a:off x="7876987" y="1605252"/>
            <a:ext cx="3068720" cy="1200000"/>
          </a:xfrm>
          <a:prstGeom prst="rect">
            <a:avLst/>
          </a:prstGeom>
        </p:spPr>
        <p:txBody>
          <a:bodyPr vert="horz" lIns="121920" tIns="60960" rIns="121920" bIns="60960" rtlCol="0" anchor="t">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添加文本内容添加文本内容添加文本内容</a:t>
            </a:r>
          </a:p>
        </p:txBody>
      </p:sp>
      <p:sp>
        <p:nvSpPr>
          <p:cNvPr id="48" name="副标题 2"/>
          <p:cNvSpPr txBox="1">
            <a:spLocks/>
          </p:cNvSpPr>
          <p:nvPr/>
        </p:nvSpPr>
        <p:spPr>
          <a:xfrm>
            <a:off x="2588076" y="3909469"/>
            <a:ext cx="3068720" cy="1200000"/>
          </a:xfrm>
          <a:prstGeom prst="rect">
            <a:avLst/>
          </a:prstGeom>
        </p:spPr>
        <p:txBody>
          <a:bodyPr vert="horz" lIns="121920" tIns="60960" rIns="121920" bIns="60960" rtlCol="0" anchor="t">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添加文本内容添加文本内容添加文本内容</a:t>
            </a:r>
          </a:p>
        </p:txBody>
      </p:sp>
      <p:sp>
        <p:nvSpPr>
          <p:cNvPr id="49" name="副标题 2"/>
          <p:cNvSpPr txBox="1">
            <a:spLocks/>
          </p:cNvSpPr>
          <p:nvPr/>
        </p:nvSpPr>
        <p:spPr>
          <a:xfrm>
            <a:off x="7876987" y="3909469"/>
            <a:ext cx="3068720" cy="1200000"/>
          </a:xfrm>
          <a:prstGeom prst="rect">
            <a:avLst/>
          </a:prstGeom>
        </p:spPr>
        <p:txBody>
          <a:bodyPr vert="horz" lIns="121920" tIns="60960" rIns="121920" bIns="60960" rtlCol="0" anchor="t">
            <a:noAutofit/>
          </a:bodyPr>
          <a:lstStyle>
            <a:defPPr>
              <a:defRPr lang="zh-CN"/>
            </a:defPPr>
            <a:lvl1pPr indent="0">
              <a:lnSpc>
                <a:spcPct val="120000"/>
              </a:lnSpc>
              <a:spcBef>
                <a:spcPct val="20000"/>
              </a:spcBef>
              <a:buFont typeface="Arial" panose="020B0604020202020204" pitchFamily="34" charset="0"/>
              <a:buNone/>
              <a:defRPr sz="1600">
                <a:solidFill>
                  <a:schemeClr val="accent6"/>
                </a:solidFill>
                <a:latin typeface="张海山锐线体2.0" panose="02000000000000000000" pitchFamily="2" charset="-122"/>
                <a:ea typeface="张海山锐线体2.0" panose="02000000000000000000" pitchFamily="2" charset="-122"/>
              </a:defRPr>
            </a:lvl1pPr>
            <a:lvl2pPr indent="0" algn="ctr">
              <a:spcBef>
                <a:spcPct val="20000"/>
              </a:spcBef>
              <a:buFont typeface="Arial" panose="020B0604020202020204" pitchFamily="34" charset="0"/>
              <a:buNone/>
              <a:defRPr sz="2800">
                <a:solidFill>
                  <a:schemeClr val="tx1">
                    <a:tint val="75000"/>
                  </a:schemeClr>
                </a:solidFill>
              </a:defRPr>
            </a:lvl2pPr>
            <a:lvl3pPr indent="0" algn="ctr">
              <a:spcBef>
                <a:spcPct val="20000"/>
              </a:spcBef>
              <a:buFont typeface="Arial" panose="020B0604020202020204" pitchFamily="34" charset="0"/>
              <a:buNone/>
              <a:defRPr sz="2400">
                <a:solidFill>
                  <a:schemeClr val="tx1">
                    <a:tint val="75000"/>
                  </a:schemeClr>
                </a:solidFill>
              </a:defRPr>
            </a:lvl3pPr>
            <a:lvl4pPr indent="0" algn="ctr">
              <a:spcBef>
                <a:spcPct val="20000"/>
              </a:spcBef>
              <a:buFont typeface="Arial" panose="020B0604020202020204" pitchFamily="34" charset="0"/>
              <a:buNone/>
              <a:defRPr sz="2000">
                <a:solidFill>
                  <a:schemeClr val="tx1">
                    <a:tint val="75000"/>
                  </a:schemeClr>
                </a:solidFill>
              </a:defRPr>
            </a:lvl4pPr>
            <a:lvl5pPr indent="0" algn="ctr">
              <a:spcBef>
                <a:spcPct val="20000"/>
              </a:spcBef>
              <a:buFont typeface="Arial" panose="020B0604020202020204" pitchFamily="34" charset="0"/>
              <a:buNone/>
              <a:defRPr sz="2000">
                <a:solidFill>
                  <a:schemeClr val="tx1">
                    <a:tint val="75000"/>
                  </a:schemeClr>
                </a:solidFill>
              </a:defRPr>
            </a:lvl5pPr>
            <a:lvl6pPr indent="0" algn="ctr">
              <a:spcBef>
                <a:spcPct val="20000"/>
              </a:spcBef>
              <a:buFont typeface="Arial" panose="020B0604020202020204" pitchFamily="34" charset="0"/>
              <a:buNone/>
              <a:defRPr sz="2000">
                <a:solidFill>
                  <a:schemeClr val="tx1">
                    <a:tint val="75000"/>
                  </a:schemeClr>
                </a:solidFill>
              </a:defRPr>
            </a:lvl6pPr>
            <a:lvl7pPr indent="0" algn="ctr">
              <a:spcBef>
                <a:spcPct val="20000"/>
              </a:spcBef>
              <a:buFont typeface="Arial" panose="020B0604020202020204" pitchFamily="34" charset="0"/>
              <a:buNone/>
              <a:defRPr sz="2000">
                <a:solidFill>
                  <a:schemeClr val="tx1">
                    <a:tint val="75000"/>
                  </a:schemeClr>
                </a:solidFill>
              </a:defRPr>
            </a:lvl7pPr>
            <a:lvl8pPr indent="0" algn="ctr">
              <a:spcBef>
                <a:spcPct val="20000"/>
              </a:spcBef>
              <a:buFont typeface="Arial" panose="020B0604020202020204" pitchFamily="34" charset="0"/>
              <a:buNone/>
              <a:defRPr sz="2000">
                <a:solidFill>
                  <a:schemeClr val="tx1">
                    <a:tint val="75000"/>
                  </a:schemeClr>
                </a:solidFill>
              </a:defRPr>
            </a:lvl8pPr>
            <a:lvl9pPr indent="0" algn="ctr">
              <a:spcBef>
                <a:spcPct val="20000"/>
              </a:spcBef>
              <a:buFont typeface="Arial" panose="020B0604020202020204" pitchFamily="34" charset="0"/>
              <a:buNone/>
              <a:defRPr sz="2000">
                <a:solidFill>
                  <a:schemeClr val="tx1">
                    <a:tint val="75000"/>
                  </a:schemeClr>
                </a:solidFill>
              </a:defRPr>
            </a:lvl9pPr>
          </a:lstStyle>
          <a:p>
            <a:pPr>
              <a:lnSpc>
                <a:spcPct val="100000"/>
              </a:lnSpc>
            </a:pPr>
            <a:r>
              <a:rPr lang="zh-CN" altLang="en-US" sz="2133" dirty="0">
                <a:solidFill>
                  <a:schemeClr val="tx2"/>
                </a:solidFill>
                <a:ea typeface="微软雅黑" panose="020B0503020204020204" pitchFamily="34" charset="-122"/>
              </a:rPr>
              <a:t>添加文本内容添加文本内容添加文本内容</a:t>
            </a:r>
          </a:p>
        </p:txBody>
      </p:sp>
      <p:sp>
        <p:nvSpPr>
          <p:cNvPr id="41" name="文本框 40"/>
          <p:cNvSpPr txBox="1"/>
          <p:nvPr/>
        </p:nvSpPr>
        <p:spPr>
          <a:xfrm>
            <a:off x="4503548" y="360213"/>
            <a:ext cx="3261592" cy="523220"/>
          </a:xfrm>
          <a:prstGeom prst="rect">
            <a:avLst/>
          </a:prstGeom>
          <a:noFill/>
          <a:ln>
            <a:solidFill>
              <a:schemeClr val="accent2"/>
            </a:solidFill>
          </a:ln>
        </p:spPr>
        <p:txBody>
          <a:bodyPr wrap="square" rtlCol="0">
            <a:spAutoFit/>
          </a:bodyPr>
          <a:lstStyle/>
          <a:p>
            <a:pPr algn="ctr" fontAlgn="auto">
              <a:spcBef>
                <a:spcPts val="0"/>
              </a:spcBef>
              <a:spcAft>
                <a:spcPts val="0"/>
              </a:spcAft>
              <a:defRPr/>
            </a:pPr>
            <a:r>
              <a:rPr lang="zh-CN" altLang="en-US" sz="2800" dirty="0">
                <a:solidFill>
                  <a:schemeClr val="tx2"/>
                </a:solidFill>
                <a:latin typeface="微软雅黑" panose="020B0503020204020204" pitchFamily="34" charset="-122"/>
                <a:ea typeface="微软雅黑" panose="020B0503020204020204" pitchFamily="34" charset="-122"/>
              </a:rPr>
              <a:t>添加文本内容</a:t>
            </a:r>
            <a:endParaRPr lang="zh-CN" altLang="en-US" sz="2800" dirty="0">
              <a:solidFill>
                <a:schemeClr val="bg1"/>
              </a:solidFill>
              <a:latin typeface="Agency FB" panose="020B0503020202020204" pitchFamily="34" charset="0"/>
              <a:cs typeface="+mn-ea"/>
              <a:sym typeface="+mn-lt"/>
            </a:endParaRPr>
          </a:p>
        </p:txBody>
      </p:sp>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227294481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
                                        <p:tgtEl>
                                          <p:spTgt spid="8"/>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200"/>
                                        <p:tgtEl>
                                          <p:spTgt spid="9"/>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200"/>
                                        <p:tgtEl>
                                          <p:spTgt spid="12"/>
                                        </p:tgtEl>
                                      </p:cBhvr>
                                    </p:animEffect>
                                  </p:childTnLst>
                                </p:cTn>
                              </p:par>
                            </p:childTnLst>
                          </p:cTn>
                        </p:par>
                        <p:par>
                          <p:cTn id="16" fill="hold">
                            <p:stCondLst>
                              <p:cond delay="6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00"/>
                                        <p:tgtEl>
                                          <p:spTgt spid="13"/>
                                        </p:tgtEl>
                                      </p:cBhvr>
                                    </p:animEffect>
                                  </p:childTnLst>
                                </p:cTn>
                              </p:par>
                            </p:childTnLst>
                          </p:cTn>
                        </p:par>
                        <p:par>
                          <p:cTn id="20" fill="hold">
                            <p:stCondLst>
                              <p:cond delay="800"/>
                            </p:stCondLst>
                            <p:childTnLst>
                              <p:par>
                                <p:cTn id="21" presetID="10"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200"/>
                                        <p:tgtEl>
                                          <p:spTgt spid="16"/>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200"/>
                                        <p:tgtEl>
                                          <p:spTgt spid="17"/>
                                        </p:tgtEl>
                                      </p:cBhvr>
                                    </p:animEffect>
                                  </p:childTnLst>
                                </p:cTn>
                              </p:par>
                            </p:childTnLst>
                          </p:cTn>
                        </p:par>
                        <p:par>
                          <p:cTn id="28" fill="hold">
                            <p:stCondLst>
                              <p:cond delay="1200"/>
                            </p:stCondLst>
                            <p:childTnLst>
                              <p:par>
                                <p:cTn id="29" presetID="10" presetClass="entr" presetSubtype="0"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200"/>
                                        <p:tgtEl>
                                          <p:spTgt spid="20"/>
                                        </p:tgtEl>
                                      </p:cBhvr>
                                    </p:animEffect>
                                  </p:childTnLst>
                                </p:cTn>
                              </p:par>
                            </p:childTnLst>
                          </p:cTn>
                        </p:par>
                        <p:par>
                          <p:cTn id="32" fill="hold">
                            <p:stCondLst>
                              <p:cond delay="1400"/>
                            </p:stCondLst>
                            <p:childTnLst>
                              <p:par>
                                <p:cTn id="33" presetID="10" presetClass="entr" presetSubtype="0" fill="hold" grpId="0" nodeType="afterEffect">
                                  <p:stCondLst>
                                    <p:cond delay="0"/>
                                  </p:stCondLst>
                                  <p:childTnLst>
                                    <p:set>
                                      <p:cBhvr>
                                        <p:cTn id="34" dur="1" fill="hold">
                                          <p:stCondLst>
                                            <p:cond delay="0"/>
                                          </p:stCondLst>
                                        </p:cTn>
                                        <p:tgtEl>
                                          <p:spTgt spid="16386"/>
                                        </p:tgtEl>
                                        <p:attrNameLst>
                                          <p:attrName>style.visibility</p:attrName>
                                        </p:attrNameLst>
                                      </p:cBhvr>
                                      <p:to>
                                        <p:strVal val="visible"/>
                                      </p:to>
                                    </p:set>
                                    <p:animEffect transition="in" filter="fade">
                                      <p:cBhvr>
                                        <p:cTn id="35" dur="200"/>
                                        <p:tgtEl>
                                          <p:spTgt spid="16386"/>
                                        </p:tgtEl>
                                      </p:cBhvr>
                                    </p:animEffect>
                                  </p:childTnLst>
                                </p:cTn>
                              </p:par>
                            </p:childTnLst>
                          </p:cTn>
                        </p:par>
                        <p:par>
                          <p:cTn id="36" fill="hold">
                            <p:stCondLst>
                              <p:cond delay="1600"/>
                            </p:stCondLst>
                            <p:childTnLst>
                              <p:par>
                                <p:cTn id="37" presetID="10" presetClass="entr" presetSubtype="0" fill="hold"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200"/>
                                        <p:tgtEl>
                                          <p:spTgt spid="28"/>
                                        </p:tgtEl>
                                      </p:cBhvr>
                                    </p:animEffect>
                                  </p:childTnLst>
                                </p:cTn>
                              </p:par>
                            </p:childTnLst>
                          </p:cTn>
                        </p:par>
                        <p:par>
                          <p:cTn id="40" fill="hold">
                            <p:stCondLst>
                              <p:cond delay="1800"/>
                            </p:stCondLst>
                            <p:childTnLst>
                              <p:par>
                                <p:cTn id="41" presetID="10" presetClass="entr" presetSubtype="0" fill="hold"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200"/>
                                        <p:tgtEl>
                                          <p:spTgt spid="31"/>
                                        </p:tgtEl>
                                      </p:cBhvr>
                                    </p:animEffect>
                                  </p:childTnLst>
                                </p:cTn>
                              </p:par>
                            </p:childTnLst>
                          </p:cTn>
                        </p:par>
                        <p:par>
                          <p:cTn id="44" fill="hold">
                            <p:stCondLst>
                              <p:cond delay="2000"/>
                            </p:stCondLst>
                            <p:childTnLst>
                              <p:par>
                                <p:cTn id="45" presetID="10" presetClass="entr" presetSubtype="0" fill="hold" nodeType="after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200"/>
                                        <p:tgtEl>
                                          <p:spTgt spid="34"/>
                                        </p:tgtEl>
                                      </p:cBhvr>
                                    </p:animEffect>
                                  </p:childTnLst>
                                </p:cTn>
                              </p:par>
                            </p:childTnLst>
                          </p:cTn>
                        </p:par>
                        <p:par>
                          <p:cTn id="48" fill="hold">
                            <p:stCondLst>
                              <p:cond delay="2200"/>
                            </p:stCondLst>
                            <p:childTnLst>
                              <p:par>
                                <p:cTn id="49" presetID="10" presetClass="entr" presetSubtype="0" fill="hold" nodeType="after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fade">
                                      <p:cBhvr>
                                        <p:cTn id="51" dur="200"/>
                                        <p:tgtEl>
                                          <p:spTgt spid="37"/>
                                        </p:tgtEl>
                                      </p:cBhvr>
                                    </p:animEffect>
                                  </p:childTnLst>
                                </p:cTn>
                              </p:par>
                            </p:childTnLst>
                          </p:cTn>
                        </p:par>
                        <p:par>
                          <p:cTn id="52" fill="hold">
                            <p:stCondLst>
                              <p:cond delay="2400"/>
                            </p:stCondLst>
                            <p:childTnLst>
                              <p:par>
                                <p:cTn id="53" presetID="10" presetClass="entr" presetSubtype="0" fill="hold" grpId="0" nodeType="after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fade">
                                      <p:cBhvr>
                                        <p:cTn id="55" dur="200"/>
                                        <p:tgtEl>
                                          <p:spTgt spid="40"/>
                                        </p:tgtEl>
                                      </p:cBhvr>
                                    </p:animEffect>
                                  </p:childTnLst>
                                </p:cTn>
                              </p:par>
                            </p:childTnLst>
                          </p:cTn>
                        </p:par>
                        <p:par>
                          <p:cTn id="56" fill="hold">
                            <p:stCondLst>
                              <p:cond delay="2600"/>
                            </p:stCondLst>
                            <p:childTnLst>
                              <p:par>
                                <p:cTn id="57" presetID="10" presetClass="entr" presetSubtype="0" fill="hold" grpId="0" nodeType="after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200"/>
                                        <p:tgtEl>
                                          <p:spTgt spid="43"/>
                                        </p:tgtEl>
                                      </p:cBhvr>
                                    </p:animEffect>
                                  </p:childTnLst>
                                </p:cTn>
                              </p:par>
                            </p:childTnLst>
                          </p:cTn>
                        </p:par>
                        <p:par>
                          <p:cTn id="60" fill="hold">
                            <p:stCondLst>
                              <p:cond delay="2800"/>
                            </p:stCondLst>
                            <p:childTnLst>
                              <p:par>
                                <p:cTn id="61" presetID="10" presetClass="entr" presetSubtype="0" fill="hold" grpId="0" nodeType="after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fade">
                                      <p:cBhvr>
                                        <p:cTn id="63" dur="200"/>
                                        <p:tgtEl>
                                          <p:spTgt spid="44"/>
                                        </p:tgtEl>
                                      </p:cBhvr>
                                    </p:animEffect>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fade">
                                      <p:cBhvr>
                                        <p:cTn id="67" dur="200"/>
                                        <p:tgtEl>
                                          <p:spTgt spid="45"/>
                                        </p:tgtEl>
                                      </p:cBhvr>
                                    </p:animEffect>
                                  </p:childTnLst>
                                </p:cTn>
                              </p:par>
                            </p:childTnLst>
                          </p:cTn>
                        </p:par>
                        <p:par>
                          <p:cTn id="68" fill="hold">
                            <p:stCondLst>
                              <p:cond delay="3200"/>
                            </p:stCondLst>
                            <p:childTnLst>
                              <p:par>
                                <p:cTn id="69" presetID="10" presetClass="entr" presetSubtype="0" fill="hold" grpId="0" nodeType="after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fade">
                                      <p:cBhvr>
                                        <p:cTn id="71" dur="200"/>
                                        <p:tgtEl>
                                          <p:spTgt spid="46"/>
                                        </p:tgtEl>
                                      </p:cBhvr>
                                    </p:animEffect>
                                  </p:childTnLst>
                                </p:cTn>
                              </p:par>
                            </p:childTnLst>
                          </p:cTn>
                        </p:par>
                        <p:par>
                          <p:cTn id="72" fill="hold">
                            <p:stCondLst>
                              <p:cond delay="3400"/>
                            </p:stCondLst>
                            <p:childTnLst>
                              <p:par>
                                <p:cTn id="73" presetID="10" presetClass="entr" presetSubtype="0" fill="hold" grpId="0" nodeType="afterEffect">
                                  <p:stCondLst>
                                    <p:cond delay="0"/>
                                  </p:stCondLst>
                                  <p:childTnLst>
                                    <p:set>
                                      <p:cBhvr>
                                        <p:cTn id="74" dur="1" fill="hold">
                                          <p:stCondLst>
                                            <p:cond delay="0"/>
                                          </p:stCondLst>
                                        </p:cTn>
                                        <p:tgtEl>
                                          <p:spTgt spid="47"/>
                                        </p:tgtEl>
                                        <p:attrNameLst>
                                          <p:attrName>style.visibility</p:attrName>
                                        </p:attrNameLst>
                                      </p:cBhvr>
                                      <p:to>
                                        <p:strVal val="visible"/>
                                      </p:to>
                                    </p:set>
                                    <p:animEffect transition="in" filter="fade">
                                      <p:cBhvr>
                                        <p:cTn id="75" dur="200"/>
                                        <p:tgtEl>
                                          <p:spTgt spid="47"/>
                                        </p:tgtEl>
                                      </p:cBhvr>
                                    </p:animEffect>
                                  </p:childTnLst>
                                </p:cTn>
                              </p:par>
                            </p:childTnLst>
                          </p:cTn>
                        </p:par>
                        <p:par>
                          <p:cTn id="76" fill="hold">
                            <p:stCondLst>
                              <p:cond delay="3600"/>
                            </p:stCondLst>
                            <p:childTnLst>
                              <p:par>
                                <p:cTn id="77" presetID="10" presetClass="entr" presetSubtype="0" fill="hold" grpId="0" nodeType="after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fade">
                                      <p:cBhvr>
                                        <p:cTn id="79" dur="200"/>
                                        <p:tgtEl>
                                          <p:spTgt spid="48"/>
                                        </p:tgtEl>
                                      </p:cBhvr>
                                    </p:animEffect>
                                  </p:childTnLst>
                                </p:cTn>
                              </p:par>
                            </p:childTnLst>
                          </p:cTn>
                        </p:par>
                        <p:par>
                          <p:cTn id="80" fill="hold">
                            <p:stCondLst>
                              <p:cond delay="3800"/>
                            </p:stCondLst>
                            <p:childTnLst>
                              <p:par>
                                <p:cTn id="81" presetID="10" presetClass="entr" presetSubtype="0" fill="hold" grpId="0" nodeType="afterEffect">
                                  <p:stCondLst>
                                    <p:cond delay="0"/>
                                  </p:stCondLst>
                                  <p:childTnLst>
                                    <p:set>
                                      <p:cBhvr>
                                        <p:cTn id="82" dur="1" fill="hold">
                                          <p:stCondLst>
                                            <p:cond delay="0"/>
                                          </p:stCondLst>
                                        </p:cTn>
                                        <p:tgtEl>
                                          <p:spTgt spid="49"/>
                                        </p:tgtEl>
                                        <p:attrNameLst>
                                          <p:attrName>style.visibility</p:attrName>
                                        </p:attrNameLst>
                                      </p:cBhvr>
                                      <p:to>
                                        <p:strVal val="visible"/>
                                      </p:to>
                                    </p:set>
                                    <p:animEffect transition="in" filter="fade">
                                      <p:cBhvr>
                                        <p:cTn id="83" dur="2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2" grpId="0" animBg="1"/>
      <p:bldP spid="13" grpId="0" animBg="1"/>
      <p:bldP spid="16" grpId="0" animBg="1"/>
      <p:bldP spid="17" grpId="0" animBg="1"/>
      <p:bldP spid="20" grpId="0" animBg="1"/>
      <p:bldP spid="16386" grpId="0" animBg="1"/>
      <p:bldP spid="40" grpId="0"/>
      <p:bldP spid="43" grpId="0"/>
      <p:bldP spid="44" grpId="0"/>
      <p:bldP spid="45" grpId="0"/>
      <p:bldP spid="46" grpId="0"/>
      <p:bldP spid="47" grpId="0"/>
      <p:bldP spid="48" grpId="0"/>
      <p:bldP spid="4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4605031" y="2931372"/>
            <a:ext cx="2987284" cy="451304"/>
          </a:xfrm>
          <a:prstGeom prst="rect">
            <a:avLst/>
          </a:prstGeom>
          <a:noFill/>
        </p:spPr>
        <p:txBody>
          <a:bodyPr wrap="none" lIns="121884" tIns="60941" rIns="121884" bIns="60941" rtlCol="0">
            <a:spAutoFit/>
          </a:bodyPr>
          <a:lstStyle/>
          <a:p>
            <a:r>
              <a:rPr lang="zh-CN" altLang="en-US" sz="2133" dirty="0">
                <a:solidFill>
                  <a:schemeClr val="tx1">
                    <a:lumMod val="75000"/>
                    <a:lumOff val="25000"/>
                  </a:schemeClr>
                </a:solidFill>
                <a:latin typeface="微软雅黑" pitchFamily="34" charset="-122"/>
                <a:ea typeface="微软雅黑" pitchFamily="34" charset="-122"/>
              </a:rPr>
              <a:t>在此输入您的学校名字</a:t>
            </a:r>
          </a:p>
        </p:txBody>
      </p:sp>
      <p:sp>
        <p:nvSpPr>
          <p:cNvPr id="29" name="TextBox 28"/>
          <p:cNvSpPr txBox="1"/>
          <p:nvPr/>
        </p:nvSpPr>
        <p:spPr>
          <a:xfrm>
            <a:off x="1487488" y="2274719"/>
            <a:ext cx="9217024" cy="1107957"/>
          </a:xfrm>
          <a:prstGeom prst="rect">
            <a:avLst/>
          </a:prstGeom>
          <a:noFill/>
        </p:spPr>
        <p:txBody>
          <a:bodyPr wrap="square" lIns="121884" tIns="60941" rIns="121884" bIns="60941" rtlCol="0">
            <a:spAutoFit/>
          </a:bodyPr>
          <a:lstStyle/>
          <a:p>
            <a:pPr algn="ctr"/>
            <a:r>
              <a:rPr lang="en-US" altLang="zh-CN" sz="6400" b="1" dirty="0" smtClean="0">
                <a:solidFill>
                  <a:srgbClr val="004F8A"/>
                </a:solidFill>
                <a:latin typeface="张海山锐线体简" panose="02000000000000000000" pitchFamily="2" charset="-122"/>
                <a:ea typeface="张海山锐线体简" panose="02000000000000000000" pitchFamily="2" charset="-122"/>
              </a:rPr>
              <a:t>THANKS  </a:t>
            </a:r>
            <a:r>
              <a:rPr lang="zh-CN" altLang="en-US" sz="6400" b="1" dirty="0" smtClean="0">
                <a:solidFill>
                  <a:srgbClr val="004F8A"/>
                </a:solidFill>
                <a:latin typeface="张海山锐线体简" panose="02000000000000000000" pitchFamily="2" charset="-122"/>
                <a:ea typeface="张海山锐线体简" panose="02000000000000000000" pitchFamily="2" charset="-122"/>
              </a:rPr>
              <a:t>谢谢观赏</a:t>
            </a:r>
            <a:endParaRPr lang="zh-CN" altLang="en-US" sz="6400" b="1" dirty="0">
              <a:solidFill>
                <a:srgbClr val="004F8A"/>
              </a:solidFill>
              <a:latin typeface="张海山锐线体简" panose="02000000000000000000" pitchFamily="2" charset="-122"/>
              <a:ea typeface="张海山锐线体简" panose="02000000000000000000" pitchFamily="2" charset="-122"/>
            </a:endParaRPr>
          </a:p>
        </p:txBody>
      </p:sp>
      <p:cxnSp>
        <p:nvCxnSpPr>
          <p:cNvPr id="17" name="直接连接符 16"/>
          <p:cNvCxnSpPr/>
          <p:nvPr/>
        </p:nvCxnSpPr>
        <p:spPr>
          <a:xfrm flipH="1">
            <a:off x="7547217" y="3157056"/>
            <a:ext cx="2524436" cy="0"/>
          </a:xfrm>
          <a:prstGeom prst="line">
            <a:avLst/>
          </a:prstGeom>
          <a:ln>
            <a:solidFill>
              <a:schemeClr val="tx1">
                <a:lumMod val="75000"/>
                <a:lumOff val="2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2080595" y="3157056"/>
            <a:ext cx="2524436" cy="0"/>
          </a:xfrm>
          <a:prstGeom prst="line">
            <a:avLst/>
          </a:prstGeom>
          <a:ln>
            <a:solidFill>
              <a:schemeClr val="tx1">
                <a:lumMod val="75000"/>
                <a:lumOff val="25000"/>
              </a:schemeClr>
            </a:solidFill>
            <a:prstDash val="lgDash"/>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323794" y="2274719"/>
            <a:ext cx="606281" cy="1194843"/>
            <a:chOff x="231914" y="1863941"/>
            <a:chExt cx="305354" cy="601784"/>
          </a:xfrm>
        </p:grpSpPr>
        <p:sp>
          <p:nvSpPr>
            <p:cNvPr id="40" name="等腰三角形 39"/>
            <p:cNvSpPr/>
            <p:nvPr/>
          </p:nvSpPr>
          <p:spPr>
            <a:xfrm rot="5400000">
              <a:off x="124628" y="2053162"/>
              <a:ext cx="452027" cy="223342"/>
            </a:xfrm>
            <a:prstGeom prst="triangle">
              <a:avLst/>
            </a:pr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4F8A"/>
                </a:solidFill>
              </a:endParaRPr>
            </a:p>
          </p:txBody>
        </p:sp>
        <p:sp>
          <p:nvSpPr>
            <p:cNvPr id="41" name="任意多边形 40"/>
            <p:cNvSpPr/>
            <p:nvPr/>
          </p:nvSpPr>
          <p:spPr>
            <a:xfrm rot="10800000">
              <a:off x="231914" y="1863941"/>
              <a:ext cx="305354" cy="601784"/>
            </a:xfrm>
            <a:custGeom>
              <a:avLst/>
              <a:gdLst>
                <a:gd name="connsiteX0" fmla="*/ 285262 w 289169"/>
                <a:gd name="connsiteY0" fmla="*/ 0 h 601784"/>
                <a:gd name="connsiteX1" fmla="*/ 0 w 289169"/>
                <a:gd name="connsiteY1" fmla="*/ 300892 h 601784"/>
                <a:gd name="connsiteX2" fmla="*/ 289169 w 289169"/>
                <a:gd name="connsiteY2" fmla="*/ 601784 h 601784"/>
                <a:gd name="connsiteX3" fmla="*/ 289169 w 289169"/>
                <a:gd name="connsiteY3" fmla="*/ 601784 h 601784"/>
                <a:gd name="connsiteX4" fmla="*/ 289169 w 289169"/>
                <a:gd name="connsiteY4" fmla="*/ 601784 h 601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169" h="601784">
                  <a:moveTo>
                    <a:pt x="285262" y="0"/>
                  </a:moveTo>
                  <a:lnTo>
                    <a:pt x="0" y="300892"/>
                  </a:lnTo>
                  <a:lnTo>
                    <a:pt x="289169" y="601784"/>
                  </a:lnTo>
                  <a:lnTo>
                    <a:pt x="289169" y="601784"/>
                  </a:lnTo>
                  <a:lnTo>
                    <a:pt x="289169" y="601784"/>
                  </a:lnTo>
                </a:path>
              </a:pathLst>
            </a:custGeom>
            <a:ln w="9525">
              <a:solidFill>
                <a:srgbClr val="004F8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grpSp>
        <p:nvGrpSpPr>
          <p:cNvPr id="45" name="组合 44"/>
          <p:cNvGrpSpPr/>
          <p:nvPr/>
        </p:nvGrpSpPr>
        <p:grpSpPr>
          <a:xfrm rot="10800000">
            <a:off x="11268566" y="2274719"/>
            <a:ext cx="606281" cy="1194843"/>
            <a:chOff x="231914" y="1863941"/>
            <a:chExt cx="305354" cy="601784"/>
          </a:xfrm>
        </p:grpSpPr>
        <p:sp>
          <p:nvSpPr>
            <p:cNvPr id="46" name="等腰三角形 45"/>
            <p:cNvSpPr/>
            <p:nvPr/>
          </p:nvSpPr>
          <p:spPr>
            <a:xfrm rot="5400000">
              <a:off x="124628" y="2053162"/>
              <a:ext cx="452027" cy="223342"/>
            </a:xfrm>
            <a:prstGeom prst="triangle">
              <a:avLst/>
            </a:pr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4F8A"/>
                </a:solidFill>
              </a:endParaRPr>
            </a:p>
          </p:txBody>
        </p:sp>
        <p:sp>
          <p:nvSpPr>
            <p:cNvPr id="47" name="任意多边形 46"/>
            <p:cNvSpPr/>
            <p:nvPr/>
          </p:nvSpPr>
          <p:spPr>
            <a:xfrm rot="10800000">
              <a:off x="231914" y="1863941"/>
              <a:ext cx="305354" cy="601784"/>
            </a:xfrm>
            <a:custGeom>
              <a:avLst/>
              <a:gdLst>
                <a:gd name="connsiteX0" fmla="*/ 285262 w 289169"/>
                <a:gd name="connsiteY0" fmla="*/ 0 h 601784"/>
                <a:gd name="connsiteX1" fmla="*/ 0 w 289169"/>
                <a:gd name="connsiteY1" fmla="*/ 300892 h 601784"/>
                <a:gd name="connsiteX2" fmla="*/ 289169 w 289169"/>
                <a:gd name="connsiteY2" fmla="*/ 601784 h 601784"/>
                <a:gd name="connsiteX3" fmla="*/ 289169 w 289169"/>
                <a:gd name="connsiteY3" fmla="*/ 601784 h 601784"/>
                <a:gd name="connsiteX4" fmla="*/ 289169 w 289169"/>
                <a:gd name="connsiteY4" fmla="*/ 601784 h 601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169" h="601784">
                  <a:moveTo>
                    <a:pt x="285262" y="0"/>
                  </a:moveTo>
                  <a:lnTo>
                    <a:pt x="0" y="300892"/>
                  </a:lnTo>
                  <a:lnTo>
                    <a:pt x="289169" y="601784"/>
                  </a:lnTo>
                  <a:lnTo>
                    <a:pt x="289169" y="601784"/>
                  </a:lnTo>
                  <a:lnTo>
                    <a:pt x="289169" y="601784"/>
                  </a:lnTo>
                </a:path>
              </a:pathLst>
            </a:custGeom>
            <a:ln w="9525">
              <a:solidFill>
                <a:srgbClr val="004F8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sp>
        <p:nvSpPr>
          <p:cNvPr id="19" name="文本框 18"/>
          <p:cNvSpPr txBox="1"/>
          <p:nvPr/>
        </p:nvSpPr>
        <p:spPr>
          <a:xfrm>
            <a:off x="3292880" y="4265013"/>
            <a:ext cx="5599890" cy="420628"/>
          </a:xfrm>
          <a:prstGeom prst="rect">
            <a:avLst/>
          </a:prstGeom>
          <a:noFill/>
        </p:spPr>
        <p:txBody>
          <a:bodyPr wrap="square" rtlCol="0">
            <a:spAutoFit/>
          </a:bodyPr>
          <a:lstStyle/>
          <a:p>
            <a:pPr algn="ctr">
              <a:lnSpc>
                <a:spcPct val="150000"/>
              </a:lnSpc>
            </a:pPr>
            <a:r>
              <a:rPr lang="en-US" altLang="zh-CN" sz="1600" dirty="0" smtClean="0">
                <a:solidFill>
                  <a:schemeClr val="tx2"/>
                </a:solidFill>
                <a:cs typeface="+mn-ea"/>
                <a:sym typeface="+mn-lt"/>
              </a:rPr>
              <a:t>/</a:t>
            </a:r>
            <a:r>
              <a:rPr lang="zh-CN" altLang="en-US" sz="1600" dirty="0" smtClean="0">
                <a:solidFill>
                  <a:schemeClr val="tx2"/>
                </a:solidFill>
                <a:cs typeface="+mn-ea"/>
                <a:sym typeface="+mn-lt"/>
              </a:rPr>
              <a:t>工作总结</a:t>
            </a:r>
            <a:r>
              <a:rPr lang="en-US" altLang="zh-CN" sz="1600" dirty="0" smtClean="0">
                <a:solidFill>
                  <a:schemeClr val="tx2"/>
                </a:solidFill>
                <a:cs typeface="+mn-ea"/>
                <a:sym typeface="+mn-lt"/>
              </a:rPr>
              <a:t>/ </a:t>
            </a:r>
            <a:r>
              <a:rPr lang="zh-CN" altLang="en-US" sz="1600" dirty="0" smtClean="0">
                <a:solidFill>
                  <a:schemeClr val="tx2"/>
                </a:solidFill>
                <a:cs typeface="+mn-ea"/>
                <a:sym typeface="+mn-lt"/>
              </a:rPr>
              <a:t>毕业答辩</a:t>
            </a:r>
            <a:r>
              <a:rPr lang="en-US" altLang="zh-CN" sz="1600" dirty="0" smtClean="0">
                <a:solidFill>
                  <a:schemeClr val="tx2"/>
                </a:solidFill>
                <a:cs typeface="+mn-ea"/>
                <a:sym typeface="+mn-lt"/>
              </a:rPr>
              <a:t>/ </a:t>
            </a:r>
            <a:r>
              <a:rPr lang="zh-CN" altLang="en-US" sz="1600" dirty="0" smtClean="0">
                <a:solidFill>
                  <a:schemeClr val="tx2"/>
                </a:solidFill>
                <a:cs typeface="+mn-ea"/>
                <a:sym typeface="+mn-lt"/>
              </a:rPr>
              <a:t>教育通用</a:t>
            </a:r>
            <a:r>
              <a:rPr lang="en-US" altLang="zh-CN" sz="1600" dirty="0" smtClean="0">
                <a:solidFill>
                  <a:schemeClr val="tx2"/>
                </a:solidFill>
                <a:cs typeface="+mn-ea"/>
                <a:sym typeface="+mn-lt"/>
              </a:rPr>
              <a:t>/</a:t>
            </a:r>
            <a:r>
              <a:rPr lang="zh-CN" altLang="en-US" sz="1600" dirty="0" smtClean="0">
                <a:solidFill>
                  <a:schemeClr val="tx2"/>
                </a:solidFill>
                <a:cs typeface="+mn-ea"/>
                <a:sym typeface="+mn-lt"/>
              </a:rPr>
              <a:t>计划总结</a:t>
            </a:r>
            <a:r>
              <a:rPr lang="en-US" altLang="zh-CN" sz="1600" dirty="0" smtClean="0">
                <a:solidFill>
                  <a:schemeClr val="tx2"/>
                </a:solidFill>
                <a:cs typeface="+mn-ea"/>
                <a:sym typeface="+mn-lt"/>
              </a:rPr>
              <a:t>/</a:t>
            </a:r>
            <a:endParaRPr lang="zh-CN" altLang="en-US" sz="1600" dirty="0">
              <a:solidFill>
                <a:schemeClr val="tx2"/>
              </a:solidFill>
              <a:cs typeface="+mn-ea"/>
              <a:sym typeface="+mn-lt"/>
            </a:endParaRPr>
          </a:p>
        </p:txBody>
      </p:sp>
      <p:sp>
        <p:nvSpPr>
          <p:cNvPr id="21" name="文本框 20"/>
          <p:cNvSpPr txBox="1"/>
          <p:nvPr/>
        </p:nvSpPr>
        <p:spPr>
          <a:xfrm>
            <a:off x="2636441" y="3608895"/>
            <a:ext cx="6912768" cy="383503"/>
          </a:xfrm>
          <a:prstGeom prst="rect">
            <a:avLst/>
          </a:prstGeom>
          <a:noFill/>
        </p:spPr>
        <p:txBody>
          <a:bodyPr wrap="square" rtlCol="0">
            <a:spAutoFit/>
          </a:bodyPr>
          <a:lstStyle/>
          <a:p>
            <a:pPr algn="ctr">
              <a:lnSpc>
                <a:spcPct val="150000"/>
              </a:lnSpc>
            </a:pPr>
            <a:r>
              <a:rPr lang="en-US" altLang="zh-CN" sz="1400" dirty="0">
                <a:solidFill>
                  <a:schemeClr val="tx2"/>
                </a:solidFill>
                <a:cs typeface="+mn-ea"/>
                <a:sym typeface="+mn-lt"/>
              </a:rPr>
              <a:t>Thesis defense Thesis </a:t>
            </a:r>
            <a:r>
              <a:rPr lang="en-US" altLang="zh-CN" sz="1400" dirty="0" err="1">
                <a:solidFill>
                  <a:schemeClr val="tx2"/>
                </a:solidFill>
                <a:cs typeface="+mn-ea"/>
                <a:sym typeface="+mn-lt"/>
              </a:rPr>
              <a:t>defenseThesis</a:t>
            </a:r>
            <a:r>
              <a:rPr lang="en-US" altLang="zh-CN" sz="1400" dirty="0">
                <a:solidFill>
                  <a:schemeClr val="tx2"/>
                </a:solidFill>
                <a:cs typeface="+mn-ea"/>
                <a:sym typeface="+mn-lt"/>
              </a:rPr>
              <a:t> </a:t>
            </a:r>
            <a:r>
              <a:rPr lang="en-US" altLang="zh-CN" sz="1400" dirty="0" err="1">
                <a:solidFill>
                  <a:schemeClr val="tx2"/>
                </a:solidFill>
                <a:cs typeface="+mn-ea"/>
                <a:sym typeface="+mn-lt"/>
              </a:rPr>
              <a:t>defenseThesis</a:t>
            </a:r>
            <a:r>
              <a:rPr lang="en-US" altLang="zh-CN" sz="1400" dirty="0">
                <a:solidFill>
                  <a:schemeClr val="tx2"/>
                </a:solidFill>
                <a:cs typeface="+mn-ea"/>
                <a:sym typeface="+mn-lt"/>
              </a:rPr>
              <a:t> defense</a:t>
            </a:r>
            <a:endParaRPr lang="zh-CN" altLang="en-US" sz="1400" dirty="0">
              <a:solidFill>
                <a:schemeClr val="tx2"/>
              </a:solidFill>
              <a:cs typeface="+mn-ea"/>
              <a:sym typeface="+mn-lt"/>
            </a:endParaRPr>
          </a:p>
        </p:txBody>
      </p:sp>
    </p:spTree>
    <p:extLst>
      <p:ext uri="{BB962C8B-B14F-4D97-AF65-F5344CB8AC3E}">
        <p14:creationId xmlns:p14="http://schemas.microsoft.com/office/powerpoint/2010/main" val="4157825032"/>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1+#ppt_w/2"/>
                                          </p:val>
                                        </p:tav>
                                        <p:tav tm="100000">
                                          <p:val>
                                            <p:strVal val="#ppt_x"/>
                                          </p:val>
                                        </p:tav>
                                      </p:tavLst>
                                    </p:anim>
                                    <p:anim calcmode="lin" valueType="num">
                                      <p:cBhvr additive="base">
                                        <p:cTn id="12" dur="500" fill="hold"/>
                                        <p:tgtEl>
                                          <p:spTgt spid="4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29"/>
                                        </p:tgtEl>
                                        <p:attrNameLst>
                                          <p:attrName>style.visibility</p:attrName>
                                        </p:attrNameLst>
                                      </p:cBhvr>
                                      <p:to>
                                        <p:strVal val="visible"/>
                                      </p:to>
                                    </p:set>
                                    <p:anim by="(-#ppt_w*2)" calcmode="lin" valueType="num">
                                      <p:cBhvr rctx="PPT">
                                        <p:cTn id="16" dur="500" autoRev="1" fill="hold">
                                          <p:stCondLst>
                                            <p:cond delay="0"/>
                                          </p:stCondLst>
                                        </p:cTn>
                                        <p:tgtEl>
                                          <p:spTgt spid="29"/>
                                        </p:tgtEl>
                                        <p:attrNameLst>
                                          <p:attrName>ppt_w</p:attrName>
                                        </p:attrNameLst>
                                      </p:cBhvr>
                                    </p:anim>
                                    <p:anim by="(#ppt_w*0.50)" calcmode="lin" valueType="num">
                                      <p:cBhvr>
                                        <p:cTn id="17" dur="500" decel="50000" autoRev="1" fill="hold">
                                          <p:stCondLst>
                                            <p:cond delay="0"/>
                                          </p:stCondLst>
                                        </p:cTn>
                                        <p:tgtEl>
                                          <p:spTgt spid="29"/>
                                        </p:tgtEl>
                                        <p:attrNameLst>
                                          <p:attrName>ppt_x</p:attrName>
                                        </p:attrNameLst>
                                      </p:cBhvr>
                                    </p:anim>
                                    <p:anim from="(-#ppt_h/2)" to="(#ppt_y)" calcmode="lin" valueType="num">
                                      <p:cBhvr>
                                        <p:cTn id="18" dur="1000" fill="hold">
                                          <p:stCondLst>
                                            <p:cond delay="0"/>
                                          </p:stCondLst>
                                        </p:cTn>
                                        <p:tgtEl>
                                          <p:spTgt spid="29"/>
                                        </p:tgtEl>
                                        <p:attrNameLst>
                                          <p:attrName>ppt_y</p:attrName>
                                        </p:attrNameLst>
                                      </p:cBhvr>
                                    </p:anim>
                                    <p:animRot by="21600000">
                                      <p:cBhvr>
                                        <p:cTn id="19" dur="1000" fill="hold">
                                          <p:stCondLst>
                                            <p:cond delay="0"/>
                                          </p:stCondLst>
                                        </p:cTn>
                                        <p:tgtEl>
                                          <p:spTgt spid="29"/>
                                        </p:tgtEl>
                                        <p:attrNameLst>
                                          <p:attrName>r</p:attrName>
                                        </p:attrNameLst>
                                      </p:cBhvr>
                                    </p:animRot>
                                  </p:childTnLst>
                                </p:cTn>
                              </p:par>
                            </p:childTnLst>
                          </p:cTn>
                        </p:par>
                        <p:par>
                          <p:cTn id="20" fill="hold">
                            <p:stCondLst>
                              <p:cond delay="2400"/>
                            </p:stCondLst>
                            <p:childTnLst>
                              <p:par>
                                <p:cTn id="21" presetID="22" presetClass="entr" presetSubtype="8"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500"/>
                                        <p:tgtEl>
                                          <p:spTgt spid="20"/>
                                        </p:tgtEl>
                                      </p:cBhvr>
                                    </p:animEffect>
                                  </p:childTnLst>
                                </p:cTn>
                              </p:par>
                              <p:par>
                                <p:cTn id="24" presetID="22" presetClass="entr" presetSubtype="2"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right)">
                                      <p:cBhvr>
                                        <p:cTn id="26" dur="500"/>
                                        <p:tgtEl>
                                          <p:spTgt spid="17"/>
                                        </p:tgtEl>
                                      </p:cBhvr>
                                    </p:animEffect>
                                  </p:childTnLst>
                                </p:cTn>
                              </p:par>
                            </p:childTnLst>
                          </p:cTn>
                        </p:par>
                        <p:par>
                          <p:cTn id="27" fill="hold">
                            <p:stCondLst>
                              <p:cond delay="2900"/>
                            </p:stCondLst>
                            <p:childTnLst>
                              <p:par>
                                <p:cTn id="28" presetID="22" presetClass="entr" presetSubtype="8"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ipe(left)">
                                      <p:cBhvr>
                                        <p:cTn id="30" dur="1600"/>
                                        <p:tgtEl>
                                          <p:spTgt spid="24"/>
                                        </p:tgtEl>
                                      </p:cBhvr>
                                    </p:animEffect>
                                  </p:childTnLst>
                                </p:cTn>
                              </p:par>
                            </p:childTnLst>
                          </p:cTn>
                        </p:par>
                        <p:par>
                          <p:cTn id="31" fill="hold">
                            <p:stCondLst>
                              <p:cond delay="4500"/>
                            </p:stCondLst>
                            <p:childTnLst>
                              <p:par>
                                <p:cTn id="32" presetID="10" presetClass="entr" presetSubtype="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1900"/>
                                        <p:tgtEl>
                                          <p:spTgt spid="21"/>
                                        </p:tgtEl>
                                      </p:cBhvr>
                                    </p:animEffect>
                                  </p:childTnLst>
                                </p:cTn>
                              </p:par>
                            </p:childTnLst>
                          </p:cTn>
                        </p:par>
                        <p:par>
                          <p:cTn id="35" fill="hold">
                            <p:stCondLst>
                              <p:cond delay="6400"/>
                            </p:stCondLst>
                            <p:childTnLst>
                              <p:par>
                                <p:cTn id="36" presetID="10" presetClass="entr" presetSubtype="0"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19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9" grpId="0"/>
      <p:bldP spid="19" grpId="0"/>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2633980" y="2872141"/>
            <a:ext cx="6924040" cy="830997"/>
          </a:xfrm>
          <a:prstGeom prst="rect">
            <a:avLst/>
          </a:prstGeom>
          <a:noFill/>
        </p:spPr>
        <p:txBody>
          <a:bodyPr wrap="square" lIns="91440" tIns="45720" rIns="91440" bIns="45720" rtlCol="0">
            <a:spAutoFit/>
          </a:bodyPr>
          <a:lstStyle/>
          <a:p>
            <a:pPr algn="ctr"/>
            <a:r>
              <a:rPr lang="zh-CN" altLang="en-US" sz="4800" dirty="0" smtClean="0">
                <a:solidFill>
                  <a:srgbClr val="004F8A"/>
                </a:solidFill>
                <a:latin typeface="张海山锐线体简" panose="02000000000000000000" pitchFamily="2" charset="-122"/>
                <a:ea typeface="张海山锐线体简" panose="02000000000000000000" pitchFamily="2" charset="-122"/>
                <a:sym typeface="+mn-ea"/>
              </a:rPr>
              <a:t>单击添加您的标题</a:t>
            </a:r>
            <a:endParaRPr lang="zh-CN" altLang="en-US" sz="4800" dirty="0">
              <a:solidFill>
                <a:srgbClr val="004F8A"/>
              </a:solidFill>
              <a:latin typeface="张海山锐线体简" panose="02000000000000000000" pitchFamily="2" charset="-122"/>
              <a:ea typeface="张海山锐线体简" panose="02000000000000000000" pitchFamily="2" charset="-122"/>
              <a:sym typeface="+mn-ea"/>
            </a:endParaRPr>
          </a:p>
        </p:txBody>
      </p:sp>
      <p:sp>
        <p:nvSpPr>
          <p:cNvPr id="16" name="文本框 36"/>
          <p:cNvSpPr txBox="1"/>
          <p:nvPr/>
        </p:nvSpPr>
        <p:spPr>
          <a:xfrm>
            <a:off x="3522663" y="3768437"/>
            <a:ext cx="5146675" cy="587597"/>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2000"/>
              </a:lnSpc>
            </a:pPr>
            <a:r>
              <a:rPr lang="zh-CN" altLang="en-US" sz="1333" dirty="0">
                <a:solidFill>
                  <a:schemeClr val="tx2">
                    <a:lumMod val="75000"/>
                  </a:schemeClr>
                </a:solidFill>
                <a:latin typeface="张海山锐线体简" panose="02000000000000000000" pitchFamily="2" charset="-122"/>
                <a:ea typeface="张海山锐线体简" panose="02000000000000000000" pitchFamily="2" charset="-122"/>
                <a:sym typeface="+mn-ea"/>
              </a:rPr>
              <a:t>单击此处输入您的文本，单击此处输入您的文，本单击此处输入您的文本，本单击此处输入您的文本</a:t>
            </a:r>
          </a:p>
        </p:txBody>
      </p:sp>
      <p:sp>
        <p:nvSpPr>
          <p:cNvPr id="13" name="文本框 11"/>
          <p:cNvSpPr txBox="1"/>
          <p:nvPr/>
        </p:nvSpPr>
        <p:spPr>
          <a:xfrm>
            <a:off x="3928270" y="1911677"/>
            <a:ext cx="4335463" cy="1077218"/>
          </a:xfrm>
          <a:prstGeom prst="rect">
            <a:avLst/>
          </a:prstGeom>
          <a:noFill/>
        </p:spPr>
        <p:txBody>
          <a:bodyPr wrap="square" lIns="91440" tIns="45720" rIns="91440" bIns="45720" rtlCol="0">
            <a:spAutoFit/>
          </a:bodyPr>
          <a:lstStyle/>
          <a:p>
            <a:pPr algn="ctr"/>
            <a:r>
              <a:rPr lang="en-US" altLang="zh-CN" sz="6400" dirty="0">
                <a:solidFill>
                  <a:srgbClr val="004F8A"/>
                </a:solidFill>
                <a:latin typeface="张海山锐线体简" panose="02000000000000000000" pitchFamily="2" charset="-122"/>
                <a:ea typeface="张海山锐线体简" panose="02000000000000000000" pitchFamily="2" charset="-122"/>
                <a:sym typeface="+mn-ea"/>
              </a:rPr>
              <a:t>PART 01</a:t>
            </a:r>
            <a:endParaRPr lang="zh-CN" altLang="en-US" sz="6400" dirty="0">
              <a:solidFill>
                <a:srgbClr val="004F8A"/>
              </a:solidFill>
              <a:latin typeface="张海山锐线体简" panose="02000000000000000000" pitchFamily="2" charset="-122"/>
              <a:ea typeface="张海山锐线体简" panose="02000000000000000000" pitchFamily="2" charset="-122"/>
              <a:sym typeface="+mn-ea"/>
            </a:endParaRPr>
          </a:p>
        </p:txBody>
      </p:sp>
      <p:grpSp>
        <p:nvGrpSpPr>
          <p:cNvPr id="7" name="组合 6"/>
          <p:cNvGrpSpPr/>
          <p:nvPr/>
        </p:nvGrpSpPr>
        <p:grpSpPr>
          <a:xfrm>
            <a:off x="323794" y="2274719"/>
            <a:ext cx="606281" cy="1194843"/>
            <a:chOff x="231914" y="1863941"/>
            <a:chExt cx="305354" cy="601784"/>
          </a:xfrm>
        </p:grpSpPr>
        <p:sp>
          <p:nvSpPr>
            <p:cNvPr id="8" name="等腰三角形 7"/>
            <p:cNvSpPr/>
            <p:nvPr/>
          </p:nvSpPr>
          <p:spPr>
            <a:xfrm rot="5400000">
              <a:off x="124628" y="2053162"/>
              <a:ext cx="452027" cy="223342"/>
            </a:xfrm>
            <a:prstGeom prst="triangle">
              <a:avLst/>
            </a:pr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4F8A"/>
                </a:solidFill>
              </a:endParaRPr>
            </a:p>
          </p:txBody>
        </p:sp>
        <p:sp>
          <p:nvSpPr>
            <p:cNvPr id="9" name="任意多边形 8"/>
            <p:cNvSpPr/>
            <p:nvPr/>
          </p:nvSpPr>
          <p:spPr>
            <a:xfrm rot="10800000">
              <a:off x="231914" y="1863941"/>
              <a:ext cx="305354" cy="601784"/>
            </a:xfrm>
            <a:custGeom>
              <a:avLst/>
              <a:gdLst>
                <a:gd name="connsiteX0" fmla="*/ 285262 w 289169"/>
                <a:gd name="connsiteY0" fmla="*/ 0 h 601784"/>
                <a:gd name="connsiteX1" fmla="*/ 0 w 289169"/>
                <a:gd name="connsiteY1" fmla="*/ 300892 h 601784"/>
                <a:gd name="connsiteX2" fmla="*/ 289169 w 289169"/>
                <a:gd name="connsiteY2" fmla="*/ 601784 h 601784"/>
                <a:gd name="connsiteX3" fmla="*/ 289169 w 289169"/>
                <a:gd name="connsiteY3" fmla="*/ 601784 h 601784"/>
                <a:gd name="connsiteX4" fmla="*/ 289169 w 289169"/>
                <a:gd name="connsiteY4" fmla="*/ 601784 h 601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169" h="601784">
                  <a:moveTo>
                    <a:pt x="285262" y="0"/>
                  </a:moveTo>
                  <a:lnTo>
                    <a:pt x="0" y="300892"/>
                  </a:lnTo>
                  <a:lnTo>
                    <a:pt x="289169" y="601784"/>
                  </a:lnTo>
                  <a:lnTo>
                    <a:pt x="289169" y="601784"/>
                  </a:lnTo>
                  <a:lnTo>
                    <a:pt x="289169" y="601784"/>
                  </a:lnTo>
                </a:path>
              </a:pathLst>
            </a:custGeom>
            <a:ln w="9525">
              <a:solidFill>
                <a:srgbClr val="004F8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grpSp>
        <p:nvGrpSpPr>
          <p:cNvPr id="10" name="组合 9"/>
          <p:cNvGrpSpPr/>
          <p:nvPr/>
        </p:nvGrpSpPr>
        <p:grpSpPr>
          <a:xfrm rot="10800000">
            <a:off x="11268566" y="2274719"/>
            <a:ext cx="606281" cy="1194843"/>
            <a:chOff x="231914" y="1863941"/>
            <a:chExt cx="305354" cy="601784"/>
          </a:xfrm>
        </p:grpSpPr>
        <p:sp>
          <p:nvSpPr>
            <p:cNvPr id="15" name="等腰三角形 14"/>
            <p:cNvSpPr/>
            <p:nvPr/>
          </p:nvSpPr>
          <p:spPr>
            <a:xfrm rot="5400000">
              <a:off x="124628" y="2053162"/>
              <a:ext cx="452027" cy="223342"/>
            </a:xfrm>
            <a:prstGeom prst="triangle">
              <a:avLst/>
            </a:pr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4F8A"/>
                </a:solidFill>
              </a:endParaRPr>
            </a:p>
          </p:txBody>
        </p:sp>
        <p:sp>
          <p:nvSpPr>
            <p:cNvPr id="17" name="任意多边形 16"/>
            <p:cNvSpPr/>
            <p:nvPr/>
          </p:nvSpPr>
          <p:spPr>
            <a:xfrm rot="10800000">
              <a:off x="231914" y="1863941"/>
              <a:ext cx="305354" cy="601784"/>
            </a:xfrm>
            <a:custGeom>
              <a:avLst/>
              <a:gdLst>
                <a:gd name="connsiteX0" fmla="*/ 285262 w 289169"/>
                <a:gd name="connsiteY0" fmla="*/ 0 h 601784"/>
                <a:gd name="connsiteX1" fmla="*/ 0 w 289169"/>
                <a:gd name="connsiteY1" fmla="*/ 300892 h 601784"/>
                <a:gd name="connsiteX2" fmla="*/ 289169 w 289169"/>
                <a:gd name="connsiteY2" fmla="*/ 601784 h 601784"/>
                <a:gd name="connsiteX3" fmla="*/ 289169 w 289169"/>
                <a:gd name="connsiteY3" fmla="*/ 601784 h 601784"/>
                <a:gd name="connsiteX4" fmla="*/ 289169 w 289169"/>
                <a:gd name="connsiteY4" fmla="*/ 601784 h 601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169" h="601784">
                  <a:moveTo>
                    <a:pt x="285262" y="0"/>
                  </a:moveTo>
                  <a:lnTo>
                    <a:pt x="0" y="300892"/>
                  </a:lnTo>
                  <a:lnTo>
                    <a:pt x="289169" y="601784"/>
                  </a:lnTo>
                  <a:lnTo>
                    <a:pt x="289169" y="601784"/>
                  </a:lnTo>
                  <a:lnTo>
                    <a:pt x="289169" y="601784"/>
                  </a:lnTo>
                </a:path>
              </a:pathLst>
            </a:custGeom>
            <a:ln w="9525">
              <a:solidFill>
                <a:srgbClr val="004F8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spTree>
    <p:extLst>
      <p:ext uri="{BB962C8B-B14F-4D97-AF65-F5344CB8AC3E}">
        <p14:creationId xmlns:p14="http://schemas.microsoft.com/office/powerpoint/2010/main" val="1621929343"/>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4" presetClass="entr" presetSubtype="1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randombar(horizontal)">
                                      <p:cBhvr>
                                        <p:cTn id="16" dur="500"/>
                                        <p:tgtEl>
                                          <p:spTgt spid="13"/>
                                        </p:tgtEl>
                                      </p:cBhvr>
                                    </p:animEffect>
                                  </p:childTnLst>
                                </p:cTn>
                              </p:par>
                            </p:childTnLst>
                          </p:cTn>
                        </p:par>
                        <p:par>
                          <p:cTn id="17" fill="hold">
                            <p:stCondLst>
                              <p:cond delay="1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2"/>
                                        </p:tgtEl>
                                        <p:attrNameLst>
                                          <p:attrName>ppt_y</p:attrName>
                                        </p:attrNameLst>
                                      </p:cBhvr>
                                      <p:tavLst>
                                        <p:tav tm="0">
                                          <p:val>
                                            <p:strVal val="#ppt_y"/>
                                          </p:val>
                                        </p:tav>
                                        <p:tav tm="100000">
                                          <p:val>
                                            <p:strVal val="#ppt_y"/>
                                          </p:val>
                                        </p:tav>
                                      </p:tavLst>
                                    </p:anim>
                                    <p:anim calcmode="lin" valueType="num">
                                      <p:cBhvr>
                                        <p:cTn id="22"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2"/>
                                        </p:tgtEl>
                                      </p:cBhvr>
                                    </p:animEffect>
                                  </p:childTnLst>
                                </p:cTn>
                              </p:par>
                            </p:childTnLst>
                          </p:cTn>
                        </p:par>
                        <p:par>
                          <p:cTn id="25" fill="hold">
                            <p:stCondLst>
                              <p:cond delay="1850"/>
                            </p:stCondLst>
                            <p:childTnLst>
                              <p:par>
                                <p:cTn id="26" presetID="42" presetClass="entr" presetSubtype="0"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a:spLocks/>
          </p:cNvSpPr>
          <p:nvPr/>
        </p:nvSpPr>
        <p:spPr bwMode="auto">
          <a:xfrm>
            <a:off x="1108835" y="2726830"/>
            <a:ext cx="2349807" cy="2131964"/>
          </a:xfrm>
          <a:custGeom>
            <a:avLst/>
            <a:gdLst>
              <a:gd name="T0" fmla="*/ 809 w 809"/>
              <a:gd name="T1" fmla="*/ 0 h 734"/>
              <a:gd name="T2" fmla="*/ 0 w 809"/>
              <a:gd name="T3" fmla="*/ 0 h 734"/>
              <a:gd name="T4" fmla="*/ 0 w 809"/>
              <a:gd name="T5" fmla="*/ 734 h 734"/>
              <a:gd name="T6" fmla="*/ 404 w 809"/>
              <a:gd name="T7" fmla="*/ 632 h 734"/>
              <a:gd name="T8" fmla="*/ 809 w 809"/>
              <a:gd name="T9" fmla="*/ 734 h 734"/>
              <a:gd name="T10" fmla="*/ 809 w 809"/>
              <a:gd name="T11" fmla="*/ 0 h 734"/>
            </a:gdLst>
            <a:ahLst/>
            <a:cxnLst>
              <a:cxn ang="0">
                <a:pos x="T0" y="T1"/>
              </a:cxn>
              <a:cxn ang="0">
                <a:pos x="T2" y="T3"/>
              </a:cxn>
              <a:cxn ang="0">
                <a:pos x="T4" y="T5"/>
              </a:cxn>
              <a:cxn ang="0">
                <a:pos x="T6" y="T7"/>
              </a:cxn>
              <a:cxn ang="0">
                <a:pos x="T8" y="T9"/>
              </a:cxn>
              <a:cxn ang="0">
                <a:pos x="T10" y="T11"/>
              </a:cxn>
            </a:cxnLst>
            <a:rect l="0" t="0" r="r" b="b"/>
            <a:pathLst>
              <a:path w="809" h="734">
                <a:moveTo>
                  <a:pt x="809" y="0"/>
                </a:moveTo>
                <a:lnTo>
                  <a:pt x="0" y="0"/>
                </a:lnTo>
                <a:lnTo>
                  <a:pt x="0" y="734"/>
                </a:lnTo>
                <a:lnTo>
                  <a:pt x="404" y="632"/>
                </a:lnTo>
                <a:lnTo>
                  <a:pt x="809" y="734"/>
                </a:lnTo>
                <a:lnTo>
                  <a:pt x="809" y="0"/>
                </a:lnTo>
                <a:close/>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6" name="Freeform 6"/>
          <p:cNvSpPr>
            <a:spLocks/>
          </p:cNvSpPr>
          <p:nvPr/>
        </p:nvSpPr>
        <p:spPr bwMode="auto">
          <a:xfrm>
            <a:off x="1108835" y="2726830"/>
            <a:ext cx="2349807" cy="2131964"/>
          </a:xfrm>
          <a:custGeom>
            <a:avLst/>
            <a:gdLst>
              <a:gd name="T0" fmla="*/ 809 w 809"/>
              <a:gd name="T1" fmla="*/ 0 h 734"/>
              <a:gd name="T2" fmla="*/ 0 w 809"/>
              <a:gd name="T3" fmla="*/ 0 h 734"/>
              <a:gd name="T4" fmla="*/ 0 w 809"/>
              <a:gd name="T5" fmla="*/ 734 h 734"/>
              <a:gd name="T6" fmla="*/ 404 w 809"/>
              <a:gd name="T7" fmla="*/ 632 h 734"/>
              <a:gd name="T8" fmla="*/ 809 w 809"/>
              <a:gd name="T9" fmla="*/ 734 h 734"/>
              <a:gd name="T10" fmla="*/ 809 w 809"/>
              <a:gd name="T11" fmla="*/ 0 h 734"/>
            </a:gdLst>
            <a:ahLst/>
            <a:cxnLst>
              <a:cxn ang="0">
                <a:pos x="T0" y="T1"/>
              </a:cxn>
              <a:cxn ang="0">
                <a:pos x="T2" y="T3"/>
              </a:cxn>
              <a:cxn ang="0">
                <a:pos x="T4" y="T5"/>
              </a:cxn>
              <a:cxn ang="0">
                <a:pos x="T6" y="T7"/>
              </a:cxn>
              <a:cxn ang="0">
                <a:pos x="T8" y="T9"/>
              </a:cxn>
              <a:cxn ang="0">
                <a:pos x="T10" y="T11"/>
              </a:cxn>
            </a:cxnLst>
            <a:rect l="0" t="0" r="r" b="b"/>
            <a:pathLst>
              <a:path w="809" h="734">
                <a:moveTo>
                  <a:pt x="809" y="0"/>
                </a:moveTo>
                <a:lnTo>
                  <a:pt x="0" y="0"/>
                </a:lnTo>
                <a:lnTo>
                  <a:pt x="0" y="734"/>
                </a:lnTo>
                <a:lnTo>
                  <a:pt x="404" y="632"/>
                </a:lnTo>
                <a:lnTo>
                  <a:pt x="809" y="734"/>
                </a:lnTo>
                <a:lnTo>
                  <a:pt x="80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39" tIns="45719" rIns="91439" bIns="45719" numCol="1" anchor="t" anchorCtr="0" compatLnSpc="1">
            <a:prstTxWarp prst="textNoShape">
              <a:avLst/>
            </a:prstTxWarp>
          </a:bodyPr>
          <a:lstStyle/>
          <a:p>
            <a:endParaRPr lang="zh-CN" altLang="en-US" sz="2400">
              <a:ea typeface="微软雅黑" panose="020B0503020204020204" pitchFamily="34" charset="-122"/>
            </a:endParaRPr>
          </a:p>
        </p:txBody>
      </p:sp>
      <p:sp>
        <p:nvSpPr>
          <p:cNvPr id="7" name="Freeform 7"/>
          <p:cNvSpPr>
            <a:spLocks/>
          </p:cNvSpPr>
          <p:nvPr/>
        </p:nvSpPr>
        <p:spPr bwMode="auto">
          <a:xfrm>
            <a:off x="1361541" y="1883805"/>
            <a:ext cx="1844409" cy="3061431"/>
          </a:xfrm>
          <a:custGeom>
            <a:avLst/>
            <a:gdLst>
              <a:gd name="T0" fmla="*/ 228 w 268"/>
              <a:gd name="T1" fmla="*/ 444 h 444"/>
              <a:gd name="T2" fmla="*/ 40 w 268"/>
              <a:gd name="T3" fmla="*/ 444 h 444"/>
              <a:gd name="T4" fmla="*/ 0 w 268"/>
              <a:gd name="T5" fmla="*/ 404 h 444"/>
              <a:gd name="T6" fmla="*/ 0 w 268"/>
              <a:gd name="T7" fmla="*/ 40 h 444"/>
              <a:gd name="T8" fmla="*/ 40 w 268"/>
              <a:gd name="T9" fmla="*/ 0 h 444"/>
              <a:gd name="T10" fmla="*/ 228 w 268"/>
              <a:gd name="T11" fmla="*/ 0 h 444"/>
              <a:gd name="T12" fmla="*/ 268 w 268"/>
              <a:gd name="T13" fmla="*/ 40 h 444"/>
              <a:gd name="T14" fmla="*/ 268 w 268"/>
              <a:gd name="T15" fmla="*/ 404 h 444"/>
              <a:gd name="T16" fmla="*/ 228 w 268"/>
              <a:gd name="T17" fmla="*/ 444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 h="444">
                <a:moveTo>
                  <a:pt x="228" y="444"/>
                </a:moveTo>
                <a:cubicBezTo>
                  <a:pt x="40" y="444"/>
                  <a:pt x="40" y="444"/>
                  <a:pt x="40" y="444"/>
                </a:cubicBezTo>
                <a:cubicBezTo>
                  <a:pt x="18" y="444"/>
                  <a:pt x="0" y="426"/>
                  <a:pt x="0" y="404"/>
                </a:cubicBezTo>
                <a:cubicBezTo>
                  <a:pt x="0" y="40"/>
                  <a:pt x="0" y="40"/>
                  <a:pt x="0" y="40"/>
                </a:cubicBezTo>
                <a:cubicBezTo>
                  <a:pt x="0" y="18"/>
                  <a:pt x="18" y="0"/>
                  <a:pt x="40" y="0"/>
                </a:cubicBezTo>
                <a:cubicBezTo>
                  <a:pt x="228" y="0"/>
                  <a:pt x="228" y="0"/>
                  <a:pt x="228" y="0"/>
                </a:cubicBezTo>
                <a:cubicBezTo>
                  <a:pt x="250" y="0"/>
                  <a:pt x="268" y="18"/>
                  <a:pt x="268" y="40"/>
                </a:cubicBezTo>
                <a:cubicBezTo>
                  <a:pt x="268" y="404"/>
                  <a:pt x="268" y="404"/>
                  <a:pt x="268" y="404"/>
                </a:cubicBezTo>
                <a:cubicBezTo>
                  <a:pt x="268" y="426"/>
                  <a:pt x="250" y="444"/>
                  <a:pt x="228" y="444"/>
                </a:cubicBezTo>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8" name="Freeform 8"/>
          <p:cNvSpPr>
            <a:spLocks/>
          </p:cNvSpPr>
          <p:nvPr/>
        </p:nvSpPr>
        <p:spPr bwMode="auto">
          <a:xfrm>
            <a:off x="1108835" y="2726825"/>
            <a:ext cx="2349807" cy="2834872"/>
          </a:xfrm>
          <a:custGeom>
            <a:avLst/>
            <a:gdLst>
              <a:gd name="T0" fmla="*/ 809 w 809"/>
              <a:gd name="T1" fmla="*/ 976 h 976"/>
              <a:gd name="T2" fmla="*/ 0 w 809"/>
              <a:gd name="T3" fmla="*/ 976 h 976"/>
              <a:gd name="T4" fmla="*/ 0 w 809"/>
              <a:gd name="T5" fmla="*/ 0 h 976"/>
              <a:gd name="T6" fmla="*/ 404 w 809"/>
              <a:gd name="T7" fmla="*/ 135 h 976"/>
              <a:gd name="T8" fmla="*/ 809 w 809"/>
              <a:gd name="T9" fmla="*/ 0 h 976"/>
              <a:gd name="T10" fmla="*/ 809 w 809"/>
              <a:gd name="T11" fmla="*/ 976 h 976"/>
            </a:gdLst>
            <a:ahLst/>
            <a:cxnLst>
              <a:cxn ang="0">
                <a:pos x="T0" y="T1"/>
              </a:cxn>
              <a:cxn ang="0">
                <a:pos x="T2" y="T3"/>
              </a:cxn>
              <a:cxn ang="0">
                <a:pos x="T4" y="T5"/>
              </a:cxn>
              <a:cxn ang="0">
                <a:pos x="T6" y="T7"/>
              </a:cxn>
              <a:cxn ang="0">
                <a:pos x="T8" y="T9"/>
              </a:cxn>
              <a:cxn ang="0">
                <a:pos x="T10" y="T11"/>
              </a:cxn>
            </a:cxnLst>
            <a:rect l="0" t="0" r="r" b="b"/>
            <a:pathLst>
              <a:path w="809" h="976">
                <a:moveTo>
                  <a:pt x="809" y="976"/>
                </a:moveTo>
                <a:lnTo>
                  <a:pt x="0" y="976"/>
                </a:lnTo>
                <a:lnTo>
                  <a:pt x="0" y="0"/>
                </a:lnTo>
                <a:lnTo>
                  <a:pt x="404" y="135"/>
                </a:lnTo>
                <a:lnTo>
                  <a:pt x="809" y="0"/>
                </a:lnTo>
                <a:lnTo>
                  <a:pt x="809" y="976"/>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9" name="Freeform 9"/>
          <p:cNvSpPr>
            <a:spLocks/>
          </p:cNvSpPr>
          <p:nvPr/>
        </p:nvSpPr>
        <p:spPr bwMode="auto">
          <a:xfrm>
            <a:off x="1108835" y="2726825"/>
            <a:ext cx="2349807" cy="2834872"/>
          </a:xfrm>
          <a:custGeom>
            <a:avLst/>
            <a:gdLst>
              <a:gd name="T0" fmla="*/ 809 w 809"/>
              <a:gd name="T1" fmla="*/ 976 h 976"/>
              <a:gd name="T2" fmla="*/ 0 w 809"/>
              <a:gd name="T3" fmla="*/ 976 h 976"/>
              <a:gd name="T4" fmla="*/ 0 w 809"/>
              <a:gd name="T5" fmla="*/ 0 h 976"/>
              <a:gd name="T6" fmla="*/ 404 w 809"/>
              <a:gd name="T7" fmla="*/ 135 h 976"/>
              <a:gd name="T8" fmla="*/ 809 w 809"/>
              <a:gd name="T9" fmla="*/ 0 h 976"/>
              <a:gd name="T10" fmla="*/ 809 w 809"/>
              <a:gd name="T11" fmla="*/ 976 h 976"/>
            </a:gdLst>
            <a:ahLst/>
            <a:cxnLst>
              <a:cxn ang="0">
                <a:pos x="T0" y="T1"/>
              </a:cxn>
              <a:cxn ang="0">
                <a:pos x="T2" y="T3"/>
              </a:cxn>
              <a:cxn ang="0">
                <a:pos x="T4" y="T5"/>
              </a:cxn>
              <a:cxn ang="0">
                <a:pos x="T6" y="T7"/>
              </a:cxn>
              <a:cxn ang="0">
                <a:pos x="T8" y="T9"/>
              </a:cxn>
              <a:cxn ang="0">
                <a:pos x="T10" y="T11"/>
              </a:cxn>
            </a:cxnLst>
            <a:rect l="0" t="0" r="r" b="b"/>
            <a:pathLst>
              <a:path w="809" h="976">
                <a:moveTo>
                  <a:pt x="809" y="976"/>
                </a:moveTo>
                <a:lnTo>
                  <a:pt x="0" y="976"/>
                </a:lnTo>
                <a:lnTo>
                  <a:pt x="0" y="0"/>
                </a:lnTo>
                <a:lnTo>
                  <a:pt x="404" y="135"/>
                </a:lnTo>
                <a:lnTo>
                  <a:pt x="809" y="0"/>
                </a:lnTo>
                <a:lnTo>
                  <a:pt x="809" y="9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39" tIns="45719" rIns="91439" bIns="45719" numCol="1" anchor="t" anchorCtr="0" compatLnSpc="1">
            <a:prstTxWarp prst="textNoShape">
              <a:avLst/>
            </a:prstTxWarp>
          </a:bodyPr>
          <a:lstStyle/>
          <a:p>
            <a:endParaRPr lang="zh-CN" altLang="en-US" sz="2400">
              <a:ea typeface="微软雅黑" panose="020B0503020204020204" pitchFamily="34" charset="-122"/>
            </a:endParaRPr>
          </a:p>
        </p:txBody>
      </p:sp>
      <p:sp>
        <p:nvSpPr>
          <p:cNvPr id="10" name="Oval 10"/>
          <p:cNvSpPr>
            <a:spLocks noChangeArrowheads="1"/>
          </p:cNvSpPr>
          <p:nvPr/>
        </p:nvSpPr>
        <p:spPr bwMode="auto">
          <a:xfrm>
            <a:off x="1869547" y="1999751"/>
            <a:ext cx="828381" cy="832269"/>
          </a:xfrm>
          <a:prstGeom prst="ellipse">
            <a:avLst/>
          </a:pr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3" name="Freeform 13"/>
          <p:cNvSpPr>
            <a:spLocks noEditPoints="1"/>
          </p:cNvSpPr>
          <p:nvPr/>
        </p:nvSpPr>
        <p:spPr bwMode="auto">
          <a:xfrm>
            <a:off x="1245353" y="2898201"/>
            <a:ext cx="26143" cy="2367236"/>
          </a:xfrm>
          <a:custGeom>
            <a:avLst/>
            <a:gdLst>
              <a:gd name="T0" fmla="*/ 0 w 4"/>
              <a:gd name="T1" fmla="*/ 328 h 343"/>
              <a:gd name="T2" fmla="*/ 2 w 4"/>
              <a:gd name="T3" fmla="*/ 343 h 343"/>
              <a:gd name="T4" fmla="*/ 4 w 4"/>
              <a:gd name="T5" fmla="*/ 328 h 343"/>
              <a:gd name="T6" fmla="*/ 2 w 4"/>
              <a:gd name="T7" fmla="*/ 299 h 343"/>
              <a:gd name="T8" fmla="*/ 0 w 4"/>
              <a:gd name="T9" fmla="*/ 314 h 343"/>
              <a:gd name="T10" fmla="*/ 4 w 4"/>
              <a:gd name="T11" fmla="*/ 314 h 343"/>
              <a:gd name="T12" fmla="*/ 2 w 4"/>
              <a:gd name="T13" fmla="*/ 299 h 343"/>
              <a:gd name="T14" fmla="*/ 0 w 4"/>
              <a:gd name="T15" fmla="*/ 273 h 343"/>
              <a:gd name="T16" fmla="*/ 2 w 4"/>
              <a:gd name="T17" fmla="*/ 289 h 343"/>
              <a:gd name="T18" fmla="*/ 4 w 4"/>
              <a:gd name="T19" fmla="*/ 273 h 343"/>
              <a:gd name="T20" fmla="*/ 2 w 4"/>
              <a:gd name="T21" fmla="*/ 244 h 343"/>
              <a:gd name="T22" fmla="*/ 0 w 4"/>
              <a:gd name="T23" fmla="*/ 260 h 343"/>
              <a:gd name="T24" fmla="*/ 4 w 4"/>
              <a:gd name="T25" fmla="*/ 260 h 343"/>
              <a:gd name="T26" fmla="*/ 2 w 4"/>
              <a:gd name="T27" fmla="*/ 244 h 343"/>
              <a:gd name="T28" fmla="*/ 0 w 4"/>
              <a:gd name="T29" fmla="*/ 219 h 343"/>
              <a:gd name="T30" fmla="*/ 2 w 4"/>
              <a:gd name="T31" fmla="*/ 235 h 343"/>
              <a:gd name="T32" fmla="*/ 4 w 4"/>
              <a:gd name="T33" fmla="*/ 219 h 343"/>
              <a:gd name="T34" fmla="*/ 2 w 4"/>
              <a:gd name="T35" fmla="*/ 190 h 343"/>
              <a:gd name="T36" fmla="*/ 0 w 4"/>
              <a:gd name="T37" fmla="*/ 206 h 343"/>
              <a:gd name="T38" fmla="*/ 4 w 4"/>
              <a:gd name="T39" fmla="*/ 206 h 343"/>
              <a:gd name="T40" fmla="*/ 2 w 4"/>
              <a:gd name="T41" fmla="*/ 190 h 343"/>
              <a:gd name="T42" fmla="*/ 0 w 4"/>
              <a:gd name="T43" fmla="*/ 165 h 343"/>
              <a:gd name="T44" fmla="*/ 2 w 4"/>
              <a:gd name="T45" fmla="*/ 181 h 343"/>
              <a:gd name="T46" fmla="*/ 4 w 4"/>
              <a:gd name="T47" fmla="*/ 165 h 343"/>
              <a:gd name="T48" fmla="*/ 2 w 4"/>
              <a:gd name="T49" fmla="*/ 136 h 343"/>
              <a:gd name="T50" fmla="*/ 0 w 4"/>
              <a:gd name="T51" fmla="*/ 151 h 343"/>
              <a:gd name="T52" fmla="*/ 4 w 4"/>
              <a:gd name="T53" fmla="*/ 151 h 343"/>
              <a:gd name="T54" fmla="*/ 2 w 4"/>
              <a:gd name="T55" fmla="*/ 136 h 343"/>
              <a:gd name="T56" fmla="*/ 0 w 4"/>
              <a:gd name="T57" fmla="*/ 111 h 343"/>
              <a:gd name="T58" fmla="*/ 2 w 4"/>
              <a:gd name="T59" fmla="*/ 126 h 343"/>
              <a:gd name="T60" fmla="*/ 4 w 4"/>
              <a:gd name="T61" fmla="*/ 111 h 343"/>
              <a:gd name="T62" fmla="*/ 2 w 4"/>
              <a:gd name="T63" fmla="*/ 82 h 343"/>
              <a:gd name="T64" fmla="*/ 0 w 4"/>
              <a:gd name="T65" fmla="*/ 97 h 343"/>
              <a:gd name="T66" fmla="*/ 4 w 4"/>
              <a:gd name="T67" fmla="*/ 97 h 343"/>
              <a:gd name="T68" fmla="*/ 2 w 4"/>
              <a:gd name="T69" fmla="*/ 82 h 343"/>
              <a:gd name="T70" fmla="*/ 0 w 4"/>
              <a:gd name="T71" fmla="*/ 57 h 343"/>
              <a:gd name="T72" fmla="*/ 2 w 4"/>
              <a:gd name="T73" fmla="*/ 72 h 343"/>
              <a:gd name="T74" fmla="*/ 4 w 4"/>
              <a:gd name="T75" fmla="*/ 57 h 343"/>
              <a:gd name="T76" fmla="*/ 2 w 4"/>
              <a:gd name="T77" fmla="*/ 28 h 343"/>
              <a:gd name="T78" fmla="*/ 0 w 4"/>
              <a:gd name="T79" fmla="*/ 43 h 343"/>
              <a:gd name="T80" fmla="*/ 4 w 4"/>
              <a:gd name="T81" fmla="*/ 43 h 343"/>
              <a:gd name="T82" fmla="*/ 2 w 4"/>
              <a:gd name="T83" fmla="*/ 28 h 343"/>
              <a:gd name="T84" fmla="*/ 0 w 4"/>
              <a:gd name="T85" fmla="*/ 2 h 343"/>
              <a:gd name="T86" fmla="*/ 2 w 4"/>
              <a:gd name="T87" fmla="*/ 18 h 343"/>
              <a:gd name="T88" fmla="*/ 4 w 4"/>
              <a:gd name="T89" fmla="*/ 2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 h="343">
                <a:moveTo>
                  <a:pt x="2" y="326"/>
                </a:moveTo>
                <a:cubicBezTo>
                  <a:pt x="1" y="326"/>
                  <a:pt x="0" y="327"/>
                  <a:pt x="0" y="328"/>
                </a:cubicBezTo>
                <a:cubicBezTo>
                  <a:pt x="0" y="341"/>
                  <a:pt x="0" y="341"/>
                  <a:pt x="0" y="341"/>
                </a:cubicBezTo>
                <a:cubicBezTo>
                  <a:pt x="0" y="342"/>
                  <a:pt x="1" y="343"/>
                  <a:pt x="2" y="343"/>
                </a:cubicBezTo>
                <a:cubicBezTo>
                  <a:pt x="3" y="343"/>
                  <a:pt x="4" y="342"/>
                  <a:pt x="4" y="341"/>
                </a:cubicBezTo>
                <a:cubicBezTo>
                  <a:pt x="4" y="328"/>
                  <a:pt x="4" y="328"/>
                  <a:pt x="4" y="328"/>
                </a:cubicBezTo>
                <a:cubicBezTo>
                  <a:pt x="4" y="327"/>
                  <a:pt x="3" y="326"/>
                  <a:pt x="2" y="326"/>
                </a:cubicBezTo>
                <a:moveTo>
                  <a:pt x="2" y="299"/>
                </a:moveTo>
                <a:cubicBezTo>
                  <a:pt x="1" y="299"/>
                  <a:pt x="0" y="299"/>
                  <a:pt x="0" y="301"/>
                </a:cubicBezTo>
                <a:cubicBezTo>
                  <a:pt x="0" y="314"/>
                  <a:pt x="0" y="314"/>
                  <a:pt x="0" y="314"/>
                </a:cubicBezTo>
                <a:cubicBezTo>
                  <a:pt x="0" y="315"/>
                  <a:pt x="1" y="316"/>
                  <a:pt x="2" y="316"/>
                </a:cubicBezTo>
                <a:cubicBezTo>
                  <a:pt x="3" y="316"/>
                  <a:pt x="4" y="315"/>
                  <a:pt x="4" y="314"/>
                </a:cubicBezTo>
                <a:cubicBezTo>
                  <a:pt x="4" y="301"/>
                  <a:pt x="4" y="301"/>
                  <a:pt x="4" y="301"/>
                </a:cubicBezTo>
                <a:cubicBezTo>
                  <a:pt x="4" y="299"/>
                  <a:pt x="3" y="299"/>
                  <a:pt x="2" y="299"/>
                </a:cubicBezTo>
                <a:moveTo>
                  <a:pt x="2" y="271"/>
                </a:moveTo>
                <a:cubicBezTo>
                  <a:pt x="1" y="271"/>
                  <a:pt x="0" y="272"/>
                  <a:pt x="0" y="273"/>
                </a:cubicBezTo>
                <a:cubicBezTo>
                  <a:pt x="0" y="287"/>
                  <a:pt x="0" y="287"/>
                  <a:pt x="0" y="287"/>
                </a:cubicBezTo>
                <a:cubicBezTo>
                  <a:pt x="0" y="288"/>
                  <a:pt x="1" y="289"/>
                  <a:pt x="2" y="289"/>
                </a:cubicBezTo>
                <a:cubicBezTo>
                  <a:pt x="3" y="289"/>
                  <a:pt x="4" y="288"/>
                  <a:pt x="4" y="287"/>
                </a:cubicBezTo>
                <a:cubicBezTo>
                  <a:pt x="4" y="273"/>
                  <a:pt x="4" y="273"/>
                  <a:pt x="4" y="273"/>
                </a:cubicBezTo>
                <a:cubicBezTo>
                  <a:pt x="4" y="272"/>
                  <a:pt x="3" y="271"/>
                  <a:pt x="2" y="271"/>
                </a:cubicBezTo>
                <a:moveTo>
                  <a:pt x="2" y="244"/>
                </a:moveTo>
                <a:cubicBezTo>
                  <a:pt x="1" y="244"/>
                  <a:pt x="0" y="245"/>
                  <a:pt x="0" y="246"/>
                </a:cubicBezTo>
                <a:cubicBezTo>
                  <a:pt x="0" y="260"/>
                  <a:pt x="0" y="260"/>
                  <a:pt x="0" y="260"/>
                </a:cubicBezTo>
                <a:cubicBezTo>
                  <a:pt x="0" y="261"/>
                  <a:pt x="1" y="262"/>
                  <a:pt x="2" y="262"/>
                </a:cubicBezTo>
                <a:cubicBezTo>
                  <a:pt x="3" y="262"/>
                  <a:pt x="4" y="261"/>
                  <a:pt x="4" y="260"/>
                </a:cubicBezTo>
                <a:cubicBezTo>
                  <a:pt x="4" y="246"/>
                  <a:pt x="4" y="246"/>
                  <a:pt x="4" y="246"/>
                </a:cubicBezTo>
                <a:cubicBezTo>
                  <a:pt x="4" y="245"/>
                  <a:pt x="3" y="244"/>
                  <a:pt x="2" y="244"/>
                </a:cubicBezTo>
                <a:moveTo>
                  <a:pt x="2" y="217"/>
                </a:moveTo>
                <a:cubicBezTo>
                  <a:pt x="1" y="217"/>
                  <a:pt x="0" y="218"/>
                  <a:pt x="0" y="219"/>
                </a:cubicBezTo>
                <a:cubicBezTo>
                  <a:pt x="0" y="233"/>
                  <a:pt x="0" y="233"/>
                  <a:pt x="0" y="233"/>
                </a:cubicBezTo>
                <a:cubicBezTo>
                  <a:pt x="0" y="234"/>
                  <a:pt x="1" y="235"/>
                  <a:pt x="2" y="235"/>
                </a:cubicBezTo>
                <a:cubicBezTo>
                  <a:pt x="3" y="235"/>
                  <a:pt x="4" y="234"/>
                  <a:pt x="4" y="233"/>
                </a:cubicBezTo>
                <a:cubicBezTo>
                  <a:pt x="4" y="219"/>
                  <a:pt x="4" y="219"/>
                  <a:pt x="4" y="219"/>
                </a:cubicBezTo>
                <a:cubicBezTo>
                  <a:pt x="4" y="218"/>
                  <a:pt x="3" y="217"/>
                  <a:pt x="2" y="217"/>
                </a:cubicBezTo>
                <a:moveTo>
                  <a:pt x="2" y="190"/>
                </a:moveTo>
                <a:cubicBezTo>
                  <a:pt x="1" y="190"/>
                  <a:pt x="0" y="191"/>
                  <a:pt x="0" y="192"/>
                </a:cubicBezTo>
                <a:cubicBezTo>
                  <a:pt x="0" y="206"/>
                  <a:pt x="0" y="206"/>
                  <a:pt x="0" y="206"/>
                </a:cubicBezTo>
                <a:cubicBezTo>
                  <a:pt x="0" y="207"/>
                  <a:pt x="1" y="208"/>
                  <a:pt x="2" y="208"/>
                </a:cubicBezTo>
                <a:cubicBezTo>
                  <a:pt x="3" y="208"/>
                  <a:pt x="4" y="207"/>
                  <a:pt x="4" y="206"/>
                </a:cubicBezTo>
                <a:cubicBezTo>
                  <a:pt x="4" y="192"/>
                  <a:pt x="4" y="192"/>
                  <a:pt x="4" y="192"/>
                </a:cubicBezTo>
                <a:cubicBezTo>
                  <a:pt x="4" y="191"/>
                  <a:pt x="3" y="190"/>
                  <a:pt x="2" y="190"/>
                </a:cubicBezTo>
                <a:moveTo>
                  <a:pt x="2" y="163"/>
                </a:moveTo>
                <a:cubicBezTo>
                  <a:pt x="1" y="163"/>
                  <a:pt x="0" y="164"/>
                  <a:pt x="0" y="165"/>
                </a:cubicBezTo>
                <a:cubicBezTo>
                  <a:pt x="0" y="179"/>
                  <a:pt x="0" y="179"/>
                  <a:pt x="0" y="179"/>
                </a:cubicBezTo>
                <a:cubicBezTo>
                  <a:pt x="0" y="180"/>
                  <a:pt x="1" y="181"/>
                  <a:pt x="2" y="181"/>
                </a:cubicBezTo>
                <a:cubicBezTo>
                  <a:pt x="3" y="181"/>
                  <a:pt x="4" y="180"/>
                  <a:pt x="4" y="179"/>
                </a:cubicBezTo>
                <a:cubicBezTo>
                  <a:pt x="4" y="165"/>
                  <a:pt x="4" y="165"/>
                  <a:pt x="4" y="165"/>
                </a:cubicBezTo>
                <a:cubicBezTo>
                  <a:pt x="4" y="164"/>
                  <a:pt x="3" y="163"/>
                  <a:pt x="2" y="163"/>
                </a:cubicBezTo>
                <a:moveTo>
                  <a:pt x="2" y="136"/>
                </a:moveTo>
                <a:cubicBezTo>
                  <a:pt x="1" y="136"/>
                  <a:pt x="0" y="137"/>
                  <a:pt x="0" y="138"/>
                </a:cubicBezTo>
                <a:cubicBezTo>
                  <a:pt x="0" y="151"/>
                  <a:pt x="0" y="151"/>
                  <a:pt x="0" y="151"/>
                </a:cubicBezTo>
                <a:cubicBezTo>
                  <a:pt x="0" y="153"/>
                  <a:pt x="1" y="153"/>
                  <a:pt x="2" y="153"/>
                </a:cubicBezTo>
                <a:cubicBezTo>
                  <a:pt x="3" y="153"/>
                  <a:pt x="4" y="153"/>
                  <a:pt x="4" y="151"/>
                </a:cubicBezTo>
                <a:cubicBezTo>
                  <a:pt x="4" y="138"/>
                  <a:pt x="4" y="138"/>
                  <a:pt x="4" y="138"/>
                </a:cubicBezTo>
                <a:cubicBezTo>
                  <a:pt x="4" y="137"/>
                  <a:pt x="3" y="136"/>
                  <a:pt x="2" y="136"/>
                </a:cubicBezTo>
                <a:moveTo>
                  <a:pt x="2" y="109"/>
                </a:moveTo>
                <a:cubicBezTo>
                  <a:pt x="1" y="109"/>
                  <a:pt x="0" y="110"/>
                  <a:pt x="0" y="111"/>
                </a:cubicBezTo>
                <a:cubicBezTo>
                  <a:pt x="0" y="124"/>
                  <a:pt x="0" y="124"/>
                  <a:pt x="0" y="124"/>
                </a:cubicBezTo>
                <a:cubicBezTo>
                  <a:pt x="0" y="125"/>
                  <a:pt x="1" y="126"/>
                  <a:pt x="2" y="126"/>
                </a:cubicBezTo>
                <a:cubicBezTo>
                  <a:pt x="3" y="126"/>
                  <a:pt x="4" y="125"/>
                  <a:pt x="4" y="124"/>
                </a:cubicBezTo>
                <a:cubicBezTo>
                  <a:pt x="4" y="111"/>
                  <a:pt x="4" y="111"/>
                  <a:pt x="4" y="111"/>
                </a:cubicBezTo>
                <a:cubicBezTo>
                  <a:pt x="4" y="110"/>
                  <a:pt x="3" y="109"/>
                  <a:pt x="2" y="109"/>
                </a:cubicBezTo>
                <a:moveTo>
                  <a:pt x="2" y="82"/>
                </a:moveTo>
                <a:cubicBezTo>
                  <a:pt x="1" y="82"/>
                  <a:pt x="0" y="83"/>
                  <a:pt x="0" y="84"/>
                </a:cubicBezTo>
                <a:cubicBezTo>
                  <a:pt x="0" y="97"/>
                  <a:pt x="0" y="97"/>
                  <a:pt x="0" y="97"/>
                </a:cubicBezTo>
                <a:cubicBezTo>
                  <a:pt x="0" y="98"/>
                  <a:pt x="1" y="99"/>
                  <a:pt x="2" y="99"/>
                </a:cubicBezTo>
                <a:cubicBezTo>
                  <a:pt x="3" y="99"/>
                  <a:pt x="4" y="98"/>
                  <a:pt x="4" y="97"/>
                </a:cubicBezTo>
                <a:cubicBezTo>
                  <a:pt x="4" y="84"/>
                  <a:pt x="4" y="84"/>
                  <a:pt x="4" y="84"/>
                </a:cubicBezTo>
                <a:cubicBezTo>
                  <a:pt x="4" y="83"/>
                  <a:pt x="3" y="82"/>
                  <a:pt x="2" y="82"/>
                </a:cubicBezTo>
                <a:moveTo>
                  <a:pt x="2" y="55"/>
                </a:moveTo>
                <a:cubicBezTo>
                  <a:pt x="1" y="55"/>
                  <a:pt x="0" y="56"/>
                  <a:pt x="0" y="57"/>
                </a:cubicBezTo>
                <a:cubicBezTo>
                  <a:pt x="0" y="70"/>
                  <a:pt x="0" y="70"/>
                  <a:pt x="0" y="70"/>
                </a:cubicBezTo>
                <a:cubicBezTo>
                  <a:pt x="0" y="71"/>
                  <a:pt x="1" y="72"/>
                  <a:pt x="2" y="72"/>
                </a:cubicBezTo>
                <a:cubicBezTo>
                  <a:pt x="3" y="72"/>
                  <a:pt x="4" y="71"/>
                  <a:pt x="4" y="70"/>
                </a:cubicBezTo>
                <a:cubicBezTo>
                  <a:pt x="4" y="57"/>
                  <a:pt x="4" y="57"/>
                  <a:pt x="4" y="57"/>
                </a:cubicBezTo>
                <a:cubicBezTo>
                  <a:pt x="4" y="56"/>
                  <a:pt x="3" y="55"/>
                  <a:pt x="2" y="55"/>
                </a:cubicBezTo>
                <a:moveTo>
                  <a:pt x="2" y="28"/>
                </a:moveTo>
                <a:cubicBezTo>
                  <a:pt x="1" y="28"/>
                  <a:pt x="0" y="28"/>
                  <a:pt x="0" y="30"/>
                </a:cubicBezTo>
                <a:cubicBezTo>
                  <a:pt x="0" y="43"/>
                  <a:pt x="0" y="43"/>
                  <a:pt x="0" y="43"/>
                </a:cubicBezTo>
                <a:cubicBezTo>
                  <a:pt x="0" y="44"/>
                  <a:pt x="1" y="45"/>
                  <a:pt x="2" y="45"/>
                </a:cubicBezTo>
                <a:cubicBezTo>
                  <a:pt x="3" y="45"/>
                  <a:pt x="4" y="44"/>
                  <a:pt x="4" y="43"/>
                </a:cubicBezTo>
                <a:cubicBezTo>
                  <a:pt x="4" y="30"/>
                  <a:pt x="4" y="30"/>
                  <a:pt x="4" y="30"/>
                </a:cubicBezTo>
                <a:cubicBezTo>
                  <a:pt x="4" y="28"/>
                  <a:pt x="3" y="28"/>
                  <a:pt x="2" y="28"/>
                </a:cubicBezTo>
                <a:moveTo>
                  <a:pt x="2" y="0"/>
                </a:moveTo>
                <a:cubicBezTo>
                  <a:pt x="1" y="0"/>
                  <a:pt x="0" y="1"/>
                  <a:pt x="0" y="2"/>
                </a:cubicBezTo>
                <a:cubicBezTo>
                  <a:pt x="0" y="16"/>
                  <a:pt x="0" y="16"/>
                  <a:pt x="0" y="16"/>
                </a:cubicBezTo>
                <a:cubicBezTo>
                  <a:pt x="0" y="17"/>
                  <a:pt x="1" y="18"/>
                  <a:pt x="2" y="18"/>
                </a:cubicBezTo>
                <a:cubicBezTo>
                  <a:pt x="3" y="18"/>
                  <a:pt x="4" y="17"/>
                  <a:pt x="4" y="16"/>
                </a:cubicBezTo>
                <a:cubicBezTo>
                  <a:pt x="4" y="2"/>
                  <a:pt x="4" y="2"/>
                  <a:pt x="4" y="2"/>
                </a:cubicBezTo>
                <a:cubicBezTo>
                  <a:pt x="4" y="1"/>
                  <a:pt x="3" y="0"/>
                  <a:pt x="2" y="0"/>
                </a:cubicBezTo>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4" name="Freeform 14"/>
          <p:cNvSpPr>
            <a:spLocks/>
          </p:cNvSpPr>
          <p:nvPr/>
        </p:nvSpPr>
        <p:spPr bwMode="auto">
          <a:xfrm>
            <a:off x="1245354" y="5335145"/>
            <a:ext cx="69709" cy="66807"/>
          </a:xfrm>
          <a:custGeom>
            <a:avLst/>
            <a:gdLst>
              <a:gd name="T0" fmla="*/ 2 w 10"/>
              <a:gd name="T1" fmla="*/ 0 h 10"/>
              <a:gd name="T2" fmla="*/ 0 w 10"/>
              <a:gd name="T3" fmla="*/ 2 h 10"/>
              <a:gd name="T4" fmla="*/ 0 w 10"/>
              <a:gd name="T5" fmla="*/ 8 h 10"/>
              <a:gd name="T6" fmla="*/ 0 w 10"/>
              <a:gd name="T7" fmla="*/ 10 h 10"/>
              <a:gd name="T8" fmla="*/ 2 w 10"/>
              <a:gd name="T9" fmla="*/ 10 h 10"/>
              <a:gd name="T10" fmla="*/ 8 w 10"/>
              <a:gd name="T11" fmla="*/ 10 h 10"/>
              <a:gd name="T12" fmla="*/ 10 w 10"/>
              <a:gd name="T13" fmla="*/ 8 h 10"/>
              <a:gd name="T14" fmla="*/ 8 w 10"/>
              <a:gd name="T15" fmla="*/ 6 h 10"/>
              <a:gd name="T16" fmla="*/ 4 w 10"/>
              <a:gd name="T17" fmla="*/ 6 h 10"/>
              <a:gd name="T18" fmla="*/ 4 w 10"/>
              <a:gd name="T19" fmla="*/ 2 h 10"/>
              <a:gd name="T20" fmla="*/ 2 w 10"/>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0">
                <a:moveTo>
                  <a:pt x="2" y="0"/>
                </a:moveTo>
                <a:cubicBezTo>
                  <a:pt x="1" y="0"/>
                  <a:pt x="0" y="1"/>
                  <a:pt x="0" y="2"/>
                </a:cubicBezTo>
                <a:cubicBezTo>
                  <a:pt x="0" y="8"/>
                  <a:pt x="0" y="8"/>
                  <a:pt x="0" y="8"/>
                </a:cubicBezTo>
                <a:cubicBezTo>
                  <a:pt x="0" y="9"/>
                  <a:pt x="0" y="9"/>
                  <a:pt x="0" y="10"/>
                </a:cubicBezTo>
                <a:cubicBezTo>
                  <a:pt x="1" y="10"/>
                  <a:pt x="1" y="10"/>
                  <a:pt x="2" y="10"/>
                </a:cubicBezTo>
                <a:cubicBezTo>
                  <a:pt x="8" y="10"/>
                  <a:pt x="8" y="10"/>
                  <a:pt x="8" y="10"/>
                </a:cubicBezTo>
                <a:cubicBezTo>
                  <a:pt x="10" y="10"/>
                  <a:pt x="10" y="9"/>
                  <a:pt x="10" y="8"/>
                </a:cubicBezTo>
                <a:cubicBezTo>
                  <a:pt x="10" y="7"/>
                  <a:pt x="10" y="6"/>
                  <a:pt x="8" y="6"/>
                </a:cubicBezTo>
                <a:cubicBezTo>
                  <a:pt x="4" y="6"/>
                  <a:pt x="4" y="6"/>
                  <a:pt x="4" y="6"/>
                </a:cubicBezTo>
                <a:cubicBezTo>
                  <a:pt x="4" y="2"/>
                  <a:pt x="4" y="2"/>
                  <a:pt x="4" y="2"/>
                </a:cubicBezTo>
                <a:cubicBezTo>
                  <a:pt x="4" y="1"/>
                  <a:pt x="3" y="0"/>
                  <a:pt x="2" y="0"/>
                </a:cubicBezTo>
              </a:path>
            </a:pathLst>
          </a:custGeom>
          <a:gradFill flip="none" rotWithShape="0">
            <a:gsLst>
              <a:gs pos="0">
                <a:srgbClr val="F04E28"/>
              </a:gs>
              <a:gs pos="100000">
                <a:schemeClr val="accent3">
                  <a:lumMod val="80000"/>
                </a:schemeClr>
              </a:gs>
            </a:gsLst>
            <a:lin ang="13500000" scaled="1"/>
            <a:tileRect/>
          </a:gradFill>
          <a:ln w="3175">
            <a:gradFill>
              <a:gsLst>
                <a:gs pos="0">
                  <a:srgbClr val="F04E28"/>
                </a:gs>
                <a:gs pos="100000">
                  <a:schemeClr val="accent3">
                    <a:lumMod val="75000"/>
                  </a:schemeClr>
                </a:gs>
              </a:gsLst>
              <a:lin ang="5400000" scaled="0"/>
            </a:gradFill>
          </a:ln>
          <a:effectLst>
            <a:innerShdw blurRad="190500">
              <a:prstClr val="black">
                <a:alpha val="30000"/>
              </a:prstClr>
            </a:inn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15" name="Freeform 15"/>
          <p:cNvSpPr>
            <a:spLocks noEditPoints="1"/>
          </p:cNvSpPr>
          <p:nvPr/>
        </p:nvSpPr>
        <p:spPr bwMode="auto">
          <a:xfrm>
            <a:off x="1381869" y="5375805"/>
            <a:ext cx="1774700" cy="26143"/>
          </a:xfrm>
          <a:custGeom>
            <a:avLst/>
            <a:gdLst>
              <a:gd name="T0" fmla="*/ 2 w 258"/>
              <a:gd name="T1" fmla="*/ 0 h 4"/>
              <a:gd name="T2" fmla="*/ 2 w 258"/>
              <a:gd name="T3" fmla="*/ 4 h 4"/>
              <a:gd name="T4" fmla="*/ 17 w 258"/>
              <a:gd name="T5" fmla="*/ 2 h 4"/>
              <a:gd name="T6" fmla="*/ 42 w 258"/>
              <a:gd name="T7" fmla="*/ 0 h 4"/>
              <a:gd name="T8" fmla="*/ 27 w 258"/>
              <a:gd name="T9" fmla="*/ 2 h 4"/>
              <a:gd name="T10" fmla="*/ 42 w 258"/>
              <a:gd name="T11" fmla="*/ 4 h 4"/>
              <a:gd name="T12" fmla="*/ 42 w 258"/>
              <a:gd name="T13" fmla="*/ 0 h 4"/>
              <a:gd name="T14" fmla="*/ 55 w 258"/>
              <a:gd name="T15" fmla="*/ 0 h 4"/>
              <a:gd name="T16" fmla="*/ 55 w 258"/>
              <a:gd name="T17" fmla="*/ 4 h 4"/>
              <a:gd name="T18" fmla="*/ 71 w 258"/>
              <a:gd name="T19" fmla="*/ 2 h 4"/>
              <a:gd name="T20" fmla="*/ 96 w 258"/>
              <a:gd name="T21" fmla="*/ 0 h 4"/>
              <a:gd name="T22" fmla="*/ 80 w 258"/>
              <a:gd name="T23" fmla="*/ 2 h 4"/>
              <a:gd name="T24" fmla="*/ 96 w 258"/>
              <a:gd name="T25" fmla="*/ 4 h 4"/>
              <a:gd name="T26" fmla="*/ 96 w 258"/>
              <a:gd name="T27" fmla="*/ 0 h 4"/>
              <a:gd name="T28" fmla="*/ 109 w 258"/>
              <a:gd name="T29" fmla="*/ 0 h 4"/>
              <a:gd name="T30" fmla="*/ 109 w 258"/>
              <a:gd name="T31" fmla="*/ 4 h 4"/>
              <a:gd name="T32" fmla="*/ 124 w 258"/>
              <a:gd name="T33" fmla="*/ 2 h 4"/>
              <a:gd name="T34" fmla="*/ 149 w 258"/>
              <a:gd name="T35" fmla="*/ 0 h 4"/>
              <a:gd name="T36" fmla="*/ 134 w 258"/>
              <a:gd name="T37" fmla="*/ 2 h 4"/>
              <a:gd name="T38" fmla="*/ 149 w 258"/>
              <a:gd name="T39" fmla="*/ 4 h 4"/>
              <a:gd name="T40" fmla="*/ 149 w 258"/>
              <a:gd name="T41" fmla="*/ 0 h 4"/>
              <a:gd name="T42" fmla="*/ 162 w 258"/>
              <a:gd name="T43" fmla="*/ 0 h 4"/>
              <a:gd name="T44" fmla="*/ 162 w 258"/>
              <a:gd name="T45" fmla="*/ 4 h 4"/>
              <a:gd name="T46" fmla="*/ 178 w 258"/>
              <a:gd name="T47" fmla="*/ 2 h 4"/>
              <a:gd name="T48" fmla="*/ 203 w 258"/>
              <a:gd name="T49" fmla="*/ 0 h 4"/>
              <a:gd name="T50" fmla="*/ 187 w 258"/>
              <a:gd name="T51" fmla="*/ 2 h 4"/>
              <a:gd name="T52" fmla="*/ 203 w 258"/>
              <a:gd name="T53" fmla="*/ 4 h 4"/>
              <a:gd name="T54" fmla="*/ 203 w 258"/>
              <a:gd name="T55" fmla="*/ 0 h 4"/>
              <a:gd name="T56" fmla="*/ 216 w 258"/>
              <a:gd name="T57" fmla="*/ 0 h 4"/>
              <a:gd name="T58" fmla="*/ 216 w 258"/>
              <a:gd name="T59" fmla="*/ 4 h 4"/>
              <a:gd name="T60" fmla="*/ 231 w 258"/>
              <a:gd name="T61" fmla="*/ 2 h 4"/>
              <a:gd name="T62" fmla="*/ 256 w 258"/>
              <a:gd name="T63" fmla="*/ 0 h 4"/>
              <a:gd name="T64" fmla="*/ 241 w 258"/>
              <a:gd name="T65" fmla="*/ 2 h 4"/>
              <a:gd name="T66" fmla="*/ 256 w 258"/>
              <a:gd name="T67" fmla="*/ 4 h 4"/>
              <a:gd name="T68" fmla="*/ 256 w 258"/>
              <a:gd name="T6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8" h="4">
                <a:moveTo>
                  <a:pt x="15" y="0"/>
                </a:moveTo>
                <a:cubicBezTo>
                  <a:pt x="2" y="0"/>
                  <a:pt x="2" y="0"/>
                  <a:pt x="2" y="0"/>
                </a:cubicBezTo>
                <a:cubicBezTo>
                  <a:pt x="1" y="0"/>
                  <a:pt x="0" y="1"/>
                  <a:pt x="0" y="2"/>
                </a:cubicBezTo>
                <a:cubicBezTo>
                  <a:pt x="0" y="3"/>
                  <a:pt x="1" y="4"/>
                  <a:pt x="2" y="4"/>
                </a:cubicBezTo>
                <a:cubicBezTo>
                  <a:pt x="15" y="4"/>
                  <a:pt x="15" y="4"/>
                  <a:pt x="15" y="4"/>
                </a:cubicBezTo>
                <a:cubicBezTo>
                  <a:pt x="16" y="4"/>
                  <a:pt x="17" y="3"/>
                  <a:pt x="17" y="2"/>
                </a:cubicBezTo>
                <a:cubicBezTo>
                  <a:pt x="17" y="1"/>
                  <a:pt x="16" y="0"/>
                  <a:pt x="15" y="0"/>
                </a:cubicBezTo>
                <a:moveTo>
                  <a:pt x="42" y="0"/>
                </a:moveTo>
                <a:cubicBezTo>
                  <a:pt x="29" y="0"/>
                  <a:pt x="29" y="0"/>
                  <a:pt x="29" y="0"/>
                </a:cubicBezTo>
                <a:cubicBezTo>
                  <a:pt x="28" y="0"/>
                  <a:pt x="27" y="1"/>
                  <a:pt x="27" y="2"/>
                </a:cubicBezTo>
                <a:cubicBezTo>
                  <a:pt x="27" y="3"/>
                  <a:pt x="28" y="4"/>
                  <a:pt x="29" y="4"/>
                </a:cubicBezTo>
                <a:cubicBezTo>
                  <a:pt x="42" y="4"/>
                  <a:pt x="42" y="4"/>
                  <a:pt x="42" y="4"/>
                </a:cubicBezTo>
                <a:cubicBezTo>
                  <a:pt x="43" y="4"/>
                  <a:pt x="44" y="3"/>
                  <a:pt x="44" y="2"/>
                </a:cubicBezTo>
                <a:cubicBezTo>
                  <a:pt x="44" y="1"/>
                  <a:pt x="43" y="0"/>
                  <a:pt x="42" y="0"/>
                </a:cubicBezTo>
                <a:moveTo>
                  <a:pt x="69" y="0"/>
                </a:moveTo>
                <a:cubicBezTo>
                  <a:pt x="55" y="0"/>
                  <a:pt x="55" y="0"/>
                  <a:pt x="55" y="0"/>
                </a:cubicBezTo>
                <a:cubicBezTo>
                  <a:pt x="54" y="0"/>
                  <a:pt x="53" y="1"/>
                  <a:pt x="53" y="2"/>
                </a:cubicBezTo>
                <a:cubicBezTo>
                  <a:pt x="53" y="3"/>
                  <a:pt x="54" y="4"/>
                  <a:pt x="55" y="4"/>
                </a:cubicBezTo>
                <a:cubicBezTo>
                  <a:pt x="69" y="4"/>
                  <a:pt x="69" y="4"/>
                  <a:pt x="69" y="4"/>
                </a:cubicBezTo>
                <a:cubicBezTo>
                  <a:pt x="70" y="4"/>
                  <a:pt x="71" y="3"/>
                  <a:pt x="71" y="2"/>
                </a:cubicBezTo>
                <a:cubicBezTo>
                  <a:pt x="71" y="1"/>
                  <a:pt x="70" y="0"/>
                  <a:pt x="69" y="0"/>
                </a:cubicBezTo>
                <a:moveTo>
                  <a:pt x="96" y="0"/>
                </a:moveTo>
                <a:cubicBezTo>
                  <a:pt x="82" y="0"/>
                  <a:pt x="82" y="0"/>
                  <a:pt x="82" y="0"/>
                </a:cubicBezTo>
                <a:cubicBezTo>
                  <a:pt x="81" y="0"/>
                  <a:pt x="80" y="1"/>
                  <a:pt x="80" y="2"/>
                </a:cubicBezTo>
                <a:cubicBezTo>
                  <a:pt x="80" y="3"/>
                  <a:pt x="81" y="4"/>
                  <a:pt x="82" y="4"/>
                </a:cubicBezTo>
                <a:cubicBezTo>
                  <a:pt x="96" y="4"/>
                  <a:pt x="96" y="4"/>
                  <a:pt x="96" y="4"/>
                </a:cubicBezTo>
                <a:cubicBezTo>
                  <a:pt x="97" y="4"/>
                  <a:pt x="98" y="3"/>
                  <a:pt x="98" y="2"/>
                </a:cubicBezTo>
                <a:cubicBezTo>
                  <a:pt x="98" y="1"/>
                  <a:pt x="97" y="0"/>
                  <a:pt x="96" y="0"/>
                </a:cubicBezTo>
                <a:moveTo>
                  <a:pt x="122" y="0"/>
                </a:moveTo>
                <a:cubicBezTo>
                  <a:pt x="109" y="0"/>
                  <a:pt x="109" y="0"/>
                  <a:pt x="109" y="0"/>
                </a:cubicBezTo>
                <a:cubicBezTo>
                  <a:pt x="108" y="0"/>
                  <a:pt x="107" y="1"/>
                  <a:pt x="107" y="2"/>
                </a:cubicBezTo>
                <a:cubicBezTo>
                  <a:pt x="107" y="3"/>
                  <a:pt x="108" y="4"/>
                  <a:pt x="109" y="4"/>
                </a:cubicBezTo>
                <a:cubicBezTo>
                  <a:pt x="122" y="4"/>
                  <a:pt x="122" y="4"/>
                  <a:pt x="122" y="4"/>
                </a:cubicBezTo>
                <a:cubicBezTo>
                  <a:pt x="123" y="4"/>
                  <a:pt x="124" y="3"/>
                  <a:pt x="124" y="2"/>
                </a:cubicBezTo>
                <a:cubicBezTo>
                  <a:pt x="124" y="1"/>
                  <a:pt x="123" y="0"/>
                  <a:pt x="122" y="0"/>
                </a:cubicBezTo>
                <a:moveTo>
                  <a:pt x="149" y="0"/>
                </a:moveTo>
                <a:cubicBezTo>
                  <a:pt x="136" y="0"/>
                  <a:pt x="136" y="0"/>
                  <a:pt x="136" y="0"/>
                </a:cubicBezTo>
                <a:cubicBezTo>
                  <a:pt x="135" y="0"/>
                  <a:pt x="134" y="1"/>
                  <a:pt x="134" y="2"/>
                </a:cubicBezTo>
                <a:cubicBezTo>
                  <a:pt x="134" y="3"/>
                  <a:pt x="135" y="4"/>
                  <a:pt x="136" y="4"/>
                </a:cubicBezTo>
                <a:cubicBezTo>
                  <a:pt x="149" y="4"/>
                  <a:pt x="149" y="4"/>
                  <a:pt x="149" y="4"/>
                </a:cubicBezTo>
                <a:cubicBezTo>
                  <a:pt x="150" y="4"/>
                  <a:pt x="151" y="3"/>
                  <a:pt x="151" y="2"/>
                </a:cubicBezTo>
                <a:cubicBezTo>
                  <a:pt x="151" y="1"/>
                  <a:pt x="150" y="0"/>
                  <a:pt x="149" y="0"/>
                </a:cubicBezTo>
                <a:moveTo>
                  <a:pt x="176" y="0"/>
                </a:moveTo>
                <a:cubicBezTo>
                  <a:pt x="162" y="0"/>
                  <a:pt x="162" y="0"/>
                  <a:pt x="162" y="0"/>
                </a:cubicBezTo>
                <a:cubicBezTo>
                  <a:pt x="161" y="0"/>
                  <a:pt x="160" y="1"/>
                  <a:pt x="160" y="2"/>
                </a:cubicBezTo>
                <a:cubicBezTo>
                  <a:pt x="160" y="3"/>
                  <a:pt x="161" y="4"/>
                  <a:pt x="162" y="4"/>
                </a:cubicBezTo>
                <a:cubicBezTo>
                  <a:pt x="176" y="4"/>
                  <a:pt x="176" y="4"/>
                  <a:pt x="176" y="4"/>
                </a:cubicBezTo>
                <a:cubicBezTo>
                  <a:pt x="177" y="4"/>
                  <a:pt x="178" y="3"/>
                  <a:pt x="178" y="2"/>
                </a:cubicBezTo>
                <a:cubicBezTo>
                  <a:pt x="178" y="1"/>
                  <a:pt x="177" y="0"/>
                  <a:pt x="176" y="0"/>
                </a:cubicBezTo>
                <a:moveTo>
                  <a:pt x="203" y="0"/>
                </a:moveTo>
                <a:cubicBezTo>
                  <a:pt x="189" y="0"/>
                  <a:pt x="189" y="0"/>
                  <a:pt x="189" y="0"/>
                </a:cubicBezTo>
                <a:cubicBezTo>
                  <a:pt x="188" y="0"/>
                  <a:pt x="187" y="1"/>
                  <a:pt x="187" y="2"/>
                </a:cubicBezTo>
                <a:cubicBezTo>
                  <a:pt x="187" y="3"/>
                  <a:pt x="188" y="4"/>
                  <a:pt x="189" y="4"/>
                </a:cubicBezTo>
                <a:cubicBezTo>
                  <a:pt x="203" y="4"/>
                  <a:pt x="203" y="4"/>
                  <a:pt x="203" y="4"/>
                </a:cubicBezTo>
                <a:cubicBezTo>
                  <a:pt x="204" y="4"/>
                  <a:pt x="205" y="3"/>
                  <a:pt x="205" y="2"/>
                </a:cubicBezTo>
                <a:cubicBezTo>
                  <a:pt x="205" y="1"/>
                  <a:pt x="204" y="0"/>
                  <a:pt x="203" y="0"/>
                </a:cubicBezTo>
                <a:moveTo>
                  <a:pt x="229" y="0"/>
                </a:moveTo>
                <a:cubicBezTo>
                  <a:pt x="216" y="0"/>
                  <a:pt x="216" y="0"/>
                  <a:pt x="216" y="0"/>
                </a:cubicBezTo>
                <a:cubicBezTo>
                  <a:pt x="215" y="0"/>
                  <a:pt x="214" y="1"/>
                  <a:pt x="214" y="2"/>
                </a:cubicBezTo>
                <a:cubicBezTo>
                  <a:pt x="214" y="3"/>
                  <a:pt x="215" y="4"/>
                  <a:pt x="216" y="4"/>
                </a:cubicBezTo>
                <a:cubicBezTo>
                  <a:pt x="229" y="4"/>
                  <a:pt x="229" y="4"/>
                  <a:pt x="229" y="4"/>
                </a:cubicBezTo>
                <a:cubicBezTo>
                  <a:pt x="230" y="4"/>
                  <a:pt x="231" y="3"/>
                  <a:pt x="231" y="2"/>
                </a:cubicBezTo>
                <a:cubicBezTo>
                  <a:pt x="231" y="1"/>
                  <a:pt x="230" y="0"/>
                  <a:pt x="229" y="0"/>
                </a:cubicBezTo>
                <a:moveTo>
                  <a:pt x="256" y="0"/>
                </a:moveTo>
                <a:cubicBezTo>
                  <a:pt x="243" y="0"/>
                  <a:pt x="243" y="0"/>
                  <a:pt x="243" y="0"/>
                </a:cubicBezTo>
                <a:cubicBezTo>
                  <a:pt x="242" y="0"/>
                  <a:pt x="241" y="1"/>
                  <a:pt x="241" y="2"/>
                </a:cubicBezTo>
                <a:cubicBezTo>
                  <a:pt x="241" y="3"/>
                  <a:pt x="242" y="4"/>
                  <a:pt x="243" y="4"/>
                </a:cubicBezTo>
                <a:cubicBezTo>
                  <a:pt x="256" y="4"/>
                  <a:pt x="256" y="4"/>
                  <a:pt x="256" y="4"/>
                </a:cubicBezTo>
                <a:cubicBezTo>
                  <a:pt x="257" y="4"/>
                  <a:pt x="258" y="3"/>
                  <a:pt x="258" y="2"/>
                </a:cubicBezTo>
                <a:cubicBezTo>
                  <a:pt x="258" y="1"/>
                  <a:pt x="257" y="0"/>
                  <a:pt x="256" y="0"/>
                </a:cubicBezTo>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6" name="Freeform 16"/>
          <p:cNvSpPr>
            <a:spLocks/>
          </p:cNvSpPr>
          <p:nvPr/>
        </p:nvSpPr>
        <p:spPr bwMode="auto">
          <a:xfrm>
            <a:off x="3226281" y="5335145"/>
            <a:ext cx="66807" cy="66807"/>
          </a:xfrm>
          <a:custGeom>
            <a:avLst/>
            <a:gdLst>
              <a:gd name="T0" fmla="*/ 8 w 10"/>
              <a:gd name="T1" fmla="*/ 0 h 10"/>
              <a:gd name="T2" fmla="*/ 6 w 10"/>
              <a:gd name="T3" fmla="*/ 2 h 10"/>
              <a:gd name="T4" fmla="*/ 6 w 10"/>
              <a:gd name="T5" fmla="*/ 6 h 10"/>
              <a:gd name="T6" fmla="*/ 2 w 10"/>
              <a:gd name="T7" fmla="*/ 6 h 10"/>
              <a:gd name="T8" fmla="*/ 0 w 10"/>
              <a:gd name="T9" fmla="*/ 8 h 10"/>
              <a:gd name="T10" fmla="*/ 2 w 10"/>
              <a:gd name="T11" fmla="*/ 10 h 10"/>
              <a:gd name="T12" fmla="*/ 2 w 10"/>
              <a:gd name="T13" fmla="*/ 10 h 10"/>
              <a:gd name="T14" fmla="*/ 8 w 10"/>
              <a:gd name="T15" fmla="*/ 10 h 10"/>
              <a:gd name="T16" fmla="*/ 10 w 10"/>
              <a:gd name="T17" fmla="*/ 10 h 10"/>
              <a:gd name="T18" fmla="*/ 10 w 10"/>
              <a:gd name="T19" fmla="*/ 8 h 10"/>
              <a:gd name="T20" fmla="*/ 10 w 10"/>
              <a:gd name="T21" fmla="*/ 2 h 10"/>
              <a:gd name="T22" fmla="*/ 8 w 10"/>
              <a:gd name="T2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10">
                <a:moveTo>
                  <a:pt x="8" y="0"/>
                </a:moveTo>
                <a:cubicBezTo>
                  <a:pt x="7" y="0"/>
                  <a:pt x="6" y="1"/>
                  <a:pt x="6" y="2"/>
                </a:cubicBezTo>
                <a:cubicBezTo>
                  <a:pt x="6" y="6"/>
                  <a:pt x="6" y="6"/>
                  <a:pt x="6" y="6"/>
                </a:cubicBezTo>
                <a:cubicBezTo>
                  <a:pt x="2" y="6"/>
                  <a:pt x="2" y="6"/>
                  <a:pt x="2" y="6"/>
                </a:cubicBezTo>
                <a:cubicBezTo>
                  <a:pt x="0" y="6"/>
                  <a:pt x="0" y="7"/>
                  <a:pt x="0" y="8"/>
                </a:cubicBezTo>
                <a:cubicBezTo>
                  <a:pt x="0" y="9"/>
                  <a:pt x="0" y="10"/>
                  <a:pt x="2" y="10"/>
                </a:cubicBezTo>
                <a:cubicBezTo>
                  <a:pt x="2" y="10"/>
                  <a:pt x="2" y="10"/>
                  <a:pt x="2" y="10"/>
                </a:cubicBezTo>
                <a:cubicBezTo>
                  <a:pt x="8" y="10"/>
                  <a:pt x="8" y="10"/>
                  <a:pt x="8" y="10"/>
                </a:cubicBezTo>
                <a:cubicBezTo>
                  <a:pt x="9" y="10"/>
                  <a:pt x="9" y="10"/>
                  <a:pt x="10" y="10"/>
                </a:cubicBezTo>
                <a:cubicBezTo>
                  <a:pt x="10" y="9"/>
                  <a:pt x="10" y="9"/>
                  <a:pt x="10" y="8"/>
                </a:cubicBezTo>
                <a:cubicBezTo>
                  <a:pt x="10" y="2"/>
                  <a:pt x="10" y="2"/>
                  <a:pt x="10" y="2"/>
                </a:cubicBezTo>
                <a:cubicBezTo>
                  <a:pt x="10" y="1"/>
                  <a:pt x="9" y="0"/>
                  <a:pt x="8" y="0"/>
                </a:cubicBezTo>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7" name="Freeform 17"/>
          <p:cNvSpPr>
            <a:spLocks noEditPoints="1"/>
          </p:cNvSpPr>
          <p:nvPr/>
        </p:nvSpPr>
        <p:spPr bwMode="auto">
          <a:xfrm>
            <a:off x="3266941" y="2912723"/>
            <a:ext cx="26143" cy="2352711"/>
          </a:xfrm>
          <a:custGeom>
            <a:avLst/>
            <a:gdLst>
              <a:gd name="T0" fmla="*/ 0 w 4"/>
              <a:gd name="T1" fmla="*/ 326 h 341"/>
              <a:gd name="T2" fmla="*/ 2 w 4"/>
              <a:gd name="T3" fmla="*/ 341 h 341"/>
              <a:gd name="T4" fmla="*/ 4 w 4"/>
              <a:gd name="T5" fmla="*/ 326 h 341"/>
              <a:gd name="T6" fmla="*/ 2 w 4"/>
              <a:gd name="T7" fmla="*/ 297 h 341"/>
              <a:gd name="T8" fmla="*/ 0 w 4"/>
              <a:gd name="T9" fmla="*/ 312 h 341"/>
              <a:gd name="T10" fmla="*/ 4 w 4"/>
              <a:gd name="T11" fmla="*/ 312 h 341"/>
              <a:gd name="T12" fmla="*/ 2 w 4"/>
              <a:gd name="T13" fmla="*/ 297 h 341"/>
              <a:gd name="T14" fmla="*/ 0 w 4"/>
              <a:gd name="T15" fmla="*/ 272 h 341"/>
              <a:gd name="T16" fmla="*/ 2 w 4"/>
              <a:gd name="T17" fmla="*/ 287 h 341"/>
              <a:gd name="T18" fmla="*/ 4 w 4"/>
              <a:gd name="T19" fmla="*/ 272 h 341"/>
              <a:gd name="T20" fmla="*/ 2 w 4"/>
              <a:gd name="T21" fmla="*/ 243 h 341"/>
              <a:gd name="T22" fmla="*/ 0 w 4"/>
              <a:gd name="T23" fmla="*/ 258 h 341"/>
              <a:gd name="T24" fmla="*/ 4 w 4"/>
              <a:gd name="T25" fmla="*/ 258 h 341"/>
              <a:gd name="T26" fmla="*/ 2 w 4"/>
              <a:gd name="T27" fmla="*/ 243 h 341"/>
              <a:gd name="T28" fmla="*/ 0 w 4"/>
              <a:gd name="T29" fmla="*/ 218 h 341"/>
              <a:gd name="T30" fmla="*/ 2 w 4"/>
              <a:gd name="T31" fmla="*/ 233 h 341"/>
              <a:gd name="T32" fmla="*/ 4 w 4"/>
              <a:gd name="T33" fmla="*/ 218 h 341"/>
              <a:gd name="T34" fmla="*/ 2 w 4"/>
              <a:gd name="T35" fmla="*/ 189 h 341"/>
              <a:gd name="T36" fmla="*/ 0 w 4"/>
              <a:gd name="T37" fmla="*/ 204 h 341"/>
              <a:gd name="T38" fmla="*/ 4 w 4"/>
              <a:gd name="T39" fmla="*/ 204 h 341"/>
              <a:gd name="T40" fmla="*/ 2 w 4"/>
              <a:gd name="T41" fmla="*/ 189 h 341"/>
              <a:gd name="T42" fmla="*/ 0 w 4"/>
              <a:gd name="T43" fmla="*/ 164 h 341"/>
              <a:gd name="T44" fmla="*/ 2 w 4"/>
              <a:gd name="T45" fmla="*/ 179 h 341"/>
              <a:gd name="T46" fmla="*/ 4 w 4"/>
              <a:gd name="T47" fmla="*/ 164 h 341"/>
              <a:gd name="T48" fmla="*/ 2 w 4"/>
              <a:gd name="T49" fmla="*/ 135 h 341"/>
              <a:gd name="T50" fmla="*/ 0 w 4"/>
              <a:gd name="T51" fmla="*/ 150 h 341"/>
              <a:gd name="T52" fmla="*/ 4 w 4"/>
              <a:gd name="T53" fmla="*/ 150 h 341"/>
              <a:gd name="T54" fmla="*/ 2 w 4"/>
              <a:gd name="T55" fmla="*/ 135 h 341"/>
              <a:gd name="T56" fmla="*/ 0 w 4"/>
              <a:gd name="T57" fmla="*/ 110 h 341"/>
              <a:gd name="T58" fmla="*/ 2 w 4"/>
              <a:gd name="T59" fmla="*/ 125 h 341"/>
              <a:gd name="T60" fmla="*/ 4 w 4"/>
              <a:gd name="T61" fmla="*/ 110 h 341"/>
              <a:gd name="T62" fmla="*/ 2 w 4"/>
              <a:gd name="T63" fmla="*/ 81 h 341"/>
              <a:gd name="T64" fmla="*/ 0 w 4"/>
              <a:gd name="T65" fmla="*/ 96 h 341"/>
              <a:gd name="T66" fmla="*/ 4 w 4"/>
              <a:gd name="T67" fmla="*/ 96 h 341"/>
              <a:gd name="T68" fmla="*/ 2 w 4"/>
              <a:gd name="T69" fmla="*/ 81 h 341"/>
              <a:gd name="T70" fmla="*/ 0 w 4"/>
              <a:gd name="T71" fmla="*/ 56 h 341"/>
              <a:gd name="T72" fmla="*/ 2 w 4"/>
              <a:gd name="T73" fmla="*/ 71 h 341"/>
              <a:gd name="T74" fmla="*/ 4 w 4"/>
              <a:gd name="T75" fmla="*/ 56 h 341"/>
              <a:gd name="T76" fmla="*/ 2 w 4"/>
              <a:gd name="T77" fmla="*/ 27 h 341"/>
              <a:gd name="T78" fmla="*/ 0 w 4"/>
              <a:gd name="T79" fmla="*/ 42 h 341"/>
              <a:gd name="T80" fmla="*/ 4 w 4"/>
              <a:gd name="T81" fmla="*/ 42 h 341"/>
              <a:gd name="T82" fmla="*/ 2 w 4"/>
              <a:gd name="T83" fmla="*/ 27 h 341"/>
              <a:gd name="T84" fmla="*/ 0 w 4"/>
              <a:gd name="T85" fmla="*/ 2 h 341"/>
              <a:gd name="T86" fmla="*/ 2 w 4"/>
              <a:gd name="T87" fmla="*/ 17 h 341"/>
              <a:gd name="T88" fmla="*/ 4 w 4"/>
              <a:gd name="T89" fmla="*/ 2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 h="341">
                <a:moveTo>
                  <a:pt x="2" y="324"/>
                </a:moveTo>
                <a:cubicBezTo>
                  <a:pt x="1" y="324"/>
                  <a:pt x="0" y="325"/>
                  <a:pt x="0" y="326"/>
                </a:cubicBezTo>
                <a:cubicBezTo>
                  <a:pt x="0" y="339"/>
                  <a:pt x="0" y="339"/>
                  <a:pt x="0" y="339"/>
                </a:cubicBezTo>
                <a:cubicBezTo>
                  <a:pt x="0" y="340"/>
                  <a:pt x="1" y="341"/>
                  <a:pt x="2" y="341"/>
                </a:cubicBezTo>
                <a:cubicBezTo>
                  <a:pt x="3" y="341"/>
                  <a:pt x="4" y="340"/>
                  <a:pt x="4" y="339"/>
                </a:cubicBezTo>
                <a:cubicBezTo>
                  <a:pt x="4" y="326"/>
                  <a:pt x="4" y="326"/>
                  <a:pt x="4" y="326"/>
                </a:cubicBezTo>
                <a:cubicBezTo>
                  <a:pt x="4" y="325"/>
                  <a:pt x="3" y="324"/>
                  <a:pt x="2" y="324"/>
                </a:cubicBezTo>
                <a:moveTo>
                  <a:pt x="2" y="297"/>
                </a:moveTo>
                <a:cubicBezTo>
                  <a:pt x="1" y="297"/>
                  <a:pt x="0" y="298"/>
                  <a:pt x="0" y="299"/>
                </a:cubicBezTo>
                <a:cubicBezTo>
                  <a:pt x="0" y="312"/>
                  <a:pt x="0" y="312"/>
                  <a:pt x="0" y="312"/>
                </a:cubicBezTo>
                <a:cubicBezTo>
                  <a:pt x="0" y="313"/>
                  <a:pt x="1" y="314"/>
                  <a:pt x="2" y="314"/>
                </a:cubicBezTo>
                <a:cubicBezTo>
                  <a:pt x="3" y="314"/>
                  <a:pt x="4" y="313"/>
                  <a:pt x="4" y="312"/>
                </a:cubicBezTo>
                <a:cubicBezTo>
                  <a:pt x="4" y="299"/>
                  <a:pt x="4" y="299"/>
                  <a:pt x="4" y="299"/>
                </a:cubicBezTo>
                <a:cubicBezTo>
                  <a:pt x="4" y="298"/>
                  <a:pt x="3" y="297"/>
                  <a:pt x="2" y="297"/>
                </a:cubicBezTo>
                <a:moveTo>
                  <a:pt x="2" y="270"/>
                </a:moveTo>
                <a:cubicBezTo>
                  <a:pt x="1" y="270"/>
                  <a:pt x="0" y="271"/>
                  <a:pt x="0" y="272"/>
                </a:cubicBezTo>
                <a:cubicBezTo>
                  <a:pt x="0" y="285"/>
                  <a:pt x="0" y="285"/>
                  <a:pt x="0" y="285"/>
                </a:cubicBezTo>
                <a:cubicBezTo>
                  <a:pt x="0" y="286"/>
                  <a:pt x="1" y="287"/>
                  <a:pt x="2" y="287"/>
                </a:cubicBezTo>
                <a:cubicBezTo>
                  <a:pt x="3" y="287"/>
                  <a:pt x="4" y="286"/>
                  <a:pt x="4" y="285"/>
                </a:cubicBezTo>
                <a:cubicBezTo>
                  <a:pt x="4" y="272"/>
                  <a:pt x="4" y="272"/>
                  <a:pt x="4" y="272"/>
                </a:cubicBezTo>
                <a:cubicBezTo>
                  <a:pt x="4" y="271"/>
                  <a:pt x="3" y="270"/>
                  <a:pt x="2" y="270"/>
                </a:cubicBezTo>
                <a:moveTo>
                  <a:pt x="2" y="243"/>
                </a:moveTo>
                <a:cubicBezTo>
                  <a:pt x="1" y="243"/>
                  <a:pt x="0" y="244"/>
                  <a:pt x="0" y="245"/>
                </a:cubicBezTo>
                <a:cubicBezTo>
                  <a:pt x="0" y="258"/>
                  <a:pt x="0" y="258"/>
                  <a:pt x="0" y="258"/>
                </a:cubicBezTo>
                <a:cubicBezTo>
                  <a:pt x="0" y="259"/>
                  <a:pt x="1" y="260"/>
                  <a:pt x="2" y="260"/>
                </a:cubicBezTo>
                <a:cubicBezTo>
                  <a:pt x="3" y="260"/>
                  <a:pt x="4" y="259"/>
                  <a:pt x="4" y="258"/>
                </a:cubicBezTo>
                <a:cubicBezTo>
                  <a:pt x="4" y="245"/>
                  <a:pt x="4" y="245"/>
                  <a:pt x="4" y="245"/>
                </a:cubicBezTo>
                <a:cubicBezTo>
                  <a:pt x="4" y="244"/>
                  <a:pt x="3" y="243"/>
                  <a:pt x="2" y="243"/>
                </a:cubicBezTo>
                <a:moveTo>
                  <a:pt x="2" y="216"/>
                </a:moveTo>
                <a:cubicBezTo>
                  <a:pt x="1" y="216"/>
                  <a:pt x="0" y="217"/>
                  <a:pt x="0" y="218"/>
                </a:cubicBezTo>
                <a:cubicBezTo>
                  <a:pt x="0" y="231"/>
                  <a:pt x="0" y="231"/>
                  <a:pt x="0" y="231"/>
                </a:cubicBezTo>
                <a:cubicBezTo>
                  <a:pt x="0" y="232"/>
                  <a:pt x="1" y="233"/>
                  <a:pt x="2" y="233"/>
                </a:cubicBezTo>
                <a:cubicBezTo>
                  <a:pt x="3" y="233"/>
                  <a:pt x="4" y="232"/>
                  <a:pt x="4" y="231"/>
                </a:cubicBezTo>
                <a:cubicBezTo>
                  <a:pt x="4" y="218"/>
                  <a:pt x="4" y="218"/>
                  <a:pt x="4" y="218"/>
                </a:cubicBezTo>
                <a:cubicBezTo>
                  <a:pt x="4" y="217"/>
                  <a:pt x="3" y="216"/>
                  <a:pt x="2" y="216"/>
                </a:cubicBezTo>
                <a:moveTo>
                  <a:pt x="2" y="189"/>
                </a:moveTo>
                <a:cubicBezTo>
                  <a:pt x="1" y="189"/>
                  <a:pt x="0" y="190"/>
                  <a:pt x="0" y="191"/>
                </a:cubicBezTo>
                <a:cubicBezTo>
                  <a:pt x="0" y="204"/>
                  <a:pt x="0" y="204"/>
                  <a:pt x="0" y="204"/>
                </a:cubicBezTo>
                <a:cubicBezTo>
                  <a:pt x="0" y="205"/>
                  <a:pt x="1" y="206"/>
                  <a:pt x="2" y="206"/>
                </a:cubicBezTo>
                <a:cubicBezTo>
                  <a:pt x="3" y="206"/>
                  <a:pt x="4" y="205"/>
                  <a:pt x="4" y="204"/>
                </a:cubicBezTo>
                <a:cubicBezTo>
                  <a:pt x="4" y="191"/>
                  <a:pt x="4" y="191"/>
                  <a:pt x="4" y="191"/>
                </a:cubicBezTo>
                <a:cubicBezTo>
                  <a:pt x="4" y="190"/>
                  <a:pt x="3" y="189"/>
                  <a:pt x="2" y="189"/>
                </a:cubicBezTo>
                <a:moveTo>
                  <a:pt x="2" y="162"/>
                </a:moveTo>
                <a:cubicBezTo>
                  <a:pt x="1" y="162"/>
                  <a:pt x="0" y="163"/>
                  <a:pt x="0" y="164"/>
                </a:cubicBezTo>
                <a:cubicBezTo>
                  <a:pt x="0" y="177"/>
                  <a:pt x="0" y="177"/>
                  <a:pt x="0" y="177"/>
                </a:cubicBezTo>
                <a:cubicBezTo>
                  <a:pt x="0" y="178"/>
                  <a:pt x="1" y="179"/>
                  <a:pt x="2" y="179"/>
                </a:cubicBezTo>
                <a:cubicBezTo>
                  <a:pt x="3" y="179"/>
                  <a:pt x="4" y="178"/>
                  <a:pt x="4" y="177"/>
                </a:cubicBezTo>
                <a:cubicBezTo>
                  <a:pt x="4" y="164"/>
                  <a:pt x="4" y="164"/>
                  <a:pt x="4" y="164"/>
                </a:cubicBezTo>
                <a:cubicBezTo>
                  <a:pt x="4" y="163"/>
                  <a:pt x="3" y="162"/>
                  <a:pt x="2" y="162"/>
                </a:cubicBezTo>
                <a:moveTo>
                  <a:pt x="2" y="135"/>
                </a:moveTo>
                <a:cubicBezTo>
                  <a:pt x="1" y="135"/>
                  <a:pt x="0" y="136"/>
                  <a:pt x="0" y="137"/>
                </a:cubicBezTo>
                <a:cubicBezTo>
                  <a:pt x="0" y="150"/>
                  <a:pt x="0" y="150"/>
                  <a:pt x="0" y="150"/>
                </a:cubicBezTo>
                <a:cubicBezTo>
                  <a:pt x="0" y="151"/>
                  <a:pt x="1" y="152"/>
                  <a:pt x="2" y="152"/>
                </a:cubicBezTo>
                <a:cubicBezTo>
                  <a:pt x="3" y="152"/>
                  <a:pt x="4" y="151"/>
                  <a:pt x="4" y="150"/>
                </a:cubicBezTo>
                <a:cubicBezTo>
                  <a:pt x="4" y="137"/>
                  <a:pt x="4" y="137"/>
                  <a:pt x="4" y="137"/>
                </a:cubicBezTo>
                <a:cubicBezTo>
                  <a:pt x="4" y="136"/>
                  <a:pt x="3" y="135"/>
                  <a:pt x="2" y="135"/>
                </a:cubicBezTo>
                <a:moveTo>
                  <a:pt x="2" y="108"/>
                </a:moveTo>
                <a:cubicBezTo>
                  <a:pt x="1" y="108"/>
                  <a:pt x="0" y="109"/>
                  <a:pt x="0" y="110"/>
                </a:cubicBezTo>
                <a:cubicBezTo>
                  <a:pt x="0" y="123"/>
                  <a:pt x="0" y="123"/>
                  <a:pt x="0" y="123"/>
                </a:cubicBezTo>
                <a:cubicBezTo>
                  <a:pt x="0" y="124"/>
                  <a:pt x="1" y="125"/>
                  <a:pt x="2" y="125"/>
                </a:cubicBezTo>
                <a:cubicBezTo>
                  <a:pt x="3" y="125"/>
                  <a:pt x="4" y="124"/>
                  <a:pt x="4" y="123"/>
                </a:cubicBezTo>
                <a:cubicBezTo>
                  <a:pt x="4" y="110"/>
                  <a:pt x="4" y="110"/>
                  <a:pt x="4" y="110"/>
                </a:cubicBezTo>
                <a:cubicBezTo>
                  <a:pt x="4" y="109"/>
                  <a:pt x="3" y="108"/>
                  <a:pt x="2" y="108"/>
                </a:cubicBezTo>
                <a:moveTo>
                  <a:pt x="2" y="81"/>
                </a:moveTo>
                <a:cubicBezTo>
                  <a:pt x="1" y="81"/>
                  <a:pt x="0" y="82"/>
                  <a:pt x="0" y="83"/>
                </a:cubicBezTo>
                <a:cubicBezTo>
                  <a:pt x="0" y="96"/>
                  <a:pt x="0" y="96"/>
                  <a:pt x="0" y="96"/>
                </a:cubicBezTo>
                <a:cubicBezTo>
                  <a:pt x="0" y="97"/>
                  <a:pt x="1" y="98"/>
                  <a:pt x="2" y="98"/>
                </a:cubicBezTo>
                <a:cubicBezTo>
                  <a:pt x="3" y="98"/>
                  <a:pt x="4" y="97"/>
                  <a:pt x="4" y="96"/>
                </a:cubicBezTo>
                <a:cubicBezTo>
                  <a:pt x="4" y="83"/>
                  <a:pt x="4" y="83"/>
                  <a:pt x="4" y="83"/>
                </a:cubicBezTo>
                <a:cubicBezTo>
                  <a:pt x="4" y="82"/>
                  <a:pt x="3" y="81"/>
                  <a:pt x="2" y="81"/>
                </a:cubicBezTo>
                <a:moveTo>
                  <a:pt x="2" y="54"/>
                </a:moveTo>
                <a:cubicBezTo>
                  <a:pt x="1" y="54"/>
                  <a:pt x="0" y="55"/>
                  <a:pt x="0" y="56"/>
                </a:cubicBezTo>
                <a:cubicBezTo>
                  <a:pt x="0" y="69"/>
                  <a:pt x="0" y="69"/>
                  <a:pt x="0" y="69"/>
                </a:cubicBezTo>
                <a:cubicBezTo>
                  <a:pt x="0" y="70"/>
                  <a:pt x="1" y="71"/>
                  <a:pt x="2" y="71"/>
                </a:cubicBezTo>
                <a:cubicBezTo>
                  <a:pt x="3" y="71"/>
                  <a:pt x="4" y="70"/>
                  <a:pt x="4" y="69"/>
                </a:cubicBezTo>
                <a:cubicBezTo>
                  <a:pt x="4" y="56"/>
                  <a:pt x="4" y="56"/>
                  <a:pt x="4" y="56"/>
                </a:cubicBezTo>
                <a:cubicBezTo>
                  <a:pt x="4" y="55"/>
                  <a:pt x="3" y="54"/>
                  <a:pt x="2" y="54"/>
                </a:cubicBezTo>
                <a:moveTo>
                  <a:pt x="2" y="27"/>
                </a:moveTo>
                <a:cubicBezTo>
                  <a:pt x="1" y="27"/>
                  <a:pt x="0" y="28"/>
                  <a:pt x="0" y="29"/>
                </a:cubicBezTo>
                <a:cubicBezTo>
                  <a:pt x="0" y="42"/>
                  <a:pt x="0" y="42"/>
                  <a:pt x="0" y="42"/>
                </a:cubicBezTo>
                <a:cubicBezTo>
                  <a:pt x="0" y="43"/>
                  <a:pt x="1" y="44"/>
                  <a:pt x="2" y="44"/>
                </a:cubicBezTo>
                <a:cubicBezTo>
                  <a:pt x="3" y="44"/>
                  <a:pt x="4" y="43"/>
                  <a:pt x="4" y="42"/>
                </a:cubicBezTo>
                <a:cubicBezTo>
                  <a:pt x="4" y="29"/>
                  <a:pt x="4" y="29"/>
                  <a:pt x="4" y="29"/>
                </a:cubicBezTo>
                <a:cubicBezTo>
                  <a:pt x="4" y="28"/>
                  <a:pt x="3" y="27"/>
                  <a:pt x="2" y="27"/>
                </a:cubicBezTo>
                <a:moveTo>
                  <a:pt x="2" y="0"/>
                </a:moveTo>
                <a:cubicBezTo>
                  <a:pt x="1" y="0"/>
                  <a:pt x="0" y="1"/>
                  <a:pt x="0" y="2"/>
                </a:cubicBezTo>
                <a:cubicBezTo>
                  <a:pt x="0" y="15"/>
                  <a:pt x="0" y="15"/>
                  <a:pt x="0" y="15"/>
                </a:cubicBezTo>
                <a:cubicBezTo>
                  <a:pt x="0" y="16"/>
                  <a:pt x="1" y="17"/>
                  <a:pt x="2" y="17"/>
                </a:cubicBezTo>
                <a:cubicBezTo>
                  <a:pt x="3" y="17"/>
                  <a:pt x="4" y="16"/>
                  <a:pt x="4" y="15"/>
                </a:cubicBezTo>
                <a:cubicBezTo>
                  <a:pt x="4" y="2"/>
                  <a:pt x="4" y="2"/>
                  <a:pt x="4" y="2"/>
                </a:cubicBezTo>
                <a:cubicBezTo>
                  <a:pt x="4" y="1"/>
                  <a:pt x="3" y="0"/>
                  <a:pt x="2" y="0"/>
                </a:cubicBezTo>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0" name="Freeform 20"/>
          <p:cNvSpPr>
            <a:spLocks/>
          </p:cNvSpPr>
          <p:nvPr/>
        </p:nvSpPr>
        <p:spPr bwMode="auto">
          <a:xfrm>
            <a:off x="3650349" y="2726830"/>
            <a:ext cx="2352711" cy="2131964"/>
          </a:xfrm>
          <a:custGeom>
            <a:avLst/>
            <a:gdLst>
              <a:gd name="T0" fmla="*/ 810 w 810"/>
              <a:gd name="T1" fmla="*/ 0 h 734"/>
              <a:gd name="T2" fmla="*/ 0 w 810"/>
              <a:gd name="T3" fmla="*/ 0 h 734"/>
              <a:gd name="T4" fmla="*/ 0 w 810"/>
              <a:gd name="T5" fmla="*/ 734 h 734"/>
              <a:gd name="T6" fmla="*/ 405 w 810"/>
              <a:gd name="T7" fmla="*/ 632 h 734"/>
              <a:gd name="T8" fmla="*/ 810 w 810"/>
              <a:gd name="T9" fmla="*/ 734 h 734"/>
              <a:gd name="T10" fmla="*/ 810 w 810"/>
              <a:gd name="T11" fmla="*/ 0 h 734"/>
            </a:gdLst>
            <a:ahLst/>
            <a:cxnLst>
              <a:cxn ang="0">
                <a:pos x="T0" y="T1"/>
              </a:cxn>
              <a:cxn ang="0">
                <a:pos x="T2" y="T3"/>
              </a:cxn>
              <a:cxn ang="0">
                <a:pos x="T4" y="T5"/>
              </a:cxn>
              <a:cxn ang="0">
                <a:pos x="T6" y="T7"/>
              </a:cxn>
              <a:cxn ang="0">
                <a:pos x="T8" y="T9"/>
              </a:cxn>
              <a:cxn ang="0">
                <a:pos x="T10" y="T11"/>
              </a:cxn>
            </a:cxnLst>
            <a:rect l="0" t="0" r="r" b="b"/>
            <a:pathLst>
              <a:path w="810" h="734">
                <a:moveTo>
                  <a:pt x="810" y="0"/>
                </a:moveTo>
                <a:lnTo>
                  <a:pt x="0" y="0"/>
                </a:lnTo>
                <a:lnTo>
                  <a:pt x="0" y="734"/>
                </a:lnTo>
                <a:lnTo>
                  <a:pt x="405" y="632"/>
                </a:lnTo>
                <a:lnTo>
                  <a:pt x="810" y="734"/>
                </a:lnTo>
                <a:lnTo>
                  <a:pt x="810" y="0"/>
                </a:lnTo>
                <a:close/>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1" name="Freeform 21"/>
          <p:cNvSpPr>
            <a:spLocks/>
          </p:cNvSpPr>
          <p:nvPr/>
        </p:nvSpPr>
        <p:spPr bwMode="auto">
          <a:xfrm>
            <a:off x="3650349" y="2726830"/>
            <a:ext cx="2352711" cy="2131964"/>
          </a:xfrm>
          <a:custGeom>
            <a:avLst/>
            <a:gdLst>
              <a:gd name="T0" fmla="*/ 810 w 810"/>
              <a:gd name="T1" fmla="*/ 0 h 734"/>
              <a:gd name="T2" fmla="*/ 0 w 810"/>
              <a:gd name="T3" fmla="*/ 0 h 734"/>
              <a:gd name="T4" fmla="*/ 0 w 810"/>
              <a:gd name="T5" fmla="*/ 734 h 734"/>
              <a:gd name="T6" fmla="*/ 405 w 810"/>
              <a:gd name="T7" fmla="*/ 632 h 734"/>
              <a:gd name="T8" fmla="*/ 810 w 810"/>
              <a:gd name="T9" fmla="*/ 734 h 734"/>
              <a:gd name="T10" fmla="*/ 810 w 810"/>
              <a:gd name="T11" fmla="*/ 0 h 734"/>
            </a:gdLst>
            <a:ahLst/>
            <a:cxnLst>
              <a:cxn ang="0">
                <a:pos x="T0" y="T1"/>
              </a:cxn>
              <a:cxn ang="0">
                <a:pos x="T2" y="T3"/>
              </a:cxn>
              <a:cxn ang="0">
                <a:pos x="T4" y="T5"/>
              </a:cxn>
              <a:cxn ang="0">
                <a:pos x="T6" y="T7"/>
              </a:cxn>
              <a:cxn ang="0">
                <a:pos x="T8" y="T9"/>
              </a:cxn>
              <a:cxn ang="0">
                <a:pos x="T10" y="T11"/>
              </a:cxn>
            </a:cxnLst>
            <a:rect l="0" t="0" r="r" b="b"/>
            <a:pathLst>
              <a:path w="810" h="734">
                <a:moveTo>
                  <a:pt x="810" y="0"/>
                </a:moveTo>
                <a:lnTo>
                  <a:pt x="0" y="0"/>
                </a:lnTo>
                <a:lnTo>
                  <a:pt x="0" y="734"/>
                </a:lnTo>
                <a:lnTo>
                  <a:pt x="405" y="632"/>
                </a:lnTo>
                <a:lnTo>
                  <a:pt x="810" y="734"/>
                </a:lnTo>
                <a:lnTo>
                  <a:pt x="8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39" tIns="45719" rIns="91439" bIns="45719" numCol="1" anchor="t" anchorCtr="0" compatLnSpc="1">
            <a:prstTxWarp prst="textNoShape">
              <a:avLst/>
            </a:prstTxWarp>
          </a:bodyPr>
          <a:lstStyle/>
          <a:p>
            <a:endParaRPr lang="zh-CN" altLang="en-US" sz="2400">
              <a:ea typeface="微软雅黑" panose="020B0503020204020204" pitchFamily="34" charset="-122"/>
            </a:endParaRPr>
          </a:p>
        </p:txBody>
      </p:sp>
      <p:sp>
        <p:nvSpPr>
          <p:cNvPr id="22" name="Freeform 22"/>
          <p:cNvSpPr>
            <a:spLocks/>
          </p:cNvSpPr>
          <p:nvPr/>
        </p:nvSpPr>
        <p:spPr bwMode="auto">
          <a:xfrm>
            <a:off x="3905952" y="1883805"/>
            <a:ext cx="1841504" cy="3061431"/>
          </a:xfrm>
          <a:custGeom>
            <a:avLst/>
            <a:gdLst>
              <a:gd name="T0" fmla="*/ 228 w 268"/>
              <a:gd name="T1" fmla="*/ 444 h 444"/>
              <a:gd name="T2" fmla="*/ 39 w 268"/>
              <a:gd name="T3" fmla="*/ 444 h 444"/>
              <a:gd name="T4" fmla="*/ 0 w 268"/>
              <a:gd name="T5" fmla="*/ 404 h 444"/>
              <a:gd name="T6" fmla="*/ 0 w 268"/>
              <a:gd name="T7" fmla="*/ 40 h 444"/>
              <a:gd name="T8" fmla="*/ 39 w 268"/>
              <a:gd name="T9" fmla="*/ 0 h 444"/>
              <a:gd name="T10" fmla="*/ 228 w 268"/>
              <a:gd name="T11" fmla="*/ 0 h 444"/>
              <a:gd name="T12" fmla="*/ 268 w 268"/>
              <a:gd name="T13" fmla="*/ 40 h 444"/>
              <a:gd name="T14" fmla="*/ 268 w 268"/>
              <a:gd name="T15" fmla="*/ 404 h 444"/>
              <a:gd name="T16" fmla="*/ 228 w 268"/>
              <a:gd name="T17" fmla="*/ 444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 h="444">
                <a:moveTo>
                  <a:pt x="228" y="444"/>
                </a:moveTo>
                <a:cubicBezTo>
                  <a:pt x="39" y="444"/>
                  <a:pt x="39" y="444"/>
                  <a:pt x="39" y="444"/>
                </a:cubicBezTo>
                <a:cubicBezTo>
                  <a:pt x="17" y="444"/>
                  <a:pt x="0" y="426"/>
                  <a:pt x="0" y="404"/>
                </a:cubicBezTo>
                <a:cubicBezTo>
                  <a:pt x="0" y="40"/>
                  <a:pt x="0" y="40"/>
                  <a:pt x="0" y="40"/>
                </a:cubicBezTo>
                <a:cubicBezTo>
                  <a:pt x="0" y="18"/>
                  <a:pt x="17" y="0"/>
                  <a:pt x="39" y="0"/>
                </a:cubicBezTo>
                <a:cubicBezTo>
                  <a:pt x="228" y="0"/>
                  <a:pt x="228" y="0"/>
                  <a:pt x="228" y="0"/>
                </a:cubicBezTo>
                <a:cubicBezTo>
                  <a:pt x="250" y="0"/>
                  <a:pt x="268" y="18"/>
                  <a:pt x="268" y="40"/>
                </a:cubicBezTo>
                <a:cubicBezTo>
                  <a:pt x="268" y="404"/>
                  <a:pt x="268" y="404"/>
                  <a:pt x="268" y="404"/>
                </a:cubicBezTo>
                <a:cubicBezTo>
                  <a:pt x="268" y="426"/>
                  <a:pt x="250" y="444"/>
                  <a:pt x="228" y="444"/>
                </a:cubicBezTo>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23" name="Freeform 23"/>
          <p:cNvSpPr>
            <a:spLocks/>
          </p:cNvSpPr>
          <p:nvPr/>
        </p:nvSpPr>
        <p:spPr bwMode="auto">
          <a:xfrm>
            <a:off x="3650349" y="2726825"/>
            <a:ext cx="2352711" cy="2834872"/>
          </a:xfrm>
          <a:custGeom>
            <a:avLst/>
            <a:gdLst>
              <a:gd name="T0" fmla="*/ 810 w 810"/>
              <a:gd name="T1" fmla="*/ 976 h 976"/>
              <a:gd name="T2" fmla="*/ 0 w 810"/>
              <a:gd name="T3" fmla="*/ 976 h 976"/>
              <a:gd name="T4" fmla="*/ 0 w 810"/>
              <a:gd name="T5" fmla="*/ 0 h 976"/>
              <a:gd name="T6" fmla="*/ 405 w 810"/>
              <a:gd name="T7" fmla="*/ 135 h 976"/>
              <a:gd name="T8" fmla="*/ 810 w 810"/>
              <a:gd name="T9" fmla="*/ 0 h 976"/>
              <a:gd name="T10" fmla="*/ 810 w 810"/>
              <a:gd name="T11" fmla="*/ 976 h 976"/>
            </a:gdLst>
            <a:ahLst/>
            <a:cxnLst>
              <a:cxn ang="0">
                <a:pos x="T0" y="T1"/>
              </a:cxn>
              <a:cxn ang="0">
                <a:pos x="T2" y="T3"/>
              </a:cxn>
              <a:cxn ang="0">
                <a:pos x="T4" y="T5"/>
              </a:cxn>
              <a:cxn ang="0">
                <a:pos x="T6" y="T7"/>
              </a:cxn>
              <a:cxn ang="0">
                <a:pos x="T8" y="T9"/>
              </a:cxn>
              <a:cxn ang="0">
                <a:pos x="T10" y="T11"/>
              </a:cxn>
            </a:cxnLst>
            <a:rect l="0" t="0" r="r" b="b"/>
            <a:pathLst>
              <a:path w="810" h="976">
                <a:moveTo>
                  <a:pt x="810" y="976"/>
                </a:moveTo>
                <a:lnTo>
                  <a:pt x="0" y="976"/>
                </a:lnTo>
                <a:lnTo>
                  <a:pt x="0" y="0"/>
                </a:lnTo>
                <a:lnTo>
                  <a:pt x="405" y="135"/>
                </a:lnTo>
                <a:lnTo>
                  <a:pt x="810" y="0"/>
                </a:lnTo>
                <a:lnTo>
                  <a:pt x="810" y="976"/>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24" name="Freeform 24"/>
          <p:cNvSpPr>
            <a:spLocks/>
          </p:cNvSpPr>
          <p:nvPr/>
        </p:nvSpPr>
        <p:spPr bwMode="auto">
          <a:xfrm>
            <a:off x="3650349" y="2726825"/>
            <a:ext cx="2352711" cy="2834872"/>
          </a:xfrm>
          <a:custGeom>
            <a:avLst/>
            <a:gdLst>
              <a:gd name="T0" fmla="*/ 810 w 810"/>
              <a:gd name="T1" fmla="*/ 976 h 976"/>
              <a:gd name="T2" fmla="*/ 0 w 810"/>
              <a:gd name="T3" fmla="*/ 976 h 976"/>
              <a:gd name="T4" fmla="*/ 0 w 810"/>
              <a:gd name="T5" fmla="*/ 0 h 976"/>
              <a:gd name="T6" fmla="*/ 405 w 810"/>
              <a:gd name="T7" fmla="*/ 135 h 976"/>
              <a:gd name="T8" fmla="*/ 810 w 810"/>
              <a:gd name="T9" fmla="*/ 0 h 976"/>
              <a:gd name="T10" fmla="*/ 810 w 810"/>
              <a:gd name="T11" fmla="*/ 976 h 976"/>
            </a:gdLst>
            <a:ahLst/>
            <a:cxnLst>
              <a:cxn ang="0">
                <a:pos x="T0" y="T1"/>
              </a:cxn>
              <a:cxn ang="0">
                <a:pos x="T2" y="T3"/>
              </a:cxn>
              <a:cxn ang="0">
                <a:pos x="T4" y="T5"/>
              </a:cxn>
              <a:cxn ang="0">
                <a:pos x="T6" y="T7"/>
              </a:cxn>
              <a:cxn ang="0">
                <a:pos x="T8" y="T9"/>
              </a:cxn>
              <a:cxn ang="0">
                <a:pos x="T10" y="T11"/>
              </a:cxn>
            </a:cxnLst>
            <a:rect l="0" t="0" r="r" b="b"/>
            <a:pathLst>
              <a:path w="810" h="976">
                <a:moveTo>
                  <a:pt x="810" y="976"/>
                </a:moveTo>
                <a:lnTo>
                  <a:pt x="0" y="976"/>
                </a:lnTo>
                <a:lnTo>
                  <a:pt x="0" y="0"/>
                </a:lnTo>
                <a:lnTo>
                  <a:pt x="405" y="135"/>
                </a:lnTo>
                <a:lnTo>
                  <a:pt x="810" y="0"/>
                </a:lnTo>
                <a:lnTo>
                  <a:pt x="810" y="9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39" tIns="45719" rIns="91439" bIns="45719" numCol="1" anchor="t" anchorCtr="0" compatLnSpc="1">
            <a:prstTxWarp prst="textNoShape">
              <a:avLst/>
            </a:prstTxWarp>
          </a:bodyPr>
          <a:lstStyle/>
          <a:p>
            <a:endParaRPr lang="zh-CN" altLang="en-US" sz="2400">
              <a:ea typeface="微软雅黑" panose="020B0503020204020204" pitchFamily="34" charset="-122"/>
            </a:endParaRPr>
          </a:p>
        </p:txBody>
      </p:sp>
      <p:sp>
        <p:nvSpPr>
          <p:cNvPr id="25" name="Oval 25"/>
          <p:cNvSpPr>
            <a:spLocks noChangeArrowheads="1"/>
          </p:cNvSpPr>
          <p:nvPr/>
        </p:nvSpPr>
        <p:spPr bwMode="auto">
          <a:xfrm>
            <a:off x="4403772" y="1999751"/>
            <a:ext cx="840045" cy="832269"/>
          </a:xfrm>
          <a:prstGeom prst="ellipse">
            <a:avLst/>
          </a:pr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8" name="Freeform 28"/>
          <p:cNvSpPr>
            <a:spLocks noEditPoints="1"/>
          </p:cNvSpPr>
          <p:nvPr/>
        </p:nvSpPr>
        <p:spPr bwMode="auto">
          <a:xfrm>
            <a:off x="3781055" y="2898201"/>
            <a:ext cx="29045" cy="2367236"/>
          </a:xfrm>
          <a:custGeom>
            <a:avLst/>
            <a:gdLst>
              <a:gd name="T0" fmla="*/ 0 w 4"/>
              <a:gd name="T1" fmla="*/ 328 h 343"/>
              <a:gd name="T2" fmla="*/ 2 w 4"/>
              <a:gd name="T3" fmla="*/ 343 h 343"/>
              <a:gd name="T4" fmla="*/ 4 w 4"/>
              <a:gd name="T5" fmla="*/ 328 h 343"/>
              <a:gd name="T6" fmla="*/ 2 w 4"/>
              <a:gd name="T7" fmla="*/ 299 h 343"/>
              <a:gd name="T8" fmla="*/ 0 w 4"/>
              <a:gd name="T9" fmla="*/ 314 h 343"/>
              <a:gd name="T10" fmla="*/ 4 w 4"/>
              <a:gd name="T11" fmla="*/ 314 h 343"/>
              <a:gd name="T12" fmla="*/ 2 w 4"/>
              <a:gd name="T13" fmla="*/ 299 h 343"/>
              <a:gd name="T14" fmla="*/ 0 w 4"/>
              <a:gd name="T15" fmla="*/ 273 h 343"/>
              <a:gd name="T16" fmla="*/ 2 w 4"/>
              <a:gd name="T17" fmla="*/ 289 h 343"/>
              <a:gd name="T18" fmla="*/ 4 w 4"/>
              <a:gd name="T19" fmla="*/ 273 h 343"/>
              <a:gd name="T20" fmla="*/ 2 w 4"/>
              <a:gd name="T21" fmla="*/ 244 h 343"/>
              <a:gd name="T22" fmla="*/ 0 w 4"/>
              <a:gd name="T23" fmla="*/ 260 h 343"/>
              <a:gd name="T24" fmla="*/ 4 w 4"/>
              <a:gd name="T25" fmla="*/ 260 h 343"/>
              <a:gd name="T26" fmla="*/ 2 w 4"/>
              <a:gd name="T27" fmla="*/ 244 h 343"/>
              <a:gd name="T28" fmla="*/ 0 w 4"/>
              <a:gd name="T29" fmla="*/ 219 h 343"/>
              <a:gd name="T30" fmla="*/ 2 w 4"/>
              <a:gd name="T31" fmla="*/ 235 h 343"/>
              <a:gd name="T32" fmla="*/ 4 w 4"/>
              <a:gd name="T33" fmla="*/ 219 h 343"/>
              <a:gd name="T34" fmla="*/ 2 w 4"/>
              <a:gd name="T35" fmla="*/ 190 h 343"/>
              <a:gd name="T36" fmla="*/ 0 w 4"/>
              <a:gd name="T37" fmla="*/ 206 h 343"/>
              <a:gd name="T38" fmla="*/ 4 w 4"/>
              <a:gd name="T39" fmla="*/ 206 h 343"/>
              <a:gd name="T40" fmla="*/ 2 w 4"/>
              <a:gd name="T41" fmla="*/ 190 h 343"/>
              <a:gd name="T42" fmla="*/ 0 w 4"/>
              <a:gd name="T43" fmla="*/ 165 h 343"/>
              <a:gd name="T44" fmla="*/ 2 w 4"/>
              <a:gd name="T45" fmla="*/ 181 h 343"/>
              <a:gd name="T46" fmla="*/ 4 w 4"/>
              <a:gd name="T47" fmla="*/ 165 h 343"/>
              <a:gd name="T48" fmla="*/ 2 w 4"/>
              <a:gd name="T49" fmla="*/ 136 h 343"/>
              <a:gd name="T50" fmla="*/ 0 w 4"/>
              <a:gd name="T51" fmla="*/ 151 h 343"/>
              <a:gd name="T52" fmla="*/ 4 w 4"/>
              <a:gd name="T53" fmla="*/ 151 h 343"/>
              <a:gd name="T54" fmla="*/ 2 w 4"/>
              <a:gd name="T55" fmla="*/ 136 h 343"/>
              <a:gd name="T56" fmla="*/ 0 w 4"/>
              <a:gd name="T57" fmla="*/ 111 h 343"/>
              <a:gd name="T58" fmla="*/ 2 w 4"/>
              <a:gd name="T59" fmla="*/ 126 h 343"/>
              <a:gd name="T60" fmla="*/ 4 w 4"/>
              <a:gd name="T61" fmla="*/ 111 h 343"/>
              <a:gd name="T62" fmla="*/ 2 w 4"/>
              <a:gd name="T63" fmla="*/ 82 h 343"/>
              <a:gd name="T64" fmla="*/ 0 w 4"/>
              <a:gd name="T65" fmla="*/ 97 h 343"/>
              <a:gd name="T66" fmla="*/ 4 w 4"/>
              <a:gd name="T67" fmla="*/ 97 h 343"/>
              <a:gd name="T68" fmla="*/ 2 w 4"/>
              <a:gd name="T69" fmla="*/ 82 h 343"/>
              <a:gd name="T70" fmla="*/ 0 w 4"/>
              <a:gd name="T71" fmla="*/ 57 h 343"/>
              <a:gd name="T72" fmla="*/ 2 w 4"/>
              <a:gd name="T73" fmla="*/ 72 h 343"/>
              <a:gd name="T74" fmla="*/ 4 w 4"/>
              <a:gd name="T75" fmla="*/ 57 h 343"/>
              <a:gd name="T76" fmla="*/ 2 w 4"/>
              <a:gd name="T77" fmla="*/ 28 h 343"/>
              <a:gd name="T78" fmla="*/ 0 w 4"/>
              <a:gd name="T79" fmla="*/ 43 h 343"/>
              <a:gd name="T80" fmla="*/ 4 w 4"/>
              <a:gd name="T81" fmla="*/ 43 h 343"/>
              <a:gd name="T82" fmla="*/ 2 w 4"/>
              <a:gd name="T83" fmla="*/ 28 h 343"/>
              <a:gd name="T84" fmla="*/ 0 w 4"/>
              <a:gd name="T85" fmla="*/ 2 h 343"/>
              <a:gd name="T86" fmla="*/ 2 w 4"/>
              <a:gd name="T87" fmla="*/ 18 h 343"/>
              <a:gd name="T88" fmla="*/ 4 w 4"/>
              <a:gd name="T89" fmla="*/ 2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 h="343">
                <a:moveTo>
                  <a:pt x="2" y="326"/>
                </a:moveTo>
                <a:cubicBezTo>
                  <a:pt x="1" y="326"/>
                  <a:pt x="0" y="327"/>
                  <a:pt x="0" y="328"/>
                </a:cubicBezTo>
                <a:cubicBezTo>
                  <a:pt x="0" y="341"/>
                  <a:pt x="0" y="341"/>
                  <a:pt x="0" y="341"/>
                </a:cubicBezTo>
                <a:cubicBezTo>
                  <a:pt x="0" y="342"/>
                  <a:pt x="1" y="343"/>
                  <a:pt x="2" y="343"/>
                </a:cubicBezTo>
                <a:cubicBezTo>
                  <a:pt x="3" y="343"/>
                  <a:pt x="4" y="342"/>
                  <a:pt x="4" y="341"/>
                </a:cubicBezTo>
                <a:cubicBezTo>
                  <a:pt x="4" y="328"/>
                  <a:pt x="4" y="328"/>
                  <a:pt x="4" y="328"/>
                </a:cubicBezTo>
                <a:cubicBezTo>
                  <a:pt x="4" y="327"/>
                  <a:pt x="3" y="326"/>
                  <a:pt x="2" y="326"/>
                </a:cubicBezTo>
                <a:moveTo>
                  <a:pt x="2" y="299"/>
                </a:moveTo>
                <a:cubicBezTo>
                  <a:pt x="1" y="299"/>
                  <a:pt x="0" y="299"/>
                  <a:pt x="0" y="301"/>
                </a:cubicBezTo>
                <a:cubicBezTo>
                  <a:pt x="0" y="314"/>
                  <a:pt x="0" y="314"/>
                  <a:pt x="0" y="314"/>
                </a:cubicBezTo>
                <a:cubicBezTo>
                  <a:pt x="0" y="315"/>
                  <a:pt x="1" y="316"/>
                  <a:pt x="2" y="316"/>
                </a:cubicBezTo>
                <a:cubicBezTo>
                  <a:pt x="3" y="316"/>
                  <a:pt x="4" y="315"/>
                  <a:pt x="4" y="314"/>
                </a:cubicBezTo>
                <a:cubicBezTo>
                  <a:pt x="4" y="301"/>
                  <a:pt x="4" y="301"/>
                  <a:pt x="4" y="301"/>
                </a:cubicBezTo>
                <a:cubicBezTo>
                  <a:pt x="4" y="299"/>
                  <a:pt x="3" y="299"/>
                  <a:pt x="2" y="299"/>
                </a:cubicBezTo>
                <a:moveTo>
                  <a:pt x="2" y="271"/>
                </a:moveTo>
                <a:cubicBezTo>
                  <a:pt x="1" y="271"/>
                  <a:pt x="0" y="272"/>
                  <a:pt x="0" y="273"/>
                </a:cubicBezTo>
                <a:cubicBezTo>
                  <a:pt x="0" y="287"/>
                  <a:pt x="0" y="287"/>
                  <a:pt x="0" y="287"/>
                </a:cubicBezTo>
                <a:cubicBezTo>
                  <a:pt x="0" y="288"/>
                  <a:pt x="1" y="289"/>
                  <a:pt x="2" y="289"/>
                </a:cubicBezTo>
                <a:cubicBezTo>
                  <a:pt x="3" y="289"/>
                  <a:pt x="4" y="288"/>
                  <a:pt x="4" y="287"/>
                </a:cubicBezTo>
                <a:cubicBezTo>
                  <a:pt x="4" y="273"/>
                  <a:pt x="4" y="273"/>
                  <a:pt x="4" y="273"/>
                </a:cubicBezTo>
                <a:cubicBezTo>
                  <a:pt x="4" y="272"/>
                  <a:pt x="3" y="271"/>
                  <a:pt x="2" y="271"/>
                </a:cubicBezTo>
                <a:moveTo>
                  <a:pt x="2" y="244"/>
                </a:moveTo>
                <a:cubicBezTo>
                  <a:pt x="1" y="244"/>
                  <a:pt x="0" y="245"/>
                  <a:pt x="0" y="246"/>
                </a:cubicBezTo>
                <a:cubicBezTo>
                  <a:pt x="0" y="260"/>
                  <a:pt x="0" y="260"/>
                  <a:pt x="0" y="260"/>
                </a:cubicBezTo>
                <a:cubicBezTo>
                  <a:pt x="0" y="261"/>
                  <a:pt x="1" y="262"/>
                  <a:pt x="2" y="262"/>
                </a:cubicBezTo>
                <a:cubicBezTo>
                  <a:pt x="3" y="262"/>
                  <a:pt x="4" y="261"/>
                  <a:pt x="4" y="260"/>
                </a:cubicBezTo>
                <a:cubicBezTo>
                  <a:pt x="4" y="246"/>
                  <a:pt x="4" y="246"/>
                  <a:pt x="4" y="246"/>
                </a:cubicBezTo>
                <a:cubicBezTo>
                  <a:pt x="4" y="245"/>
                  <a:pt x="3" y="244"/>
                  <a:pt x="2" y="244"/>
                </a:cubicBezTo>
                <a:moveTo>
                  <a:pt x="2" y="217"/>
                </a:moveTo>
                <a:cubicBezTo>
                  <a:pt x="1" y="217"/>
                  <a:pt x="0" y="218"/>
                  <a:pt x="0" y="219"/>
                </a:cubicBezTo>
                <a:cubicBezTo>
                  <a:pt x="0" y="233"/>
                  <a:pt x="0" y="233"/>
                  <a:pt x="0" y="233"/>
                </a:cubicBezTo>
                <a:cubicBezTo>
                  <a:pt x="0" y="234"/>
                  <a:pt x="1" y="235"/>
                  <a:pt x="2" y="235"/>
                </a:cubicBezTo>
                <a:cubicBezTo>
                  <a:pt x="3" y="235"/>
                  <a:pt x="4" y="234"/>
                  <a:pt x="4" y="233"/>
                </a:cubicBezTo>
                <a:cubicBezTo>
                  <a:pt x="4" y="219"/>
                  <a:pt x="4" y="219"/>
                  <a:pt x="4" y="219"/>
                </a:cubicBezTo>
                <a:cubicBezTo>
                  <a:pt x="4" y="218"/>
                  <a:pt x="3" y="217"/>
                  <a:pt x="2" y="217"/>
                </a:cubicBezTo>
                <a:moveTo>
                  <a:pt x="2" y="190"/>
                </a:moveTo>
                <a:cubicBezTo>
                  <a:pt x="1" y="190"/>
                  <a:pt x="0" y="191"/>
                  <a:pt x="0" y="192"/>
                </a:cubicBezTo>
                <a:cubicBezTo>
                  <a:pt x="0" y="206"/>
                  <a:pt x="0" y="206"/>
                  <a:pt x="0" y="206"/>
                </a:cubicBezTo>
                <a:cubicBezTo>
                  <a:pt x="0" y="207"/>
                  <a:pt x="1" y="208"/>
                  <a:pt x="2" y="208"/>
                </a:cubicBezTo>
                <a:cubicBezTo>
                  <a:pt x="3" y="208"/>
                  <a:pt x="4" y="207"/>
                  <a:pt x="4" y="206"/>
                </a:cubicBezTo>
                <a:cubicBezTo>
                  <a:pt x="4" y="192"/>
                  <a:pt x="4" y="192"/>
                  <a:pt x="4" y="192"/>
                </a:cubicBezTo>
                <a:cubicBezTo>
                  <a:pt x="4" y="191"/>
                  <a:pt x="3" y="190"/>
                  <a:pt x="2" y="190"/>
                </a:cubicBezTo>
                <a:moveTo>
                  <a:pt x="2" y="163"/>
                </a:moveTo>
                <a:cubicBezTo>
                  <a:pt x="1" y="163"/>
                  <a:pt x="0" y="164"/>
                  <a:pt x="0" y="165"/>
                </a:cubicBezTo>
                <a:cubicBezTo>
                  <a:pt x="0" y="179"/>
                  <a:pt x="0" y="179"/>
                  <a:pt x="0" y="179"/>
                </a:cubicBezTo>
                <a:cubicBezTo>
                  <a:pt x="0" y="180"/>
                  <a:pt x="1" y="181"/>
                  <a:pt x="2" y="181"/>
                </a:cubicBezTo>
                <a:cubicBezTo>
                  <a:pt x="3" y="181"/>
                  <a:pt x="4" y="180"/>
                  <a:pt x="4" y="179"/>
                </a:cubicBezTo>
                <a:cubicBezTo>
                  <a:pt x="4" y="165"/>
                  <a:pt x="4" y="165"/>
                  <a:pt x="4" y="165"/>
                </a:cubicBezTo>
                <a:cubicBezTo>
                  <a:pt x="4" y="164"/>
                  <a:pt x="3" y="163"/>
                  <a:pt x="2" y="163"/>
                </a:cubicBezTo>
                <a:moveTo>
                  <a:pt x="2" y="136"/>
                </a:moveTo>
                <a:cubicBezTo>
                  <a:pt x="1" y="136"/>
                  <a:pt x="0" y="137"/>
                  <a:pt x="0" y="138"/>
                </a:cubicBezTo>
                <a:cubicBezTo>
                  <a:pt x="0" y="151"/>
                  <a:pt x="0" y="151"/>
                  <a:pt x="0" y="151"/>
                </a:cubicBezTo>
                <a:cubicBezTo>
                  <a:pt x="0" y="153"/>
                  <a:pt x="1" y="153"/>
                  <a:pt x="2" y="153"/>
                </a:cubicBezTo>
                <a:cubicBezTo>
                  <a:pt x="3" y="153"/>
                  <a:pt x="4" y="153"/>
                  <a:pt x="4" y="151"/>
                </a:cubicBezTo>
                <a:cubicBezTo>
                  <a:pt x="4" y="138"/>
                  <a:pt x="4" y="138"/>
                  <a:pt x="4" y="138"/>
                </a:cubicBezTo>
                <a:cubicBezTo>
                  <a:pt x="4" y="137"/>
                  <a:pt x="3" y="136"/>
                  <a:pt x="2" y="136"/>
                </a:cubicBezTo>
                <a:moveTo>
                  <a:pt x="2" y="109"/>
                </a:moveTo>
                <a:cubicBezTo>
                  <a:pt x="1" y="109"/>
                  <a:pt x="0" y="110"/>
                  <a:pt x="0" y="111"/>
                </a:cubicBezTo>
                <a:cubicBezTo>
                  <a:pt x="0" y="124"/>
                  <a:pt x="0" y="124"/>
                  <a:pt x="0" y="124"/>
                </a:cubicBezTo>
                <a:cubicBezTo>
                  <a:pt x="0" y="125"/>
                  <a:pt x="1" y="126"/>
                  <a:pt x="2" y="126"/>
                </a:cubicBezTo>
                <a:cubicBezTo>
                  <a:pt x="3" y="126"/>
                  <a:pt x="4" y="125"/>
                  <a:pt x="4" y="124"/>
                </a:cubicBezTo>
                <a:cubicBezTo>
                  <a:pt x="4" y="111"/>
                  <a:pt x="4" y="111"/>
                  <a:pt x="4" y="111"/>
                </a:cubicBezTo>
                <a:cubicBezTo>
                  <a:pt x="4" y="110"/>
                  <a:pt x="3" y="109"/>
                  <a:pt x="2" y="109"/>
                </a:cubicBezTo>
                <a:moveTo>
                  <a:pt x="2" y="82"/>
                </a:moveTo>
                <a:cubicBezTo>
                  <a:pt x="1" y="82"/>
                  <a:pt x="0" y="83"/>
                  <a:pt x="0" y="84"/>
                </a:cubicBezTo>
                <a:cubicBezTo>
                  <a:pt x="0" y="97"/>
                  <a:pt x="0" y="97"/>
                  <a:pt x="0" y="97"/>
                </a:cubicBezTo>
                <a:cubicBezTo>
                  <a:pt x="0" y="98"/>
                  <a:pt x="1" y="99"/>
                  <a:pt x="2" y="99"/>
                </a:cubicBezTo>
                <a:cubicBezTo>
                  <a:pt x="3" y="99"/>
                  <a:pt x="4" y="98"/>
                  <a:pt x="4" y="97"/>
                </a:cubicBezTo>
                <a:cubicBezTo>
                  <a:pt x="4" y="84"/>
                  <a:pt x="4" y="84"/>
                  <a:pt x="4" y="84"/>
                </a:cubicBezTo>
                <a:cubicBezTo>
                  <a:pt x="4" y="83"/>
                  <a:pt x="3" y="82"/>
                  <a:pt x="2" y="82"/>
                </a:cubicBezTo>
                <a:moveTo>
                  <a:pt x="2" y="55"/>
                </a:moveTo>
                <a:cubicBezTo>
                  <a:pt x="1" y="55"/>
                  <a:pt x="0" y="56"/>
                  <a:pt x="0" y="57"/>
                </a:cubicBezTo>
                <a:cubicBezTo>
                  <a:pt x="0" y="70"/>
                  <a:pt x="0" y="70"/>
                  <a:pt x="0" y="70"/>
                </a:cubicBezTo>
                <a:cubicBezTo>
                  <a:pt x="0" y="71"/>
                  <a:pt x="1" y="72"/>
                  <a:pt x="2" y="72"/>
                </a:cubicBezTo>
                <a:cubicBezTo>
                  <a:pt x="3" y="72"/>
                  <a:pt x="4" y="71"/>
                  <a:pt x="4" y="70"/>
                </a:cubicBezTo>
                <a:cubicBezTo>
                  <a:pt x="4" y="57"/>
                  <a:pt x="4" y="57"/>
                  <a:pt x="4" y="57"/>
                </a:cubicBezTo>
                <a:cubicBezTo>
                  <a:pt x="4" y="56"/>
                  <a:pt x="3" y="55"/>
                  <a:pt x="2" y="55"/>
                </a:cubicBezTo>
                <a:moveTo>
                  <a:pt x="2" y="28"/>
                </a:moveTo>
                <a:cubicBezTo>
                  <a:pt x="1" y="28"/>
                  <a:pt x="0" y="28"/>
                  <a:pt x="0" y="30"/>
                </a:cubicBezTo>
                <a:cubicBezTo>
                  <a:pt x="0" y="43"/>
                  <a:pt x="0" y="43"/>
                  <a:pt x="0" y="43"/>
                </a:cubicBezTo>
                <a:cubicBezTo>
                  <a:pt x="0" y="44"/>
                  <a:pt x="1" y="45"/>
                  <a:pt x="2" y="45"/>
                </a:cubicBezTo>
                <a:cubicBezTo>
                  <a:pt x="3" y="45"/>
                  <a:pt x="4" y="44"/>
                  <a:pt x="4" y="43"/>
                </a:cubicBezTo>
                <a:cubicBezTo>
                  <a:pt x="4" y="30"/>
                  <a:pt x="4" y="30"/>
                  <a:pt x="4" y="30"/>
                </a:cubicBezTo>
                <a:cubicBezTo>
                  <a:pt x="4" y="28"/>
                  <a:pt x="3" y="28"/>
                  <a:pt x="2" y="28"/>
                </a:cubicBezTo>
                <a:moveTo>
                  <a:pt x="2" y="0"/>
                </a:moveTo>
                <a:cubicBezTo>
                  <a:pt x="1" y="0"/>
                  <a:pt x="0" y="1"/>
                  <a:pt x="0" y="2"/>
                </a:cubicBezTo>
                <a:cubicBezTo>
                  <a:pt x="0" y="16"/>
                  <a:pt x="0" y="16"/>
                  <a:pt x="0" y="16"/>
                </a:cubicBezTo>
                <a:cubicBezTo>
                  <a:pt x="0" y="17"/>
                  <a:pt x="1" y="18"/>
                  <a:pt x="2" y="18"/>
                </a:cubicBezTo>
                <a:cubicBezTo>
                  <a:pt x="3" y="18"/>
                  <a:pt x="4" y="17"/>
                  <a:pt x="4" y="16"/>
                </a:cubicBezTo>
                <a:cubicBezTo>
                  <a:pt x="4" y="2"/>
                  <a:pt x="4" y="2"/>
                  <a:pt x="4" y="2"/>
                </a:cubicBezTo>
                <a:cubicBezTo>
                  <a:pt x="4" y="1"/>
                  <a:pt x="3" y="0"/>
                  <a:pt x="2" y="0"/>
                </a:cubicBezTo>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9" name="Freeform 29"/>
          <p:cNvSpPr>
            <a:spLocks/>
          </p:cNvSpPr>
          <p:nvPr/>
        </p:nvSpPr>
        <p:spPr bwMode="auto">
          <a:xfrm>
            <a:off x="3781055" y="5335145"/>
            <a:ext cx="75519" cy="66807"/>
          </a:xfrm>
          <a:custGeom>
            <a:avLst/>
            <a:gdLst>
              <a:gd name="T0" fmla="*/ 2 w 11"/>
              <a:gd name="T1" fmla="*/ 0 h 10"/>
              <a:gd name="T2" fmla="*/ 0 w 11"/>
              <a:gd name="T3" fmla="*/ 2 h 10"/>
              <a:gd name="T4" fmla="*/ 0 w 11"/>
              <a:gd name="T5" fmla="*/ 8 h 10"/>
              <a:gd name="T6" fmla="*/ 1 w 11"/>
              <a:gd name="T7" fmla="*/ 10 h 10"/>
              <a:gd name="T8" fmla="*/ 2 w 11"/>
              <a:gd name="T9" fmla="*/ 10 h 10"/>
              <a:gd name="T10" fmla="*/ 9 w 11"/>
              <a:gd name="T11" fmla="*/ 10 h 10"/>
              <a:gd name="T12" fmla="*/ 11 w 11"/>
              <a:gd name="T13" fmla="*/ 8 h 10"/>
              <a:gd name="T14" fmla="*/ 9 w 11"/>
              <a:gd name="T15" fmla="*/ 6 h 10"/>
              <a:gd name="T16" fmla="*/ 4 w 11"/>
              <a:gd name="T17" fmla="*/ 6 h 10"/>
              <a:gd name="T18" fmla="*/ 4 w 11"/>
              <a:gd name="T19" fmla="*/ 2 h 10"/>
              <a:gd name="T20" fmla="*/ 2 w 11"/>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10">
                <a:moveTo>
                  <a:pt x="2" y="0"/>
                </a:moveTo>
                <a:cubicBezTo>
                  <a:pt x="1" y="0"/>
                  <a:pt x="0" y="1"/>
                  <a:pt x="0" y="2"/>
                </a:cubicBezTo>
                <a:cubicBezTo>
                  <a:pt x="0" y="8"/>
                  <a:pt x="0" y="8"/>
                  <a:pt x="0" y="8"/>
                </a:cubicBezTo>
                <a:cubicBezTo>
                  <a:pt x="0" y="9"/>
                  <a:pt x="1" y="9"/>
                  <a:pt x="1" y="10"/>
                </a:cubicBezTo>
                <a:cubicBezTo>
                  <a:pt x="1" y="10"/>
                  <a:pt x="2" y="10"/>
                  <a:pt x="2" y="10"/>
                </a:cubicBezTo>
                <a:cubicBezTo>
                  <a:pt x="9" y="10"/>
                  <a:pt x="9" y="10"/>
                  <a:pt x="9" y="10"/>
                </a:cubicBezTo>
                <a:cubicBezTo>
                  <a:pt x="10" y="10"/>
                  <a:pt x="11" y="9"/>
                  <a:pt x="11" y="8"/>
                </a:cubicBezTo>
                <a:cubicBezTo>
                  <a:pt x="11" y="7"/>
                  <a:pt x="10" y="6"/>
                  <a:pt x="9" y="6"/>
                </a:cubicBezTo>
                <a:cubicBezTo>
                  <a:pt x="4" y="6"/>
                  <a:pt x="4" y="6"/>
                  <a:pt x="4" y="6"/>
                </a:cubicBezTo>
                <a:cubicBezTo>
                  <a:pt x="4" y="2"/>
                  <a:pt x="4" y="2"/>
                  <a:pt x="4" y="2"/>
                </a:cubicBezTo>
                <a:cubicBezTo>
                  <a:pt x="4" y="1"/>
                  <a:pt x="3" y="0"/>
                  <a:pt x="2" y="0"/>
                </a:cubicBezTo>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0" name="Freeform 30"/>
          <p:cNvSpPr>
            <a:spLocks noEditPoints="1"/>
          </p:cNvSpPr>
          <p:nvPr/>
        </p:nvSpPr>
        <p:spPr bwMode="auto">
          <a:xfrm>
            <a:off x="3920473" y="5375805"/>
            <a:ext cx="1780511" cy="26143"/>
          </a:xfrm>
          <a:custGeom>
            <a:avLst/>
            <a:gdLst>
              <a:gd name="T0" fmla="*/ 2 w 259"/>
              <a:gd name="T1" fmla="*/ 0 h 4"/>
              <a:gd name="T2" fmla="*/ 2 w 259"/>
              <a:gd name="T3" fmla="*/ 4 h 4"/>
              <a:gd name="T4" fmla="*/ 18 w 259"/>
              <a:gd name="T5" fmla="*/ 2 h 4"/>
              <a:gd name="T6" fmla="*/ 42 w 259"/>
              <a:gd name="T7" fmla="*/ 0 h 4"/>
              <a:gd name="T8" fmla="*/ 27 w 259"/>
              <a:gd name="T9" fmla="*/ 2 h 4"/>
              <a:gd name="T10" fmla="*/ 42 w 259"/>
              <a:gd name="T11" fmla="*/ 4 h 4"/>
              <a:gd name="T12" fmla="*/ 42 w 259"/>
              <a:gd name="T13" fmla="*/ 0 h 4"/>
              <a:gd name="T14" fmla="*/ 56 w 259"/>
              <a:gd name="T15" fmla="*/ 0 h 4"/>
              <a:gd name="T16" fmla="*/ 56 w 259"/>
              <a:gd name="T17" fmla="*/ 4 h 4"/>
              <a:gd name="T18" fmla="*/ 71 w 259"/>
              <a:gd name="T19" fmla="*/ 2 h 4"/>
              <a:gd name="T20" fmla="*/ 96 w 259"/>
              <a:gd name="T21" fmla="*/ 0 h 4"/>
              <a:gd name="T22" fmla="*/ 81 w 259"/>
              <a:gd name="T23" fmla="*/ 2 h 4"/>
              <a:gd name="T24" fmla="*/ 96 w 259"/>
              <a:gd name="T25" fmla="*/ 4 h 4"/>
              <a:gd name="T26" fmla="*/ 96 w 259"/>
              <a:gd name="T27" fmla="*/ 0 h 4"/>
              <a:gd name="T28" fmla="*/ 109 w 259"/>
              <a:gd name="T29" fmla="*/ 0 h 4"/>
              <a:gd name="T30" fmla="*/ 109 w 259"/>
              <a:gd name="T31" fmla="*/ 4 h 4"/>
              <a:gd name="T32" fmla="*/ 125 w 259"/>
              <a:gd name="T33" fmla="*/ 2 h 4"/>
              <a:gd name="T34" fmla="*/ 150 w 259"/>
              <a:gd name="T35" fmla="*/ 0 h 4"/>
              <a:gd name="T36" fmla="*/ 134 w 259"/>
              <a:gd name="T37" fmla="*/ 2 h 4"/>
              <a:gd name="T38" fmla="*/ 150 w 259"/>
              <a:gd name="T39" fmla="*/ 4 h 4"/>
              <a:gd name="T40" fmla="*/ 150 w 259"/>
              <a:gd name="T41" fmla="*/ 0 h 4"/>
              <a:gd name="T42" fmla="*/ 163 w 259"/>
              <a:gd name="T43" fmla="*/ 0 h 4"/>
              <a:gd name="T44" fmla="*/ 163 w 259"/>
              <a:gd name="T45" fmla="*/ 4 h 4"/>
              <a:gd name="T46" fmla="*/ 178 w 259"/>
              <a:gd name="T47" fmla="*/ 2 h 4"/>
              <a:gd name="T48" fmla="*/ 203 w 259"/>
              <a:gd name="T49" fmla="*/ 0 h 4"/>
              <a:gd name="T50" fmla="*/ 188 w 259"/>
              <a:gd name="T51" fmla="*/ 2 h 4"/>
              <a:gd name="T52" fmla="*/ 203 w 259"/>
              <a:gd name="T53" fmla="*/ 4 h 4"/>
              <a:gd name="T54" fmla="*/ 203 w 259"/>
              <a:gd name="T55" fmla="*/ 0 h 4"/>
              <a:gd name="T56" fmla="*/ 216 w 259"/>
              <a:gd name="T57" fmla="*/ 0 h 4"/>
              <a:gd name="T58" fmla="*/ 216 w 259"/>
              <a:gd name="T59" fmla="*/ 4 h 4"/>
              <a:gd name="T60" fmla="*/ 232 w 259"/>
              <a:gd name="T61" fmla="*/ 2 h 4"/>
              <a:gd name="T62" fmla="*/ 257 w 259"/>
              <a:gd name="T63" fmla="*/ 0 h 4"/>
              <a:gd name="T64" fmla="*/ 241 w 259"/>
              <a:gd name="T65" fmla="*/ 2 h 4"/>
              <a:gd name="T66" fmla="*/ 257 w 259"/>
              <a:gd name="T67" fmla="*/ 4 h 4"/>
              <a:gd name="T68" fmla="*/ 257 w 259"/>
              <a:gd name="T6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 h="4">
                <a:moveTo>
                  <a:pt x="16" y="0"/>
                </a:moveTo>
                <a:cubicBezTo>
                  <a:pt x="2" y="0"/>
                  <a:pt x="2" y="0"/>
                  <a:pt x="2" y="0"/>
                </a:cubicBezTo>
                <a:cubicBezTo>
                  <a:pt x="1" y="0"/>
                  <a:pt x="0" y="1"/>
                  <a:pt x="0" y="2"/>
                </a:cubicBezTo>
                <a:cubicBezTo>
                  <a:pt x="0" y="3"/>
                  <a:pt x="1" y="4"/>
                  <a:pt x="2" y="4"/>
                </a:cubicBezTo>
                <a:cubicBezTo>
                  <a:pt x="16" y="4"/>
                  <a:pt x="16" y="4"/>
                  <a:pt x="16" y="4"/>
                </a:cubicBezTo>
                <a:cubicBezTo>
                  <a:pt x="17" y="4"/>
                  <a:pt x="18" y="3"/>
                  <a:pt x="18" y="2"/>
                </a:cubicBezTo>
                <a:cubicBezTo>
                  <a:pt x="18" y="1"/>
                  <a:pt x="17" y="0"/>
                  <a:pt x="16" y="0"/>
                </a:cubicBezTo>
                <a:moveTo>
                  <a:pt x="42" y="0"/>
                </a:moveTo>
                <a:cubicBezTo>
                  <a:pt x="29" y="0"/>
                  <a:pt x="29" y="0"/>
                  <a:pt x="29" y="0"/>
                </a:cubicBezTo>
                <a:cubicBezTo>
                  <a:pt x="28" y="0"/>
                  <a:pt x="27" y="1"/>
                  <a:pt x="27" y="2"/>
                </a:cubicBezTo>
                <a:cubicBezTo>
                  <a:pt x="27" y="3"/>
                  <a:pt x="28" y="4"/>
                  <a:pt x="29" y="4"/>
                </a:cubicBezTo>
                <a:cubicBezTo>
                  <a:pt x="42" y="4"/>
                  <a:pt x="42" y="4"/>
                  <a:pt x="42" y="4"/>
                </a:cubicBezTo>
                <a:cubicBezTo>
                  <a:pt x="44" y="4"/>
                  <a:pt x="44" y="3"/>
                  <a:pt x="44" y="2"/>
                </a:cubicBezTo>
                <a:cubicBezTo>
                  <a:pt x="44" y="1"/>
                  <a:pt x="44" y="0"/>
                  <a:pt x="42" y="0"/>
                </a:cubicBezTo>
                <a:moveTo>
                  <a:pt x="69" y="0"/>
                </a:moveTo>
                <a:cubicBezTo>
                  <a:pt x="56" y="0"/>
                  <a:pt x="56" y="0"/>
                  <a:pt x="56" y="0"/>
                </a:cubicBezTo>
                <a:cubicBezTo>
                  <a:pt x="55" y="0"/>
                  <a:pt x="54" y="1"/>
                  <a:pt x="54" y="2"/>
                </a:cubicBezTo>
                <a:cubicBezTo>
                  <a:pt x="54" y="3"/>
                  <a:pt x="55" y="4"/>
                  <a:pt x="56" y="4"/>
                </a:cubicBezTo>
                <a:cubicBezTo>
                  <a:pt x="69" y="4"/>
                  <a:pt x="69" y="4"/>
                  <a:pt x="69" y="4"/>
                </a:cubicBezTo>
                <a:cubicBezTo>
                  <a:pt x="70" y="4"/>
                  <a:pt x="71" y="3"/>
                  <a:pt x="71" y="2"/>
                </a:cubicBezTo>
                <a:cubicBezTo>
                  <a:pt x="71" y="1"/>
                  <a:pt x="70" y="0"/>
                  <a:pt x="69" y="0"/>
                </a:cubicBezTo>
                <a:moveTo>
                  <a:pt x="96" y="0"/>
                </a:moveTo>
                <a:cubicBezTo>
                  <a:pt x="83" y="0"/>
                  <a:pt x="83" y="0"/>
                  <a:pt x="83" y="0"/>
                </a:cubicBezTo>
                <a:cubicBezTo>
                  <a:pt x="82" y="0"/>
                  <a:pt x="81" y="1"/>
                  <a:pt x="81" y="2"/>
                </a:cubicBezTo>
                <a:cubicBezTo>
                  <a:pt x="81" y="3"/>
                  <a:pt x="82" y="4"/>
                  <a:pt x="83" y="4"/>
                </a:cubicBezTo>
                <a:cubicBezTo>
                  <a:pt x="96" y="4"/>
                  <a:pt x="96" y="4"/>
                  <a:pt x="96" y="4"/>
                </a:cubicBezTo>
                <a:cubicBezTo>
                  <a:pt x="97" y="4"/>
                  <a:pt x="98" y="3"/>
                  <a:pt x="98" y="2"/>
                </a:cubicBezTo>
                <a:cubicBezTo>
                  <a:pt x="98" y="1"/>
                  <a:pt x="97" y="0"/>
                  <a:pt x="96" y="0"/>
                </a:cubicBezTo>
                <a:moveTo>
                  <a:pt x="123" y="0"/>
                </a:moveTo>
                <a:cubicBezTo>
                  <a:pt x="109" y="0"/>
                  <a:pt x="109" y="0"/>
                  <a:pt x="109" y="0"/>
                </a:cubicBezTo>
                <a:cubicBezTo>
                  <a:pt x="108" y="0"/>
                  <a:pt x="107" y="1"/>
                  <a:pt x="107" y="2"/>
                </a:cubicBezTo>
                <a:cubicBezTo>
                  <a:pt x="107" y="3"/>
                  <a:pt x="108" y="4"/>
                  <a:pt x="109" y="4"/>
                </a:cubicBezTo>
                <a:cubicBezTo>
                  <a:pt x="123" y="4"/>
                  <a:pt x="123" y="4"/>
                  <a:pt x="123" y="4"/>
                </a:cubicBezTo>
                <a:cubicBezTo>
                  <a:pt x="124" y="4"/>
                  <a:pt x="125" y="3"/>
                  <a:pt x="125" y="2"/>
                </a:cubicBezTo>
                <a:cubicBezTo>
                  <a:pt x="125" y="1"/>
                  <a:pt x="124" y="0"/>
                  <a:pt x="123" y="0"/>
                </a:cubicBezTo>
                <a:moveTo>
                  <a:pt x="150" y="0"/>
                </a:moveTo>
                <a:cubicBezTo>
                  <a:pt x="136" y="0"/>
                  <a:pt x="136" y="0"/>
                  <a:pt x="136" y="0"/>
                </a:cubicBezTo>
                <a:cubicBezTo>
                  <a:pt x="135" y="0"/>
                  <a:pt x="134" y="1"/>
                  <a:pt x="134" y="2"/>
                </a:cubicBezTo>
                <a:cubicBezTo>
                  <a:pt x="134" y="3"/>
                  <a:pt x="135" y="4"/>
                  <a:pt x="136" y="4"/>
                </a:cubicBezTo>
                <a:cubicBezTo>
                  <a:pt x="150" y="4"/>
                  <a:pt x="150" y="4"/>
                  <a:pt x="150" y="4"/>
                </a:cubicBezTo>
                <a:cubicBezTo>
                  <a:pt x="151" y="4"/>
                  <a:pt x="152" y="3"/>
                  <a:pt x="152" y="2"/>
                </a:cubicBezTo>
                <a:cubicBezTo>
                  <a:pt x="152" y="1"/>
                  <a:pt x="151" y="0"/>
                  <a:pt x="150" y="0"/>
                </a:cubicBezTo>
                <a:moveTo>
                  <a:pt x="176" y="0"/>
                </a:moveTo>
                <a:cubicBezTo>
                  <a:pt x="163" y="0"/>
                  <a:pt x="163" y="0"/>
                  <a:pt x="163" y="0"/>
                </a:cubicBezTo>
                <a:cubicBezTo>
                  <a:pt x="162" y="0"/>
                  <a:pt x="161" y="1"/>
                  <a:pt x="161" y="2"/>
                </a:cubicBezTo>
                <a:cubicBezTo>
                  <a:pt x="161" y="3"/>
                  <a:pt x="162" y="4"/>
                  <a:pt x="163" y="4"/>
                </a:cubicBezTo>
                <a:cubicBezTo>
                  <a:pt x="176" y="4"/>
                  <a:pt x="176" y="4"/>
                  <a:pt x="176" y="4"/>
                </a:cubicBezTo>
                <a:cubicBezTo>
                  <a:pt x="177" y="4"/>
                  <a:pt x="178" y="3"/>
                  <a:pt x="178" y="2"/>
                </a:cubicBezTo>
                <a:cubicBezTo>
                  <a:pt x="178" y="1"/>
                  <a:pt x="177" y="0"/>
                  <a:pt x="176" y="0"/>
                </a:cubicBezTo>
                <a:moveTo>
                  <a:pt x="203" y="0"/>
                </a:moveTo>
                <a:cubicBezTo>
                  <a:pt x="190" y="0"/>
                  <a:pt x="190" y="0"/>
                  <a:pt x="190" y="0"/>
                </a:cubicBezTo>
                <a:cubicBezTo>
                  <a:pt x="189" y="0"/>
                  <a:pt x="188" y="1"/>
                  <a:pt x="188" y="2"/>
                </a:cubicBezTo>
                <a:cubicBezTo>
                  <a:pt x="188" y="3"/>
                  <a:pt x="189" y="4"/>
                  <a:pt x="190" y="4"/>
                </a:cubicBezTo>
                <a:cubicBezTo>
                  <a:pt x="203" y="4"/>
                  <a:pt x="203" y="4"/>
                  <a:pt x="203" y="4"/>
                </a:cubicBezTo>
                <a:cubicBezTo>
                  <a:pt x="204" y="4"/>
                  <a:pt x="205" y="3"/>
                  <a:pt x="205" y="2"/>
                </a:cubicBezTo>
                <a:cubicBezTo>
                  <a:pt x="205" y="1"/>
                  <a:pt x="204" y="0"/>
                  <a:pt x="203" y="0"/>
                </a:cubicBezTo>
                <a:moveTo>
                  <a:pt x="230" y="0"/>
                </a:moveTo>
                <a:cubicBezTo>
                  <a:pt x="216" y="0"/>
                  <a:pt x="216" y="0"/>
                  <a:pt x="216" y="0"/>
                </a:cubicBezTo>
                <a:cubicBezTo>
                  <a:pt x="215" y="0"/>
                  <a:pt x="214" y="1"/>
                  <a:pt x="214" y="2"/>
                </a:cubicBezTo>
                <a:cubicBezTo>
                  <a:pt x="214" y="3"/>
                  <a:pt x="215" y="4"/>
                  <a:pt x="216" y="4"/>
                </a:cubicBezTo>
                <a:cubicBezTo>
                  <a:pt x="230" y="4"/>
                  <a:pt x="230" y="4"/>
                  <a:pt x="230" y="4"/>
                </a:cubicBezTo>
                <a:cubicBezTo>
                  <a:pt x="231" y="4"/>
                  <a:pt x="232" y="3"/>
                  <a:pt x="232" y="2"/>
                </a:cubicBezTo>
                <a:cubicBezTo>
                  <a:pt x="232" y="1"/>
                  <a:pt x="231" y="0"/>
                  <a:pt x="230" y="0"/>
                </a:cubicBezTo>
                <a:moveTo>
                  <a:pt x="257" y="0"/>
                </a:moveTo>
                <a:cubicBezTo>
                  <a:pt x="243" y="0"/>
                  <a:pt x="243" y="0"/>
                  <a:pt x="243" y="0"/>
                </a:cubicBezTo>
                <a:cubicBezTo>
                  <a:pt x="242" y="0"/>
                  <a:pt x="241" y="1"/>
                  <a:pt x="241" y="2"/>
                </a:cubicBezTo>
                <a:cubicBezTo>
                  <a:pt x="241" y="3"/>
                  <a:pt x="242" y="4"/>
                  <a:pt x="243" y="4"/>
                </a:cubicBezTo>
                <a:cubicBezTo>
                  <a:pt x="257" y="4"/>
                  <a:pt x="257" y="4"/>
                  <a:pt x="257" y="4"/>
                </a:cubicBezTo>
                <a:cubicBezTo>
                  <a:pt x="258" y="4"/>
                  <a:pt x="259" y="3"/>
                  <a:pt x="259" y="2"/>
                </a:cubicBezTo>
                <a:cubicBezTo>
                  <a:pt x="259" y="1"/>
                  <a:pt x="258" y="0"/>
                  <a:pt x="257" y="0"/>
                </a:cubicBezTo>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1" name="Freeform 31"/>
          <p:cNvSpPr>
            <a:spLocks/>
          </p:cNvSpPr>
          <p:nvPr/>
        </p:nvSpPr>
        <p:spPr bwMode="auto">
          <a:xfrm>
            <a:off x="5761978" y="5335145"/>
            <a:ext cx="75519" cy="66807"/>
          </a:xfrm>
          <a:custGeom>
            <a:avLst/>
            <a:gdLst>
              <a:gd name="T0" fmla="*/ 9 w 11"/>
              <a:gd name="T1" fmla="*/ 0 h 10"/>
              <a:gd name="T2" fmla="*/ 7 w 11"/>
              <a:gd name="T3" fmla="*/ 2 h 10"/>
              <a:gd name="T4" fmla="*/ 7 w 11"/>
              <a:gd name="T5" fmla="*/ 6 h 10"/>
              <a:gd name="T6" fmla="*/ 2 w 11"/>
              <a:gd name="T7" fmla="*/ 6 h 10"/>
              <a:gd name="T8" fmla="*/ 0 w 11"/>
              <a:gd name="T9" fmla="*/ 8 h 10"/>
              <a:gd name="T10" fmla="*/ 2 w 11"/>
              <a:gd name="T11" fmla="*/ 10 h 10"/>
              <a:gd name="T12" fmla="*/ 2 w 11"/>
              <a:gd name="T13" fmla="*/ 10 h 10"/>
              <a:gd name="T14" fmla="*/ 9 w 11"/>
              <a:gd name="T15" fmla="*/ 10 h 10"/>
              <a:gd name="T16" fmla="*/ 10 w 11"/>
              <a:gd name="T17" fmla="*/ 10 h 10"/>
              <a:gd name="T18" fmla="*/ 11 w 11"/>
              <a:gd name="T19" fmla="*/ 8 h 10"/>
              <a:gd name="T20" fmla="*/ 11 w 11"/>
              <a:gd name="T21" fmla="*/ 2 h 10"/>
              <a:gd name="T22" fmla="*/ 9 w 11"/>
              <a:gd name="T2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0">
                <a:moveTo>
                  <a:pt x="9" y="0"/>
                </a:moveTo>
                <a:cubicBezTo>
                  <a:pt x="8" y="0"/>
                  <a:pt x="7" y="1"/>
                  <a:pt x="7" y="2"/>
                </a:cubicBezTo>
                <a:cubicBezTo>
                  <a:pt x="7" y="6"/>
                  <a:pt x="7" y="6"/>
                  <a:pt x="7" y="6"/>
                </a:cubicBezTo>
                <a:cubicBezTo>
                  <a:pt x="2" y="6"/>
                  <a:pt x="2" y="6"/>
                  <a:pt x="2" y="6"/>
                </a:cubicBezTo>
                <a:cubicBezTo>
                  <a:pt x="1" y="6"/>
                  <a:pt x="0" y="7"/>
                  <a:pt x="0" y="8"/>
                </a:cubicBezTo>
                <a:cubicBezTo>
                  <a:pt x="0" y="9"/>
                  <a:pt x="1" y="10"/>
                  <a:pt x="2" y="10"/>
                </a:cubicBezTo>
                <a:cubicBezTo>
                  <a:pt x="2" y="10"/>
                  <a:pt x="2" y="10"/>
                  <a:pt x="2" y="10"/>
                </a:cubicBezTo>
                <a:cubicBezTo>
                  <a:pt x="9" y="10"/>
                  <a:pt x="9" y="10"/>
                  <a:pt x="9" y="10"/>
                </a:cubicBezTo>
                <a:cubicBezTo>
                  <a:pt x="9" y="10"/>
                  <a:pt x="10" y="10"/>
                  <a:pt x="10" y="10"/>
                </a:cubicBezTo>
                <a:cubicBezTo>
                  <a:pt x="10" y="9"/>
                  <a:pt x="11" y="9"/>
                  <a:pt x="11" y="8"/>
                </a:cubicBezTo>
                <a:cubicBezTo>
                  <a:pt x="11" y="2"/>
                  <a:pt x="11" y="2"/>
                  <a:pt x="11" y="2"/>
                </a:cubicBezTo>
                <a:cubicBezTo>
                  <a:pt x="11" y="1"/>
                  <a:pt x="10" y="0"/>
                  <a:pt x="9" y="0"/>
                </a:cubicBezTo>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2" name="Freeform 32"/>
          <p:cNvSpPr>
            <a:spLocks noEditPoints="1"/>
          </p:cNvSpPr>
          <p:nvPr/>
        </p:nvSpPr>
        <p:spPr bwMode="auto">
          <a:xfrm>
            <a:off x="5811355" y="2912723"/>
            <a:ext cx="26143" cy="2352711"/>
          </a:xfrm>
          <a:custGeom>
            <a:avLst/>
            <a:gdLst>
              <a:gd name="T0" fmla="*/ 0 w 4"/>
              <a:gd name="T1" fmla="*/ 326 h 341"/>
              <a:gd name="T2" fmla="*/ 2 w 4"/>
              <a:gd name="T3" fmla="*/ 341 h 341"/>
              <a:gd name="T4" fmla="*/ 4 w 4"/>
              <a:gd name="T5" fmla="*/ 326 h 341"/>
              <a:gd name="T6" fmla="*/ 2 w 4"/>
              <a:gd name="T7" fmla="*/ 297 h 341"/>
              <a:gd name="T8" fmla="*/ 0 w 4"/>
              <a:gd name="T9" fmla="*/ 312 h 341"/>
              <a:gd name="T10" fmla="*/ 4 w 4"/>
              <a:gd name="T11" fmla="*/ 312 h 341"/>
              <a:gd name="T12" fmla="*/ 2 w 4"/>
              <a:gd name="T13" fmla="*/ 297 h 341"/>
              <a:gd name="T14" fmla="*/ 0 w 4"/>
              <a:gd name="T15" fmla="*/ 272 h 341"/>
              <a:gd name="T16" fmla="*/ 2 w 4"/>
              <a:gd name="T17" fmla="*/ 287 h 341"/>
              <a:gd name="T18" fmla="*/ 4 w 4"/>
              <a:gd name="T19" fmla="*/ 272 h 341"/>
              <a:gd name="T20" fmla="*/ 2 w 4"/>
              <a:gd name="T21" fmla="*/ 243 h 341"/>
              <a:gd name="T22" fmla="*/ 0 w 4"/>
              <a:gd name="T23" fmla="*/ 258 h 341"/>
              <a:gd name="T24" fmla="*/ 4 w 4"/>
              <a:gd name="T25" fmla="*/ 258 h 341"/>
              <a:gd name="T26" fmla="*/ 2 w 4"/>
              <a:gd name="T27" fmla="*/ 243 h 341"/>
              <a:gd name="T28" fmla="*/ 0 w 4"/>
              <a:gd name="T29" fmla="*/ 218 h 341"/>
              <a:gd name="T30" fmla="*/ 2 w 4"/>
              <a:gd name="T31" fmla="*/ 233 h 341"/>
              <a:gd name="T32" fmla="*/ 4 w 4"/>
              <a:gd name="T33" fmla="*/ 218 h 341"/>
              <a:gd name="T34" fmla="*/ 2 w 4"/>
              <a:gd name="T35" fmla="*/ 189 h 341"/>
              <a:gd name="T36" fmla="*/ 0 w 4"/>
              <a:gd name="T37" fmla="*/ 204 h 341"/>
              <a:gd name="T38" fmla="*/ 4 w 4"/>
              <a:gd name="T39" fmla="*/ 204 h 341"/>
              <a:gd name="T40" fmla="*/ 2 w 4"/>
              <a:gd name="T41" fmla="*/ 189 h 341"/>
              <a:gd name="T42" fmla="*/ 0 w 4"/>
              <a:gd name="T43" fmla="*/ 164 h 341"/>
              <a:gd name="T44" fmla="*/ 2 w 4"/>
              <a:gd name="T45" fmla="*/ 179 h 341"/>
              <a:gd name="T46" fmla="*/ 4 w 4"/>
              <a:gd name="T47" fmla="*/ 164 h 341"/>
              <a:gd name="T48" fmla="*/ 2 w 4"/>
              <a:gd name="T49" fmla="*/ 135 h 341"/>
              <a:gd name="T50" fmla="*/ 0 w 4"/>
              <a:gd name="T51" fmla="*/ 150 h 341"/>
              <a:gd name="T52" fmla="*/ 4 w 4"/>
              <a:gd name="T53" fmla="*/ 150 h 341"/>
              <a:gd name="T54" fmla="*/ 2 w 4"/>
              <a:gd name="T55" fmla="*/ 135 h 341"/>
              <a:gd name="T56" fmla="*/ 0 w 4"/>
              <a:gd name="T57" fmla="*/ 110 h 341"/>
              <a:gd name="T58" fmla="*/ 2 w 4"/>
              <a:gd name="T59" fmla="*/ 125 h 341"/>
              <a:gd name="T60" fmla="*/ 4 w 4"/>
              <a:gd name="T61" fmla="*/ 110 h 341"/>
              <a:gd name="T62" fmla="*/ 2 w 4"/>
              <a:gd name="T63" fmla="*/ 81 h 341"/>
              <a:gd name="T64" fmla="*/ 0 w 4"/>
              <a:gd name="T65" fmla="*/ 96 h 341"/>
              <a:gd name="T66" fmla="*/ 4 w 4"/>
              <a:gd name="T67" fmla="*/ 96 h 341"/>
              <a:gd name="T68" fmla="*/ 2 w 4"/>
              <a:gd name="T69" fmla="*/ 81 h 341"/>
              <a:gd name="T70" fmla="*/ 0 w 4"/>
              <a:gd name="T71" fmla="*/ 56 h 341"/>
              <a:gd name="T72" fmla="*/ 2 w 4"/>
              <a:gd name="T73" fmla="*/ 71 h 341"/>
              <a:gd name="T74" fmla="*/ 4 w 4"/>
              <a:gd name="T75" fmla="*/ 56 h 341"/>
              <a:gd name="T76" fmla="*/ 2 w 4"/>
              <a:gd name="T77" fmla="*/ 27 h 341"/>
              <a:gd name="T78" fmla="*/ 0 w 4"/>
              <a:gd name="T79" fmla="*/ 42 h 341"/>
              <a:gd name="T80" fmla="*/ 4 w 4"/>
              <a:gd name="T81" fmla="*/ 42 h 341"/>
              <a:gd name="T82" fmla="*/ 2 w 4"/>
              <a:gd name="T83" fmla="*/ 27 h 341"/>
              <a:gd name="T84" fmla="*/ 0 w 4"/>
              <a:gd name="T85" fmla="*/ 2 h 341"/>
              <a:gd name="T86" fmla="*/ 2 w 4"/>
              <a:gd name="T87" fmla="*/ 17 h 341"/>
              <a:gd name="T88" fmla="*/ 4 w 4"/>
              <a:gd name="T89" fmla="*/ 2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 h="341">
                <a:moveTo>
                  <a:pt x="2" y="324"/>
                </a:moveTo>
                <a:cubicBezTo>
                  <a:pt x="1" y="324"/>
                  <a:pt x="0" y="325"/>
                  <a:pt x="0" y="326"/>
                </a:cubicBezTo>
                <a:cubicBezTo>
                  <a:pt x="0" y="339"/>
                  <a:pt x="0" y="339"/>
                  <a:pt x="0" y="339"/>
                </a:cubicBezTo>
                <a:cubicBezTo>
                  <a:pt x="0" y="340"/>
                  <a:pt x="1" y="341"/>
                  <a:pt x="2" y="341"/>
                </a:cubicBezTo>
                <a:cubicBezTo>
                  <a:pt x="3" y="341"/>
                  <a:pt x="4" y="340"/>
                  <a:pt x="4" y="339"/>
                </a:cubicBezTo>
                <a:cubicBezTo>
                  <a:pt x="4" y="326"/>
                  <a:pt x="4" y="326"/>
                  <a:pt x="4" y="326"/>
                </a:cubicBezTo>
                <a:cubicBezTo>
                  <a:pt x="4" y="325"/>
                  <a:pt x="3" y="324"/>
                  <a:pt x="2" y="324"/>
                </a:cubicBezTo>
                <a:moveTo>
                  <a:pt x="2" y="297"/>
                </a:moveTo>
                <a:cubicBezTo>
                  <a:pt x="1" y="297"/>
                  <a:pt x="0" y="298"/>
                  <a:pt x="0" y="299"/>
                </a:cubicBezTo>
                <a:cubicBezTo>
                  <a:pt x="0" y="312"/>
                  <a:pt x="0" y="312"/>
                  <a:pt x="0" y="312"/>
                </a:cubicBezTo>
                <a:cubicBezTo>
                  <a:pt x="0" y="313"/>
                  <a:pt x="1" y="314"/>
                  <a:pt x="2" y="314"/>
                </a:cubicBezTo>
                <a:cubicBezTo>
                  <a:pt x="3" y="314"/>
                  <a:pt x="4" y="313"/>
                  <a:pt x="4" y="312"/>
                </a:cubicBezTo>
                <a:cubicBezTo>
                  <a:pt x="4" y="299"/>
                  <a:pt x="4" y="299"/>
                  <a:pt x="4" y="299"/>
                </a:cubicBezTo>
                <a:cubicBezTo>
                  <a:pt x="4" y="298"/>
                  <a:pt x="3" y="297"/>
                  <a:pt x="2" y="297"/>
                </a:cubicBezTo>
                <a:moveTo>
                  <a:pt x="2" y="270"/>
                </a:moveTo>
                <a:cubicBezTo>
                  <a:pt x="1" y="270"/>
                  <a:pt x="0" y="271"/>
                  <a:pt x="0" y="272"/>
                </a:cubicBezTo>
                <a:cubicBezTo>
                  <a:pt x="0" y="285"/>
                  <a:pt x="0" y="285"/>
                  <a:pt x="0" y="285"/>
                </a:cubicBezTo>
                <a:cubicBezTo>
                  <a:pt x="0" y="286"/>
                  <a:pt x="1" y="287"/>
                  <a:pt x="2" y="287"/>
                </a:cubicBezTo>
                <a:cubicBezTo>
                  <a:pt x="3" y="287"/>
                  <a:pt x="4" y="286"/>
                  <a:pt x="4" y="285"/>
                </a:cubicBezTo>
                <a:cubicBezTo>
                  <a:pt x="4" y="272"/>
                  <a:pt x="4" y="272"/>
                  <a:pt x="4" y="272"/>
                </a:cubicBezTo>
                <a:cubicBezTo>
                  <a:pt x="4" y="271"/>
                  <a:pt x="3" y="270"/>
                  <a:pt x="2" y="270"/>
                </a:cubicBezTo>
                <a:moveTo>
                  <a:pt x="2" y="243"/>
                </a:moveTo>
                <a:cubicBezTo>
                  <a:pt x="1" y="243"/>
                  <a:pt x="0" y="244"/>
                  <a:pt x="0" y="245"/>
                </a:cubicBezTo>
                <a:cubicBezTo>
                  <a:pt x="0" y="258"/>
                  <a:pt x="0" y="258"/>
                  <a:pt x="0" y="258"/>
                </a:cubicBezTo>
                <a:cubicBezTo>
                  <a:pt x="0" y="259"/>
                  <a:pt x="1" y="260"/>
                  <a:pt x="2" y="260"/>
                </a:cubicBezTo>
                <a:cubicBezTo>
                  <a:pt x="3" y="260"/>
                  <a:pt x="4" y="259"/>
                  <a:pt x="4" y="258"/>
                </a:cubicBezTo>
                <a:cubicBezTo>
                  <a:pt x="4" y="245"/>
                  <a:pt x="4" y="245"/>
                  <a:pt x="4" y="245"/>
                </a:cubicBezTo>
                <a:cubicBezTo>
                  <a:pt x="4" y="244"/>
                  <a:pt x="3" y="243"/>
                  <a:pt x="2" y="243"/>
                </a:cubicBezTo>
                <a:moveTo>
                  <a:pt x="2" y="216"/>
                </a:moveTo>
                <a:cubicBezTo>
                  <a:pt x="1" y="216"/>
                  <a:pt x="0" y="217"/>
                  <a:pt x="0" y="218"/>
                </a:cubicBezTo>
                <a:cubicBezTo>
                  <a:pt x="0" y="231"/>
                  <a:pt x="0" y="231"/>
                  <a:pt x="0" y="231"/>
                </a:cubicBezTo>
                <a:cubicBezTo>
                  <a:pt x="0" y="232"/>
                  <a:pt x="1" y="233"/>
                  <a:pt x="2" y="233"/>
                </a:cubicBezTo>
                <a:cubicBezTo>
                  <a:pt x="3" y="233"/>
                  <a:pt x="4" y="232"/>
                  <a:pt x="4" y="231"/>
                </a:cubicBezTo>
                <a:cubicBezTo>
                  <a:pt x="4" y="218"/>
                  <a:pt x="4" y="218"/>
                  <a:pt x="4" y="218"/>
                </a:cubicBezTo>
                <a:cubicBezTo>
                  <a:pt x="4" y="217"/>
                  <a:pt x="3" y="216"/>
                  <a:pt x="2" y="216"/>
                </a:cubicBezTo>
                <a:moveTo>
                  <a:pt x="2" y="189"/>
                </a:moveTo>
                <a:cubicBezTo>
                  <a:pt x="1" y="189"/>
                  <a:pt x="0" y="190"/>
                  <a:pt x="0" y="191"/>
                </a:cubicBezTo>
                <a:cubicBezTo>
                  <a:pt x="0" y="204"/>
                  <a:pt x="0" y="204"/>
                  <a:pt x="0" y="204"/>
                </a:cubicBezTo>
                <a:cubicBezTo>
                  <a:pt x="0" y="205"/>
                  <a:pt x="1" y="206"/>
                  <a:pt x="2" y="206"/>
                </a:cubicBezTo>
                <a:cubicBezTo>
                  <a:pt x="3" y="206"/>
                  <a:pt x="4" y="205"/>
                  <a:pt x="4" y="204"/>
                </a:cubicBezTo>
                <a:cubicBezTo>
                  <a:pt x="4" y="191"/>
                  <a:pt x="4" y="191"/>
                  <a:pt x="4" y="191"/>
                </a:cubicBezTo>
                <a:cubicBezTo>
                  <a:pt x="4" y="190"/>
                  <a:pt x="3" y="189"/>
                  <a:pt x="2" y="189"/>
                </a:cubicBezTo>
                <a:moveTo>
                  <a:pt x="2" y="162"/>
                </a:moveTo>
                <a:cubicBezTo>
                  <a:pt x="1" y="162"/>
                  <a:pt x="0" y="163"/>
                  <a:pt x="0" y="164"/>
                </a:cubicBezTo>
                <a:cubicBezTo>
                  <a:pt x="0" y="177"/>
                  <a:pt x="0" y="177"/>
                  <a:pt x="0" y="177"/>
                </a:cubicBezTo>
                <a:cubicBezTo>
                  <a:pt x="0" y="178"/>
                  <a:pt x="1" y="179"/>
                  <a:pt x="2" y="179"/>
                </a:cubicBezTo>
                <a:cubicBezTo>
                  <a:pt x="3" y="179"/>
                  <a:pt x="4" y="178"/>
                  <a:pt x="4" y="177"/>
                </a:cubicBezTo>
                <a:cubicBezTo>
                  <a:pt x="4" y="164"/>
                  <a:pt x="4" y="164"/>
                  <a:pt x="4" y="164"/>
                </a:cubicBezTo>
                <a:cubicBezTo>
                  <a:pt x="4" y="163"/>
                  <a:pt x="3" y="162"/>
                  <a:pt x="2" y="162"/>
                </a:cubicBezTo>
                <a:moveTo>
                  <a:pt x="2" y="135"/>
                </a:moveTo>
                <a:cubicBezTo>
                  <a:pt x="1" y="135"/>
                  <a:pt x="0" y="136"/>
                  <a:pt x="0" y="137"/>
                </a:cubicBezTo>
                <a:cubicBezTo>
                  <a:pt x="0" y="150"/>
                  <a:pt x="0" y="150"/>
                  <a:pt x="0" y="150"/>
                </a:cubicBezTo>
                <a:cubicBezTo>
                  <a:pt x="0" y="151"/>
                  <a:pt x="1" y="152"/>
                  <a:pt x="2" y="152"/>
                </a:cubicBezTo>
                <a:cubicBezTo>
                  <a:pt x="3" y="152"/>
                  <a:pt x="4" y="151"/>
                  <a:pt x="4" y="150"/>
                </a:cubicBezTo>
                <a:cubicBezTo>
                  <a:pt x="4" y="137"/>
                  <a:pt x="4" y="137"/>
                  <a:pt x="4" y="137"/>
                </a:cubicBezTo>
                <a:cubicBezTo>
                  <a:pt x="4" y="136"/>
                  <a:pt x="3" y="135"/>
                  <a:pt x="2" y="135"/>
                </a:cubicBezTo>
                <a:moveTo>
                  <a:pt x="2" y="108"/>
                </a:moveTo>
                <a:cubicBezTo>
                  <a:pt x="1" y="108"/>
                  <a:pt x="0" y="109"/>
                  <a:pt x="0" y="110"/>
                </a:cubicBezTo>
                <a:cubicBezTo>
                  <a:pt x="0" y="123"/>
                  <a:pt x="0" y="123"/>
                  <a:pt x="0" y="123"/>
                </a:cubicBezTo>
                <a:cubicBezTo>
                  <a:pt x="0" y="124"/>
                  <a:pt x="1" y="125"/>
                  <a:pt x="2" y="125"/>
                </a:cubicBezTo>
                <a:cubicBezTo>
                  <a:pt x="3" y="125"/>
                  <a:pt x="4" y="124"/>
                  <a:pt x="4" y="123"/>
                </a:cubicBezTo>
                <a:cubicBezTo>
                  <a:pt x="4" y="110"/>
                  <a:pt x="4" y="110"/>
                  <a:pt x="4" y="110"/>
                </a:cubicBezTo>
                <a:cubicBezTo>
                  <a:pt x="4" y="109"/>
                  <a:pt x="3" y="108"/>
                  <a:pt x="2" y="108"/>
                </a:cubicBezTo>
                <a:moveTo>
                  <a:pt x="2" y="81"/>
                </a:moveTo>
                <a:cubicBezTo>
                  <a:pt x="1" y="81"/>
                  <a:pt x="0" y="82"/>
                  <a:pt x="0" y="83"/>
                </a:cubicBezTo>
                <a:cubicBezTo>
                  <a:pt x="0" y="96"/>
                  <a:pt x="0" y="96"/>
                  <a:pt x="0" y="96"/>
                </a:cubicBezTo>
                <a:cubicBezTo>
                  <a:pt x="0" y="97"/>
                  <a:pt x="1" y="98"/>
                  <a:pt x="2" y="98"/>
                </a:cubicBezTo>
                <a:cubicBezTo>
                  <a:pt x="3" y="98"/>
                  <a:pt x="4" y="97"/>
                  <a:pt x="4" y="96"/>
                </a:cubicBezTo>
                <a:cubicBezTo>
                  <a:pt x="4" y="83"/>
                  <a:pt x="4" y="83"/>
                  <a:pt x="4" y="83"/>
                </a:cubicBezTo>
                <a:cubicBezTo>
                  <a:pt x="4" y="82"/>
                  <a:pt x="3" y="81"/>
                  <a:pt x="2" y="81"/>
                </a:cubicBezTo>
                <a:moveTo>
                  <a:pt x="2" y="54"/>
                </a:moveTo>
                <a:cubicBezTo>
                  <a:pt x="1" y="54"/>
                  <a:pt x="0" y="55"/>
                  <a:pt x="0" y="56"/>
                </a:cubicBezTo>
                <a:cubicBezTo>
                  <a:pt x="0" y="69"/>
                  <a:pt x="0" y="69"/>
                  <a:pt x="0" y="69"/>
                </a:cubicBezTo>
                <a:cubicBezTo>
                  <a:pt x="0" y="70"/>
                  <a:pt x="1" y="71"/>
                  <a:pt x="2" y="71"/>
                </a:cubicBezTo>
                <a:cubicBezTo>
                  <a:pt x="3" y="71"/>
                  <a:pt x="4" y="70"/>
                  <a:pt x="4" y="69"/>
                </a:cubicBezTo>
                <a:cubicBezTo>
                  <a:pt x="4" y="56"/>
                  <a:pt x="4" y="56"/>
                  <a:pt x="4" y="56"/>
                </a:cubicBezTo>
                <a:cubicBezTo>
                  <a:pt x="4" y="55"/>
                  <a:pt x="3" y="54"/>
                  <a:pt x="2" y="54"/>
                </a:cubicBezTo>
                <a:moveTo>
                  <a:pt x="2" y="27"/>
                </a:moveTo>
                <a:cubicBezTo>
                  <a:pt x="1" y="27"/>
                  <a:pt x="0" y="28"/>
                  <a:pt x="0" y="29"/>
                </a:cubicBezTo>
                <a:cubicBezTo>
                  <a:pt x="0" y="42"/>
                  <a:pt x="0" y="42"/>
                  <a:pt x="0" y="42"/>
                </a:cubicBezTo>
                <a:cubicBezTo>
                  <a:pt x="0" y="43"/>
                  <a:pt x="1" y="44"/>
                  <a:pt x="2" y="44"/>
                </a:cubicBezTo>
                <a:cubicBezTo>
                  <a:pt x="3" y="44"/>
                  <a:pt x="4" y="43"/>
                  <a:pt x="4" y="42"/>
                </a:cubicBezTo>
                <a:cubicBezTo>
                  <a:pt x="4" y="29"/>
                  <a:pt x="4" y="29"/>
                  <a:pt x="4" y="29"/>
                </a:cubicBezTo>
                <a:cubicBezTo>
                  <a:pt x="4" y="28"/>
                  <a:pt x="3" y="27"/>
                  <a:pt x="2" y="27"/>
                </a:cubicBezTo>
                <a:moveTo>
                  <a:pt x="2" y="0"/>
                </a:moveTo>
                <a:cubicBezTo>
                  <a:pt x="1" y="0"/>
                  <a:pt x="0" y="1"/>
                  <a:pt x="0" y="2"/>
                </a:cubicBezTo>
                <a:cubicBezTo>
                  <a:pt x="0" y="15"/>
                  <a:pt x="0" y="15"/>
                  <a:pt x="0" y="15"/>
                </a:cubicBezTo>
                <a:cubicBezTo>
                  <a:pt x="0" y="16"/>
                  <a:pt x="1" y="17"/>
                  <a:pt x="2" y="17"/>
                </a:cubicBezTo>
                <a:cubicBezTo>
                  <a:pt x="3" y="17"/>
                  <a:pt x="4" y="16"/>
                  <a:pt x="4" y="15"/>
                </a:cubicBezTo>
                <a:cubicBezTo>
                  <a:pt x="4" y="2"/>
                  <a:pt x="4" y="2"/>
                  <a:pt x="4" y="2"/>
                </a:cubicBezTo>
                <a:cubicBezTo>
                  <a:pt x="4" y="1"/>
                  <a:pt x="3" y="0"/>
                  <a:pt x="2" y="0"/>
                </a:cubicBezTo>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5" name="Freeform 35"/>
          <p:cNvSpPr>
            <a:spLocks/>
          </p:cNvSpPr>
          <p:nvPr/>
        </p:nvSpPr>
        <p:spPr bwMode="auto">
          <a:xfrm>
            <a:off x="6188950" y="2726830"/>
            <a:ext cx="2349807" cy="2131964"/>
          </a:xfrm>
          <a:custGeom>
            <a:avLst/>
            <a:gdLst>
              <a:gd name="T0" fmla="*/ 809 w 809"/>
              <a:gd name="T1" fmla="*/ 0 h 734"/>
              <a:gd name="T2" fmla="*/ 0 w 809"/>
              <a:gd name="T3" fmla="*/ 0 h 734"/>
              <a:gd name="T4" fmla="*/ 0 w 809"/>
              <a:gd name="T5" fmla="*/ 734 h 734"/>
              <a:gd name="T6" fmla="*/ 405 w 809"/>
              <a:gd name="T7" fmla="*/ 632 h 734"/>
              <a:gd name="T8" fmla="*/ 809 w 809"/>
              <a:gd name="T9" fmla="*/ 734 h 734"/>
              <a:gd name="T10" fmla="*/ 809 w 809"/>
              <a:gd name="T11" fmla="*/ 0 h 734"/>
            </a:gdLst>
            <a:ahLst/>
            <a:cxnLst>
              <a:cxn ang="0">
                <a:pos x="T0" y="T1"/>
              </a:cxn>
              <a:cxn ang="0">
                <a:pos x="T2" y="T3"/>
              </a:cxn>
              <a:cxn ang="0">
                <a:pos x="T4" y="T5"/>
              </a:cxn>
              <a:cxn ang="0">
                <a:pos x="T6" y="T7"/>
              </a:cxn>
              <a:cxn ang="0">
                <a:pos x="T8" y="T9"/>
              </a:cxn>
              <a:cxn ang="0">
                <a:pos x="T10" y="T11"/>
              </a:cxn>
            </a:cxnLst>
            <a:rect l="0" t="0" r="r" b="b"/>
            <a:pathLst>
              <a:path w="809" h="734">
                <a:moveTo>
                  <a:pt x="809" y="0"/>
                </a:moveTo>
                <a:lnTo>
                  <a:pt x="0" y="0"/>
                </a:lnTo>
                <a:lnTo>
                  <a:pt x="0" y="734"/>
                </a:lnTo>
                <a:lnTo>
                  <a:pt x="405" y="632"/>
                </a:lnTo>
                <a:lnTo>
                  <a:pt x="809" y="734"/>
                </a:lnTo>
                <a:lnTo>
                  <a:pt x="809" y="0"/>
                </a:lnTo>
                <a:close/>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6" name="Freeform 36"/>
          <p:cNvSpPr>
            <a:spLocks/>
          </p:cNvSpPr>
          <p:nvPr/>
        </p:nvSpPr>
        <p:spPr bwMode="auto">
          <a:xfrm>
            <a:off x="6188950" y="2726830"/>
            <a:ext cx="2349807" cy="2131964"/>
          </a:xfrm>
          <a:custGeom>
            <a:avLst/>
            <a:gdLst>
              <a:gd name="T0" fmla="*/ 809 w 809"/>
              <a:gd name="T1" fmla="*/ 0 h 734"/>
              <a:gd name="T2" fmla="*/ 0 w 809"/>
              <a:gd name="T3" fmla="*/ 0 h 734"/>
              <a:gd name="T4" fmla="*/ 0 w 809"/>
              <a:gd name="T5" fmla="*/ 734 h 734"/>
              <a:gd name="T6" fmla="*/ 405 w 809"/>
              <a:gd name="T7" fmla="*/ 632 h 734"/>
              <a:gd name="T8" fmla="*/ 809 w 809"/>
              <a:gd name="T9" fmla="*/ 734 h 734"/>
              <a:gd name="T10" fmla="*/ 809 w 809"/>
              <a:gd name="T11" fmla="*/ 0 h 734"/>
            </a:gdLst>
            <a:ahLst/>
            <a:cxnLst>
              <a:cxn ang="0">
                <a:pos x="T0" y="T1"/>
              </a:cxn>
              <a:cxn ang="0">
                <a:pos x="T2" y="T3"/>
              </a:cxn>
              <a:cxn ang="0">
                <a:pos x="T4" y="T5"/>
              </a:cxn>
              <a:cxn ang="0">
                <a:pos x="T6" y="T7"/>
              </a:cxn>
              <a:cxn ang="0">
                <a:pos x="T8" y="T9"/>
              </a:cxn>
              <a:cxn ang="0">
                <a:pos x="T10" y="T11"/>
              </a:cxn>
            </a:cxnLst>
            <a:rect l="0" t="0" r="r" b="b"/>
            <a:pathLst>
              <a:path w="809" h="734">
                <a:moveTo>
                  <a:pt x="809" y="0"/>
                </a:moveTo>
                <a:lnTo>
                  <a:pt x="0" y="0"/>
                </a:lnTo>
                <a:lnTo>
                  <a:pt x="0" y="734"/>
                </a:lnTo>
                <a:lnTo>
                  <a:pt x="405" y="632"/>
                </a:lnTo>
                <a:lnTo>
                  <a:pt x="809" y="734"/>
                </a:lnTo>
                <a:lnTo>
                  <a:pt x="80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39" tIns="45719" rIns="91439" bIns="45719" numCol="1" anchor="t" anchorCtr="0" compatLnSpc="1">
            <a:prstTxWarp prst="textNoShape">
              <a:avLst/>
            </a:prstTxWarp>
          </a:bodyPr>
          <a:lstStyle/>
          <a:p>
            <a:endParaRPr lang="zh-CN" altLang="en-US" sz="2400">
              <a:ea typeface="微软雅黑" panose="020B0503020204020204" pitchFamily="34" charset="-122"/>
            </a:endParaRPr>
          </a:p>
        </p:txBody>
      </p:sp>
      <p:sp>
        <p:nvSpPr>
          <p:cNvPr id="37" name="Freeform 37"/>
          <p:cNvSpPr>
            <a:spLocks/>
          </p:cNvSpPr>
          <p:nvPr/>
        </p:nvSpPr>
        <p:spPr bwMode="auto">
          <a:xfrm>
            <a:off x="6441650" y="1883805"/>
            <a:ext cx="1844409" cy="3061431"/>
          </a:xfrm>
          <a:custGeom>
            <a:avLst/>
            <a:gdLst>
              <a:gd name="T0" fmla="*/ 228 w 268"/>
              <a:gd name="T1" fmla="*/ 444 h 444"/>
              <a:gd name="T2" fmla="*/ 40 w 268"/>
              <a:gd name="T3" fmla="*/ 444 h 444"/>
              <a:gd name="T4" fmla="*/ 0 w 268"/>
              <a:gd name="T5" fmla="*/ 404 h 444"/>
              <a:gd name="T6" fmla="*/ 0 w 268"/>
              <a:gd name="T7" fmla="*/ 40 h 444"/>
              <a:gd name="T8" fmla="*/ 40 w 268"/>
              <a:gd name="T9" fmla="*/ 0 h 444"/>
              <a:gd name="T10" fmla="*/ 228 w 268"/>
              <a:gd name="T11" fmla="*/ 0 h 444"/>
              <a:gd name="T12" fmla="*/ 268 w 268"/>
              <a:gd name="T13" fmla="*/ 40 h 444"/>
              <a:gd name="T14" fmla="*/ 268 w 268"/>
              <a:gd name="T15" fmla="*/ 404 h 444"/>
              <a:gd name="T16" fmla="*/ 228 w 268"/>
              <a:gd name="T17" fmla="*/ 444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 h="444">
                <a:moveTo>
                  <a:pt x="228" y="444"/>
                </a:moveTo>
                <a:cubicBezTo>
                  <a:pt x="40" y="444"/>
                  <a:pt x="40" y="444"/>
                  <a:pt x="40" y="444"/>
                </a:cubicBezTo>
                <a:cubicBezTo>
                  <a:pt x="18" y="444"/>
                  <a:pt x="0" y="426"/>
                  <a:pt x="0" y="404"/>
                </a:cubicBezTo>
                <a:cubicBezTo>
                  <a:pt x="0" y="40"/>
                  <a:pt x="0" y="40"/>
                  <a:pt x="0" y="40"/>
                </a:cubicBezTo>
                <a:cubicBezTo>
                  <a:pt x="0" y="18"/>
                  <a:pt x="18" y="0"/>
                  <a:pt x="40" y="0"/>
                </a:cubicBezTo>
                <a:cubicBezTo>
                  <a:pt x="228" y="0"/>
                  <a:pt x="228" y="0"/>
                  <a:pt x="228" y="0"/>
                </a:cubicBezTo>
                <a:cubicBezTo>
                  <a:pt x="250" y="0"/>
                  <a:pt x="268" y="18"/>
                  <a:pt x="268" y="40"/>
                </a:cubicBezTo>
                <a:cubicBezTo>
                  <a:pt x="268" y="404"/>
                  <a:pt x="268" y="404"/>
                  <a:pt x="268" y="404"/>
                </a:cubicBezTo>
                <a:cubicBezTo>
                  <a:pt x="268" y="426"/>
                  <a:pt x="250" y="444"/>
                  <a:pt x="228" y="444"/>
                </a:cubicBezTo>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38" name="Freeform 38"/>
          <p:cNvSpPr>
            <a:spLocks/>
          </p:cNvSpPr>
          <p:nvPr/>
        </p:nvSpPr>
        <p:spPr bwMode="auto">
          <a:xfrm>
            <a:off x="6188950" y="2726825"/>
            <a:ext cx="2349807" cy="2834872"/>
          </a:xfrm>
          <a:custGeom>
            <a:avLst/>
            <a:gdLst>
              <a:gd name="T0" fmla="*/ 809 w 809"/>
              <a:gd name="T1" fmla="*/ 976 h 976"/>
              <a:gd name="T2" fmla="*/ 0 w 809"/>
              <a:gd name="T3" fmla="*/ 976 h 976"/>
              <a:gd name="T4" fmla="*/ 0 w 809"/>
              <a:gd name="T5" fmla="*/ 0 h 976"/>
              <a:gd name="T6" fmla="*/ 405 w 809"/>
              <a:gd name="T7" fmla="*/ 135 h 976"/>
              <a:gd name="T8" fmla="*/ 809 w 809"/>
              <a:gd name="T9" fmla="*/ 0 h 976"/>
              <a:gd name="T10" fmla="*/ 809 w 809"/>
              <a:gd name="T11" fmla="*/ 976 h 976"/>
            </a:gdLst>
            <a:ahLst/>
            <a:cxnLst>
              <a:cxn ang="0">
                <a:pos x="T0" y="T1"/>
              </a:cxn>
              <a:cxn ang="0">
                <a:pos x="T2" y="T3"/>
              </a:cxn>
              <a:cxn ang="0">
                <a:pos x="T4" y="T5"/>
              </a:cxn>
              <a:cxn ang="0">
                <a:pos x="T6" y="T7"/>
              </a:cxn>
              <a:cxn ang="0">
                <a:pos x="T8" y="T9"/>
              </a:cxn>
              <a:cxn ang="0">
                <a:pos x="T10" y="T11"/>
              </a:cxn>
            </a:cxnLst>
            <a:rect l="0" t="0" r="r" b="b"/>
            <a:pathLst>
              <a:path w="809" h="976">
                <a:moveTo>
                  <a:pt x="809" y="976"/>
                </a:moveTo>
                <a:lnTo>
                  <a:pt x="0" y="976"/>
                </a:lnTo>
                <a:lnTo>
                  <a:pt x="0" y="0"/>
                </a:lnTo>
                <a:lnTo>
                  <a:pt x="405" y="135"/>
                </a:lnTo>
                <a:lnTo>
                  <a:pt x="809" y="0"/>
                </a:lnTo>
                <a:lnTo>
                  <a:pt x="809" y="976"/>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39" name="Freeform 39"/>
          <p:cNvSpPr>
            <a:spLocks/>
          </p:cNvSpPr>
          <p:nvPr/>
        </p:nvSpPr>
        <p:spPr bwMode="auto">
          <a:xfrm>
            <a:off x="6188950" y="2726825"/>
            <a:ext cx="2349807" cy="2834872"/>
          </a:xfrm>
          <a:custGeom>
            <a:avLst/>
            <a:gdLst>
              <a:gd name="T0" fmla="*/ 809 w 809"/>
              <a:gd name="T1" fmla="*/ 976 h 976"/>
              <a:gd name="T2" fmla="*/ 0 w 809"/>
              <a:gd name="T3" fmla="*/ 976 h 976"/>
              <a:gd name="T4" fmla="*/ 0 w 809"/>
              <a:gd name="T5" fmla="*/ 0 h 976"/>
              <a:gd name="T6" fmla="*/ 405 w 809"/>
              <a:gd name="T7" fmla="*/ 135 h 976"/>
              <a:gd name="T8" fmla="*/ 809 w 809"/>
              <a:gd name="T9" fmla="*/ 0 h 976"/>
              <a:gd name="T10" fmla="*/ 809 w 809"/>
              <a:gd name="T11" fmla="*/ 976 h 976"/>
            </a:gdLst>
            <a:ahLst/>
            <a:cxnLst>
              <a:cxn ang="0">
                <a:pos x="T0" y="T1"/>
              </a:cxn>
              <a:cxn ang="0">
                <a:pos x="T2" y="T3"/>
              </a:cxn>
              <a:cxn ang="0">
                <a:pos x="T4" y="T5"/>
              </a:cxn>
              <a:cxn ang="0">
                <a:pos x="T6" y="T7"/>
              </a:cxn>
              <a:cxn ang="0">
                <a:pos x="T8" y="T9"/>
              </a:cxn>
              <a:cxn ang="0">
                <a:pos x="T10" y="T11"/>
              </a:cxn>
            </a:cxnLst>
            <a:rect l="0" t="0" r="r" b="b"/>
            <a:pathLst>
              <a:path w="809" h="976">
                <a:moveTo>
                  <a:pt x="809" y="976"/>
                </a:moveTo>
                <a:lnTo>
                  <a:pt x="0" y="976"/>
                </a:lnTo>
                <a:lnTo>
                  <a:pt x="0" y="0"/>
                </a:lnTo>
                <a:lnTo>
                  <a:pt x="405" y="135"/>
                </a:lnTo>
                <a:lnTo>
                  <a:pt x="809" y="0"/>
                </a:lnTo>
                <a:lnTo>
                  <a:pt x="809" y="9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39" tIns="45719" rIns="91439" bIns="45719" numCol="1" anchor="t" anchorCtr="0" compatLnSpc="1">
            <a:prstTxWarp prst="textNoShape">
              <a:avLst/>
            </a:prstTxWarp>
          </a:bodyPr>
          <a:lstStyle/>
          <a:p>
            <a:endParaRPr lang="zh-CN" altLang="en-US" sz="2400">
              <a:ea typeface="微软雅黑" panose="020B0503020204020204" pitchFamily="34" charset="-122"/>
            </a:endParaRPr>
          </a:p>
        </p:txBody>
      </p:sp>
      <p:sp>
        <p:nvSpPr>
          <p:cNvPr id="40" name="Oval 40"/>
          <p:cNvSpPr>
            <a:spLocks noChangeArrowheads="1"/>
          </p:cNvSpPr>
          <p:nvPr/>
        </p:nvSpPr>
        <p:spPr bwMode="auto">
          <a:xfrm>
            <a:off x="6949664" y="1999751"/>
            <a:ext cx="828381" cy="832269"/>
          </a:xfrm>
          <a:prstGeom prst="ellipse">
            <a:avLst/>
          </a:pr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3" name="Freeform 43"/>
          <p:cNvSpPr>
            <a:spLocks noEditPoints="1"/>
          </p:cNvSpPr>
          <p:nvPr/>
        </p:nvSpPr>
        <p:spPr bwMode="auto">
          <a:xfrm>
            <a:off x="6325464" y="2898201"/>
            <a:ext cx="29045" cy="2367236"/>
          </a:xfrm>
          <a:custGeom>
            <a:avLst/>
            <a:gdLst>
              <a:gd name="T0" fmla="*/ 0 w 4"/>
              <a:gd name="T1" fmla="*/ 328 h 343"/>
              <a:gd name="T2" fmla="*/ 2 w 4"/>
              <a:gd name="T3" fmla="*/ 343 h 343"/>
              <a:gd name="T4" fmla="*/ 4 w 4"/>
              <a:gd name="T5" fmla="*/ 328 h 343"/>
              <a:gd name="T6" fmla="*/ 2 w 4"/>
              <a:gd name="T7" fmla="*/ 299 h 343"/>
              <a:gd name="T8" fmla="*/ 0 w 4"/>
              <a:gd name="T9" fmla="*/ 314 h 343"/>
              <a:gd name="T10" fmla="*/ 4 w 4"/>
              <a:gd name="T11" fmla="*/ 314 h 343"/>
              <a:gd name="T12" fmla="*/ 2 w 4"/>
              <a:gd name="T13" fmla="*/ 299 h 343"/>
              <a:gd name="T14" fmla="*/ 0 w 4"/>
              <a:gd name="T15" fmla="*/ 273 h 343"/>
              <a:gd name="T16" fmla="*/ 2 w 4"/>
              <a:gd name="T17" fmla="*/ 289 h 343"/>
              <a:gd name="T18" fmla="*/ 4 w 4"/>
              <a:gd name="T19" fmla="*/ 273 h 343"/>
              <a:gd name="T20" fmla="*/ 2 w 4"/>
              <a:gd name="T21" fmla="*/ 244 h 343"/>
              <a:gd name="T22" fmla="*/ 0 w 4"/>
              <a:gd name="T23" fmla="*/ 260 h 343"/>
              <a:gd name="T24" fmla="*/ 4 w 4"/>
              <a:gd name="T25" fmla="*/ 260 h 343"/>
              <a:gd name="T26" fmla="*/ 2 w 4"/>
              <a:gd name="T27" fmla="*/ 244 h 343"/>
              <a:gd name="T28" fmla="*/ 0 w 4"/>
              <a:gd name="T29" fmla="*/ 219 h 343"/>
              <a:gd name="T30" fmla="*/ 2 w 4"/>
              <a:gd name="T31" fmla="*/ 235 h 343"/>
              <a:gd name="T32" fmla="*/ 4 w 4"/>
              <a:gd name="T33" fmla="*/ 219 h 343"/>
              <a:gd name="T34" fmla="*/ 2 w 4"/>
              <a:gd name="T35" fmla="*/ 190 h 343"/>
              <a:gd name="T36" fmla="*/ 0 w 4"/>
              <a:gd name="T37" fmla="*/ 206 h 343"/>
              <a:gd name="T38" fmla="*/ 4 w 4"/>
              <a:gd name="T39" fmla="*/ 206 h 343"/>
              <a:gd name="T40" fmla="*/ 2 w 4"/>
              <a:gd name="T41" fmla="*/ 190 h 343"/>
              <a:gd name="T42" fmla="*/ 0 w 4"/>
              <a:gd name="T43" fmla="*/ 165 h 343"/>
              <a:gd name="T44" fmla="*/ 2 w 4"/>
              <a:gd name="T45" fmla="*/ 181 h 343"/>
              <a:gd name="T46" fmla="*/ 4 w 4"/>
              <a:gd name="T47" fmla="*/ 165 h 343"/>
              <a:gd name="T48" fmla="*/ 2 w 4"/>
              <a:gd name="T49" fmla="*/ 136 h 343"/>
              <a:gd name="T50" fmla="*/ 0 w 4"/>
              <a:gd name="T51" fmla="*/ 151 h 343"/>
              <a:gd name="T52" fmla="*/ 4 w 4"/>
              <a:gd name="T53" fmla="*/ 151 h 343"/>
              <a:gd name="T54" fmla="*/ 2 w 4"/>
              <a:gd name="T55" fmla="*/ 136 h 343"/>
              <a:gd name="T56" fmla="*/ 0 w 4"/>
              <a:gd name="T57" fmla="*/ 111 h 343"/>
              <a:gd name="T58" fmla="*/ 2 w 4"/>
              <a:gd name="T59" fmla="*/ 126 h 343"/>
              <a:gd name="T60" fmla="*/ 4 w 4"/>
              <a:gd name="T61" fmla="*/ 111 h 343"/>
              <a:gd name="T62" fmla="*/ 2 w 4"/>
              <a:gd name="T63" fmla="*/ 82 h 343"/>
              <a:gd name="T64" fmla="*/ 0 w 4"/>
              <a:gd name="T65" fmla="*/ 97 h 343"/>
              <a:gd name="T66" fmla="*/ 4 w 4"/>
              <a:gd name="T67" fmla="*/ 97 h 343"/>
              <a:gd name="T68" fmla="*/ 2 w 4"/>
              <a:gd name="T69" fmla="*/ 82 h 343"/>
              <a:gd name="T70" fmla="*/ 0 w 4"/>
              <a:gd name="T71" fmla="*/ 57 h 343"/>
              <a:gd name="T72" fmla="*/ 2 w 4"/>
              <a:gd name="T73" fmla="*/ 72 h 343"/>
              <a:gd name="T74" fmla="*/ 4 w 4"/>
              <a:gd name="T75" fmla="*/ 57 h 343"/>
              <a:gd name="T76" fmla="*/ 2 w 4"/>
              <a:gd name="T77" fmla="*/ 28 h 343"/>
              <a:gd name="T78" fmla="*/ 0 w 4"/>
              <a:gd name="T79" fmla="*/ 43 h 343"/>
              <a:gd name="T80" fmla="*/ 4 w 4"/>
              <a:gd name="T81" fmla="*/ 43 h 343"/>
              <a:gd name="T82" fmla="*/ 2 w 4"/>
              <a:gd name="T83" fmla="*/ 28 h 343"/>
              <a:gd name="T84" fmla="*/ 0 w 4"/>
              <a:gd name="T85" fmla="*/ 2 h 343"/>
              <a:gd name="T86" fmla="*/ 2 w 4"/>
              <a:gd name="T87" fmla="*/ 18 h 343"/>
              <a:gd name="T88" fmla="*/ 4 w 4"/>
              <a:gd name="T89" fmla="*/ 2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 h="343">
                <a:moveTo>
                  <a:pt x="2" y="326"/>
                </a:moveTo>
                <a:cubicBezTo>
                  <a:pt x="1" y="326"/>
                  <a:pt x="0" y="327"/>
                  <a:pt x="0" y="328"/>
                </a:cubicBezTo>
                <a:cubicBezTo>
                  <a:pt x="0" y="341"/>
                  <a:pt x="0" y="341"/>
                  <a:pt x="0" y="341"/>
                </a:cubicBezTo>
                <a:cubicBezTo>
                  <a:pt x="0" y="342"/>
                  <a:pt x="1" y="343"/>
                  <a:pt x="2" y="343"/>
                </a:cubicBezTo>
                <a:cubicBezTo>
                  <a:pt x="3" y="343"/>
                  <a:pt x="4" y="342"/>
                  <a:pt x="4" y="341"/>
                </a:cubicBezTo>
                <a:cubicBezTo>
                  <a:pt x="4" y="328"/>
                  <a:pt x="4" y="328"/>
                  <a:pt x="4" y="328"/>
                </a:cubicBezTo>
                <a:cubicBezTo>
                  <a:pt x="4" y="327"/>
                  <a:pt x="3" y="326"/>
                  <a:pt x="2" y="326"/>
                </a:cubicBezTo>
                <a:moveTo>
                  <a:pt x="2" y="299"/>
                </a:moveTo>
                <a:cubicBezTo>
                  <a:pt x="1" y="299"/>
                  <a:pt x="0" y="299"/>
                  <a:pt x="0" y="301"/>
                </a:cubicBezTo>
                <a:cubicBezTo>
                  <a:pt x="0" y="314"/>
                  <a:pt x="0" y="314"/>
                  <a:pt x="0" y="314"/>
                </a:cubicBezTo>
                <a:cubicBezTo>
                  <a:pt x="0" y="315"/>
                  <a:pt x="1" y="316"/>
                  <a:pt x="2" y="316"/>
                </a:cubicBezTo>
                <a:cubicBezTo>
                  <a:pt x="3" y="316"/>
                  <a:pt x="4" y="315"/>
                  <a:pt x="4" y="314"/>
                </a:cubicBezTo>
                <a:cubicBezTo>
                  <a:pt x="4" y="301"/>
                  <a:pt x="4" y="301"/>
                  <a:pt x="4" y="301"/>
                </a:cubicBezTo>
                <a:cubicBezTo>
                  <a:pt x="4" y="299"/>
                  <a:pt x="3" y="299"/>
                  <a:pt x="2" y="299"/>
                </a:cubicBezTo>
                <a:moveTo>
                  <a:pt x="2" y="271"/>
                </a:moveTo>
                <a:cubicBezTo>
                  <a:pt x="1" y="271"/>
                  <a:pt x="0" y="272"/>
                  <a:pt x="0" y="273"/>
                </a:cubicBezTo>
                <a:cubicBezTo>
                  <a:pt x="0" y="287"/>
                  <a:pt x="0" y="287"/>
                  <a:pt x="0" y="287"/>
                </a:cubicBezTo>
                <a:cubicBezTo>
                  <a:pt x="0" y="288"/>
                  <a:pt x="1" y="289"/>
                  <a:pt x="2" y="289"/>
                </a:cubicBezTo>
                <a:cubicBezTo>
                  <a:pt x="3" y="289"/>
                  <a:pt x="4" y="288"/>
                  <a:pt x="4" y="287"/>
                </a:cubicBezTo>
                <a:cubicBezTo>
                  <a:pt x="4" y="273"/>
                  <a:pt x="4" y="273"/>
                  <a:pt x="4" y="273"/>
                </a:cubicBezTo>
                <a:cubicBezTo>
                  <a:pt x="4" y="272"/>
                  <a:pt x="3" y="271"/>
                  <a:pt x="2" y="271"/>
                </a:cubicBezTo>
                <a:moveTo>
                  <a:pt x="2" y="244"/>
                </a:moveTo>
                <a:cubicBezTo>
                  <a:pt x="1" y="244"/>
                  <a:pt x="0" y="245"/>
                  <a:pt x="0" y="246"/>
                </a:cubicBezTo>
                <a:cubicBezTo>
                  <a:pt x="0" y="260"/>
                  <a:pt x="0" y="260"/>
                  <a:pt x="0" y="260"/>
                </a:cubicBezTo>
                <a:cubicBezTo>
                  <a:pt x="0" y="261"/>
                  <a:pt x="1" y="262"/>
                  <a:pt x="2" y="262"/>
                </a:cubicBezTo>
                <a:cubicBezTo>
                  <a:pt x="3" y="262"/>
                  <a:pt x="4" y="261"/>
                  <a:pt x="4" y="260"/>
                </a:cubicBezTo>
                <a:cubicBezTo>
                  <a:pt x="4" y="246"/>
                  <a:pt x="4" y="246"/>
                  <a:pt x="4" y="246"/>
                </a:cubicBezTo>
                <a:cubicBezTo>
                  <a:pt x="4" y="245"/>
                  <a:pt x="3" y="244"/>
                  <a:pt x="2" y="244"/>
                </a:cubicBezTo>
                <a:moveTo>
                  <a:pt x="2" y="217"/>
                </a:moveTo>
                <a:cubicBezTo>
                  <a:pt x="1" y="217"/>
                  <a:pt x="0" y="218"/>
                  <a:pt x="0" y="219"/>
                </a:cubicBezTo>
                <a:cubicBezTo>
                  <a:pt x="0" y="233"/>
                  <a:pt x="0" y="233"/>
                  <a:pt x="0" y="233"/>
                </a:cubicBezTo>
                <a:cubicBezTo>
                  <a:pt x="0" y="234"/>
                  <a:pt x="1" y="235"/>
                  <a:pt x="2" y="235"/>
                </a:cubicBezTo>
                <a:cubicBezTo>
                  <a:pt x="3" y="235"/>
                  <a:pt x="4" y="234"/>
                  <a:pt x="4" y="233"/>
                </a:cubicBezTo>
                <a:cubicBezTo>
                  <a:pt x="4" y="219"/>
                  <a:pt x="4" y="219"/>
                  <a:pt x="4" y="219"/>
                </a:cubicBezTo>
                <a:cubicBezTo>
                  <a:pt x="4" y="218"/>
                  <a:pt x="3" y="217"/>
                  <a:pt x="2" y="217"/>
                </a:cubicBezTo>
                <a:moveTo>
                  <a:pt x="2" y="190"/>
                </a:moveTo>
                <a:cubicBezTo>
                  <a:pt x="1" y="190"/>
                  <a:pt x="0" y="191"/>
                  <a:pt x="0" y="192"/>
                </a:cubicBezTo>
                <a:cubicBezTo>
                  <a:pt x="0" y="206"/>
                  <a:pt x="0" y="206"/>
                  <a:pt x="0" y="206"/>
                </a:cubicBezTo>
                <a:cubicBezTo>
                  <a:pt x="0" y="207"/>
                  <a:pt x="1" y="208"/>
                  <a:pt x="2" y="208"/>
                </a:cubicBezTo>
                <a:cubicBezTo>
                  <a:pt x="3" y="208"/>
                  <a:pt x="4" y="207"/>
                  <a:pt x="4" y="206"/>
                </a:cubicBezTo>
                <a:cubicBezTo>
                  <a:pt x="4" y="192"/>
                  <a:pt x="4" y="192"/>
                  <a:pt x="4" y="192"/>
                </a:cubicBezTo>
                <a:cubicBezTo>
                  <a:pt x="4" y="191"/>
                  <a:pt x="3" y="190"/>
                  <a:pt x="2" y="190"/>
                </a:cubicBezTo>
                <a:moveTo>
                  <a:pt x="2" y="163"/>
                </a:moveTo>
                <a:cubicBezTo>
                  <a:pt x="1" y="163"/>
                  <a:pt x="0" y="164"/>
                  <a:pt x="0" y="165"/>
                </a:cubicBezTo>
                <a:cubicBezTo>
                  <a:pt x="0" y="179"/>
                  <a:pt x="0" y="179"/>
                  <a:pt x="0" y="179"/>
                </a:cubicBezTo>
                <a:cubicBezTo>
                  <a:pt x="0" y="180"/>
                  <a:pt x="1" y="181"/>
                  <a:pt x="2" y="181"/>
                </a:cubicBezTo>
                <a:cubicBezTo>
                  <a:pt x="3" y="181"/>
                  <a:pt x="4" y="180"/>
                  <a:pt x="4" y="179"/>
                </a:cubicBezTo>
                <a:cubicBezTo>
                  <a:pt x="4" y="165"/>
                  <a:pt x="4" y="165"/>
                  <a:pt x="4" y="165"/>
                </a:cubicBezTo>
                <a:cubicBezTo>
                  <a:pt x="4" y="164"/>
                  <a:pt x="3" y="163"/>
                  <a:pt x="2" y="163"/>
                </a:cubicBezTo>
                <a:moveTo>
                  <a:pt x="2" y="136"/>
                </a:moveTo>
                <a:cubicBezTo>
                  <a:pt x="1" y="136"/>
                  <a:pt x="0" y="137"/>
                  <a:pt x="0" y="138"/>
                </a:cubicBezTo>
                <a:cubicBezTo>
                  <a:pt x="0" y="151"/>
                  <a:pt x="0" y="151"/>
                  <a:pt x="0" y="151"/>
                </a:cubicBezTo>
                <a:cubicBezTo>
                  <a:pt x="0" y="153"/>
                  <a:pt x="1" y="153"/>
                  <a:pt x="2" y="153"/>
                </a:cubicBezTo>
                <a:cubicBezTo>
                  <a:pt x="3" y="153"/>
                  <a:pt x="4" y="153"/>
                  <a:pt x="4" y="151"/>
                </a:cubicBezTo>
                <a:cubicBezTo>
                  <a:pt x="4" y="138"/>
                  <a:pt x="4" y="138"/>
                  <a:pt x="4" y="138"/>
                </a:cubicBezTo>
                <a:cubicBezTo>
                  <a:pt x="4" y="137"/>
                  <a:pt x="3" y="136"/>
                  <a:pt x="2" y="136"/>
                </a:cubicBezTo>
                <a:moveTo>
                  <a:pt x="2" y="109"/>
                </a:moveTo>
                <a:cubicBezTo>
                  <a:pt x="1" y="109"/>
                  <a:pt x="0" y="110"/>
                  <a:pt x="0" y="111"/>
                </a:cubicBezTo>
                <a:cubicBezTo>
                  <a:pt x="0" y="124"/>
                  <a:pt x="0" y="124"/>
                  <a:pt x="0" y="124"/>
                </a:cubicBezTo>
                <a:cubicBezTo>
                  <a:pt x="0" y="125"/>
                  <a:pt x="1" y="126"/>
                  <a:pt x="2" y="126"/>
                </a:cubicBezTo>
                <a:cubicBezTo>
                  <a:pt x="3" y="126"/>
                  <a:pt x="4" y="125"/>
                  <a:pt x="4" y="124"/>
                </a:cubicBezTo>
                <a:cubicBezTo>
                  <a:pt x="4" y="111"/>
                  <a:pt x="4" y="111"/>
                  <a:pt x="4" y="111"/>
                </a:cubicBezTo>
                <a:cubicBezTo>
                  <a:pt x="4" y="110"/>
                  <a:pt x="3" y="109"/>
                  <a:pt x="2" y="109"/>
                </a:cubicBezTo>
                <a:moveTo>
                  <a:pt x="2" y="82"/>
                </a:moveTo>
                <a:cubicBezTo>
                  <a:pt x="1" y="82"/>
                  <a:pt x="0" y="83"/>
                  <a:pt x="0" y="84"/>
                </a:cubicBezTo>
                <a:cubicBezTo>
                  <a:pt x="0" y="97"/>
                  <a:pt x="0" y="97"/>
                  <a:pt x="0" y="97"/>
                </a:cubicBezTo>
                <a:cubicBezTo>
                  <a:pt x="0" y="98"/>
                  <a:pt x="1" y="99"/>
                  <a:pt x="2" y="99"/>
                </a:cubicBezTo>
                <a:cubicBezTo>
                  <a:pt x="3" y="99"/>
                  <a:pt x="4" y="98"/>
                  <a:pt x="4" y="97"/>
                </a:cubicBezTo>
                <a:cubicBezTo>
                  <a:pt x="4" y="84"/>
                  <a:pt x="4" y="84"/>
                  <a:pt x="4" y="84"/>
                </a:cubicBezTo>
                <a:cubicBezTo>
                  <a:pt x="4" y="83"/>
                  <a:pt x="3" y="82"/>
                  <a:pt x="2" y="82"/>
                </a:cubicBezTo>
                <a:moveTo>
                  <a:pt x="2" y="55"/>
                </a:moveTo>
                <a:cubicBezTo>
                  <a:pt x="1" y="55"/>
                  <a:pt x="0" y="56"/>
                  <a:pt x="0" y="57"/>
                </a:cubicBezTo>
                <a:cubicBezTo>
                  <a:pt x="0" y="70"/>
                  <a:pt x="0" y="70"/>
                  <a:pt x="0" y="70"/>
                </a:cubicBezTo>
                <a:cubicBezTo>
                  <a:pt x="0" y="71"/>
                  <a:pt x="1" y="72"/>
                  <a:pt x="2" y="72"/>
                </a:cubicBezTo>
                <a:cubicBezTo>
                  <a:pt x="3" y="72"/>
                  <a:pt x="4" y="71"/>
                  <a:pt x="4" y="70"/>
                </a:cubicBezTo>
                <a:cubicBezTo>
                  <a:pt x="4" y="57"/>
                  <a:pt x="4" y="57"/>
                  <a:pt x="4" y="57"/>
                </a:cubicBezTo>
                <a:cubicBezTo>
                  <a:pt x="4" y="56"/>
                  <a:pt x="3" y="55"/>
                  <a:pt x="2" y="55"/>
                </a:cubicBezTo>
                <a:moveTo>
                  <a:pt x="2" y="28"/>
                </a:moveTo>
                <a:cubicBezTo>
                  <a:pt x="1" y="28"/>
                  <a:pt x="0" y="28"/>
                  <a:pt x="0" y="30"/>
                </a:cubicBezTo>
                <a:cubicBezTo>
                  <a:pt x="0" y="43"/>
                  <a:pt x="0" y="43"/>
                  <a:pt x="0" y="43"/>
                </a:cubicBezTo>
                <a:cubicBezTo>
                  <a:pt x="0" y="44"/>
                  <a:pt x="1" y="45"/>
                  <a:pt x="2" y="45"/>
                </a:cubicBezTo>
                <a:cubicBezTo>
                  <a:pt x="3" y="45"/>
                  <a:pt x="4" y="44"/>
                  <a:pt x="4" y="43"/>
                </a:cubicBezTo>
                <a:cubicBezTo>
                  <a:pt x="4" y="30"/>
                  <a:pt x="4" y="30"/>
                  <a:pt x="4" y="30"/>
                </a:cubicBezTo>
                <a:cubicBezTo>
                  <a:pt x="4" y="28"/>
                  <a:pt x="3" y="28"/>
                  <a:pt x="2" y="28"/>
                </a:cubicBezTo>
                <a:moveTo>
                  <a:pt x="2" y="0"/>
                </a:moveTo>
                <a:cubicBezTo>
                  <a:pt x="1" y="0"/>
                  <a:pt x="0" y="1"/>
                  <a:pt x="0" y="2"/>
                </a:cubicBezTo>
                <a:cubicBezTo>
                  <a:pt x="0" y="16"/>
                  <a:pt x="0" y="16"/>
                  <a:pt x="0" y="16"/>
                </a:cubicBezTo>
                <a:cubicBezTo>
                  <a:pt x="0" y="17"/>
                  <a:pt x="1" y="18"/>
                  <a:pt x="2" y="18"/>
                </a:cubicBezTo>
                <a:cubicBezTo>
                  <a:pt x="3" y="18"/>
                  <a:pt x="4" y="17"/>
                  <a:pt x="4" y="16"/>
                </a:cubicBezTo>
                <a:cubicBezTo>
                  <a:pt x="4" y="2"/>
                  <a:pt x="4" y="2"/>
                  <a:pt x="4" y="2"/>
                </a:cubicBezTo>
                <a:cubicBezTo>
                  <a:pt x="4" y="1"/>
                  <a:pt x="3" y="0"/>
                  <a:pt x="2" y="0"/>
                </a:cubicBezTo>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4" name="Freeform 44"/>
          <p:cNvSpPr>
            <a:spLocks/>
          </p:cNvSpPr>
          <p:nvPr/>
        </p:nvSpPr>
        <p:spPr bwMode="auto">
          <a:xfrm>
            <a:off x="6325466" y="5335145"/>
            <a:ext cx="69709" cy="66807"/>
          </a:xfrm>
          <a:custGeom>
            <a:avLst/>
            <a:gdLst>
              <a:gd name="T0" fmla="*/ 2 w 10"/>
              <a:gd name="T1" fmla="*/ 0 h 10"/>
              <a:gd name="T2" fmla="*/ 0 w 10"/>
              <a:gd name="T3" fmla="*/ 2 h 10"/>
              <a:gd name="T4" fmla="*/ 0 w 10"/>
              <a:gd name="T5" fmla="*/ 2 h 10"/>
              <a:gd name="T6" fmla="*/ 0 w 10"/>
              <a:gd name="T7" fmla="*/ 8 h 10"/>
              <a:gd name="T8" fmla="*/ 0 w 10"/>
              <a:gd name="T9" fmla="*/ 10 h 10"/>
              <a:gd name="T10" fmla="*/ 2 w 10"/>
              <a:gd name="T11" fmla="*/ 10 h 10"/>
              <a:gd name="T12" fmla="*/ 8 w 10"/>
              <a:gd name="T13" fmla="*/ 10 h 10"/>
              <a:gd name="T14" fmla="*/ 10 w 10"/>
              <a:gd name="T15" fmla="*/ 8 h 10"/>
              <a:gd name="T16" fmla="*/ 8 w 10"/>
              <a:gd name="T17" fmla="*/ 6 h 10"/>
              <a:gd name="T18" fmla="*/ 4 w 10"/>
              <a:gd name="T19" fmla="*/ 6 h 10"/>
              <a:gd name="T20" fmla="*/ 4 w 10"/>
              <a:gd name="T21" fmla="*/ 2 h 10"/>
              <a:gd name="T22" fmla="*/ 2 w 10"/>
              <a:gd name="T2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10">
                <a:moveTo>
                  <a:pt x="2" y="0"/>
                </a:moveTo>
                <a:cubicBezTo>
                  <a:pt x="1" y="0"/>
                  <a:pt x="0" y="1"/>
                  <a:pt x="0" y="2"/>
                </a:cubicBezTo>
                <a:cubicBezTo>
                  <a:pt x="0" y="2"/>
                  <a:pt x="0" y="2"/>
                  <a:pt x="0" y="2"/>
                </a:cubicBezTo>
                <a:cubicBezTo>
                  <a:pt x="0" y="8"/>
                  <a:pt x="0" y="8"/>
                  <a:pt x="0" y="8"/>
                </a:cubicBezTo>
                <a:cubicBezTo>
                  <a:pt x="0" y="9"/>
                  <a:pt x="0" y="9"/>
                  <a:pt x="0" y="10"/>
                </a:cubicBezTo>
                <a:cubicBezTo>
                  <a:pt x="1" y="10"/>
                  <a:pt x="1" y="10"/>
                  <a:pt x="2" y="10"/>
                </a:cubicBezTo>
                <a:cubicBezTo>
                  <a:pt x="8" y="10"/>
                  <a:pt x="8" y="10"/>
                  <a:pt x="8" y="10"/>
                </a:cubicBezTo>
                <a:cubicBezTo>
                  <a:pt x="10" y="10"/>
                  <a:pt x="10" y="9"/>
                  <a:pt x="10" y="8"/>
                </a:cubicBezTo>
                <a:cubicBezTo>
                  <a:pt x="10" y="7"/>
                  <a:pt x="10" y="6"/>
                  <a:pt x="8" y="6"/>
                </a:cubicBezTo>
                <a:cubicBezTo>
                  <a:pt x="4" y="6"/>
                  <a:pt x="4" y="6"/>
                  <a:pt x="4" y="6"/>
                </a:cubicBezTo>
                <a:cubicBezTo>
                  <a:pt x="4" y="2"/>
                  <a:pt x="4" y="2"/>
                  <a:pt x="4" y="2"/>
                </a:cubicBezTo>
                <a:cubicBezTo>
                  <a:pt x="4" y="1"/>
                  <a:pt x="3" y="0"/>
                  <a:pt x="2" y="0"/>
                </a:cubicBezTo>
              </a:path>
            </a:pathLst>
          </a:custGeom>
          <a:gradFill flip="none" rotWithShape="0">
            <a:gsLst>
              <a:gs pos="0">
                <a:schemeClr val="accent2"/>
              </a:gs>
              <a:gs pos="100000">
                <a:schemeClr val="accent2">
                  <a:lumMod val="80000"/>
                </a:schemeClr>
              </a:gs>
            </a:gsLst>
            <a:lin ang="13500000" scaled="1"/>
            <a:tileRect/>
          </a:gradFill>
          <a:ln w="3175">
            <a:gradFill flip="none" rotWithShape="1">
              <a:gsLst>
                <a:gs pos="0">
                  <a:schemeClr val="accent2">
                    <a:lumMod val="75000"/>
                  </a:schemeClr>
                </a:gs>
                <a:gs pos="98000">
                  <a:srgbClr val="F18D1E"/>
                </a:gs>
              </a:gsLst>
              <a:lin ang="13500000" scaled="1"/>
              <a:tileRect/>
            </a:gradFill>
          </a:ln>
          <a:effectLst>
            <a:innerShdw blurRad="190500">
              <a:prstClr val="black">
                <a:alpha val="30000"/>
              </a:prstClr>
            </a:inn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45" name="Freeform 45"/>
          <p:cNvSpPr>
            <a:spLocks noEditPoints="1"/>
          </p:cNvSpPr>
          <p:nvPr/>
        </p:nvSpPr>
        <p:spPr bwMode="auto">
          <a:xfrm>
            <a:off x="6464886" y="5375805"/>
            <a:ext cx="1771793" cy="26143"/>
          </a:xfrm>
          <a:custGeom>
            <a:avLst/>
            <a:gdLst>
              <a:gd name="T0" fmla="*/ 2 w 258"/>
              <a:gd name="T1" fmla="*/ 0 h 4"/>
              <a:gd name="T2" fmla="*/ 2 w 258"/>
              <a:gd name="T3" fmla="*/ 4 h 4"/>
              <a:gd name="T4" fmla="*/ 17 w 258"/>
              <a:gd name="T5" fmla="*/ 2 h 4"/>
              <a:gd name="T6" fmla="*/ 42 w 258"/>
              <a:gd name="T7" fmla="*/ 0 h 4"/>
              <a:gd name="T8" fmla="*/ 27 w 258"/>
              <a:gd name="T9" fmla="*/ 2 h 4"/>
              <a:gd name="T10" fmla="*/ 42 w 258"/>
              <a:gd name="T11" fmla="*/ 4 h 4"/>
              <a:gd name="T12" fmla="*/ 42 w 258"/>
              <a:gd name="T13" fmla="*/ 0 h 4"/>
              <a:gd name="T14" fmla="*/ 55 w 258"/>
              <a:gd name="T15" fmla="*/ 0 h 4"/>
              <a:gd name="T16" fmla="*/ 55 w 258"/>
              <a:gd name="T17" fmla="*/ 4 h 4"/>
              <a:gd name="T18" fmla="*/ 71 w 258"/>
              <a:gd name="T19" fmla="*/ 2 h 4"/>
              <a:gd name="T20" fmla="*/ 96 w 258"/>
              <a:gd name="T21" fmla="*/ 0 h 4"/>
              <a:gd name="T22" fmla="*/ 80 w 258"/>
              <a:gd name="T23" fmla="*/ 2 h 4"/>
              <a:gd name="T24" fmla="*/ 96 w 258"/>
              <a:gd name="T25" fmla="*/ 4 h 4"/>
              <a:gd name="T26" fmla="*/ 96 w 258"/>
              <a:gd name="T27" fmla="*/ 0 h 4"/>
              <a:gd name="T28" fmla="*/ 109 w 258"/>
              <a:gd name="T29" fmla="*/ 0 h 4"/>
              <a:gd name="T30" fmla="*/ 109 w 258"/>
              <a:gd name="T31" fmla="*/ 4 h 4"/>
              <a:gd name="T32" fmla="*/ 124 w 258"/>
              <a:gd name="T33" fmla="*/ 2 h 4"/>
              <a:gd name="T34" fmla="*/ 149 w 258"/>
              <a:gd name="T35" fmla="*/ 0 h 4"/>
              <a:gd name="T36" fmla="*/ 134 w 258"/>
              <a:gd name="T37" fmla="*/ 2 h 4"/>
              <a:gd name="T38" fmla="*/ 149 w 258"/>
              <a:gd name="T39" fmla="*/ 4 h 4"/>
              <a:gd name="T40" fmla="*/ 149 w 258"/>
              <a:gd name="T41" fmla="*/ 0 h 4"/>
              <a:gd name="T42" fmla="*/ 162 w 258"/>
              <a:gd name="T43" fmla="*/ 0 h 4"/>
              <a:gd name="T44" fmla="*/ 162 w 258"/>
              <a:gd name="T45" fmla="*/ 4 h 4"/>
              <a:gd name="T46" fmla="*/ 178 w 258"/>
              <a:gd name="T47" fmla="*/ 2 h 4"/>
              <a:gd name="T48" fmla="*/ 203 w 258"/>
              <a:gd name="T49" fmla="*/ 0 h 4"/>
              <a:gd name="T50" fmla="*/ 187 w 258"/>
              <a:gd name="T51" fmla="*/ 2 h 4"/>
              <a:gd name="T52" fmla="*/ 203 w 258"/>
              <a:gd name="T53" fmla="*/ 4 h 4"/>
              <a:gd name="T54" fmla="*/ 203 w 258"/>
              <a:gd name="T55" fmla="*/ 0 h 4"/>
              <a:gd name="T56" fmla="*/ 216 w 258"/>
              <a:gd name="T57" fmla="*/ 0 h 4"/>
              <a:gd name="T58" fmla="*/ 216 w 258"/>
              <a:gd name="T59" fmla="*/ 4 h 4"/>
              <a:gd name="T60" fmla="*/ 231 w 258"/>
              <a:gd name="T61" fmla="*/ 2 h 4"/>
              <a:gd name="T62" fmla="*/ 256 w 258"/>
              <a:gd name="T63" fmla="*/ 0 h 4"/>
              <a:gd name="T64" fmla="*/ 241 w 258"/>
              <a:gd name="T65" fmla="*/ 2 h 4"/>
              <a:gd name="T66" fmla="*/ 256 w 258"/>
              <a:gd name="T67" fmla="*/ 4 h 4"/>
              <a:gd name="T68" fmla="*/ 256 w 258"/>
              <a:gd name="T6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8" h="4">
                <a:moveTo>
                  <a:pt x="15" y="0"/>
                </a:moveTo>
                <a:cubicBezTo>
                  <a:pt x="2" y="0"/>
                  <a:pt x="2" y="0"/>
                  <a:pt x="2" y="0"/>
                </a:cubicBezTo>
                <a:cubicBezTo>
                  <a:pt x="1" y="0"/>
                  <a:pt x="0" y="1"/>
                  <a:pt x="0" y="2"/>
                </a:cubicBezTo>
                <a:cubicBezTo>
                  <a:pt x="0" y="3"/>
                  <a:pt x="1" y="4"/>
                  <a:pt x="2" y="4"/>
                </a:cubicBezTo>
                <a:cubicBezTo>
                  <a:pt x="15" y="4"/>
                  <a:pt x="15" y="4"/>
                  <a:pt x="15" y="4"/>
                </a:cubicBezTo>
                <a:cubicBezTo>
                  <a:pt x="16" y="4"/>
                  <a:pt x="17" y="3"/>
                  <a:pt x="17" y="2"/>
                </a:cubicBezTo>
                <a:cubicBezTo>
                  <a:pt x="17" y="1"/>
                  <a:pt x="16" y="0"/>
                  <a:pt x="15" y="0"/>
                </a:cubicBezTo>
                <a:moveTo>
                  <a:pt x="42" y="0"/>
                </a:moveTo>
                <a:cubicBezTo>
                  <a:pt x="29" y="0"/>
                  <a:pt x="29" y="0"/>
                  <a:pt x="29" y="0"/>
                </a:cubicBezTo>
                <a:cubicBezTo>
                  <a:pt x="27" y="0"/>
                  <a:pt x="27" y="1"/>
                  <a:pt x="27" y="2"/>
                </a:cubicBezTo>
                <a:cubicBezTo>
                  <a:pt x="27" y="3"/>
                  <a:pt x="27" y="4"/>
                  <a:pt x="29" y="4"/>
                </a:cubicBezTo>
                <a:cubicBezTo>
                  <a:pt x="42" y="4"/>
                  <a:pt x="42" y="4"/>
                  <a:pt x="42" y="4"/>
                </a:cubicBezTo>
                <a:cubicBezTo>
                  <a:pt x="43" y="4"/>
                  <a:pt x="44" y="3"/>
                  <a:pt x="44" y="2"/>
                </a:cubicBezTo>
                <a:cubicBezTo>
                  <a:pt x="44" y="1"/>
                  <a:pt x="43" y="0"/>
                  <a:pt x="42" y="0"/>
                </a:cubicBezTo>
                <a:moveTo>
                  <a:pt x="69" y="0"/>
                </a:moveTo>
                <a:cubicBezTo>
                  <a:pt x="55" y="0"/>
                  <a:pt x="55" y="0"/>
                  <a:pt x="55" y="0"/>
                </a:cubicBezTo>
                <a:cubicBezTo>
                  <a:pt x="54" y="0"/>
                  <a:pt x="53" y="1"/>
                  <a:pt x="53" y="2"/>
                </a:cubicBezTo>
                <a:cubicBezTo>
                  <a:pt x="53" y="3"/>
                  <a:pt x="54" y="4"/>
                  <a:pt x="55" y="4"/>
                </a:cubicBezTo>
                <a:cubicBezTo>
                  <a:pt x="69" y="4"/>
                  <a:pt x="69" y="4"/>
                  <a:pt x="69" y="4"/>
                </a:cubicBezTo>
                <a:cubicBezTo>
                  <a:pt x="70" y="4"/>
                  <a:pt x="71" y="3"/>
                  <a:pt x="71" y="2"/>
                </a:cubicBezTo>
                <a:cubicBezTo>
                  <a:pt x="71" y="1"/>
                  <a:pt x="70" y="0"/>
                  <a:pt x="69" y="0"/>
                </a:cubicBezTo>
                <a:moveTo>
                  <a:pt x="96" y="0"/>
                </a:moveTo>
                <a:cubicBezTo>
                  <a:pt x="82" y="0"/>
                  <a:pt x="82" y="0"/>
                  <a:pt x="82" y="0"/>
                </a:cubicBezTo>
                <a:cubicBezTo>
                  <a:pt x="81" y="0"/>
                  <a:pt x="80" y="1"/>
                  <a:pt x="80" y="2"/>
                </a:cubicBezTo>
                <a:cubicBezTo>
                  <a:pt x="80" y="3"/>
                  <a:pt x="81" y="4"/>
                  <a:pt x="82" y="4"/>
                </a:cubicBezTo>
                <a:cubicBezTo>
                  <a:pt x="96" y="4"/>
                  <a:pt x="96" y="4"/>
                  <a:pt x="96" y="4"/>
                </a:cubicBezTo>
                <a:cubicBezTo>
                  <a:pt x="97" y="4"/>
                  <a:pt x="98" y="3"/>
                  <a:pt x="98" y="2"/>
                </a:cubicBezTo>
                <a:cubicBezTo>
                  <a:pt x="98" y="1"/>
                  <a:pt x="97" y="0"/>
                  <a:pt x="96" y="0"/>
                </a:cubicBezTo>
                <a:moveTo>
                  <a:pt x="122" y="0"/>
                </a:moveTo>
                <a:cubicBezTo>
                  <a:pt x="109" y="0"/>
                  <a:pt x="109" y="0"/>
                  <a:pt x="109" y="0"/>
                </a:cubicBezTo>
                <a:cubicBezTo>
                  <a:pt x="108" y="0"/>
                  <a:pt x="107" y="1"/>
                  <a:pt x="107" y="2"/>
                </a:cubicBezTo>
                <a:cubicBezTo>
                  <a:pt x="107" y="3"/>
                  <a:pt x="108" y="4"/>
                  <a:pt x="109" y="4"/>
                </a:cubicBezTo>
                <a:cubicBezTo>
                  <a:pt x="122" y="4"/>
                  <a:pt x="122" y="4"/>
                  <a:pt x="122" y="4"/>
                </a:cubicBezTo>
                <a:cubicBezTo>
                  <a:pt x="123" y="4"/>
                  <a:pt x="124" y="3"/>
                  <a:pt x="124" y="2"/>
                </a:cubicBezTo>
                <a:cubicBezTo>
                  <a:pt x="124" y="1"/>
                  <a:pt x="123" y="0"/>
                  <a:pt x="122" y="0"/>
                </a:cubicBezTo>
                <a:moveTo>
                  <a:pt x="149" y="0"/>
                </a:moveTo>
                <a:cubicBezTo>
                  <a:pt x="136" y="0"/>
                  <a:pt x="136" y="0"/>
                  <a:pt x="136" y="0"/>
                </a:cubicBezTo>
                <a:cubicBezTo>
                  <a:pt x="135" y="0"/>
                  <a:pt x="134" y="1"/>
                  <a:pt x="134" y="2"/>
                </a:cubicBezTo>
                <a:cubicBezTo>
                  <a:pt x="134" y="3"/>
                  <a:pt x="135" y="4"/>
                  <a:pt x="136" y="4"/>
                </a:cubicBezTo>
                <a:cubicBezTo>
                  <a:pt x="149" y="4"/>
                  <a:pt x="149" y="4"/>
                  <a:pt x="149" y="4"/>
                </a:cubicBezTo>
                <a:cubicBezTo>
                  <a:pt x="150" y="4"/>
                  <a:pt x="151" y="3"/>
                  <a:pt x="151" y="2"/>
                </a:cubicBezTo>
                <a:cubicBezTo>
                  <a:pt x="151" y="1"/>
                  <a:pt x="150" y="0"/>
                  <a:pt x="149" y="0"/>
                </a:cubicBezTo>
                <a:moveTo>
                  <a:pt x="176" y="0"/>
                </a:moveTo>
                <a:cubicBezTo>
                  <a:pt x="162" y="0"/>
                  <a:pt x="162" y="0"/>
                  <a:pt x="162" y="0"/>
                </a:cubicBezTo>
                <a:cubicBezTo>
                  <a:pt x="161" y="0"/>
                  <a:pt x="160" y="1"/>
                  <a:pt x="160" y="2"/>
                </a:cubicBezTo>
                <a:cubicBezTo>
                  <a:pt x="160" y="3"/>
                  <a:pt x="161" y="4"/>
                  <a:pt x="162" y="4"/>
                </a:cubicBezTo>
                <a:cubicBezTo>
                  <a:pt x="176" y="4"/>
                  <a:pt x="176" y="4"/>
                  <a:pt x="176" y="4"/>
                </a:cubicBezTo>
                <a:cubicBezTo>
                  <a:pt x="177" y="4"/>
                  <a:pt x="178" y="3"/>
                  <a:pt x="178" y="2"/>
                </a:cubicBezTo>
                <a:cubicBezTo>
                  <a:pt x="178" y="1"/>
                  <a:pt x="177" y="0"/>
                  <a:pt x="176" y="0"/>
                </a:cubicBezTo>
                <a:moveTo>
                  <a:pt x="203" y="0"/>
                </a:moveTo>
                <a:cubicBezTo>
                  <a:pt x="189" y="0"/>
                  <a:pt x="189" y="0"/>
                  <a:pt x="189" y="0"/>
                </a:cubicBezTo>
                <a:cubicBezTo>
                  <a:pt x="188" y="0"/>
                  <a:pt x="187" y="1"/>
                  <a:pt x="187" y="2"/>
                </a:cubicBezTo>
                <a:cubicBezTo>
                  <a:pt x="187" y="3"/>
                  <a:pt x="188" y="4"/>
                  <a:pt x="189" y="4"/>
                </a:cubicBezTo>
                <a:cubicBezTo>
                  <a:pt x="203" y="4"/>
                  <a:pt x="203" y="4"/>
                  <a:pt x="203" y="4"/>
                </a:cubicBezTo>
                <a:cubicBezTo>
                  <a:pt x="204" y="4"/>
                  <a:pt x="205" y="3"/>
                  <a:pt x="205" y="2"/>
                </a:cubicBezTo>
                <a:cubicBezTo>
                  <a:pt x="205" y="1"/>
                  <a:pt x="204" y="0"/>
                  <a:pt x="203" y="0"/>
                </a:cubicBezTo>
                <a:moveTo>
                  <a:pt x="229" y="0"/>
                </a:moveTo>
                <a:cubicBezTo>
                  <a:pt x="216" y="0"/>
                  <a:pt x="216" y="0"/>
                  <a:pt x="216" y="0"/>
                </a:cubicBezTo>
                <a:cubicBezTo>
                  <a:pt x="215" y="0"/>
                  <a:pt x="214" y="1"/>
                  <a:pt x="214" y="2"/>
                </a:cubicBezTo>
                <a:cubicBezTo>
                  <a:pt x="214" y="3"/>
                  <a:pt x="215" y="4"/>
                  <a:pt x="216" y="4"/>
                </a:cubicBezTo>
                <a:cubicBezTo>
                  <a:pt x="229" y="4"/>
                  <a:pt x="229" y="4"/>
                  <a:pt x="229" y="4"/>
                </a:cubicBezTo>
                <a:cubicBezTo>
                  <a:pt x="230" y="4"/>
                  <a:pt x="231" y="3"/>
                  <a:pt x="231" y="2"/>
                </a:cubicBezTo>
                <a:cubicBezTo>
                  <a:pt x="231" y="1"/>
                  <a:pt x="230" y="0"/>
                  <a:pt x="229" y="0"/>
                </a:cubicBezTo>
                <a:moveTo>
                  <a:pt x="256" y="0"/>
                </a:moveTo>
                <a:cubicBezTo>
                  <a:pt x="243" y="0"/>
                  <a:pt x="243" y="0"/>
                  <a:pt x="243" y="0"/>
                </a:cubicBezTo>
                <a:cubicBezTo>
                  <a:pt x="242" y="0"/>
                  <a:pt x="241" y="1"/>
                  <a:pt x="241" y="2"/>
                </a:cubicBezTo>
                <a:cubicBezTo>
                  <a:pt x="241" y="3"/>
                  <a:pt x="242" y="4"/>
                  <a:pt x="243" y="4"/>
                </a:cubicBezTo>
                <a:cubicBezTo>
                  <a:pt x="256" y="4"/>
                  <a:pt x="256" y="4"/>
                  <a:pt x="256" y="4"/>
                </a:cubicBezTo>
                <a:cubicBezTo>
                  <a:pt x="257" y="4"/>
                  <a:pt x="258" y="3"/>
                  <a:pt x="258" y="2"/>
                </a:cubicBezTo>
                <a:cubicBezTo>
                  <a:pt x="258" y="1"/>
                  <a:pt x="257" y="0"/>
                  <a:pt x="256" y="0"/>
                </a:cubicBezTo>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6" name="Freeform 46"/>
          <p:cNvSpPr>
            <a:spLocks/>
          </p:cNvSpPr>
          <p:nvPr/>
        </p:nvSpPr>
        <p:spPr bwMode="auto">
          <a:xfrm>
            <a:off x="8300579" y="5335145"/>
            <a:ext cx="75519" cy="66807"/>
          </a:xfrm>
          <a:custGeom>
            <a:avLst/>
            <a:gdLst>
              <a:gd name="T0" fmla="*/ 9 w 11"/>
              <a:gd name="T1" fmla="*/ 0 h 10"/>
              <a:gd name="T2" fmla="*/ 7 w 11"/>
              <a:gd name="T3" fmla="*/ 2 h 10"/>
              <a:gd name="T4" fmla="*/ 7 w 11"/>
              <a:gd name="T5" fmla="*/ 6 h 10"/>
              <a:gd name="T6" fmla="*/ 2 w 11"/>
              <a:gd name="T7" fmla="*/ 6 h 10"/>
              <a:gd name="T8" fmla="*/ 0 w 11"/>
              <a:gd name="T9" fmla="*/ 8 h 10"/>
              <a:gd name="T10" fmla="*/ 2 w 11"/>
              <a:gd name="T11" fmla="*/ 10 h 10"/>
              <a:gd name="T12" fmla="*/ 2 w 11"/>
              <a:gd name="T13" fmla="*/ 10 h 10"/>
              <a:gd name="T14" fmla="*/ 9 w 11"/>
              <a:gd name="T15" fmla="*/ 10 h 10"/>
              <a:gd name="T16" fmla="*/ 11 w 11"/>
              <a:gd name="T17" fmla="*/ 10 h 10"/>
              <a:gd name="T18" fmla="*/ 11 w 11"/>
              <a:gd name="T19" fmla="*/ 8 h 10"/>
              <a:gd name="T20" fmla="*/ 11 w 11"/>
              <a:gd name="T21" fmla="*/ 2 h 10"/>
              <a:gd name="T22" fmla="*/ 9 w 11"/>
              <a:gd name="T2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0">
                <a:moveTo>
                  <a:pt x="9" y="0"/>
                </a:moveTo>
                <a:cubicBezTo>
                  <a:pt x="8" y="0"/>
                  <a:pt x="7" y="1"/>
                  <a:pt x="7" y="2"/>
                </a:cubicBezTo>
                <a:cubicBezTo>
                  <a:pt x="7" y="6"/>
                  <a:pt x="7" y="6"/>
                  <a:pt x="7" y="6"/>
                </a:cubicBezTo>
                <a:cubicBezTo>
                  <a:pt x="2" y="6"/>
                  <a:pt x="2" y="6"/>
                  <a:pt x="2" y="6"/>
                </a:cubicBezTo>
                <a:cubicBezTo>
                  <a:pt x="1" y="6"/>
                  <a:pt x="0" y="7"/>
                  <a:pt x="0" y="8"/>
                </a:cubicBezTo>
                <a:cubicBezTo>
                  <a:pt x="0" y="9"/>
                  <a:pt x="1" y="10"/>
                  <a:pt x="2" y="10"/>
                </a:cubicBezTo>
                <a:cubicBezTo>
                  <a:pt x="2" y="10"/>
                  <a:pt x="2" y="10"/>
                  <a:pt x="2" y="10"/>
                </a:cubicBezTo>
                <a:cubicBezTo>
                  <a:pt x="9" y="10"/>
                  <a:pt x="9" y="10"/>
                  <a:pt x="9" y="10"/>
                </a:cubicBezTo>
                <a:cubicBezTo>
                  <a:pt x="10" y="10"/>
                  <a:pt x="10" y="10"/>
                  <a:pt x="11" y="10"/>
                </a:cubicBezTo>
                <a:cubicBezTo>
                  <a:pt x="11" y="9"/>
                  <a:pt x="11" y="9"/>
                  <a:pt x="11" y="8"/>
                </a:cubicBezTo>
                <a:cubicBezTo>
                  <a:pt x="11" y="2"/>
                  <a:pt x="11" y="2"/>
                  <a:pt x="11" y="2"/>
                </a:cubicBezTo>
                <a:cubicBezTo>
                  <a:pt x="11" y="1"/>
                  <a:pt x="10" y="0"/>
                  <a:pt x="9" y="0"/>
                </a:cubicBezTo>
              </a:path>
            </a:pathLst>
          </a:custGeom>
          <a:gradFill flip="none" rotWithShape="0">
            <a:gsLst>
              <a:gs pos="0">
                <a:schemeClr val="accent2"/>
              </a:gs>
              <a:gs pos="100000">
                <a:schemeClr val="accent2">
                  <a:lumMod val="80000"/>
                </a:schemeClr>
              </a:gs>
            </a:gsLst>
            <a:lin ang="13500000" scaled="1"/>
            <a:tileRect/>
          </a:gradFill>
          <a:ln w="3175">
            <a:gradFill flip="none" rotWithShape="1">
              <a:gsLst>
                <a:gs pos="0">
                  <a:schemeClr val="accent2">
                    <a:lumMod val="75000"/>
                  </a:schemeClr>
                </a:gs>
                <a:gs pos="98000">
                  <a:srgbClr val="F18D1E"/>
                </a:gs>
              </a:gsLst>
              <a:lin ang="13500000" scaled="1"/>
              <a:tileRect/>
            </a:gradFill>
          </a:ln>
          <a:effectLst>
            <a:innerShdw blurRad="190500">
              <a:prstClr val="black">
                <a:alpha val="30000"/>
              </a:prstClr>
            </a:inn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47" name="Freeform 47"/>
          <p:cNvSpPr>
            <a:spLocks noEditPoints="1"/>
          </p:cNvSpPr>
          <p:nvPr/>
        </p:nvSpPr>
        <p:spPr bwMode="auto">
          <a:xfrm>
            <a:off x="8347052" y="2912723"/>
            <a:ext cx="29045" cy="2352711"/>
          </a:xfrm>
          <a:custGeom>
            <a:avLst/>
            <a:gdLst>
              <a:gd name="T0" fmla="*/ 0 w 4"/>
              <a:gd name="T1" fmla="*/ 326 h 341"/>
              <a:gd name="T2" fmla="*/ 2 w 4"/>
              <a:gd name="T3" fmla="*/ 341 h 341"/>
              <a:gd name="T4" fmla="*/ 4 w 4"/>
              <a:gd name="T5" fmla="*/ 326 h 341"/>
              <a:gd name="T6" fmla="*/ 2 w 4"/>
              <a:gd name="T7" fmla="*/ 297 h 341"/>
              <a:gd name="T8" fmla="*/ 0 w 4"/>
              <a:gd name="T9" fmla="*/ 312 h 341"/>
              <a:gd name="T10" fmla="*/ 4 w 4"/>
              <a:gd name="T11" fmla="*/ 312 h 341"/>
              <a:gd name="T12" fmla="*/ 2 w 4"/>
              <a:gd name="T13" fmla="*/ 297 h 341"/>
              <a:gd name="T14" fmla="*/ 0 w 4"/>
              <a:gd name="T15" fmla="*/ 272 h 341"/>
              <a:gd name="T16" fmla="*/ 2 w 4"/>
              <a:gd name="T17" fmla="*/ 287 h 341"/>
              <a:gd name="T18" fmla="*/ 4 w 4"/>
              <a:gd name="T19" fmla="*/ 272 h 341"/>
              <a:gd name="T20" fmla="*/ 2 w 4"/>
              <a:gd name="T21" fmla="*/ 243 h 341"/>
              <a:gd name="T22" fmla="*/ 0 w 4"/>
              <a:gd name="T23" fmla="*/ 258 h 341"/>
              <a:gd name="T24" fmla="*/ 4 w 4"/>
              <a:gd name="T25" fmla="*/ 258 h 341"/>
              <a:gd name="T26" fmla="*/ 2 w 4"/>
              <a:gd name="T27" fmla="*/ 243 h 341"/>
              <a:gd name="T28" fmla="*/ 0 w 4"/>
              <a:gd name="T29" fmla="*/ 218 h 341"/>
              <a:gd name="T30" fmla="*/ 2 w 4"/>
              <a:gd name="T31" fmla="*/ 233 h 341"/>
              <a:gd name="T32" fmla="*/ 4 w 4"/>
              <a:gd name="T33" fmla="*/ 218 h 341"/>
              <a:gd name="T34" fmla="*/ 2 w 4"/>
              <a:gd name="T35" fmla="*/ 189 h 341"/>
              <a:gd name="T36" fmla="*/ 0 w 4"/>
              <a:gd name="T37" fmla="*/ 204 h 341"/>
              <a:gd name="T38" fmla="*/ 4 w 4"/>
              <a:gd name="T39" fmla="*/ 204 h 341"/>
              <a:gd name="T40" fmla="*/ 2 w 4"/>
              <a:gd name="T41" fmla="*/ 189 h 341"/>
              <a:gd name="T42" fmla="*/ 0 w 4"/>
              <a:gd name="T43" fmla="*/ 164 h 341"/>
              <a:gd name="T44" fmla="*/ 2 w 4"/>
              <a:gd name="T45" fmla="*/ 179 h 341"/>
              <a:gd name="T46" fmla="*/ 4 w 4"/>
              <a:gd name="T47" fmla="*/ 164 h 341"/>
              <a:gd name="T48" fmla="*/ 2 w 4"/>
              <a:gd name="T49" fmla="*/ 135 h 341"/>
              <a:gd name="T50" fmla="*/ 0 w 4"/>
              <a:gd name="T51" fmla="*/ 150 h 341"/>
              <a:gd name="T52" fmla="*/ 4 w 4"/>
              <a:gd name="T53" fmla="*/ 150 h 341"/>
              <a:gd name="T54" fmla="*/ 2 w 4"/>
              <a:gd name="T55" fmla="*/ 135 h 341"/>
              <a:gd name="T56" fmla="*/ 0 w 4"/>
              <a:gd name="T57" fmla="*/ 110 h 341"/>
              <a:gd name="T58" fmla="*/ 2 w 4"/>
              <a:gd name="T59" fmla="*/ 125 h 341"/>
              <a:gd name="T60" fmla="*/ 4 w 4"/>
              <a:gd name="T61" fmla="*/ 110 h 341"/>
              <a:gd name="T62" fmla="*/ 2 w 4"/>
              <a:gd name="T63" fmla="*/ 81 h 341"/>
              <a:gd name="T64" fmla="*/ 0 w 4"/>
              <a:gd name="T65" fmla="*/ 96 h 341"/>
              <a:gd name="T66" fmla="*/ 4 w 4"/>
              <a:gd name="T67" fmla="*/ 96 h 341"/>
              <a:gd name="T68" fmla="*/ 2 w 4"/>
              <a:gd name="T69" fmla="*/ 81 h 341"/>
              <a:gd name="T70" fmla="*/ 0 w 4"/>
              <a:gd name="T71" fmla="*/ 56 h 341"/>
              <a:gd name="T72" fmla="*/ 2 w 4"/>
              <a:gd name="T73" fmla="*/ 71 h 341"/>
              <a:gd name="T74" fmla="*/ 4 w 4"/>
              <a:gd name="T75" fmla="*/ 56 h 341"/>
              <a:gd name="T76" fmla="*/ 2 w 4"/>
              <a:gd name="T77" fmla="*/ 27 h 341"/>
              <a:gd name="T78" fmla="*/ 0 w 4"/>
              <a:gd name="T79" fmla="*/ 42 h 341"/>
              <a:gd name="T80" fmla="*/ 4 w 4"/>
              <a:gd name="T81" fmla="*/ 42 h 341"/>
              <a:gd name="T82" fmla="*/ 2 w 4"/>
              <a:gd name="T83" fmla="*/ 27 h 341"/>
              <a:gd name="T84" fmla="*/ 0 w 4"/>
              <a:gd name="T85" fmla="*/ 2 h 341"/>
              <a:gd name="T86" fmla="*/ 2 w 4"/>
              <a:gd name="T87" fmla="*/ 17 h 341"/>
              <a:gd name="T88" fmla="*/ 4 w 4"/>
              <a:gd name="T89" fmla="*/ 2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 h="341">
                <a:moveTo>
                  <a:pt x="2" y="324"/>
                </a:moveTo>
                <a:cubicBezTo>
                  <a:pt x="1" y="324"/>
                  <a:pt x="0" y="325"/>
                  <a:pt x="0" y="326"/>
                </a:cubicBezTo>
                <a:cubicBezTo>
                  <a:pt x="0" y="339"/>
                  <a:pt x="0" y="339"/>
                  <a:pt x="0" y="339"/>
                </a:cubicBezTo>
                <a:cubicBezTo>
                  <a:pt x="0" y="340"/>
                  <a:pt x="1" y="341"/>
                  <a:pt x="2" y="341"/>
                </a:cubicBezTo>
                <a:cubicBezTo>
                  <a:pt x="3" y="341"/>
                  <a:pt x="4" y="340"/>
                  <a:pt x="4" y="339"/>
                </a:cubicBezTo>
                <a:cubicBezTo>
                  <a:pt x="4" y="326"/>
                  <a:pt x="4" y="326"/>
                  <a:pt x="4" y="326"/>
                </a:cubicBezTo>
                <a:cubicBezTo>
                  <a:pt x="4" y="325"/>
                  <a:pt x="3" y="324"/>
                  <a:pt x="2" y="324"/>
                </a:cubicBezTo>
                <a:moveTo>
                  <a:pt x="2" y="297"/>
                </a:moveTo>
                <a:cubicBezTo>
                  <a:pt x="1" y="297"/>
                  <a:pt x="0" y="298"/>
                  <a:pt x="0" y="299"/>
                </a:cubicBezTo>
                <a:cubicBezTo>
                  <a:pt x="0" y="312"/>
                  <a:pt x="0" y="312"/>
                  <a:pt x="0" y="312"/>
                </a:cubicBezTo>
                <a:cubicBezTo>
                  <a:pt x="0" y="313"/>
                  <a:pt x="1" y="314"/>
                  <a:pt x="2" y="314"/>
                </a:cubicBezTo>
                <a:cubicBezTo>
                  <a:pt x="3" y="314"/>
                  <a:pt x="4" y="313"/>
                  <a:pt x="4" y="312"/>
                </a:cubicBezTo>
                <a:cubicBezTo>
                  <a:pt x="4" y="299"/>
                  <a:pt x="4" y="299"/>
                  <a:pt x="4" y="299"/>
                </a:cubicBezTo>
                <a:cubicBezTo>
                  <a:pt x="4" y="298"/>
                  <a:pt x="3" y="297"/>
                  <a:pt x="2" y="297"/>
                </a:cubicBezTo>
                <a:moveTo>
                  <a:pt x="2" y="270"/>
                </a:moveTo>
                <a:cubicBezTo>
                  <a:pt x="1" y="270"/>
                  <a:pt x="0" y="271"/>
                  <a:pt x="0" y="272"/>
                </a:cubicBezTo>
                <a:cubicBezTo>
                  <a:pt x="0" y="285"/>
                  <a:pt x="0" y="285"/>
                  <a:pt x="0" y="285"/>
                </a:cubicBezTo>
                <a:cubicBezTo>
                  <a:pt x="0" y="286"/>
                  <a:pt x="1" y="287"/>
                  <a:pt x="2" y="287"/>
                </a:cubicBezTo>
                <a:cubicBezTo>
                  <a:pt x="3" y="287"/>
                  <a:pt x="4" y="286"/>
                  <a:pt x="4" y="285"/>
                </a:cubicBezTo>
                <a:cubicBezTo>
                  <a:pt x="4" y="272"/>
                  <a:pt x="4" y="272"/>
                  <a:pt x="4" y="272"/>
                </a:cubicBezTo>
                <a:cubicBezTo>
                  <a:pt x="4" y="271"/>
                  <a:pt x="3" y="270"/>
                  <a:pt x="2" y="270"/>
                </a:cubicBezTo>
                <a:moveTo>
                  <a:pt x="2" y="243"/>
                </a:moveTo>
                <a:cubicBezTo>
                  <a:pt x="1" y="243"/>
                  <a:pt x="0" y="244"/>
                  <a:pt x="0" y="245"/>
                </a:cubicBezTo>
                <a:cubicBezTo>
                  <a:pt x="0" y="258"/>
                  <a:pt x="0" y="258"/>
                  <a:pt x="0" y="258"/>
                </a:cubicBezTo>
                <a:cubicBezTo>
                  <a:pt x="0" y="259"/>
                  <a:pt x="1" y="260"/>
                  <a:pt x="2" y="260"/>
                </a:cubicBezTo>
                <a:cubicBezTo>
                  <a:pt x="3" y="260"/>
                  <a:pt x="4" y="259"/>
                  <a:pt x="4" y="258"/>
                </a:cubicBezTo>
                <a:cubicBezTo>
                  <a:pt x="4" y="245"/>
                  <a:pt x="4" y="245"/>
                  <a:pt x="4" y="245"/>
                </a:cubicBezTo>
                <a:cubicBezTo>
                  <a:pt x="4" y="244"/>
                  <a:pt x="3" y="243"/>
                  <a:pt x="2" y="243"/>
                </a:cubicBezTo>
                <a:moveTo>
                  <a:pt x="2" y="216"/>
                </a:moveTo>
                <a:cubicBezTo>
                  <a:pt x="1" y="216"/>
                  <a:pt x="0" y="217"/>
                  <a:pt x="0" y="218"/>
                </a:cubicBezTo>
                <a:cubicBezTo>
                  <a:pt x="0" y="231"/>
                  <a:pt x="0" y="231"/>
                  <a:pt x="0" y="231"/>
                </a:cubicBezTo>
                <a:cubicBezTo>
                  <a:pt x="0" y="232"/>
                  <a:pt x="1" y="233"/>
                  <a:pt x="2" y="233"/>
                </a:cubicBezTo>
                <a:cubicBezTo>
                  <a:pt x="3" y="233"/>
                  <a:pt x="4" y="232"/>
                  <a:pt x="4" y="231"/>
                </a:cubicBezTo>
                <a:cubicBezTo>
                  <a:pt x="4" y="218"/>
                  <a:pt x="4" y="218"/>
                  <a:pt x="4" y="218"/>
                </a:cubicBezTo>
                <a:cubicBezTo>
                  <a:pt x="4" y="217"/>
                  <a:pt x="3" y="216"/>
                  <a:pt x="2" y="216"/>
                </a:cubicBezTo>
                <a:moveTo>
                  <a:pt x="2" y="189"/>
                </a:moveTo>
                <a:cubicBezTo>
                  <a:pt x="1" y="189"/>
                  <a:pt x="0" y="190"/>
                  <a:pt x="0" y="191"/>
                </a:cubicBezTo>
                <a:cubicBezTo>
                  <a:pt x="0" y="204"/>
                  <a:pt x="0" y="204"/>
                  <a:pt x="0" y="204"/>
                </a:cubicBezTo>
                <a:cubicBezTo>
                  <a:pt x="0" y="205"/>
                  <a:pt x="1" y="206"/>
                  <a:pt x="2" y="206"/>
                </a:cubicBezTo>
                <a:cubicBezTo>
                  <a:pt x="3" y="206"/>
                  <a:pt x="4" y="205"/>
                  <a:pt x="4" y="204"/>
                </a:cubicBezTo>
                <a:cubicBezTo>
                  <a:pt x="4" y="191"/>
                  <a:pt x="4" y="191"/>
                  <a:pt x="4" y="191"/>
                </a:cubicBezTo>
                <a:cubicBezTo>
                  <a:pt x="4" y="190"/>
                  <a:pt x="3" y="189"/>
                  <a:pt x="2" y="189"/>
                </a:cubicBezTo>
                <a:moveTo>
                  <a:pt x="2" y="162"/>
                </a:moveTo>
                <a:cubicBezTo>
                  <a:pt x="1" y="162"/>
                  <a:pt x="0" y="163"/>
                  <a:pt x="0" y="164"/>
                </a:cubicBezTo>
                <a:cubicBezTo>
                  <a:pt x="0" y="177"/>
                  <a:pt x="0" y="177"/>
                  <a:pt x="0" y="177"/>
                </a:cubicBezTo>
                <a:cubicBezTo>
                  <a:pt x="0" y="178"/>
                  <a:pt x="1" y="179"/>
                  <a:pt x="2" y="179"/>
                </a:cubicBezTo>
                <a:cubicBezTo>
                  <a:pt x="3" y="179"/>
                  <a:pt x="4" y="178"/>
                  <a:pt x="4" y="177"/>
                </a:cubicBezTo>
                <a:cubicBezTo>
                  <a:pt x="4" y="164"/>
                  <a:pt x="4" y="164"/>
                  <a:pt x="4" y="164"/>
                </a:cubicBezTo>
                <a:cubicBezTo>
                  <a:pt x="4" y="163"/>
                  <a:pt x="3" y="162"/>
                  <a:pt x="2" y="162"/>
                </a:cubicBezTo>
                <a:moveTo>
                  <a:pt x="2" y="135"/>
                </a:moveTo>
                <a:cubicBezTo>
                  <a:pt x="1" y="135"/>
                  <a:pt x="0" y="136"/>
                  <a:pt x="0" y="137"/>
                </a:cubicBezTo>
                <a:cubicBezTo>
                  <a:pt x="0" y="150"/>
                  <a:pt x="0" y="150"/>
                  <a:pt x="0" y="150"/>
                </a:cubicBezTo>
                <a:cubicBezTo>
                  <a:pt x="0" y="151"/>
                  <a:pt x="1" y="152"/>
                  <a:pt x="2" y="152"/>
                </a:cubicBezTo>
                <a:cubicBezTo>
                  <a:pt x="3" y="152"/>
                  <a:pt x="4" y="151"/>
                  <a:pt x="4" y="150"/>
                </a:cubicBezTo>
                <a:cubicBezTo>
                  <a:pt x="4" y="137"/>
                  <a:pt x="4" y="137"/>
                  <a:pt x="4" y="137"/>
                </a:cubicBezTo>
                <a:cubicBezTo>
                  <a:pt x="4" y="136"/>
                  <a:pt x="3" y="135"/>
                  <a:pt x="2" y="135"/>
                </a:cubicBezTo>
                <a:moveTo>
                  <a:pt x="2" y="108"/>
                </a:moveTo>
                <a:cubicBezTo>
                  <a:pt x="1" y="108"/>
                  <a:pt x="0" y="109"/>
                  <a:pt x="0" y="110"/>
                </a:cubicBezTo>
                <a:cubicBezTo>
                  <a:pt x="0" y="123"/>
                  <a:pt x="0" y="123"/>
                  <a:pt x="0" y="123"/>
                </a:cubicBezTo>
                <a:cubicBezTo>
                  <a:pt x="0" y="124"/>
                  <a:pt x="1" y="125"/>
                  <a:pt x="2" y="125"/>
                </a:cubicBezTo>
                <a:cubicBezTo>
                  <a:pt x="3" y="125"/>
                  <a:pt x="4" y="124"/>
                  <a:pt x="4" y="123"/>
                </a:cubicBezTo>
                <a:cubicBezTo>
                  <a:pt x="4" y="110"/>
                  <a:pt x="4" y="110"/>
                  <a:pt x="4" y="110"/>
                </a:cubicBezTo>
                <a:cubicBezTo>
                  <a:pt x="4" y="109"/>
                  <a:pt x="3" y="108"/>
                  <a:pt x="2" y="108"/>
                </a:cubicBezTo>
                <a:moveTo>
                  <a:pt x="2" y="81"/>
                </a:moveTo>
                <a:cubicBezTo>
                  <a:pt x="1" y="81"/>
                  <a:pt x="0" y="82"/>
                  <a:pt x="0" y="83"/>
                </a:cubicBezTo>
                <a:cubicBezTo>
                  <a:pt x="0" y="96"/>
                  <a:pt x="0" y="96"/>
                  <a:pt x="0" y="96"/>
                </a:cubicBezTo>
                <a:cubicBezTo>
                  <a:pt x="0" y="97"/>
                  <a:pt x="1" y="98"/>
                  <a:pt x="2" y="98"/>
                </a:cubicBezTo>
                <a:cubicBezTo>
                  <a:pt x="3" y="98"/>
                  <a:pt x="4" y="97"/>
                  <a:pt x="4" y="96"/>
                </a:cubicBezTo>
                <a:cubicBezTo>
                  <a:pt x="4" y="83"/>
                  <a:pt x="4" y="83"/>
                  <a:pt x="4" y="83"/>
                </a:cubicBezTo>
                <a:cubicBezTo>
                  <a:pt x="4" y="82"/>
                  <a:pt x="3" y="81"/>
                  <a:pt x="2" y="81"/>
                </a:cubicBezTo>
                <a:moveTo>
                  <a:pt x="2" y="54"/>
                </a:moveTo>
                <a:cubicBezTo>
                  <a:pt x="1" y="54"/>
                  <a:pt x="0" y="55"/>
                  <a:pt x="0" y="56"/>
                </a:cubicBezTo>
                <a:cubicBezTo>
                  <a:pt x="0" y="69"/>
                  <a:pt x="0" y="69"/>
                  <a:pt x="0" y="69"/>
                </a:cubicBezTo>
                <a:cubicBezTo>
                  <a:pt x="0" y="70"/>
                  <a:pt x="1" y="71"/>
                  <a:pt x="2" y="71"/>
                </a:cubicBezTo>
                <a:cubicBezTo>
                  <a:pt x="3" y="71"/>
                  <a:pt x="4" y="70"/>
                  <a:pt x="4" y="69"/>
                </a:cubicBezTo>
                <a:cubicBezTo>
                  <a:pt x="4" y="56"/>
                  <a:pt x="4" y="56"/>
                  <a:pt x="4" y="56"/>
                </a:cubicBezTo>
                <a:cubicBezTo>
                  <a:pt x="4" y="55"/>
                  <a:pt x="3" y="54"/>
                  <a:pt x="2" y="54"/>
                </a:cubicBezTo>
                <a:moveTo>
                  <a:pt x="2" y="27"/>
                </a:moveTo>
                <a:cubicBezTo>
                  <a:pt x="1" y="27"/>
                  <a:pt x="0" y="28"/>
                  <a:pt x="0" y="29"/>
                </a:cubicBezTo>
                <a:cubicBezTo>
                  <a:pt x="0" y="42"/>
                  <a:pt x="0" y="42"/>
                  <a:pt x="0" y="42"/>
                </a:cubicBezTo>
                <a:cubicBezTo>
                  <a:pt x="0" y="43"/>
                  <a:pt x="1" y="44"/>
                  <a:pt x="2" y="44"/>
                </a:cubicBezTo>
                <a:cubicBezTo>
                  <a:pt x="3" y="44"/>
                  <a:pt x="4" y="43"/>
                  <a:pt x="4" y="42"/>
                </a:cubicBezTo>
                <a:cubicBezTo>
                  <a:pt x="4" y="29"/>
                  <a:pt x="4" y="29"/>
                  <a:pt x="4" y="29"/>
                </a:cubicBezTo>
                <a:cubicBezTo>
                  <a:pt x="4" y="28"/>
                  <a:pt x="3" y="27"/>
                  <a:pt x="2" y="27"/>
                </a:cubicBezTo>
                <a:moveTo>
                  <a:pt x="2" y="0"/>
                </a:moveTo>
                <a:cubicBezTo>
                  <a:pt x="1" y="0"/>
                  <a:pt x="0" y="1"/>
                  <a:pt x="0" y="2"/>
                </a:cubicBezTo>
                <a:cubicBezTo>
                  <a:pt x="0" y="15"/>
                  <a:pt x="0" y="15"/>
                  <a:pt x="0" y="15"/>
                </a:cubicBezTo>
                <a:cubicBezTo>
                  <a:pt x="0" y="16"/>
                  <a:pt x="1" y="17"/>
                  <a:pt x="2" y="17"/>
                </a:cubicBezTo>
                <a:cubicBezTo>
                  <a:pt x="3" y="17"/>
                  <a:pt x="4" y="16"/>
                  <a:pt x="4" y="15"/>
                </a:cubicBezTo>
                <a:cubicBezTo>
                  <a:pt x="4" y="2"/>
                  <a:pt x="4" y="2"/>
                  <a:pt x="4" y="2"/>
                </a:cubicBezTo>
                <a:cubicBezTo>
                  <a:pt x="4" y="1"/>
                  <a:pt x="3" y="0"/>
                  <a:pt x="2" y="0"/>
                </a:cubicBezTo>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50" name="Freeform 50"/>
          <p:cNvSpPr>
            <a:spLocks/>
          </p:cNvSpPr>
          <p:nvPr/>
        </p:nvSpPr>
        <p:spPr bwMode="auto">
          <a:xfrm>
            <a:off x="8733362" y="2726830"/>
            <a:ext cx="2349807" cy="2131964"/>
          </a:xfrm>
          <a:custGeom>
            <a:avLst/>
            <a:gdLst>
              <a:gd name="T0" fmla="*/ 809 w 809"/>
              <a:gd name="T1" fmla="*/ 0 h 734"/>
              <a:gd name="T2" fmla="*/ 0 w 809"/>
              <a:gd name="T3" fmla="*/ 0 h 734"/>
              <a:gd name="T4" fmla="*/ 0 w 809"/>
              <a:gd name="T5" fmla="*/ 734 h 734"/>
              <a:gd name="T6" fmla="*/ 404 w 809"/>
              <a:gd name="T7" fmla="*/ 632 h 734"/>
              <a:gd name="T8" fmla="*/ 809 w 809"/>
              <a:gd name="T9" fmla="*/ 734 h 734"/>
              <a:gd name="T10" fmla="*/ 809 w 809"/>
              <a:gd name="T11" fmla="*/ 0 h 734"/>
            </a:gdLst>
            <a:ahLst/>
            <a:cxnLst>
              <a:cxn ang="0">
                <a:pos x="T0" y="T1"/>
              </a:cxn>
              <a:cxn ang="0">
                <a:pos x="T2" y="T3"/>
              </a:cxn>
              <a:cxn ang="0">
                <a:pos x="T4" y="T5"/>
              </a:cxn>
              <a:cxn ang="0">
                <a:pos x="T6" y="T7"/>
              </a:cxn>
              <a:cxn ang="0">
                <a:pos x="T8" y="T9"/>
              </a:cxn>
              <a:cxn ang="0">
                <a:pos x="T10" y="T11"/>
              </a:cxn>
            </a:cxnLst>
            <a:rect l="0" t="0" r="r" b="b"/>
            <a:pathLst>
              <a:path w="809" h="734">
                <a:moveTo>
                  <a:pt x="809" y="0"/>
                </a:moveTo>
                <a:lnTo>
                  <a:pt x="0" y="0"/>
                </a:lnTo>
                <a:lnTo>
                  <a:pt x="0" y="734"/>
                </a:lnTo>
                <a:lnTo>
                  <a:pt x="404" y="632"/>
                </a:lnTo>
                <a:lnTo>
                  <a:pt x="809" y="734"/>
                </a:lnTo>
                <a:lnTo>
                  <a:pt x="809" y="0"/>
                </a:lnTo>
                <a:close/>
              </a:path>
            </a:pathLst>
          </a:custGeom>
          <a:gradFill flip="none" rotWithShape="0">
            <a:gsLst>
              <a:gs pos="0">
                <a:srgbClr val="73A276"/>
              </a:gs>
              <a:gs pos="100000">
                <a:schemeClr val="accent5">
                  <a:lumMod val="80000"/>
                </a:schemeClr>
              </a:gs>
            </a:gsLst>
            <a:lin ang="13500000" scaled="1"/>
            <a:tileRect/>
          </a:gradFill>
          <a:ln w="3175">
            <a:gradFill>
              <a:gsLst>
                <a:gs pos="0">
                  <a:srgbClr val="73A276"/>
                </a:gs>
                <a:gs pos="100000">
                  <a:schemeClr val="accent5">
                    <a:lumMod val="75000"/>
                  </a:schemeClr>
                </a:gs>
              </a:gsLst>
              <a:lin ang="5400000" scaled="0"/>
            </a:gradFill>
          </a:ln>
          <a:effectLst>
            <a:innerShdw blurRad="190500">
              <a:prstClr val="black">
                <a:alpha val="30000"/>
              </a:prstClr>
            </a:inn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51" name="Freeform 51"/>
          <p:cNvSpPr>
            <a:spLocks/>
          </p:cNvSpPr>
          <p:nvPr/>
        </p:nvSpPr>
        <p:spPr bwMode="auto">
          <a:xfrm>
            <a:off x="8733362" y="2726830"/>
            <a:ext cx="2349807" cy="2131964"/>
          </a:xfrm>
          <a:custGeom>
            <a:avLst/>
            <a:gdLst>
              <a:gd name="T0" fmla="*/ 809 w 809"/>
              <a:gd name="T1" fmla="*/ 0 h 734"/>
              <a:gd name="T2" fmla="*/ 0 w 809"/>
              <a:gd name="T3" fmla="*/ 0 h 734"/>
              <a:gd name="T4" fmla="*/ 0 w 809"/>
              <a:gd name="T5" fmla="*/ 734 h 734"/>
              <a:gd name="T6" fmla="*/ 404 w 809"/>
              <a:gd name="T7" fmla="*/ 632 h 734"/>
              <a:gd name="T8" fmla="*/ 809 w 809"/>
              <a:gd name="T9" fmla="*/ 734 h 734"/>
              <a:gd name="T10" fmla="*/ 809 w 809"/>
              <a:gd name="T11" fmla="*/ 0 h 734"/>
            </a:gdLst>
            <a:ahLst/>
            <a:cxnLst>
              <a:cxn ang="0">
                <a:pos x="T0" y="T1"/>
              </a:cxn>
              <a:cxn ang="0">
                <a:pos x="T2" y="T3"/>
              </a:cxn>
              <a:cxn ang="0">
                <a:pos x="T4" y="T5"/>
              </a:cxn>
              <a:cxn ang="0">
                <a:pos x="T6" y="T7"/>
              </a:cxn>
              <a:cxn ang="0">
                <a:pos x="T8" y="T9"/>
              </a:cxn>
              <a:cxn ang="0">
                <a:pos x="T10" y="T11"/>
              </a:cxn>
            </a:cxnLst>
            <a:rect l="0" t="0" r="r" b="b"/>
            <a:pathLst>
              <a:path w="809" h="734">
                <a:moveTo>
                  <a:pt x="809" y="0"/>
                </a:moveTo>
                <a:lnTo>
                  <a:pt x="0" y="0"/>
                </a:lnTo>
                <a:lnTo>
                  <a:pt x="0" y="734"/>
                </a:lnTo>
                <a:lnTo>
                  <a:pt x="404" y="632"/>
                </a:lnTo>
                <a:lnTo>
                  <a:pt x="809" y="734"/>
                </a:lnTo>
                <a:lnTo>
                  <a:pt x="80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39" tIns="45719" rIns="91439" bIns="45719" numCol="1" anchor="t" anchorCtr="0" compatLnSpc="1">
            <a:prstTxWarp prst="textNoShape">
              <a:avLst/>
            </a:prstTxWarp>
          </a:bodyPr>
          <a:lstStyle/>
          <a:p>
            <a:endParaRPr lang="zh-CN" altLang="en-US" sz="2400">
              <a:ea typeface="微软雅黑" panose="020B0503020204020204" pitchFamily="34" charset="-122"/>
            </a:endParaRPr>
          </a:p>
        </p:txBody>
      </p:sp>
      <p:sp>
        <p:nvSpPr>
          <p:cNvPr id="52" name="Freeform 52"/>
          <p:cNvSpPr>
            <a:spLocks/>
          </p:cNvSpPr>
          <p:nvPr/>
        </p:nvSpPr>
        <p:spPr bwMode="auto">
          <a:xfrm>
            <a:off x="8986062" y="1883805"/>
            <a:ext cx="1844409" cy="3061431"/>
          </a:xfrm>
          <a:custGeom>
            <a:avLst/>
            <a:gdLst>
              <a:gd name="T0" fmla="*/ 228 w 268"/>
              <a:gd name="T1" fmla="*/ 444 h 444"/>
              <a:gd name="T2" fmla="*/ 39 w 268"/>
              <a:gd name="T3" fmla="*/ 444 h 444"/>
              <a:gd name="T4" fmla="*/ 0 w 268"/>
              <a:gd name="T5" fmla="*/ 404 h 444"/>
              <a:gd name="T6" fmla="*/ 0 w 268"/>
              <a:gd name="T7" fmla="*/ 40 h 444"/>
              <a:gd name="T8" fmla="*/ 39 w 268"/>
              <a:gd name="T9" fmla="*/ 0 h 444"/>
              <a:gd name="T10" fmla="*/ 228 w 268"/>
              <a:gd name="T11" fmla="*/ 0 h 444"/>
              <a:gd name="T12" fmla="*/ 268 w 268"/>
              <a:gd name="T13" fmla="*/ 40 h 444"/>
              <a:gd name="T14" fmla="*/ 268 w 268"/>
              <a:gd name="T15" fmla="*/ 404 h 444"/>
              <a:gd name="T16" fmla="*/ 228 w 268"/>
              <a:gd name="T17" fmla="*/ 444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 h="444">
                <a:moveTo>
                  <a:pt x="228" y="444"/>
                </a:moveTo>
                <a:cubicBezTo>
                  <a:pt x="39" y="444"/>
                  <a:pt x="39" y="444"/>
                  <a:pt x="39" y="444"/>
                </a:cubicBezTo>
                <a:cubicBezTo>
                  <a:pt x="17" y="444"/>
                  <a:pt x="0" y="426"/>
                  <a:pt x="0" y="404"/>
                </a:cubicBezTo>
                <a:cubicBezTo>
                  <a:pt x="0" y="40"/>
                  <a:pt x="0" y="40"/>
                  <a:pt x="0" y="40"/>
                </a:cubicBezTo>
                <a:cubicBezTo>
                  <a:pt x="0" y="18"/>
                  <a:pt x="17" y="0"/>
                  <a:pt x="39" y="0"/>
                </a:cubicBezTo>
                <a:cubicBezTo>
                  <a:pt x="228" y="0"/>
                  <a:pt x="228" y="0"/>
                  <a:pt x="228" y="0"/>
                </a:cubicBezTo>
                <a:cubicBezTo>
                  <a:pt x="250" y="0"/>
                  <a:pt x="268" y="18"/>
                  <a:pt x="268" y="40"/>
                </a:cubicBezTo>
                <a:cubicBezTo>
                  <a:pt x="268" y="404"/>
                  <a:pt x="268" y="404"/>
                  <a:pt x="268" y="404"/>
                </a:cubicBezTo>
                <a:cubicBezTo>
                  <a:pt x="268" y="426"/>
                  <a:pt x="250" y="444"/>
                  <a:pt x="228" y="444"/>
                </a:cubicBezTo>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53" name="Freeform 53"/>
          <p:cNvSpPr>
            <a:spLocks/>
          </p:cNvSpPr>
          <p:nvPr/>
        </p:nvSpPr>
        <p:spPr bwMode="auto">
          <a:xfrm>
            <a:off x="8733362" y="2726825"/>
            <a:ext cx="2349807" cy="2834872"/>
          </a:xfrm>
          <a:custGeom>
            <a:avLst/>
            <a:gdLst>
              <a:gd name="T0" fmla="*/ 809 w 809"/>
              <a:gd name="T1" fmla="*/ 976 h 976"/>
              <a:gd name="T2" fmla="*/ 0 w 809"/>
              <a:gd name="T3" fmla="*/ 976 h 976"/>
              <a:gd name="T4" fmla="*/ 0 w 809"/>
              <a:gd name="T5" fmla="*/ 0 h 976"/>
              <a:gd name="T6" fmla="*/ 404 w 809"/>
              <a:gd name="T7" fmla="*/ 135 h 976"/>
              <a:gd name="T8" fmla="*/ 809 w 809"/>
              <a:gd name="T9" fmla="*/ 0 h 976"/>
              <a:gd name="T10" fmla="*/ 809 w 809"/>
              <a:gd name="T11" fmla="*/ 976 h 976"/>
            </a:gdLst>
            <a:ahLst/>
            <a:cxnLst>
              <a:cxn ang="0">
                <a:pos x="T0" y="T1"/>
              </a:cxn>
              <a:cxn ang="0">
                <a:pos x="T2" y="T3"/>
              </a:cxn>
              <a:cxn ang="0">
                <a:pos x="T4" y="T5"/>
              </a:cxn>
              <a:cxn ang="0">
                <a:pos x="T6" y="T7"/>
              </a:cxn>
              <a:cxn ang="0">
                <a:pos x="T8" y="T9"/>
              </a:cxn>
              <a:cxn ang="0">
                <a:pos x="T10" y="T11"/>
              </a:cxn>
            </a:cxnLst>
            <a:rect l="0" t="0" r="r" b="b"/>
            <a:pathLst>
              <a:path w="809" h="976">
                <a:moveTo>
                  <a:pt x="809" y="976"/>
                </a:moveTo>
                <a:lnTo>
                  <a:pt x="0" y="976"/>
                </a:lnTo>
                <a:lnTo>
                  <a:pt x="0" y="0"/>
                </a:lnTo>
                <a:lnTo>
                  <a:pt x="404" y="135"/>
                </a:lnTo>
                <a:lnTo>
                  <a:pt x="809" y="0"/>
                </a:lnTo>
                <a:lnTo>
                  <a:pt x="809" y="976"/>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54" name="Freeform 54"/>
          <p:cNvSpPr>
            <a:spLocks/>
          </p:cNvSpPr>
          <p:nvPr/>
        </p:nvSpPr>
        <p:spPr bwMode="auto">
          <a:xfrm>
            <a:off x="8733362" y="2726825"/>
            <a:ext cx="2349807" cy="2834872"/>
          </a:xfrm>
          <a:custGeom>
            <a:avLst/>
            <a:gdLst>
              <a:gd name="T0" fmla="*/ 809 w 809"/>
              <a:gd name="T1" fmla="*/ 976 h 976"/>
              <a:gd name="T2" fmla="*/ 0 w 809"/>
              <a:gd name="T3" fmla="*/ 976 h 976"/>
              <a:gd name="T4" fmla="*/ 0 w 809"/>
              <a:gd name="T5" fmla="*/ 0 h 976"/>
              <a:gd name="T6" fmla="*/ 404 w 809"/>
              <a:gd name="T7" fmla="*/ 135 h 976"/>
              <a:gd name="T8" fmla="*/ 809 w 809"/>
              <a:gd name="T9" fmla="*/ 0 h 976"/>
              <a:gd name="T10" fmla="*/ 809 w 809"/>
              <a:gd name="T11" fmla="*/ 976 h 976"/>
            </a:gdLst>
            <a:ahLst/>
            <a:cxnLst>
              <a:cxn ang="0">
                <a:pos x="T0" y="T1"/>
              </a:cxn>
              <a:cxn ang="0">
                <a:pos x="T2" y="T3"/>
              </a:cxn>
              <a:cxn ang="0">
                <a:pos x="T4" y="T5"/>
              </a:cxn>
              <a:cxn ang="0">
                <a:pos x="T6" y="T7"/>
              </a:cxn>
              <a:cxn ang="0">
                <a:pos x="T8" y="T9"/>
              </a:cxn>
              <a:cxn ang="0">
                <a:pos x="T10" y="T11"/>
              </a:cxn>
            </a:cxnLst>
            <a:rect l="0" t="0" r="r" b="b"/>
            <a:pathLst>
              <a:path w="809" h="976">
                <a:moveTo>
                  <a:pt x="809" y="976"/>
                </a:moveTo>
                <a:lnTo>
                  <a:pt x="0" y="976"/>
                </a:lnTo>
                <a:lnTo>
                  <a:pt x="0" y="0"/>
                </a:lnTo>
                <a:lnTo>
                  <a:pt x="404" y="135"/>
                </a:lnTo>
                <a:lnTo>
                  <a:pt x="809" y="0"/>
                </a:lnTo>
                <a:lnTo>
                  <a:pt x="809" y="9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39" tIns="45719" rIns="91439" bIns="45719" numCol="1" anchor="t" anchorCtr="0" compatLnSpc="1">
            <a:prstTxWarp prst="textNoShape">
              <a:avLst/>
            </a:prstTxWarp>
          </a:bodyPr>
          <a:lstStyle/>
          <a:p>
            <a:endParaRPr lang="zh-CN" altLang="en-US" sz="2400">
              <a:ea typeface="微软雅黑" panose="020B0503020204020204" pitchFamily="34" charset="-122"/>
            </a:endParaRPr>
          </a:p>
        </p:txBody>
      </p:sp>
      <p:sp>
        <p:nvSpPr>
          <p:cNvPr id="55" name="Oval 55"/>
          <p:cNvSpPr>
            <a:spLocks noChangeArrowheads="1"/>
          </p:cNvSpPr>
          <p:nvPr/>
        </p:nvSpPr>
        <p:spPr bwMode="auto">
          <a:xfrm>
            <a:off x="9487285" y="1999751"/>
            <a:ext cx="836160" cy="832269"/>
          </a:xfrm>
          <a:prstGeom prst="ellipse">
            <a:avLst/>
          </a:pr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58" name="Freeform 58"/>
          <p:cNvSpPr>
            <a:spLocks noEditPoints="1"/>
          </p:cNvSpPr>
          <p:nvPr/>
        </p:nvSpPr>
        <p:spPr bwMode="auto">
          <a:xfrm>
            <a:off x="8864067" y="2898201"/>
            <a:ext cx="26143" cy="2367236"/>
          </a:xfrm>
          <a:custGeom>
            <a:avLst/>
            <a:gdLst>
              <a:gd name="T0" fmla="*/ 0 w 4"/>
              <a:gd name="T1" fmla="*/ 328 h 343"/>
              <a:gd name="T2" fmla="*/ 2 w 4"/>
              <a:gd name="T3" fmla="*/ 343 h 343"/>
              <a:gd name="T4" fmla="*/ 4 w 4"/>
              <a:gd name="T5" fmla="*/ 328 h 343"/>
              <a:gd name="T6" fmla="*/ 2 w 4"/>
              <a:gd name="T7" fmla="*/ 299 h 343"/>
              <a:gd name="T8" fmla="*/ 0 w 4"/>
              <a:gd name="T9" fmla="*/ 314 h 343"/>
              <a:gd name="T10" fmla="*/ 4 w 4"/>
              <a:gd name="T11" fmla="*/ 314 h 343"/>
              <a:gd name="T12" fmla="*/ 2 w 4"/>
              <a:gd name="T13" fmla="*/ 299 h 343"/>
              <a:gd name="T14" fmla="*/ 0 w 4"/>
              <a:gd name="T15" fmla="*/ 273 h 343"/>
              <a:gd name="T16" fmla="*/ 2 w 4"/>
              <a:gd name="T17" fmla="*/ 289 h 343"/>
              <a:gd name="T18" fmla="*/ 4 w 4"/>
              <a:gd name="T19" fmla="*/ 273 h 343"/>
              <a:gd name="T20" fmla="*/ 2 w 4"/>
              <a:gd name="T21" fmla="*/ 244 h 343"/>
              <a:gd name="T22" fmla="*/ 0 w 4"/>
              <a:gd name="T23" fmla="*/ 260 h 343"/>
              <a:gd name="T24" fmla="*/ 4 w 4"/>
              <a:gd name="T25" fmla="*/ 260 h 343"/>
              <a:gd name="T26" fmla="*/ 2 w 4"/>
              <a:gd name="T27" fmla="*/ 244 h 343"/>
              <a:gd name="T28" fmla="*/ 0 w 4"/>
              <a:gd name="T29" fmla="*/ 219 h 343"/>
              <a:gd name="T30" fmla="*/ 2 w 4"/>
              <a:gd name="T31" fmla="*/ 235 h 343"/>
              <a:gd name="T32" fmla="*/ 4 w 4"/>
              <a:gd name="T33" fmla="*/ 219 h 343"/>
              <a:gd name="T34" fmla="*/ 2 w 4"/>
              <a:gd name="T35" fmla="*/ 190 h 343"/>
              <a:gd name="T36" fmla="*/ 0 w 4"/>
              <a:gd name="T37" fmla="*/ 206 h 343"/>
              <a:gd name="T38" fmla="*/ 4 w 4"/>
              <a:gd name="T39" fmla="*/ 206 h 343"/>
              <a:gd name="T40" fmla="*/ 2 w 4"/>
              <a:gd name="T41" fmla="*/ 190 h 343"/>
              <a:gd name="T42" fmla="*/ 0 w 4"/>
              <a:gd name="T43" fmla="*/ 165 h 343"/>
              <a:gd name="T44" fmla="*/ 2 w 4"/>
              <a:gd name="T45" fmla="*/ 181 h 343"/>
              <a:gd name="T46" fmla="*/ 4 w 4"/>
              <a:gd name="T47" fmla="*/ 165 h 343"/>
              <a:gd name="T48" fmla="*/ 2 w 4"/>
              <a:gd name="T49" fmla="*/ 136 h 343"/>
              <a:gd name="T50" fmla="*/ 0 w 4"/>
              <a:gd name="T51" fmla="*/ 151 h 343"/>
              <a:gd name="T52" fmla="*/ 4 w 4"/>
              <a:gd name="T53" fmla="*/ 151 h 343"/>
              <a:gd name="T54" fmla="*/ 2 w 4"/>
              <a:gd name="T55" fmla="*/ 136 h 343"/>
              <a:gd name="T56" fmla="*/ 0 w 4"/>
              <a:gd name="T57" fmla="*/ 111 h 343"/>
              <a:gd name="T58" fmla="*/ 2 w 4"/>
              <a:gd name="T59" fmla="*/ 126 h 343"/>
              <a:gd name="T60" fmla="*/ 4 w 4"/>
              <a:gd name="T61" fmla="*/ 111 h 343"/>
              <a:gd name="T62" fmla="*/ 2 w 4"/>
              <a:gd name="T63" fmla="*/ 82 h 343"/>
              <a:gd name="T64" fmla="*/ 0 w 4"/>
              <a:gd name="T65" fmla="*/ 97 h 343"/>
              <a:gd name="T66" fmla="*/ 4 w 4"/>
              <a:gd name="T67" fmla="*/ 97 h 343"/>
              <a:gd name="T68" fmla="*/ 2 w 4"/>
              <a:gd name="T69" fmla="*/ 82 h 343"/>
              <a:gd name="T70" fmla="*/ 0 w 4"/>
              <a:gd name="T71" fmla="*/ 57 h 343"/>
              <a:gd name="T72" fmla="*/ 2 w 4"/>
              <a:gd name="T73" fmla="*/ 72 h 343"/>
              <a:gd name="T74" fmla="*/ 4 w 4"/>
              <a:gd name="T75" fmla="*/ 57 h 343"/>
              <a:gd name="T76" fmla="*/ 2 w 4"/>
              <a:gd name="T77" fmla="*/ 28 h 343"/>
              <a:gd name="T78" fmla="*/ 0 w 4"/>
              <a:gd name="T79" fmla="*/ 43 h 343"/>
              <a:gd name="T80" fmla="*/ 4 w 4"/>
              <a:gd name="T81" fmla="*/ 43 h 343"/>
              <a:gd name="T82" fmla="*/ 2 w 4"/>
              <a:gd name="T83" fmla="*/ 28 h 343"/>
              <a:gd name="T84" fmla="*/ 0 w 4"/>
              <a:gd name="T85" fmla="*/ 2 h 343"/>
              <a:gd name="T86" fmla="*/ 2 w 4"/>
              <a:gd name="T87" fmla="*/ 18 h 343"/>
              <a:gd name="T88" fmla="*/ 4 w 4"/>
              <a:gd name="T89" fmla="*/ 2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 h="343">
                <a:moveTo>
                  <a:pt x="2" y="326"/>
                </a:moveTo>
                <a:cubicBezTo>
                  <a:pt x="1" y="326"/>
                  <a:pt x="0" y="327"/>
                  <a:pt x="0" y="328"/>
                </a:cubicBezTo>
                <a:cubicBezTo>
                  <a:pt x="0" y="341"/>
                  <a:pt x="0" y="341"/>
                  <a:pt x="0" y="341"/>
                </a:cubicBezTo>
                <a:cubicBezTo>
                  <a:pt x="0" y="342"/>
                  <a:pt x="1" y="343"/>
                  <a:pt x="2" y="343"/>
                </a:cubicBezTo>
                <a:cubicBezTo>
                  <a:pt x="3" y="343"/>
                  <a:pt x="4" y="342"/>
                  <a:pt x="4" y="341"/>
                </a:cubicBezTo>
                <a:cubicBezTo>
                  <a:pt x="4" y="328"/>
                  <a:pt x="4" y="328"/>
                  <a:pt x="4" y="328"/>
                </a:cubicBezTo>
                <a:cubicBezTo>
                  <a:pt x="4" y="327"/>
                  <a:pt x="3" y="326"/>
                  <a:pt x="2" y="326"/>
                </a:cubicBezTo>
                <a:moveTo>
                  <a:pt x="2" y="299"/>
                </a:moveTo>
                <a:cubicBezTo>
                  <a:pt x="1" y="299"/>
                  <a:pt x="0" y="299"/>
                  <a:pt x="0" y="301"/>
                </a:cubicBezTo>
                <a:cubicBezTo>
                  <a:pt x="0" y="314"/>
                  <a:pt x="0" y="314"/>
                  <a:pt x="0" y="314"/>
                </a:cubicBezTo>
                <a:cubicBezTo>
                  <a:pt x="0" y="315"/>
                  <a:pt x="1" y="316"/>
                  <a:pt x="2" y="316"/>
                </a:cubicBezTo>
                <a:cubicBezTo>
                  <a:pt x="3" y="316"/>
                  <a:pt x="4" y="315"/>
                  <a:pt x="4" y="314"/>
                </a:cubicBezTo>
                <a:cubicBezTo>
                  <a:pt x="4" y="301"/>
                  <a:pt x="4" y="301"/>
                  <a:pt x="4" y="301"/>
                </a:cubicBezTo>
                <a:cubicBezTo>
                  <a:pt x="4" y="299"/>
                  <a:pt x="3" y="299"/>
                  <a:pt x="2" y="299"/>
                </a:cubicBezTo>
                <a:moveTo>
                  <a:pt x="2" y="271"/>
                </a:moveTo>
                <a:cubicBezTo>
                  <a:pt x="1" y="271"/>
                  <a:pt x="0" y="272"/>
                  <a:pt x="0" y="273"/>
                </a:cubicBezTo>
                <a:cubicBezTo>
                  <a:pt x="0" y="287"/>
                  <a:pt x="0" y="287"/>
                  <a:pt x="0" y="287"/>
                </a:cubicBezTo>
                <a:cubicBezTo>
                  <a:pt x="0" y="288"/>
                  <a:pt x="1" y="289"/>
                  <a:pt x="2" y="289"/>
                </a:cubicBezTo>
                <a:cubicBezTo>
                  <a:pt x="3" y="289"/>
                  <a:pt x="4" y="288"/>
                  <a:pt x="4" y="287"/>
                </a:cubicBezTo>
                <a:cubicBezTo>
                  <a:pt x="4" y="273"/>
                  <a:pt x="4" y="273"/>
                  <a:pt x="4" y="273"/>
                </a:cubicBezTo>
                <a:cubicBezTo>
                  <a:pt x="4" y="272"/>
                  <a:pt x="3" y="271"/>
                  <a:pt x="2" y="271"/>
                </a:cubicBezTo>
                <a:moveTo>
                  <a:pt x="2" y="244"/>
                </a:moveTo>
                <a:cubicBezTo>
                  <a:pt x="1" y="244"/>
                  <a:pt x="0" y="245"/>
                  <a:pt x="0" y="246"/>
                </a:cubicBezTo>
                <a:cubicBezTo>
                  <a:pt x="0" y="260"/>
                  <a:pt x="0" y="260"/>
                  <a:pt x="0" y="260"/>
                </a:cubicBezTo>
                <a:cubicBezTo>
                  <a:pt x="0" y="261"/>
                  <a:pt x="1" y="262"/>
                  <a:pt x="2" y="262"/>
                </a:cubicBezTo>
                <a:cubicBezTo>
                  <a:pt x="3" y="262"/>
                  <a:pt x="4" y="261"/>
                  <a:pt x="4" y="260"/>
                </a:cubicBezTo>
                <a:cubicBezTo>
                  <a:pt x="4" y="246"/>
                  <a:pt x="4" y="246"/>
                  <a:pt x="4" y="246"/>
                </a:cubicBezTo>
                <a:cubicBezTo>
                  <a:pt x="4" y="245"/>
                  <a:pt x="3" y="244"/>
                  <a:pt x="2" y="244"/>
                </a:cubicBezTo>
                <a:moveTo>
                  <a:pt x="2" y="217"/>
                </a:moveTo>
                <a:cubicBezTo>
                  <a:pt x="1" y="217"/>
                  <a:pt x="0" y="218"/>
                  <a:pt x="0" y="219"/>
                </a:cubicBezTo>
                <a:cubicBezTo>
                  <a:pt x="0" y="233"/>
                  <a:pt x="0" y="233"/>
                  <a:pt x="0" y="233"/>
                </a:cubicBezTo>
                <a:cubicBezTo>
                  <a:pt x="0" y="234"/>
                  <a:pt x="1" y="235"/>
                  <a:pt x="2" y="235"/>
                </a:cubicBezTo>
                <a:cubicBezTo>
                  <a:pt x="3" y="235"/>
                  <a:pt x="4" y="234"/>
                  <a:pt x="4" y="233"/>
                </a:cubicBezTo>
                <a:cubicBezTo>
                  <a:pt x="4" y="219"/>
                  <a:pt x="4" y="219"/>
                  <a:pt x="4" y="219"/>
                </a:cubicBezTo>
                <a:cubicBezTo>
                  <a:pt x="4" y="218"/>
                  <a:pt x="3" y="217"/>
                  <a:pt x="2" y="217"/>
                </a:cubicBezTo>
                <a:moveTo>
                  <a:pt x="2" y="190"/>
                </a:moveTo>
                <a:cubicBezTo>
                  <a:pt x="1" y="190"/>
                  <a:pt x="0" y="191"/>
                  <a:pt x="0" y="192"/>
                </a:cubicBezTo>
                <a:cubicBezTo>
                  <a:pt x="0" y="206"/>
                  <a:pt x="0" y="206"/>
                  <a:pt x="0" y="206"/>
                </a:cubicBezTo>
                <a:cubicBezTo>
                  <a:pt x="0" y="207"/>
                  <a:pt x="1" y="208"/>
                  <a:pt x="2" y="208"/>
                </a:cubicBezTo>
                <a:cubicBezTo>
                  <a:pt x="3" y="208"/>
                  <a:pt x="4" y="207"/>
                  <a:pt x="4" y="206"/>
                </a:cubicBezTo>
                <a:cubicBezTo>
                  <a:pt x="4" y="192"/>
                  <a:pt x="4" y="192"/>
                  <a:pt x="4" y="192"/>
                </a:cubicBezTo>
                <a:cubicBezTo>
                  <a:pt x="4" y="191"/>
                  <a:pt x="3" y="190"/>
                  <a:pt x="2" y="190"/>
                </a:cubicBezTo>
                <a:moveTo>
                  <a:pt x="2" y="163"/>
                </a:moveTo>
                <a:cubicBezTo>
                  <a:pt x="1" y="163"/>
                  <a:pt x="0" y="164"/>
                  <a:pt x="0" y="165"/>
                </a:cubicBezTo>
                <a:cubicBezTo>
                  <a:pt x="0" y="179"/>
                  <a:pt x="0" y="179"/>
                  <a:pt x="0" y="179"/>
                </a:cubicBezTo>
                <a:cubicBezTo>
                  <a:pt x="0" y="180"/>
                  <a:pt x="1" y="181"/>
                  <a:pt x="2" y="181"/>
                </a:cubicBezTo>
                <a:cubicBezTo>
                  <a:pt x="3" y="181"/>
                  <a:pt x="4" y="180"/>
                  <a:pt x="4" y="179"/>
                </a:cubicBezTo>
                <a:cubicBezTo>
                  <a:pt x="4" y="165"/>
                  <a:pt x="4" y="165"/>
                  <a:pt x="4" y="165"/>
                </a:cubicBezTo>
                <a:cubicBezTo>
                  <a:pt x="4" y="164"/>
                  <a:pt x="3" y="163"/>
                  <a:pt x="2" y="163"/>
                </a:cubicBezTo>
                <a:moveTo>
                  <a:pt x="2" y="136"/>
                </a:moveTo>
                <a:cubicBezTo>
                  <a:pt x="1" y="136"/>
                  <a:pt x="0" y="137"/>
                  <a:pt x="0" y="138"/>
                </a:cubicBezTo>
                <a:cubicBezTo>
                  <a:pt x="0" y="151"/>
                  <a:pt x="0" y="151"/>
                  <a:pt x="0" y="151"/>
                </a:cubicBezTo>
                <a:cubicBezTo>
                  <a:pt x="0" y="153"/>
                  <a:pt x="1" y="153"/>
                  <a:pt x="2" y="153"/>
                </a:cubicBezTo>
                <a:cubicBezTo>
                  <a:pt x="3" y="153"/>
                  <a:pt x="4" y="153"/>
                  <a:pt x="4" y="151"/>
                </a:cubicBezTo>
                <a:cubicBezTo>
                  <a:pt x="4" y="138"/>
                  <a:pt x="4" y="138"/>
                  <a:pt x="4" y="138"/>
                </a:cubicBezTo>
                <a:cubicBezTo>
                  <a:pt x="4" y="137"/>
                  <a:pt x="3" y="136"/>
                  <a:pt x="2" y="136"/>
                </a:cubicBezTo>
                <a:moveTo>
                  <a:pt x="2" y="109"/>
                </a:moveTo>
                <a:cubicBezTo>
                  <a:pt x="1" y="109"/>
                  <a:pt x="0" y="110"/>
                  <a:pt x="0" y="111"/>
                </a:cubicBezTo>
                <a:cubicBezTo>
                  <a:pt x="0" y="124"/>
                  <a:pt x="0" y="124"/>
                  <a:pt x="0" y="124"/>
                </a:cubicBezTo>
                <a:cubicBezTo>
                  <a:pt x="0" y="125"/>
                  <a:pt x="1" y="126"/>
                  <a:pt x="2" y="126"/>
                </a:cubicBezTo>
                <a:cubicBezTo>
                  <a:pt x="3" y="126"/>
                  <a:pt x="4" y="125"/>
                  <a:pt x="4" y="124"/>
                </a:cubicBezTo>
                <a:cubicBezTo>
                  <a:pt x="4" y="111"/>
                  <a:pt x="4" y="111"/>
                  <a:pt x="4" y="111"/>
                </a:cubicBezTo>
                <a:cubicBezTo>
                  <a:pt x="4" y="110"/>
                  <a:pt x="3" y="109"/>
                  <a:pt x="2" y="109"/>
                </a:cubicBezTo>
                <a:moveTo>
                  <a:pt x="2" y="82"/>
                </a:moveTo>
                <a:cubicBezTo>
                  <a:pt x="1" y="82"/>
                  <a:pt x="0" y="83"/>
                  <a:pt x="0" y="84"/>
                </a:cubicBezTo>
                <a:cubicBezTo>
                  <a:pt x="0" y="97"/>
                  <a:pt x="0" y="97"/>
                  <a:pt x="0" y="97"/>
                </a:cubicBezTo>
                <a:cubicBezTo>
                  <a:pt x="0" y="98"/>
                  <a:pt x="1" y="99"/>
                  <a:pt x="2" y="99"/>
                </a:cubicBezTo>
                <a:cubicBezTo>
                  <a:pt x="3" y="99"/>
                  <a:pt x="4" y="98"/>
                  <a:pt x="4" y="97"/>
                </a:cubicBezTo>
                <a:cubicBezTo>
                  <a:pt x="4" y="84"/>
                  <a:pt x="4" y="84"/>
                  <a:pt x="4" y="84"/>
                </a:cubicBezTo>
                <a:cubicBezTo>
                  <a:pt x="4" y="83"/>
                  <a:pt x="3" y="82"/>
                  <a:pt x="2" y="82"/>
                </a:cubicBezTo>
                <a:moveTo>
                  <a:pt x="2" y="55"/>
                </a:moveTo>
                <a:cubicBezTo>
                  <a:pt x="1" y="55"/>
                  <a:pt x="0" y="56"/>
                  <a:pt x="0" y="57"/>
                </a:cubicBezTo>
                <a:cubicBezTo>
                  <a:pt x="0" y="70"/>
                  <a:pt x="0" y="70"/>
                  <a:pt x="0" y="70"/>
                </a:cubicBezTo>
                <a:cubicBezTo>
                  <a:pt x="0" y="71"/>
                  <a:pt x="1" y="72"/>
                  <a:pt x="2" y="72"/>
                </a:cubicBezTo>
                <a:cubicBezTo>
                  <a:pt x="3" y="72"/>
                  <a:pt x="4" y="71"/>
                  <a:pt x="4" y="70"/>
                </a:cubicBezTo>
                <a:cubicBezTo>
                  <a:pt x="4" y="57"/>
                  <a:pt x="4" y="57"/>
                  <a:pt x="4" y="57"/>
                </a:cubicBezTo>
                <a:cubicBezTo>
                  <a:pt x="4" y="56"/>
                  <a:pt x="3" y="55"/>
                  <a:pt x="2" y="55"/>
                </a:cubicBezTo>
                <a:moveTo>
                  <a:pt x="2" y="28"/>
                </a:moveTo>
                <a:cubicBezTo>
                  <a:pt x="1" y="28"/>
                  <a:pt x="0" y="28"/>
                  <a:pt x="0" y="30"/>
                </a:cubicBezTo>
                <a:cubicBezTo>
                  <a:pt x="0" y="43"/>
                  <a:pt x="0" y="43"/>
                  <a:pt x="0" y="43"/>
                </a:cubicBezTo>
                <a:cubicBezTo>
                  <a:pt x="0" y="44"/>
                  <a:pt x="1" y="45"/>
                  <a:pt x="2" y="45"/>
                </a:cubicBezTo>
                <a:cubicBezTo>
                  <a:pt x="3" y="45"/>
                  <a:pt x="4" y="44"/>
                  <a:pt x="4" y="43"/>
                </a:cubicBezTo>
                <a:cubicBezTo>
                  <a:pt x="4" y="30"/>
                  <a:pt x="4" y="30"/>
                  <a:pt x="4" y="30"/>
                </a:cubicBezTo>
                <a:cubicBezTo>
                  <a:pt x="4" y="28"/>
                  <a:pt x="3" y="28"/>
                  <a:pt x="2" y="28"/>
                </a:cubicBezTo>
                <a:moveTo>
                  <a:pt x="2" y="0"/>
                </a:moveTo>
                <a:cubicBezTo>
                  <a:pt x="1" y="0"/>
                  <a:pt x="0" y="1"/>
                  <a:pt x="0" y="2"/>
                </a:cubicBezTo>
                <a:cubicBezTo>
                  <a:pt x="0" y="16"/>
                  <a:pt x="0" y="16"/>
                  <a:pt x="0" y="16"/>
                </a:cubicBezTo>
                <a:cubicBezTo>
                  <a:pt x="0" y="17"/>
                  <a:pt x="1" y="18"/>
                  <a:pt x="2" y="18"/>
                </a:cubicBezTo>
                <a:cubicBezTo>
                  <a:pt x="3" y="18"/>
                  <a:pt x="4" y="17"/>
                  <a:pt x="4" y="16"/>
                </a:cubicBezTo>
                <a:cubicBezTo>
                  <a:pt x="4" y="2"/>
                  <a:pt x="4" y="2"/>
                  <a:pt x="4" y="2"/>
                </a:cubicBezTo>
                <a:cubicBezTo>
                  <a:pt x="4" y="1"/>
                  <a:pt x="3" y="0"/>
                  <a:pt x="2" y="0"/>
                </a:cubicBezTo>
              </a:path>
            </a:pathLst>
          </a:cu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59" name="Freeform 59"/>
          <p:cNvSpPr>
            <a:spLocks/>
          </p:cNvSpPr>
          <p:nvPr/>
        </p:nvSpPr>
        <p:spPr bwMode="auto">
          <a:xfrm>
            <a:off x="8864070" y="5335145"/>
            <a:ext cx="75519" cy="66807"/>
          </a:xfrm>
          <a:custGeom>
            <a:avLst/>
            <a:gdLst>
              <a:gd name="T0" fmla="*/ 2 w 11"/>
              <a:gd name="T1" fmla="*/ 0 h 10"/>
              <a:gd name="T2" fmla="*/ 0 w 11"/>
              <a:gd name="T3" fmla="*/ 2 h 10"/>
              <a:gd name="T4" fmla="*/ 0 w 11"/>
              <a:gd name="T5" fmla="*/ 8 h 10"/>
              <a:gd name="T6" fmla="*/ 1 w 11"/>
              <a:gd name="T7" fmla="*/ 10 h 10"/>
              <a:gd name="T8" fmla="*/ 2 w 11"/>
              <a:gd name="T9" fmla="*/ 10 h 10"/>
              <a:gd name="T10" fmla="*/ 9 w 11"/>
              <a:gd name="T11" fmla="*/ 10 h 10"/>
              <a:gd name="T12" fmla="*/ 11 w 11"/>
              <a:gd name="T13" fmla="*/ 8 h 10"/>
              <a:gd name="T14" fmla="*/ 9 w 11"/>
              <a:gd name="T15" fmla="*/ 6 h 10"/>
              <a:gd name="T16" fmla="*/ 4 w 11"/>
              <a:gd name="T17" fmla="*/ 6 h 10"/>
              <a:gd name="T18" fmla="*/ 4 w 11"/>
              <a:gd name="T19" fmla="*/ 2 h 10"/>
              <a:gd name="T20" fmla="*/ 2 w 11"/>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10">
                <a:moveTo>
                  <a:pt x="2" y="0"/>
                </a:moveTo>
                <a:cubicBezTo>
                  <a:pt x="1" y="0"/>
                  <a:pt x="0" y="1"/>
                  <a:pt x="0" y="2"/>
                </a:cubicBezTo>
                <a:cubicBezTo>
                  <a:pt x="0" y="8"/>
                  <a:pt x="0" y="8"/>
                  <a:pt x="0" y="8"/>
                </a:cubicBezTo>
                <a:cubicBezTo>
                  <a:pt x="0" y="9"/>
                  <a:pt x="1" y="9"/>
                  <a:pt x="1" y="10"/>
                </a:cubicBezTo>
                <a:cubicBezTo>
                  <a:pt x="1" y="10"/>
                  <a:pt x="2" y="10"/>
                  <a:pt x="2" y="10"/>
                </a:cubicBezTo>
                <a:cubicBezTo>
                  <a:pt x="9" y="10"/>
                  <a:pt x="9" y="10"/>
                  <a:pt x="9" y="10"/>
                </a:cubicBezTo>
                <a:cubicBezTo>
                  <a:pt x="10" y="10"/>
                  <a:pt x="11" y="9"/>
                  <a:pt x="11" y="8"/>
                </a:cubicBezTo>
                <a:cubicBezTo>
                  <a:pt x="11" y="7"/>
                  <a:pt x="10" y="6"/>
                  <a:pt x="9" y="6"/>
                </a:cubicBezTo>
                <a:cubicBezTo>
                  <a:pt x="4" y="6"/>
                  <a:pt x="4" y="6"/>
                  <a:pt x="4" y="6"/>
                </a:cubicBezTo>
                <a:cubicBezTo>
                  <a:pt x="4" y="2"/>
                  <a:pt x="4" y="2"/>
                  <a:pt x="4" y="2"/>
                </a:cubicBezTo>
                <a:cubicBezTo>
                  <a:pt x="4" y="1"/>
                  <a:pt x="3" y="0"/>
                  <a:pt x="2" y="0"/>
                </a:cubicBezTo>
              </a:path>
            </a:pathLst>
          </a:cu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60" name="Freeform 60"/>
          <p:cNvSpPr>
            <a:spLocks noEditPoints="1"/>
          </p:cNvSpPr>
          <p:nvPr/>
        </p:nvSpPr>
        <p:spPr bwMode="auto">
          <a:xfrm>
            <a:off x="9000585" y="5375805"/>
            <a:ext cx="1780511" cy="26143"/>
          </a:xfrm>
          <a:custGeom>
            <a:avLst/>
            <a:gdLst>
              <a:gd name="T0" fmla="*/ 2 w 259"/>
              <a:gd name="T1" fmla="*/ 0 h 4"/>
              <a:gd name="T2" fmla="*/ 2 w 259"/>
              <a:gd name="T3" fmla="*/ 4 h 4"/>
              <a:gd name="T4" fmla="*/ 18 w 259"/>
              <a:gd name="T5" fmla="*/ 2 h 4"/>
              <a:gd name="T6" fmla="*/ 42 w 259"/>
              <a:gd name="T7" fmla="*/ 0 h 4"/>
              <a:gd name="T8" fmla="*/ 27 w 259"/>
              <a:gd name="T9" fmla="*/ 2 h 4"/>
              <a:gd name="T10" fmla="*/ 42 w 259"/>
              <a:gd name="T11" fmla="*/ 4 h 4"/>
              <a:gd name="T12" fmla="*/ 42 w 259"/>
              <a:gd name="T13" fmla="*/ 0 h 4"/>
              <a:gd name="T14" fmla="*/ 56 w 259"/>
              <a:gd name="T15" fmla="*/ 0 h 4"/>
              <a:gd name="T16" fmla="*/ 56 w 259"/>
              <a:gd name="T17" fmla="*/ 4 h 4"/>
              <a:gd name="T18" fmla="*/ 71 w 259"/>
              <a:gd name="T19" fmla="*/ 2 h 4"/>
              <a:gd name="T20" fmla="*/ 96 w 259"/>
              <a:gd name="T21" fmla="*/ 0 h 4"/>
              <a:gd name="T22" fmla="*/ 81 w 259"/>
              <a:gd name="T23" fmla="*/ 2 h 4"/>
              <a:gd name="T24" fmla="*/ 96 w 259"/>
              <a:gd name="T25" fmla="*/ 4 h 4"/>
              <a:gd name="T26" fmla="*/ 96 w 259"/>
              <a:gd name="T27" fmla="*/ 0 h 4"/>
              <a:gd name="T28" fmla="*/ 109 w 259"/>
              <a:gd name="T29" fmla="*/ 0 h 4"/>
              <a:gd name="T30" fmla="*/ 109 w 259"/>
              <a:gd name="T31" fmla="*/ 4 h 4"/>
              <a:gd name="T32" fmla="*/ 125 w 259"/>
              <a:gd name="T33" fmla="*/ 2 h 4"/>
              <a:gd name="T34" fmla="*/ 150 w 259"/>
              <a:gd name="T35" fmla="*/ 0 h 4"/>
              <a:gd name="T36" fmla="*/ 134 w 259"/>
              <a:gd name="T37" fmla="*/ 2 h 4"/>
              <a:gd name="T38" fmla="*/ 150 w 259"/>
              <a:gd name="T39" fmla="*/ 4 h 4"/>
              <a:gd name="T40" fmla="*/ 150 w 259"/>
              <a:gd name="T41" fmla="*/ 0 h 4"/>
              <a:gd name="T42" fmla="*/ 163 w 259"/>
              <a:gd name="T43" fmla="*/ 0 h 4"/>
              <a:gd name="T44" fmla="*/ 163 w 259"/>
              <a:gd name="T45" fmla="*/ 4 h 4"/>
              <a:gd name="T46" fmla="*/ 178 w 259"/>
              <a:gd name="T47" fmla="*/ 2 h 4"/>
              <a:gd name="T48" fmla="*/ 203 w 259"/>
              <a:gd name="T49" fmla="*/ 0 h 4"/>
              <a:gd name="T50" fmla="*/ 188 w 259"/>
              <a:gd name="T51" fmla="*/ 2 h 4"/>
              <a:gd name="T52" fmla="*/ 203 w 259"/>
              <a:gd name="T53" fmla="*/ 4 h 4"/>
              <a:gd name="T54" fmla="*/ 203 w 259"/>
              <a:gd name="T55" fmla="*/ 0 h 4"/>
              <a:gd name="T56" fmla="*/ 216 w 259"/>
              <a:gd name="T57" fmla="*/ 0 h 4"/>
              <a:gd name="T58" fmla="*/ 216 w 259"/>
              <a:gd name="T59" fmla="*/ 4 h 4"/>
              <a:gd name="T60" fmla="*/ 232 w 259"/>
              <a:gd name="T61" fmla="*/ 2 h 4"/>
              <a:gd name="T62" fmla="*/ 257 w 259"/>
              <a:gd name="T63" fmla="*/ 0 h 4"/>
              <a:gd name="T64" fmla="*/ 241 w 259"/>
              <a:gd name="T65" fmla="*/ 2 h 4"/>
              <a:gd name="T66" fmla="*/ 257 w 259"/>
              <a:gd name="T67" fmla="*/ 4 h 4"/>
              <a:gd name="T68" fmla="*/ 257 w 259"/>
              <a:gd name="T6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 h="4">
                <a:moveTo>
                  <a:pt x="16" y="0"/>
                </a:moveTo>
                <a:cubicBezTo>
                  <a:pt x="2" y="0"/>
                  <a:pt x="2" y="0"/>
                  <a:pt x="2" y="0"/>
                </a:cubicBezTo>
                <a:cubicBezTo>
                  <a:pt x="1" y="0"/>
                  <a:pt x="0" y="1"/>
                  <a:pt x="0" y="2"/>
                </a:cubicBezTo>
                <a:cubicBezTo>
                  <a:pt x="0" y="3"/>
                  <a:pt x="1" y="4"/>
                  <a:pt x="2" y="4"/>
                </a:cubicBezTo>
                <a:cubicBezTo>
                  <a:pt x="16" y="4"/>
                  <a:pt x="16" y="4"/>
                  <a:pt x="16" y="4"/>
                </a:cubicBezTo>
                <a:cubicBezTo>
                  <a:pt x="17" y="4"/>
                  <a:pt x="18" y="3"/>
                  <a:pt x="18" y="2"/>
                </a:cubicBezTo>
                <a:cubicBezTo>
                  <a:pt x="18" y="1"/>
                  <a:pt x="17" y="0"/>
                  <a:pt x="16" y="0"/>
                </a:cubicBezTo>
                <a:moveTo>
                  <a:pt x="42" y="0"/>
                </a:moveTo>
                <a:cubicBezTo>
                  <a:pt x="29" y="0"/>
                  <a:pt x="29" y="0"/>
                  <a:pt x="29" y="0"/>
                </a:cubicBezTo>
                <a:cubicBezTo>
                  <a:pt x="28" y="0"/>
                  <a:pt x="27" y="1"/>
                  <a:pt x="27" y="2"/>
                </a:cubicBezTo>
                <a:cubicBezTo>
                  <a:pt x="27" y="3"/>
                  <a:pt x="28" y="4"/>
                  <a:pt x="29" y="4"/>
                </a:cubicBezTo>
                <a:cubicBezTo>
                  <a:pt x="42" y="4"/>
                  <a:pt x="42" y="4"/>
                  <a:pt x="42" y="4"/>
                </a:cubicBezTo>
                <a:cubicBezTo>
                  <a:pt x="44" y="4"/>
                  <a:pt x="44" y="3"/>
                  <a:pt x="44" y="2"/>
                </a:cubicBezTo>
                <a:cubicBezTo>
                  <a:pt x="44" y="1"/>
                  <a:pt x="44" y="0"/>
                  <a:pt x="42" y="0"/>
                </a:cubicBezTo>
                <a:moveTo>
                  <a:pt x="69" y="0"/>
                </a:moveTo>
                <a:cubicBezTo>
                  <a:pt x="56" y="0"/>
                  <a:pt x="56" y="0"/>
                  <a:pt x="56" y="0"/>
                </a:cubicBezTo>
                <a:cubicBezTo>
                  <a:pt x="55" y="0"/>
                  <a:pt x="54" y="1"/>
                  <a:pt x="54" y="2"/>
                </a:cubicBezTo>
                <a:cubicBezTo>
                  <a:pt x="54" y="3"/>
                  <a:pt x="55" y="4"/>
                  <a:pt x="56" y="4"/>
                </a:cubicBezTo>
                <a:cubicBezTo>
                  <a:pt x="69" y="4"/>
                  <a:pt x="69" y="4"/>
                  <a:pt x="69" y="4"/>
                </a:cubicBezTo>
                <a:cubicBezTo>
                  <a:pt x="70" y="4"/>
                  <a:pt x="71" y="3"/>
                  <a:pt x="71" y="2"/>
                </a:cubicBezTo>
                <a:cubicBezTo>
                  <a:pt x="71" y="1"/>
                  <a:pt x="70" y="0"/>
                  <a:pt x="69" y="0"/>
                </a:cubicBezTo>
                <a:moveTo>
                  <a:pt x="96" y="0"/>
                </a:moveTo>
                <a:cubicBezTo>
                  <a:pt x="83" y="0"/>
                  <a:pt x="83" y="0"/>
                  <a:pt x="83" y="0"/>
                </a:cubicBezTo>
                <a:cubicBezTo>
                  <a:pt x="82" y="0"/>
                  <a:pt x="81" y="1"/>
                  <a:pt x="81" y="2"/>
                </a:cubicBezTo>
                <a:cubicBezTo>
                  <a:pt x="81" y="3"/>
                  <a:pt x="82" y="4"/>
                  <a:pt x="83" y="4"/>
                </a:cubicBezTo>
                <a:cubicBezTo>
                  <a:pt x="96" y="4"/>
                  <a:pt x="96" y="4"/>
                  <a:pt x="96" y="4"/>
                </a:cubicBezTo>
                <a:cubicBezTo>
                  <a:pt x="97" y="4"/>
                  <a:pt x="98" y="3"/>
                  <a:pt x="98" y="2"/>
                </a:cubicBezTo>
                <a:cubicBezTo>
                  <a:pt x="98" y="1"/>
                  <a:pt x="97" y="0"/>
                  <a:pt x="96" y="0"/>
                </a:cubicBezTo>
                <a:moveTo>
                  <a:pt x="123" y="0"/>
                </a:moveTo>
                <a:cubicBezTo>
                  <a:pt x="109" y="0"/>
                  <a:pt x="109" y="0"/>
                  <a:pt x="109" y="0"/>
                </a:cubicBezTo>
                <a:cubicBezTo>
                  <a:pt x="108" y="0"/>
                  <a:pt x="107" y="1"/>
                  <a:pt x="107" y="2"/>
                </a:cubicBezTo>
                <a:cubicBezTo>
                  <a:pt x="107" y="3"/>
                  <a:pt x="108" y="4"/>
                  <a:pt x="109" y="4"/>
                </a:cubicBezTo>
                <a:cubicBezTo>
                  <a:pt x="123" y="4"/>
                  <a:pt x="123" y="4"/>
                  <a:pt x="123" y="4"/>
                </a:cubicBezTo>
                <a:cubicBezTo>
                  <a:pt x="124" y="4"/>
                  <a:pt x="125" y="3"/>
                  <a:pt x="125" y="2"/>
                </a:cubicBezTo>
                <a:cubicBezTo>
                  <a:pt x="125" y="1"/>
                  <a:pt x="124" y="0"/>
                  <a:pt x="123" y="0"/>
                </a:cubicBezTo>
                <a:moveTo>
                  <a:pt x="150" y="0"/>
                </a:moveTo>
                <a:cubicBezTo>
                  <a:pt x="136" y="0"/>
                  <a:pt x="136" y="0"/>
                  <a:pt x="136" y="0"/>
                </a:cubicBezTo>
                <a:cubicBezTo>
                  <a:pt x="135" y="0"/>
                  <a:pt x="134" y="1"/>
                  <a:pt x="134" y="2"/>
                </a:cubicBezTo>
                <a:cubicBezTo>
                  <a:pt x="134" y="3"/>
                  <a:pt x="135" y="4"/>
                  <a:pt x="136" y="4"/>
                </a:cubicBezTo>
                <a:cubicBezTo>
                  <a:pt x="150" y="4"/>
                  <a:pt x="150" y="4"/>
                  <a:pt x="150" y="4"/>
                </a:cubicBezTo>
                <a:cubicBezTo>
                  <a:pt x="151" y="4"/>
                  <a:pt x="152" y="3"/>
                  <a:pt x="152" y="2"/>
                </a:cubicBezTo>
                <a:cubicBezTo>
                  <a:pt x="152" y="1"/>
                  <a:pt x="151" y="0"/>
                  <a:pt x="150" y="0"/>
                </a:cubicBezTo>
                <a:moveTo>
                  <a:pt x="176" y="0"/>
                </a:moveTo>
                <a:cubicBezTo>
                  <a:pt x="163" y="0"/>
                  <a:pt x="163" y="0"/>
                  <a:pt x="163" y="0"/>
                </a:cubicBezTo>
                <a:cubicBezTo>
                  <a:pt x="162" y="0"/>
                  <a:pt x="161" y="1"/>
                  <a:pt x="161" y="2"/>
                </a:cubicBezTo>
                <a:cubicBezTo>
                  <a:pt x="161" y="3"/>
                  <a:pt x="162" y="4"/>
                  <a:pt x="163" y="4"/>
                </a:cubicBezTo>
                <a:cubicBezTo>
                  <a:pt x="176" y="4"/>
                  <a:pt x="176" y="4"/>
                  <a:pt x="176" y="4"/>
                </a:cubicBezTo>
                <a:cubicBezTo>
                  <a:pt x="177" y="4"/>
                  <a:pt x="178" y="3"/>
                  <a:pt x="178" y="2"/>
                </a:cubicBezTo>
                <a:cubicBezTo>
                  <a:pt x="178" y="1"/>
                  <a:pt x="177" y="0"/>
                  <a:pt x="176" y="0"/>
                </a:cubicBezTo>
                <a:moveTo>
                  <a:pt x="203" y="0"/>
                </a:moveTo>
                <a:cubicBezTo>
                  <a:pt x="190" y="0"/>
                  <a:pt x="190" y="0"/>
                  <a:pt x="190" y="0"/>
                </a:cubicBezTo>
                <a:cubicBezTo>
                  <a:pt x="189" y="0"/>
                  <a:pt x="188" y="1"/>
                  <a:pt x="188" y="2"/>
                </a:cubicBezTo>
                <a:cubicBezTo>
                  <a:pt x="188" y="3"/>
                  <a:pt x="189" y="4"/>
                  <a:pt x="190" y="4"/>
                </a:cubicBezTo>
                <a:cubicBezTo>
                  <a:pt x="203" y="4"/>
                  <a:pt x="203" y="4"/>
                  <a:pt x="203" y="4"/>
                </a:cubicBezTo>
                <a:cubicBezTo>
                  <a:pt x="204" y="4"/>
                  <a:pt x="205" y="3"/>
                  <a:pt x="205" y="2"/>
                </a:cubicBezTo>
                <a:cubicBezTo>
                  <a:pt x="205" y="1"/>
                  <a:pt x="204" y="0"/>
                  <a:pt x="203" y="0"/>
                </a:cubicBezTo>
                <a:moveTo>
                  <a:pt x="230" y="0"/>
                </a:moveTo>
                <a:cubicBezTo>
                  <a:pt x="216" y="0"/>
                  <a:pt x="216" y="0"/>
                  <a:pt x="216" y="0"/>
                </a:cubicBezTo>
                <a:cubicBezTo>
                  <a:pt x="215" y="0"/>
                  <a:pt x="214" y="1"/>
                  <a:pt x="214" y="2"/>
                </a:cubicBezTo>
                <a:cubicBezTo>
                  <a:pt x="214" y="3"/>
                  <a:pt x="215" y="4"/>
                  <a:pt x="216" y="4"/>
                </a:cubicBezTo>
                <a:cubicBezTo>
                  <a:pt x="230" y="4"/>
                  <a:pt x="230" y="4"/>
                  <a:pt x="230" y="4"/>
                </a:cubicBezTo>
                <a:cubicBezTo>
                  <a:pt x="231" y="4"/>
                  <a:pt x="232" y="3"/>
                  <a:pt x="232" y="2"/>
                </a:cubicBezTo>
                <a:cubicBezTo>
                  <a:pt x="232" y="1"/>
                  <a:pt x="231" y="0"/>
                  <a:pt x="230" y="0"/>
                </a:cubicBezTo>
                <a:moveTo>
                  <a:pt x="257" y="0"/>
                </a:moveTo>
                <a:cubicBezTo>
                  <a:pt x="243" y="0"/>
                  <a:pt x="243" y="0"/>
                  <a:pt x="243" y="0"/>
                </a:cubicBezTo>
                <a:cubicBezTo>
                  <a:pt x="242" y="0"/>
                  <a:pt x="241" y="1"/>
                  <a:pt x="241" y="2"/>
                </a:cubicBezTo>
                <a:cubicBezTo>
                  <a:pt x="241" y="3"/>
                  <a:pt x="242" y="4"/>
                  <a:pt x="243" y="4"/>
                </a:cubicBezTo>
                <a:cubicBezTo>
                  <a:pt x="257" y="4"/>
                  <a:pt x="257" y="4"/>
                  <a:pt x="257" y="4"/>
                </a:cubicBezTo>
                <a:cubicBezTo>
                  <a:pt x="258" y="4"/>
                  <a:pt x="259" y="3"/>
                  <a:pt x="259" y="2"/>
                </a:cubicBezTo>
                <a:cubicBezTo>
                  <a:pt x="259" y="1"/>
                  <a:pt x="258" y="0"/>
                  <a:pt x="257" y="0"/>
                </a:cubicBezTo>
              </a:path>
            </a:pathLst>
          </a:cu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61" name="Freeform 61"/>
          <p:cNvSpPr>
            <a:spLocks/>
          </p:cNvSpPr>
          <p:nvPr/>
        </p:nvSpPr>
        <p:spPr bwMode="auto">
          <a:xfrm>
            <a:off x="10842090" y="5335145"/>
            <a:ext cx="75519" cy="66807"/>
          </a:xfrm>
          <a:custGeom>
            <a:avLst/>
            <a:gdLst>
              <a:gd name="T0" fmla="*/ 9 w 11"/>
              <a:gd name="T1" fmla="*/ 0 h 10"/>
              <a:gd name="T2" fmla="*/ 7 w 11"/>
              <a:gd name="T3" fmla="*/ 2 h 10"/>
              <a:gd name="T4" fmla="*/ 7 w 11"/>
              <a:gd name="T5" fmla="*/ 6 h 10"/>
              <a:gd name="T6" fmla="*/ 2 w 11"/>
              <a:gd name="T7" fmla="*/ 6 h 10"/>
              <a:gd name="T8" fmla="*/ 0 w 11"/>
              <a:gd name="T9" fmla="*/ 8 h 10"/>
              <a:gd name="T10" fmla="*/ 2 w 11"/>
              <a:gd name="T11" fmla="*/ 10 h 10"/>
              <a:gd name="T12" fmla="*/ 2 w 11"/>
              <a:gd name="T13" fmla="*/ 10 h 10"/>
              <a:gd name="T14" fmla="*/ 9 w 11"/>
              <a:gd name="T15" fmla="*/ 10 h 10"/>
              <a:gd name="T16" fmla="*/ 10 w 11"/>
              <a:gd name="T17" fmla="*/ 10 h 10"/>
              <a:gd name="T18" fmla="*/ 11 w 11"/>
              <a:gd name="T19" fmla="*/ 8 h 10"/>
              <a:gd name="T20" fmla="*/ 11 w 11"/>
              <a:gd name="T21" fmla="*/ 2 h 10"/>
              <a:gd name="T22" fmla="*/ 9 w 11"/>
              <a:gd name="T2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0">
                <a:moveTo>
                  <a:pt x="9" y="0"/>
                </a:moveTo>
                <a:cubicBezTo>
                  <a:pt x="7" y="0"/>
                  <a:pt x="7" y="1"/>
                  <a:pt x="7" y="2"/>
                </a:cubicBezTo>
                <a:cubicBezTo>
                  <a:pt x="7" y="6"/>
                  <a:pt x="7" y="6"/>
                  <a:pt x="7" y="6"/>
                </a:cubicBezTo>
                <a:cubicBezTo>
                  <a:pt x="2" y="6"/>
                  <a:pt x="2" y="6"/>
                  <a:pt x="2" y="6"/>
                </a:cubicBezTo>
                <a:cubicBezTo>
                  <a:pt x="1" y="6"/>
                  <a:pt x="0" y="7"/>
                  <a:pt x="0" y="8"/>
                </a:cubicBezTo>
                <a:cubicBezTo>
                  <a:pt x="0" y="9"/>
                  <a:pt x="1" y="10"/>
                  <a:pt x="2" y="10"/>
                </a:cubicBezTo>
                <a:cubicBezTo>
                  <a:pt x="2" y="10"/>
                  <a:pt x="2" y="10"/>
                  <a:pt x="2" y="10"/>
                </a:cubicBezTo>
                <a:cubicBezTo>
                  <a:pt x="9" y="10"/>
                  <a:pt x="9" y="10"/>
                  <a:pt x="9" y="10"/>
                </a:cubicBezTo>
                <a:cubicBezTo>
                  <a:pt x="9" y="10"/>
                  <a:pt x="10" y="10"/>
                  <a:pt x="10" y="10"/>
                </a:cubicBezTo>
                <a:cubicBezTo>
                  <a:pt x="10" y="9"/>
                  <a:pt x="11" y="9"/>
                  <a:pt x="11" y="8"/>
                </a:cubicBezTo>
                <a:cubicBezTo>
                  <a:pt x="11" y="2"/>
                  <a:pt x="11" y="2"/>
                  <a:pt x="11" y="2"/>
                </a:cubicBezTo>
                <a:cubicBezTo>
                  <a:pt x="11" y="1"/>
                  <a:pt x="10" y="0"/>
                  <a:pt x="9" y="0"/>
                </a:cubicBezTo>
              </a:path>
            </a:pathLst>
          </a:cu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62" name="Freeform 62"/>
          <p:cNvSpPr>
            <a:spLocks noEditPoints="1"/>
          </p:cNvSpPr>
          <p:nvPr/>
        </p:nvSpPr>
        <p:spPr bwMode="auto">
          <a:xfrm>
            <a:off x="10891465" y="2912723"/>
            <a:ext cx="26143" cy="2352711"/>
          </a:xfrm>
          <a:custGeom>
            <a:avLst/>
            <a:gdLst>
              <a:gd name="T0" fmla="*/ 0 w 4"/>
              <a:gd name="T1" fmla="*/ 326 h 341"/>
              <a:gd name="T2" fmla="*/ 2 w 4"/>
              <a:gd name="T3" fmla="*/ 341 h 341"/>
              <a:gd name="T4" fmla="*/ 4 w 4"/>
              <a:gd name="T5" fmla="*/ 326 h 341"/>
              <a:gd name="T6" fmla="*/ 2 w 4"/>
              <a:gd name="T7" fmla="*/ 297 h 341"/>
              <a:gd name="T8" fmla="*/ 0 w 4"/>
              <a:gd name="T9" fmla="*/ 312 h 341"/>
              <a:gd name="T10" fmla="*/ 4 w 4"/>
              <a:gd name="T11" fmla="*/ 312 h 341"/>
              <a:gd name="T12" fmla="*/ 2 w 4"/>
              <a:gd name="T13" fmla="*/ 297 h 341"/>
              <a:gd name="T14" fmla="*/ 0 w 4"/>
              <a:gd name="T15" fmla="*/ 272 h 341"/>
              <a:gd name="T16" fmla="*/ 2 w 4"/>
              <a:gd name="T17" fmla="*/ 287 h 341"/>
              <a:gd name="T18" fmla="*/ 4 w 4"/>
              <a:gd name="T19" fmla="*/ 272 h 341"/>
              <a:gd name="T20" fmla="*/ 2 w 4"/>
              <a:gd name="T21" fmla="*/ 243 h 341"/>
              <a:gd name="T22" fmla="*/ 0 w 4"/>
              <a:gd name="T23" fmla="*/ 258 h 341"/>
              <a:gd name="T24" fmla="*/ 4 w 4"/>
              <a:gd name="T25" fmla="*/ 258 h 341"/>
              <a:gd name="T26" fmla="*/ 2 w 4"/>
              <a:gd name="T27" fmla="*/ 243 h 341"/>
              <a:gd name="T28" fmla="*/ 0 w 4"/>
              <a:gd name="T29" fmla="*/ 218 h 341"/>
              <a:gd name="T30" fmla="*/ 2 w 4"/>
              <a:gd name="T31" fmla="*/ 233 h 341"/>
              <a:gd name="T32" fmla="*/ 4 w 4"/>
              <a:gd name="T33" fmla="*/ 218 h 341"/>
              <a:gd name="T34" fmla="*/ 2 w 4"/>
              <a:gd name="T35" fmla="*/ 189 h 341"/>
              <a:gd name="T36" fmla="*/ 0 w 4"/>
              <a:gd name="T37" fmla="*/ 204 h 341"/>
              <a:gd name="T38" fmla="*/ 4 w 4"/>
              <a:gd name="T39" fmla="*/ 204 h 341"/>
              <a:gd name="T40" fmla="*/ 2 w 4"/>
              <a:gd name="T41" fmla="*/ 189 h 341"/>
              <a:gd name="T42" fmla="*/ 0 w 4"/>
              <a:gd name="T43" fmla="*/ 164 h 341"/>
              <a:gd name="T44" fmla="*/ 2 w 4"/>
              <a:gd name="T45" fmla="*/ 179 h 341"/>
              <a:gd name="T46" fmla="*/ 4 w 4"/>
              <a:gd name="T47" fmla="*/ 164 h 341"/>
              <a:gd name="T48" fmla="*/ 2 w 4"/>
              <a:gd name="T49" fmla="*/ 135 h 341"/>
              <a:gd name="T50" fmla="*/ 0 w 4"/>
              <a:gd name="T51" fmla="*/ 150 h 341"/>
              <a:gd name="T52" fmla="*/ 4 w 4"/>
              <a:gd name="T53" fmla="*/ 150 h 341"/>
              <a:gd name="T54" fmla="*/ 2 w 4"/>
              <a:gd name="T55" fmla="*/ 135 h 341"/>
              <a:gd name="T56" fmla="*/ 0 w 4"/>
              <a:gd name="T57" fmla="*/ 110 h 341"/>
              <a:gd name="T58" fmla="*/ 2 w 4"/>
              <a:gd name="T59" fmla="*/ 125 h 341"/>
              <a:gd name="T60" fmla="*/ 4 w 4"/>
              <a:gd name="T61" fmla="*/ 110 h 341"/>
              <a:gd name="T62" fmla="*/ 2 w 4"/>
              <a:gd name="T63" fmla="*/ 81 h 341"/>
              <a:gd name="T64" fmla="*/ 0 w 4"/>
              <a:gd name="T65" fmla="*/ 96 h 341"/>
              <a:gd name="T66" fmla="*/ 4 w 4"/>
              <a:gd name="T67" fmla="*/ 96 h 341"/>
              <a:gd name="T68" fmla="*/ 2 w 4"/>
              <a:gd name="T69" fmla="*/ 81 h 341"/>
              <a:gd name="T70" fmla="*/ 0 w 4"/>
              <a:gd name="T71" fmla="*/ 56 h 341"/>
              <a:gd name="T72" fmla="*/ 2 w 4"/>
              <a:gd name="T73" fmla="*/ 71 h 341"/>
              <a:gd name="T74" fmla="*/ 4 w 4"/>
              <a:gd name="T75" fmla="*/ 56 h 341"/>
              <a:gd name="T76" fmla="*/ 2 w 4"/>
              <a:gd name="T77" fmla="*/ 27 h 341"/>
              <a:gd name="T78" fmla="*/ 0 w 4"/>
              <a:gd name="T79" fmla="*/ 42 h 341"/>
              <a:gd name="T80" fmla="*/ 4 w 4"/>
              <a:gd name="T81" fmla="*/ 42 h 341"/>
              <a:gd name="T82" fmla="*/ 2 w 4"/>
              <a:gd name="T83" fmla="*/ 27 h 341"/>
              <a:gd name="T84" fmla="*/ 0 w 4"/>
              <a:gd name="T85" fmla="*/ 2 h 341"/>
              <a:gd name="T86" fmla="*/ 2 w 4"/>
              <a:gd name="T87" fmla="*/ 17 h 341"/>
              <a:gd name="T88" fmla="*/ 4 w 4"/>
              <a:gd name="T89" fmla="*/ 2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 h="341">
                <a:moveTo>
                  <a:pt x="2" y="324"/>
                </a:moveTo>
                <a:cubicBezTo>
                  <a:pt x="0" y="324"/>
                  <a:pt x="0" y="325"/>
                  <a:pt x="0" y="326"/>
                </a:cubicBezTo>
                <a:cubicBezTo>
                  <a:pt x="0" y="339"/>
                  <a:pt x="0" y="339"/>
                  <a:pt x="0" y="339"/>
                </a:cubicBezTo>
                <a:cubicBezTo>
                  <a:pt x="0" y="340"/>
                  <a:pt x="0" y="341"/>
                  <a:pt x="2" y="341"/>
                </a:cubicBezTo>
                <a:cubicBezTo>
                  <a:pt x="3" y="341"/>
                  <a:pt x="4" y="340"/>
                  <a:pt x="4" y="339"/>
                </a:cubicBezTo>
                <a:cubicBezTo>
                  <a:pt x="4" y="326"/>
                  <a:pt x="4" y="326"/>
                  <a:pt x="4" y="326"/>
                </a:cubicBezTo>
                <a:cubicBezTo>
                  <a:pt x="4" y="325"/>
                  <a:pt x="3" y="324"/>
                  <a:pt x="2" y="324"/>
                </a:cubicBezTo>
                <a:moveTo>
                  <a:pt x="2" y="297"/>
                </a:moveTo>
                <a:cubicBezTo>
                  <a:pt x="0" y="297"/>
                  <a:pt x="0" y="298"/>
                  <a:pt x="0" y="299"/>
                </a:cubicBezTo>
                <a:cubicBezTo>
                  <a:pt x="0" y="312"/>
                  <a:pt x="0" y="312"/>
                  <a:pt x="0" y="312"/>
                </a:cubicBezTo>
                <a:cubicBezTo>
                  <a:pt x="0" y="313"/>
                  <a:pt x="0" y="314"/>
                  <a:pt x="2" y="314"/>
                </a:cubicBezTo>
                <a:cubicBezTo>
                  <a:pt x="3" y="314"/>
                  <a:pt x="4" y="313"/>
                  <a:pt x="4" y="312"/>
                </a:cubicBezTo>
                <a:cubicBezTo>
                  <a:pt x="4" y="299"/>
                  <a:pt x="4" y="299"/>
                  <a:pt x="4" y="299"/>
                </a:cubicBezTo>
                <a:cubicBezTo>
                  <a:pt x="4" y="298"/>
                  <a:pt x="3" y="297"/>
                  <a:pt x="2" y="297"/>
                </a:cubicBezTo>
                <a:moveTo>
                  <a:pt x="2" y="270"/>
                </a:moveTo>
                <a:cubicBezTo>
                  <a:pt x="0" y="270"/>
                  <a:pt x="0" y="271"/>
                  <a:pt x="0" y="272"/>
                </a:cubicBezTo>
                <a:cubicBezTo>
                  <a:pt x="0" y="285"/>
                  <a:pt x="0" y="285"/>
                  <a:pt x="0" y="285"/>
                </a:cubicBezTo>
                <a:cubicBezTo>
                  <a:pt x="0" y="286"/>
                  <a:pt x="0" y="287"/>
                  <a:pt x="2" y="287"/>
                </a:cubicBezTo>
                <a:cubicBezTo>
                  <a:pt x="3" y="287"/>
                  <a:pt x="4" y="286"/>
                  <a:pt x="4" y="285"/>
                </a:cubicBezTo>
                <a:cubicBezTo>
                  <a:pt x="4" y="272"/>
                  <a:pt x="4" y="272"/>
                  <a:pt x="4" y="272"/>
                </a:cubicBezTo>
                <a:cubicBezTo>
                  <a:pt x="4" y="271"/>
                  <a:pt x="3" y="270"/>
                  <a:pt x="2" y="270"/>
                </a:cubicBezTo>
                <a:moveTo>
                  <a:pt x="2" y="243"/>
                </a:moveTo>
                <a:cubicBezTo>
                  <a:pt x="0" y="243"/>
                  <a:pt x="0" y="244"/>
                  <a:pt x="0" y="245"/>
                </a:cubicBezTo>
                <a:cubicBezTo>
                  <a:pt x="0" y="258"/>
                  <a:pt x="0" y="258"/>
                  <a:pt x="0" y="258"/>
                </a:cubicBezTo>
                <a:cubicBezTo>
                  <a:pt x="0" y="259"/>
                  <a:pt x="0" y="260"/>
                  <a:pt x="2" y="260"/>
                </a:cubicBezTo>
                <a:cubicBezTo>
                  <a:pt x="3" y="260"/>
                  <a:pt x="4" y="259"/>
                  <a:pt x="4" y="258"/>
                </a:cubicBezTo>
                <a:cubicBezTo>
                  <a:pt x="4" y="245"/>
                  <a:pt x="4" y="245"/>
                  <a:pt x="4" y="245"/>
                </a:cubicBezTo>
                <a:cubicBezTo>
                  <a:pt x="4" y="244"/>
                  <a:pt x="3" y="243"/>
                  <a:pt x="2" y="243"/>
                </a:cubicBezTo>
                <a:moveTo>
                  <a:pt x="2" y="216"/>
                </a:moveTo>
                <a:cubicBezTo>
                  <a:pt x="0" y="216"/>
                  <a:pt x="0" y="217"/>
                  <a:pt x="0" y="218"/>
                </a:cubicBezTo>
                <a:cubicBezTo>
                  <a:pt x="0" y="231"/>
                  <a:pt x="0" y="231"/>
                  <a:pt x="0" y="231"/>
                </a:cubicBezTo>
                <a:cubicBezTo>
                  <a:pt x="0" y="232"/>
                  <a:pt x="0" y="233"/>
                  <a:pt x="2" y="233"/>
                </a:cubicBezTo>
                <a:cubicBezTo>
                  <a:pt x="3" y="233"/>
                  <a:pt x="4" y="232"/>
                  <a:pt x="4" y="231"/>
                </a:cubicBezTo>
                <a:cubicBezTo>
                  <a:pt x="4" y="218"/>
                  <a:pt x="4" y="218"/>
                  <a:pt x="4" y="218"/>
                </a:cubicBezTo>
                <a:cubicBezTo>
                  <a:pt x="4" y="217"/>
                  <a:pt x="3" y="216"/>
                  <a:pt x="2" y="216"/>
                </a:cubicBezTo>
                <a:moveTo>
                  <a:pt x="2" y="189"/>
                </a:moveTo>
                <a:cubicBezTo>
                  <a:pt x="0" y="189"/>
                  <a:pt x="0" y="190"/>
                  <a:pt x="0" y="191"/>
                </a:cubicBezTo>
                <a:cubicBezTo>
                  <a:pt x="0" y="204"/>
                  <a:pt x="0" y="204"/>
                  <a:pt x="0" y="204"/>
                </a:cubicBezTo>
                <a:cubicBezTo>
                  <a:pt x="0" y="205"/>
                  <a:pt x="0" y="206"/>
                  <a:pt x="2" y="206"/>
                </a:cubicBezTo>
                <a:cubicBezTo>
                  <a:pt x="3" y="206"/>
                  <a:pt x="4" y="205"/>
                  <a:pt x="4" y="204"/>
                </a:cubicBezTo>
                <a:cubicBezTo>
                  <a:pt x="4" y="191"/>
                  <a:pt x="4" y="191"/>
                  <a:pt x="4" y="191"/>
                </a:cubicBezTo>
                <a:cubicBezTo>
                  <a:pt x="4" y="190"/>
                  <a:pt x="3" y="189"/>
                  <a:pt x="2" y="189"/>
                </a:cubicBezTo>
                <a:moveTo>
                  <a:pt x="2" y="162"/>
                </a:moveTo>
                <a:cubicBezTo>
                  <a:pt x="0" y="162"/>
                  <a:pt x="0" y="163"/>
                  <a:pt x="0" y="164"/>
                </a:cubicBezTo>
                <a:cubicBezTo>
                  <a:pt x="0" y="177"/>
                  <a:pt x="0" y="177"/>
                  <a:pt x="0" y="177"/>
                </a:cubicBezTo>
                <a:cubicBezTo>
                  <a:pt x="0" y="178"/>
                  <a:pt x="0" y="179"/>
                  <a:pt x="2" y="179"/>
                </a:cubicBezTo>
                <a:cubicBezTo>
                  <a:pt x="3" y="179"/>
                  <a:pt x="4" y="178"/>
                  <a:pt x="4" y="177"/>
                </a:cubicBezTo>
                <a:cubicBezTo>
                  <a:pt x="4" y="164"/>
                  <a:pt x="4" y="164"/>
                  <a:pt x="4" y="164"/>
                </a:cubicBezTo>
                <a:cubicBezTo>
                  <a:pt x="4" y="163"/>
                  <a:pt x="3" y="162"/>
                  <a:pt x="2" y="162"/>
                </a:cubicBezTo>
                <a:moveTo>
                  <a:pt x="2" y="135"/>
                </a:moveTo>
                <a:cubicBezTo>
                  <a:pt x="0" y="135"/>
                  <a:pt x="0" y="136"/>
                  <a:pt x="0" y="137"/>
                </a:cubicBezTo>
                <a:cubicBezTo>
                  <a:pt x="0" y="150"/>
                  <a:pt x="0" y="150"/>
                  <a:pt x="0" y="150"/>
                </a:cubicBezTo>
                <a:cubicBezTo>
                  <a:pt x="0" y="151"/>
                  <a:pt x="0" y="152"/>
                  <a:pt x="2" y="152"/>
                </a:cubicBezTo>
                <a:cubicBezTo>
                  <a:pt x="3" y="152"/>
                  <a:pt x="4" y="151"/>
                  <a:pt x="4" y="150"/>
                </a:cubicBezTo>
                <a:cubicBezTo>
                  <a:pt x="4" y="137"/>
                  <a:pt x="4" y="137"/>
                  <a:pt x="4" y="137"/>
                </a:cubicBezTo>
                <a:cubicBezTo>
                  <a:pt x="4" y="136"/>
                  <a:pt x="3" y="135"/>
                  <a:pt x="2" y="135"/>
                </a:cubicBezTo>
                <a:moveTo>
                  <a:pt x="2" y="108"/>
                </a:moveTo>
                <a:cubicBezTo>
                  <a:pt x="0" y="108"/>
                  <a:pt x="0" y="109"/>
                  <a:pt x="0" y="110"/>
                </a:cubicBezTo>
                <a:cubicBezTo>
                  <a:pt x="0" y="123"/>
                  <a:pt x="0" y="123"/>
                  <a:pt x="0" y="123"/>
                </a:cubicBezTo>
                <a:cubicBezTo>
                  <a:pt x="0" y="124"/>
                  <a:pt x="0" y="125"/>
                  <a:pt x="2" y="125"/>
                </a:cubicBezTo>
                <a:cubicBezTo>
                  <a:pt x="3" y="125"/>
                  <a:pt x="4" y="124"/>
                  <a:pt x="4" y="123"/>
                </a:cubicBezTo>
                <a:cubicBezTo>
                  <a:pt x="4" y="110"/>
                  <a:pt x="4" y="110"/>
                  <a:pt x="4" y="110"/>
                </a:cubicBezTo>
                <a:cubicBezTo>
                  <a:pt x="4" y="109"/>
                  <a:pt x="3" y="108"/>
                  <a:pt x="2" y="108"/>
                </a:cubicBezTo>
                <a:moveTo>
                  <a:pt x="2" y="81"/>
                </a:moveTo>
                <a:cubicBezTo>
                  <a:pt x="0" y="81"/>
                  <a:pt x="0" y="82"/>
                  <a:pt x="0" y="83"/>
                </a:cubicBezTo>
                <a:cubicBezTo>
                  <a:pt x="0" y="96"/>
                  <a:pt x="0" y="96"/>
                  <a:pt x="0" y="96"/>
                </a:cubicBezTo>
                <a:cubicBezTo>
                  <a:pt x="0" y="97"/>
                  <a:pt x="0" y="98"/>
                  <a:pt x="2" y="98"/>
                </a:cubicBezTo>
                <a:cubicBezTo>
                  <a:pt x="3" y="98"/>
                  <a:pt x="4" y="97"/>
                  <a:pt x="4" y="96"/>
                </a:cubicBezTo>
                <a:cubicBezTo>
                  <a:pt x="4" y="83"/>
                  <a:pt x="4" y="83"/>
                  <a:pt x="4" y="83"/>
                </a:cubicBezTo>
                <a:cubicBezTo>
                  <a:pt x="4" y="82"/>
                  <a:pt x="3" y="81"/>
                  <a:pt x="2" y="81"/>
                </a:cubicBezTo>
                <a:moveTo>
                  <a:pt x="2" y="54"/>
                </a:moveTo>
                <a:cubicBezTo>
                  <a:pt x="0" y="54"/>
                  <a:pt x="0" y="55"/>
                  <a:pt x="0" y="56"/>
                </a:cubicBezTo>
                <a:cubicBezTo>
                  <a:pt x="0" y="69"/>
                  <a:pt x="0" y="69"/>
                  <a:pt x="0" y="69"/>
                </a:cubicBezTo>
                <a:cubicBezTo>
                  <a:pt x="0" y="70"/>
                  <a:pt x="0" y="71"/>
                  <a:pt x="2" y="71"/>
                </a:cubicBezTo>
                <a:cubicBezTo>
                  <a:pt x="3" y="71"/>
                  <a:pt x="4" y="70"/>
                  <a:pt x="4" y="69"/>
                </a:cubicBezTo>
                <a:cubicBezTo>
                  <a:pt x="4" y="56"/>
                  <a:pt x="4" y="56"/>
                  <a:pt x="4" y="56"/>
                </a:cubicBezTo>
                <a:cubicBezTo>
                  <a:pt x="4" y="55"/>
                  <a:pt x="3" y="54"/>
                  <a:pt x="2" y="54"/>
                </a:cubicBezTo>
                <a:moveTo>
                  <a:pt x="2" y="27"/>
                </a:moveTo>
                <a:cubicBezTo>
                  <a:pt x="0" y="27"/>
                  <a:pt x="0" y="28"/>
                  <a:pt x="0" y="29"/>
                </a:cubicBezTo>
                <a:cubicBezTo>
                  <a:pt x="0" y="42"/>
                  <a:pt x="0" y="42"/>
                  <a:pt x="0" y="42"/>
                </a:cubicBezTo>
                <a:cubicBezTo>
                  <a:pt x="0" y="43"/>
                  <a:pt x="0" y="44"/>
                  <a:pt x="2" y="44"/>
                </a:cubicBezTo>
                <a:cubicBezTo>
                  <a:pt x="3" y="44"/>
                  <a:pt x="4" y="43"/>
                  <a:pt x="4" y="42"/>
                </a:cubicBezTo>
                <a:cubicBezTo>
                  <a:pt x="4" y="29"/>
                  <a:pt x="4" y="29"/>
                  <a:pt x="4" y="29"/>
                </a:cubicBezTo>
                <a:cubicBezTo>
                  <a:pt x="4" y="28"/>
                  <a:pt x="3" y="27"/>
                  <a:pt x="2" y="27"/>
                </a:cubicBezTo>
                <a:moveTo>
                  <a:pt x="2" y="0"/>
                </a:moveTo>
                <a:cubicBezTo>
                  <a:pt x="0" y="0"/>
                  <a:pt x="0" y="1"/>
                  <a:pt x="0" y="2"/>
                </a:cubicBezTo>
                <a:cubicBezTo>
                  <a:pt x="0" y="15"/>
                  <a:pt x="0" y="15"/>
                  <a:pt x="0" y="15"/>
                </a:cubicBezTo>
                <a:cubicBezTo>
                  <a:pt x="0" y="16"/>
                  <a:pt x="0" y="17"/>
                  <a:pt x="2" y="17"/>
                </a:cubicBezTo>
                <a:cubicBezTo>
                  <a:pt x="3" y="17"/>
                  <a:pt x="4" y="16"/>
                  <a:pt x="4" y="15"/>
                </a:cubicBezTo>
                <a:cubicBezTo>
                  <a:pt x="4" y="2"/>
                  <a:pt x="4" y="2"/>
                  <a:pt x="4" y="2"/>
                </a:cubicBezTo>
                <a:cubicBezTo>
                  <a:pt x="4" y="1"/>
                  <a:pt x="3" y="0"/>
                  <a:pt x="2" y="0"/>
                </a:cubicBezTo>
              </a:path>
            </a:pathLst>
          </a:cu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96" name="Freeform 31"/>
          <p:cNvSpPr>
            <a:spLocks/>
          </p:cNvSpPr>
          <p:nvPr/>
        </p:nvSpPr>
        <p:spPr bwMode="auto">
          <a:xfrm>
            <a:off x="2050984" y="2257800"/>
            <a:ext cx="465520" cy="316171"/>
          </a:xfrm>
          <a:custGeom>
            <a:avLst/>
            <a:gdLst/>
            <a:ahLst/>
            <a:cxnLst/>
            <a:rect l="l" t="t" r="r" b="b"/>
            <a:pathLst>
              <a:path w="465138" h="315913">
                <a:moveTo>
                  <a:pt x="120650" y="49212"/>
                </a:moveTo>
                <a:cubicBezTo>
                  <a:pt x="98028" y="49212"/>
                  <a:pt x="82947" y="60432"/>
                  <a:pt x="71636" y="86612"/>
                </a:cubicBezTo>
                <a:cubicBezTo>
                  <a:pt x="64095" y="105313"/>
                  <a:pt x="60325" y="127753"/>
                  <a:pt x="60325" y="161413"/>
                </a:cubicBezTo>
                <a:cubicBezTo>
                  <a:pt x="60325" y="191334"/>
                  <a:pt x="64095" y="213774"/>
                  <a:pt x="71636" y="232474"/>
                </a:cubicBezTo>
                <a:cubicBezTo>
                  <a:pt x="79177" y="258655"/>
                  <a:pt x="98028" y="269875"/>
                  <a:pt x="120650" y="269875"/>
                </a:cubicBezTo>
                <a:cubicBezTo>
                  <a:pt x="143272" y="269875"/>
                  <a:pt x="162124" y="258655"/>
                  <a:pt x="169664" y="232474"/>
                </a:cubicBezTo>
                <a:cubicBezTo>
                  <a:pt x="177205" y="213774"/>
                  <a:pt x="180975" y="191334"/>
                  <a:pt x="180975" y="161413"/>
                </a:cubicBezTo>
                <a:cubicBezTo>
                  <a:pt x="180975" y="124013"/>
                  <a:pt x="177205" y="97833"/>
                  <a:pt x="173435" y="82872"/>
                </a:cubicBezTo>
                <a:cubicBezTo>
                  <a:pt x="162124" y="60432"/>
                  <a:pt x="147042" y="49212"/>
                  <a:pt x="120650" y="49212"/>
                </a:cubicBezTo>
                <a:close/>
                <a:moveTo>
                  <a:pt x="120650" y="3175"/>
                </a:moveTo>
                <a:cubicBezTo>
                  <a:pt x="162124" y="3175"/>
                  <a:pt x="192286" y="18198"/>
                  <a:pt x="214908" y="52000"/>
                </a:cubicBezTo>
                <a:cubicBezTo>
                  <a:pt x="233760" y="82047"/>
                  <a:pt x="241300" y="115849"/>
                  <a:pt x="241300" y="160918"/>
                </a:cubicBezTo>
                <a:cubicBezTo>
                  <a:pt x="241300" y="205988"/>
                  <a:pt x="229989" y="239790"/>
                  <a:pt x="211138" y="269836"/>
                </a:cubicBezTo>
                <a:cubicBezTo>
                  <a:pt x="188516" y="296127"/>
                  <a:pt x="158353" y="311150"/>
                  <a:pt x="120650" y="311150"/>
                </a:cubicBezTo>
                <a:cubicBezTo>
                  <a:pt x="82947" y="311150"/>
                  <a:pt x="52785" y="296127"/>
                  <a:pt x="30163" y="269836"/>
                </a:cubicBezTo>
                <a:cubicBezTo>
                  <a:pt x="11311" y="239790"/>
                  <a:pt x="0" y="205988"/>
                  <a:pt x="0" y="160918"/>
                </a:cubicBezTo>
                <a:cubicBezTo>
                  <a:pt x="0" y="119604"/>
                  <a:pt x="11311" y="82047"/>
                  <a:pt x="30163" y="52000"/>
                </a:cubicBezTo>
                <a:cubicBezTo>
                  <a:pt x="52785" y="18198"/>
                  <a:pt x="82947" y="3175"/>
                  <a:pt x="120650" y="3175"/>
                </a:cubicBezTo>
                <a:close/>
                <a:moveTo>
                  <a:pt x="390093" y="0"/>
                </a:moveTo>
                <a:lnTo>
                  <a:pt x="399942" y="0"/>
                </a:lnTo>
                <a:lnTo>
                  <a:pt x="417766" y="6581"/>
                </a:lnTo>
                <a:cubicBezTo>
                  <a:pt x="420111" y="270782"/>
                  <a:pt x="420111" y="270782"/>
                  <a:pt x="420111" y="270782"/>
                </a:cubicBezTo>
                <a:cubicBezTo>
                  <a:pt x="465138" y="270782"/>
                  <a:pt x="465138" y="270782"/>
                  <a:pt x="465138" y="270782"/>
                </a:cubicBezTo>
                <a:cubicBezTo>
                  <a:pt x="465138" y="315913"/>
                  <a:pt x="465138" y="315913"/>
                  <a:pt x="465138" y="315913"/>
                </a:cubicBezTo>
                <a:cubicBezTo>
                  <a:pt x="300038" y="315913"/>
                  <a:pt x="300038" y="315913"/>
                  <a:pt x="300038" y="315913"/>
                </a:cubicBezTo>
                <a:cubicBezTo>
                  <a:pt x="300038" y="270782"/>
                  <a:pt x="300038" y="270782"/>
                  <a:pt x="300038" y="270782"/>
                </a:cubicBezTo>
                <a:cubicBezTo>
                  <a:pt x="360074" y="270782"/>
                  <a:pt x="360074" y="270782"/>
                  <a:pt x="360074" y="270782"/>
                </a:cubicBezTo>
                <a:cubicBezTo>
                  <a:pt x="360074" y="86500"/>
                  <a:pt x="360074" y="86500"/>
                  <a:pt x="360074" y="86500"/>
                </a:cubicBezTo>
                <a:cubicBezTo>
                  <a:pt x="360074" y="90261"/>
                  <a:pt x="345065" y="94022"/>
                  <a:pt x="330056" y="101543"/>
                </a:cubicBezTo>
                <a:cubicBezTo>
                  <a:pt x="318799" y="105304"/>
                  <a:pt x="300038" y="105304"/>
                  <a:pt x="300038" y="105304"/>
                </a:cubicBezTo>
                <a:cubicBezTo>
                  <a:pt x="300038" y="60174"/>
                  <a:pt x="300038" y="60174"/>
                  <a:pt x="300038" y="60174"/>
                </a:cubicBezTo>
                <a:cubicBezTo>
                  <a:pt x="315047" y="60174"/>
                  <a:pt x="326304" y="52652"/>
                  <a:pt x="341313" y="45130"/>
                </a:cubicBezTo>
                <a:cubicBezTo>
                  <a:pt x="352570" y="41369"/>
                  <a:pt x="356322" y="33848"/>
                  <a:pt x="363827" y="26326"/>
                </a:cubicBezTo>
                <a:cubicBezTo>
                  <a:pt x="371331" y="22565"/>
                  <a:pt x="375084" y="11282"/>
                  <a:pt x="378836" y="3761"/>
                </a:cubicBezTo>
                <a:close/>
              </a:path>
            </a:pathLst>
          </a:custGeom>
          <a:gradFill flip="none" rotWithShape="0">
            <a:gsLst>
              <a:gs pos="0">
                <a:srgbClr val="E4E4D2"/>
              </a:gs>
              <a:gs pos="100000">
                <a:srgbClr val="FBFBF9">
                  <a:lumMod val="100000"/>
                </a:srgbClr>
              </a:gs>
            </a:gsLst>
            <a:lin ang="2700000" scaled="0"/>
            <a:tileRect/>
          </a:gradFill>
          <a:ln w="6350">
            <a:gradFill>
              <a:gsLst>
                <a:gs pos="0">
                  <a:srgbClr val="DBDBC2">
                    <a:lumMod val="100000"/>
                  </a:srgbClr>
                </a:gs>
                <a:gs pos="100000">
                  <a:srgbClr val="FBFBF9">
                    <a:lumMod val="100000"/>
                  </a:srgbClr>
                </a:gs>
              </a:gsLst>
              <a:lin ang="13500000" scaled="0"/>
            </a:gradFill>
          </a:ln>
          <a:effectLst>
            <a:outerShdw blurRad="254000" dist="127000" dir="2700000" algn="tl" rotWithShape="0">
              <a:srgbClr val="1E1814">
                <a:alpha val="20000"/>
              </a:srgbClr>
            </a:outerShdw>
          </a:effectLst>
          <a:extLst/>
        </p:spPr>
        <p:txBody>
          <a:bodyPr vert="horz" wrap="square" lIns="91440" tIns="45720" rIns="91440" bIns="45720" numCol="1" anchor="t" anchorCtr="0" compatLnSpc="1">
            <a:prstTxWarp prst="textNoShape">
              <a:avLst/>
            </a:prstTxWarp>
          </a:bodyPr>
          <a:lstStyle/>
          <a:p>
            <a:pPr defTabSz="914377"/>
            <a:endParaRPr lang="zh-CN" altLang="en-US" sz="1200">
              <a:ea typeface="微软雅黑" panose="020B0503020204020204" pitchFamily="34" charset="-122"/>
            </a:endParaRPr>
          </a:p>
        </p:txBody>
      </p:sp>
      <p:sp>
        <p:nvSpPr>
          <p:cNvPr id="97" name="Freeform 71"/>
          <p:cNvSpPr>
            <a:spLocks/>
          </p:cNvSpPr>
          <p:nvPr/>
        </p:nvSpPr>
        <p:spPr bwMode="auto">
          <a:xfrm>
            <a:off x="4561285" y="2262565"/>
            <a:ext cx="498883" cy="306640"/>
          </a:xfrm>
          <a:custGeom>
            <a:avLst/>
            <a:gdLst/>
            <a:ahLst/>
            <a:cxnLst/>
            <a:rect l="l" t="t" r="r" b="b"/>
            <a:pathLst>
              <a:path w="498475" h="306388">
                <a:moveTo>
                  <a:pt x="120361" y="44450"/>
                </a:moveTo>
                <a:cubicBezTo>
                  <a:pt x="97848" y="44450"/>
                  <a:pt x="82839" y="55670"/>
                  <a:pt x="71582" y="81851"/>
                </a:cubicBezTo>
                <a:cubicBezTo>
                  <a:pt x="64077" y="100551"/>
                  <a:pt x="60325" y="122991"/>
                  <a:pt x="60325" y="156652"/>
                </a:cubicBezTo>
                <a:cubicBezTo>
                  <a:pt x="60325" y="186572"/>
                  <a:pt x="64077" y="209012"/>
                  <a:pt x="71582" y="227713"/>
                </a:cubicBezTo>
                <a:cubicBezTo>
                  <a:pt x="79086" y="250153"/>
                  <a:pt x="97848" y="265113"/>
                  <a:pt x="120361" y="265113"/>
                </a:cubicBezTo>
                <a:cubicBezTo>
                  <a:pt x="142875" y="265113"/>
                  <a:pt x="161636" y="250153"/>
                  <a:pt x="172893" y="227713"/>
                </a:cubicBezTo>
                <a:cubicBezTo>
                  <a:pt x="180398" y="209012"/>
                  <a:pt x="184150" y="186572"/>
                  <a:pt x="184150" y="156652"/>
                </a:cubicBezTo>
                <a:cubicBezTo>
                  <a:pt x="184150" y="119251"/>
                  <a:pt x="180398" y="93071"/>
                  <a:pt x="172893" y="78111"/>
                </a:cubicBezTo>
                <a:cubicBezTo>
                  <a:pt x="161636" y="55670"/>
                  <a:pt x="146627" y="44450"/>
                  <a:pt x="120361" y="44450"/>
                </a:cubicBezTo>
                <a:close/>
                <a:moveTo>
                  <a:pt x="382301" y="0"/>
                </a:moveTo>
                <a:cubicBezTo>
                  <a:pt x="419777" y="0"/>
                  <a:pt x="449757" y="11230"/>
                  <a:pt x="468495" y="33690"/>
                </a:cubicBezTo>
                <a:cubicBezTo>
                  <a:pt x="487233" y="48664"/>
                  <a:pt x="494728" y="74867"/>
                  <a:pt x="494728" y="101071"/>
                </a:cubicBezTo>
                <a:cubicBezTo>
                  <a:pt x="494728" y="119788"/>
                  <a:pt x="490980" y="134761"/>
                  <a:pt x="479737" y="149735"/>
                </a:cubicBezTo>
                <a:cubicBezTo>
                  <a:pt x="472242" y="160965"/>
                  <a:pt x="461000" y="172195"/>
                  <a:pt x="449757" y="183425"/>
                </a:cubicBezTo>
                <a:cubicBezTo>
                  <a:pt x="438514" y="190912"/>
                  <a:pt x="423524" y="202142"/>
                  <a:pt x="404787" y="213372"/>
                </a:cubicBezTo>
                <a:cubicBezTo>
                  <a:pt x="393544" y="220859"/>
                  <a:pt x="378554" y="232089"/>
                  <a:pt x="352321" y="247063"/>
                </a:cubicBezTo>
                <a:cubicBezTo>
                  <a:pt x="344826" y="250806"/>
                  <a:pt x="337331" y="258293"/>
                  <a:pt x="337331" y="258293"/>
                </a:cubicBezTo>
                <a:cubicBezTo>
                  <a:pt x="498475" y="258293"/>
                  <a:pt x="498475" y="258293"/>
                  <a:pt x="498475" y="258293"/>
                </a:cubicBezTo>
                <a:cubicBezTo>
                  <a:pt x="498475" y="303213"/>
                  <a:pt x="498475" y="303213"/>
                  <a:pt x="498475" y="303213"/>
                </a:cubicBezTo>
                <a:cubicBezTo>
                  <a:pt x="273623" y="303213"/>
                  <a:pt x="273623" y="303213"/>
                  <a:pt x="273623" y="303213"/>
                </a:cubicBezTo>
                <a:cubicBezTo>
                  <a:pt x="273623" y="250806"/>
                  <a:pt x="273623" y="250806"/>
                  <a:pt x="273623" y="250806"/>
                </a:cubicBezTo>
                <a:cubicBezTo>
                  <a:pt x="299855" y="228346"/>
                  <a:pt x="299855" y="228346"/>
                  <a:pt x="299855" y="228346"/>
                </a:cubicBezTo>
                <a:lnTo>
                  <a:pt x="356069" y="190912"/>
                </a:lnTo>
                <a:cubicBezTo>
                  <a:pt x="374806" y="179682"/>
                  <a:pt x="386049" y="172195"/>
                  <a:pt x="393544" y="168452"/>
                </a:cubicBezTo>
                <a:cubicBezTo>
                  <a:pt x="404787" y="157222"/>
                  <a:pt x="416029" y="145992"/>
                  <a:pt x="423524" y="138505"/>
                </a:cubicBezTo>
                <a:cubicBezTo>
                  <a:pt x="431019" y="127275"/>
                  <a:pt x="434767" y="116045"/>
                  <a:pt x="434767" y="101071"/>
                </a:cubicBezTo>
                <a:cubicBezTo>
                  <a:pt x="434767" y="86098"/>
                  <a:pt x="431019" y="74867"/>
                  <a:pt x="419777" y="63637"/>
                </a:cubicBezTo>
                <a:cubicBezTo>
                  <a:pt x="408534" y="52407"/>
                  <a:pt x="397292" y="48664"/>
                  <a:pt x="382301" y="48664"/>
                </a:cubicBezTo>
                <a:cubicBezTo>
                  <a:pt x="363564" y="48664"/>
                  <a:pt x="352321" y="56151"/>
                  <a:pt x="341078" y="67381"/>
                </a:cubicBezTo>
                <a:cubicBezTo>
                  <a:pt x="329836" y="78611"/>
                  <a:pt x="322341" y="93584"/>
                  <a:pt x="322341" y="112301"/>
                </a:cubicBezTo>
                <a:cubicBezTo>
                  <a:pt x="269875" y="97328"/>
                  <a:pt x="269875" y="97328"/>
                  <a:pt x="269875" y="97328"/>
                </a:cubicBezTo>
                <a:cubicBezTo>
                  <a:pt x="273623" y="71124"/>
                  <a:pt x="284865" y="44921"/>
                  <a:pt x="307351" y="26204"/>
                </a:cubicBezTo>
                <a:cubicBezTo>
                  <a:pt x="329836" y="11230"/>
                  <a:pt x="352321" y="0"/>
                  <a:pt x="382301" y="0"/>
                </a:cubicBezTo>
                <a:close/>
                <a:moveTo>
                  <a:pt x="119857" y="0"/>
                </a:moveTo>
                <a:cubicBezTo>
                  <a:pt x="161057" y="0"/>
                  <a:pt x="191021" y="14946"/>
                  <a:pt x="213495" y="48574"/>
                </a:cubicBezTo>
                <a:cubicBezTo>
                  <a:pt x="232222" y="78465"/>
                  <a:pt x="239713" y="112093"/>
                  <a:pt x="239713" y="156931"/>
                </a:cubicBezTo>
                <a:cubicBezTo>
                  <a:pt x="239713" y="198031"/>
                  <a:pt x="228477" y="235396"/>
                  <a:pt x="209749" y="265287"/>
                </a:cubicBezTo>
                <a:cubicBezTo>
                  <a:pt x="187276" y="291442"/>
                  <a:pt x="157312" y="306388"/>
                  <a:pt x="119857" y="306388"/>
                </a:cubicBezTo>
                <a:cubicBezTo>
                  <a:pt x="82401" y="306388"/>
                  <a:pt x="52437" y="291442"/>
                  <a:pt x="29964" y="265287"/>
                </a:cubicBezTo>
                <a:cubicBezTo>
                  <a:pt x="11237" y="235396"/>
                  <a:pt x="0" y="201768"/>
                  <a:pt x="0" y="156931"/>
                </a:cubicBezTo>
                <a:cubicBezTo>
                  <a:pt x="0" y="112093"/>
                  <a:pt x="11237" y="78465"/>
                  <a:pt x="29964" y="48574"/>
                </a:cubicBezTo>
                <a:cubicBezTo>
                  <a:pt x="52437" y="14946"/>
                  <a:pt x="82401" y="0"/>
                  <a:pt x="119857"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98" name="Freeform 103"/>
          <p:cNvSpPr>
            <a:spLocks/>
          </p:cNvSpPr>
          <p:nvPr/>
        </p:nvSpPr>
        <p:spPr bwMode="auto">
          <a:xfrm>
            <a:off x="7102928" y="2261772"/>
            <a:ext cx="495707" cy="308227"/>
          </a:xfrm>
          <a:custGeom>
            <a:avLst/>
            <a:gdLst/>
            <a:ahLst/>
            <a:cxnLst/>
            <a:rect l="l" t="t" r="r" b="b"/>
            <a:pathLst>
              <a:path w="495300" h="307975">
                <a:moveTo>
                  <a:pt x="117187" y="41275"/>
                </a:moveTo>
                <a:cubicBezTo>
                  <a:pt x="94673" y="41275"/>
                  <a:pt x="79664" y="56303"/>
                  <a:pt x="68407" y="78846"/>
                </a:cubicBezTo>
                <a:cubicBezTo>
                  <a:pt x="60903" y="101388"/>
                  <a:pt x="57150" y="123931"/>
                  <a:pt x="57150" y="153988"/>
                </a:cubicBezTo>
                <a:cubicBezTo>
                  <a:pt x="57150" y="187801"/>
                  <a:pt x="60903" y="210344"/>
                  <a:pt x="68407" y="229129"/>
                </a:cubicBezTo>
                <a:cubicBezTo>
                  <a:pt x="79664" y="251672"/>
                  <a:pt x="94673" y="266700"/>
                  <a:pt x="117187" y="266700"/>
                </a:cubicBezTo>
                <a:cubicBezTo>
                  <a:pt x="143453" y="266700"/>
                  <a:pt x="158462" y="251672"/>
                  <a:pt x="169718" y="229129"/>
                </a:cubicBezTo>
                <a:cubicBezTo>
                  <a:pt x="177223" y="210344"/>
                  <a:pt x="180975" y="187801"/>
                  <a:pt x="180975" y="153988"/>
                </a:cubicBezTo>
                <a:cubicBezTo>
                  <a:pt x="180975" y="120174"/>
                  <a:pt x="177223" y="93874"/>
                  <a:pt x="169718" y="75089"/>
                </a:cubicBezTo>
                <a:cubicBezTo>
                  <a:pt x="162214" y="52546"/>
                  <a:pt x="143453" y="41275"/>
                  <a:pt x="117187" y="41275"/>
                </a:cubicBezTo>
                <a:close/>
                <a:moveTo>
                  <a:pt x="379413" y="0"/>
                </a:moveTo>
                <a:cubicBezTo>
                  <a:pt x="409319" y="0"/>
                  <a:pt x="431749" y="7512"/>
                  <a:pt x="454179" y="22535"/>
                </a:cubicBezTo>
                <a:cubicBezTo>
                  <a:pt x="476609" y="37558"/>
                  <a:pt x="487824" y="60093"/>
                  <a:pt x="487824" y="86383"/>
                </a:cubicBezTo>
                <a:cubicBezTo>
                  <a:pt x="487824" y="101406"/>
                  <a:pt x="480347" y="116430"/>
                  <a:pt x="472870" y="127697"/>
                </a:cubicBezTo>
                <a:cubicBezTo>
                  <a:pt x="461655" y="135209"/>
                  <a:pt x="450441" y="142720"/>
                  <a:pt x="431749" y="150232"/>
                </a:cubicBezTo>
                <a:cubicBezTo>
                  <a:pt x="450441" y="150232"/>
                  <a:pt x="465394" y="161499"/>
                  <a:pt x="476609" y="172767"/>
                </a:cubicBezTo>
                <a:cubicBezTo>
                  <a:pt x="487824" y="187790"/>
                  <a:pt x="495300" y="202813"/>
                  <a:pt x="495300" y="221592"/>
                </a:cubicBezTo>
                <a:cubicBezTo>
                  <a:pt x="495300" y="247882"/>
                  <a:pt x="484085" y="270417"/>
                  <a:pt x="461655" y="285440"/>
                </a:cubicBezTo>
                <a:cubicBezTo>
                  <a:pt x="439226" y="300463"/>
                  <a:pt x="413057" y="307975"/>
                  <a:pt x="383151" y="307975"/>
                </a:cubicBezTo>
                <a:cubicBezTo>
                  <a:pt x="353245" y="307975"/>
                  <a:pt x="327076" y="300463"/>
                  <a:pt x="304647" y="289196"/>
                </a:cubicBezTo>
                <a:cubicBezTo>
                  <a:pt x="282217" y="274173"/>
                  <a:pt x="267264" y="251638"/>
                  <a:pt x="263525" y="225348"/>
                </a:cubicBezTo>
                <a:cubicBezTo>
                  <a:pt x="312123" y="214080"/>
                  <a:pt x="312123" y="214080"/>
                  <a:pt x="312123" y="214080"/>
                </a:cubicBezTo>
                <a:cubicBezTo>
                  <a:pt x="315862" y="225348"/>
                  <a:pt x="319600" y="236615"/>
                  <a:pt x="330815" y="244127"/>
                </a:cubicBezTo>
                <a:cubicBezTo>
                  <a:pt x="345768" y="259150"/>
                  <a:pt x="360721" y="262906"/>
                  <a:pt x="379413" y="262906"/>
                </a:cubicBezTo>
                <a:cubicBezTo>
                  <a:pt x="398104" y="262906"/>
                  <a:pt x="413057" y="259150"/>
                  <a:pt x="424272" y="251638"/>
                </a:cubicBezTo>
                <a:cubicBezTo>
                  <a:pt x="428011" y="247882"/>
                  <a:pt x="431749" y="244127"/>
                  <a:pt x="431749" y="236615"/>
                </a:cubicBezTo>
                <a:cubicBezTo>
                  <a:pt x="435487" y="232859"/>
                  <a:pt x="435487" y="225348"/>
                  <a:pt x="435487" y="217836"/>
                </a:cubicBezTo>
                <a:cubicBezTo>
                  <a:pt x="435487" y="199057"/>
                  <a:pt x="428011" y="187790"/>
                  <a:pt x="413057" y="180278"/>
                </a:cubicBezTo>
                <a:cubicBezTo>
                  <a:pt x="398104" y="176522"/>
                  <a:pt x="379413" y="172767"/>
                  <a:pt x="349506" y="172767"/>
                </a:cubicBezTo>
                <a:cubicBezTo>
                  <a:pt x="349506" y="131453"/>
                  <a:pt x="349506" y="131453"/>
                  <a:pt x="349506" y="131453"/>
                </a:cubicBezTo>
                <a:cubicBezTo>
                  <a:pt x="379413" y="131453"/>
                  <a:pt x="394366" y="127697"/>
                  <a:pt x="405581" y="123941"/>
                </a:cubicBezTo>
                <a:cubicBezTo>
                  <a:pt x="424272" y="120185"/>
                  <a:pt x="431749" y="105162"/>
                  <a:pt x="431749" y="86383"/>
                </a:cubicBezTo>
                <a:cubicBezTo>
                  <a:pt x="431749" y="75116"/>
                  <a:pt x="428011" y="63849"/>
                  <a:pt x="416796" y="56337"/>
                </a:cubicBezTo>
                <a:cubicBezTo>
                  <a:pt x="405581" y="48825"/>
                  <a:pt x="394366" y="45070"/>
                  <a:pt x="379413" y="45070"/>
                </a:cubicBezTo>
                <a:cubicBezTo>
                  <a:pt x="364460" y="45070"/>
                  <a:pt x="353245" y="52581"/>
                  <a:pt x="342030" y="60093"/>
                </a:cubicBezTo>
                <a:cubicBezTo>
                  <a:pt x="334553" y="67604"/>
                  <a:pt x="327076" y="75116"/>
                  <a:pt x="323338" y="90139"/>
                </a:cubicBezTo>
                <a:cubicBezTo>
                  <a:pt x="271002" y="78872"/>
                  <a:pt x="271002" y="78872"/>
                  <a:pt x="271002" y="78872"/>
                </a:cubicBezTo>
                <a:cubicBezTo>
                  <a:pt x="278478" y="56337"/>
                  <a:pt x="289693" y="37558"/>
                  <a:pt x="308385" y="22535"/>
                </a:cubicBezTo>
                <a:cubicBezTo>
                  <a:pt x="330815" y="7512"/>
                  <a:pt x="353245" y="0"/>
                  <a:pt x="379413" y="0"/>
                </a:cubicBezTo>
                <a:close/>
                <a:moveTo>
                  <a:pt x="116111" y="0"/>
                </a:moveTo>
                <a:cubicBezTo>
                  <a:pt x="157312" y="0"/>
                  <a:pt x="187276" y="15023"/>
                  <a:pt x="209749" y="48825"/>
                </a:cubicBezTo>
                <a:cubicBezTo>
                  <a:pt x="228477" y="75116"/>
                  <a:pt x="239713" y="112674"/>
                  <a:pt x="239713" y="153988"/>
                </a:cubicBezTo>
                <a:cubicBezTo>
                  <a:pt x="239713" y="199057"/>
                  <a:pt x="228477" y="236615"/>
                  <a:pt x="206004" y="262906"/>
                </a:cubicBezTo>
                <a:cubicBezTo>
                  <a:pt x="183531" y="292952"/>
                  <a:pt x="153566" y="307975"/>
                  <a:pt x="116111" y="307975"/>
                </a:cubicBezTo>
                <a:cubicBezTo>
                  <a:pt x="78656" y="307975"/>
                  <a:pt x="48692" y="292952"/>
                  <a:pt x="29964" y="262906"/>
                </a:cubicBezTo>
                <a:cubicBezTo>
                  <a:pt x="7491" y="236615"/>
                  <a:pt x="0" y="199057"/>
                  <a:pt x="0" y="153988"/>
                </a:cubicBezTo>
                <a:cubicBezTo>
                  <a:pt x="0" y="112674"/>
                  <a:pt x="7491" y="78872"/>
                  <a:pt x="29964" y="48825"/>
                </a:cubicBezTo>
                <a:cubicBezTo>
                  <a:pt x="52437" y="15023"/>
                  <a:pt x="82402" y="0"/>
                  <a:pt x="116111"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99" name="Freeform 135"/>
          <p:cNvSpPr>
            <a:spLocks/>
          </p:cNvSpPr>
          <p:nvPr/>
        </p:nvSpPr>
        <p:spPr bwMode="auto">
          <a:xfrm>
            <a:off x="9641397" y="2260183"/>
            <a:ext cx="498883" cy="311405"/>
          </a:xfrm>
          <a:custGeom>
            <a:avLst/>
            <a:gdLst/>
            <a:ahLst/>
            <a:cxnLst/>
            <a:rect l="l" t="t" r="r" b="b"/>
            <a:pathLst>
              <a:path w="498475" h="311150">
                <a:moveTo>
                  <a:pt x="407988" y="71437"/>
                </a:moveTo>
                <a:lnTo>
                  <a:pt x="330200" y="190500"/>
                </a:lnTo>
                <a:lnTo>
                  <a:pt x="407988" y="190500"/>
                </a:lnTo>
                <a:close/>
                <a:moveTo>
                  <a:pt x="119857" y="44450"/>
                </a:moveTo>
                <a:cubicBezTo>
                  <a:pt x="97532" y="44450"/>
                  <a:pt x="78929" y="55751"/>
                  <a:pt x="71487" y="82120"/>
                </a:cubicBezTo>
                <a:cubicBezTo>
                  <a:pt x="64046" y="100954"/>
                  <a:pt x="60325" y="127323"/>
                  <a:pt x="60325" y="157459"/>
                </a:cubicBezTo>
                <a:cubicBezTo>
                  <a:pt x="60325" y="187594"/>
                  <a:pt x="60325" y="213963"/>
                  <a:pt x="67767" y="229031"/>
                </a:cubicBezTo>
                <a:cubicBezTo>
                  <a:pt x="78929" y="255399"/>
                  <a:pt x="93812" y="266700"/>
                  <a:pt x="119857" y="266700"/>
                </a:cubicBezTo>
                <a:cubicBezTo>
                  <a:pt x="142181" y="266700"/>
                  <a:pt x="157064" y="255399"/>
                  <a:pt x="168226" y="229031"/>
                </a:cubicBezTo>
                <a:cubicBezTo>
                  <a:pt x="175668" y="213963"/>
                  <a:pt x="179388" y="187594"/>
                  <a:pt x="179388" y="157459"/>
                </a:cubicBezTo>
                <a:cubicBezTo>
                  <a:pt x="179388" y="119789"/>
                  <a:pt x="175668" y="93420"/>
                  <a:pt x="168226" y="78353"/>
                </a:cubicBezTo>
                <a:cubicBezTo>
                  <a:pt x="160785" y="55751"/>
                  <a:pt x="142181" y="44450"/>
                  <a:pt x="119857" y="44450"/>
                </a:cubicBezTo>
                <a:close/>
                <a:moveTo>
                  <a:pt x="396875" y="0"/>
                </a:moveTo>
                <a:lnTo>
                  <a:pt x="454025" y="0"/>
                </a:lnTo>
                <a:lnTo>
                  <a:pt x="454025" y="195263"/>
                </a:lnTo>
                <a:lnTo>
                  <a:pt x="498475" y="195263"/>
                </a:lnTo>
                <a:lnTo>
                  <a:pt x="498475" y="239713"/>
                </a:lnTo>
                <a:lnTo>
                  <a:pt x="454025" y="239713"/>
                </a:lnTo>
                <a:lnTo>
                  <a:pt x="454025" y="300038"/>
                </a:lnTo>
                <a:lnTo>
                  <a:pt x="393700" y="300038"/>
                </a:lnTo>
                <a:lnTo>
                  <a:pt x="393700" y="239713"/>
                </a:lnTo>
                <a:lnTo>
                  <a:pt x="273050" y="239713"/>
                </a:lnTo>
                <a:lnTo>
                  <a:pt x="273050" y="198438"/>
                </a:lnTo>
                <a:close/>
                <a:moveTo>
                  <a:pt x="119857" y="0"/>
                </a:moveTo>
                <a:cubicBezTo>
                  <a:pt x="157312" y="0"/>
                  <a:pt x="191022" y="18744"/>
                  <a:pt x="213495" y="48734"/>
                </a:cubicBezTo>
                <a:cubicBezTo>
                  <a:pt x="228477" y="78725"/>
                  <a:pt x="239713" y="112464"/>
                  <a:pt x="239713" y="157450"/>
                </a:cubicBezTo>
                <a:cubicBezTo>
                  <a:pt x="239713" y="202435"/>
                  <a:pt x="228477" y="239923"/>
                  <a:pt x="206004" y="266165"/>
                </a:cubicBezTo>
                <a:cubicBezTo>
                  <a:pt x="187276" y="296155"/>
                  <a:pt x="157312" y="311150"/>
                  <a:pt x="119857" y="311150"/>
                </a:cubicBezTo>
                <a:cubicBezTo>
                  <a:pt x="82402" y="311150"/>
                  <a:pt x="52437" y="296155"/>
                  <a:pt x="29964" y="266165"/>
                </a:cubicBezTo>
                <a:cubicBezTo>
                  <a:pt x="7491" y="239923"/>
                  <a:pt x="0" y="202435"/>
                  <a:pt x="0" y="157450"/>
                </a:cubicBezTo>
                <a:cubicBezTo>
                  <a:pt x="0" y="116213"/>
                  <a:pt x="7491" y="78725"/>
                  <a:pt x="29964" y="48734"/>
                </a:cubicBezTo>
                <a:cubicBezTo>
                  <a:pt x="52437" y="18744"/>
                  <a:pt x="82402" y="0"/>
                  <a:pt x="119857"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100" name="标题 1"/>
          <p:cNvSpPr txBox="1">
            <a:spLocks/>
          </p:cNvSpPr>
          <p:nvPr/>
        </p:nvSpPr>
        <p:spPr>
          <a:xfrm>
            <a:off x="1327933" y="3167727"/>
            <a:ext cx="1962315" cy="430021"/>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667" b="1" dirty="0">
                <a:solidFill>
                  <a:schemeClr val="tx2"/>
                </a:solidFill>
                <a:ea typeface="微软雅黑" panose="020B0503020204020204" pitchFamily="34" charset="-122"/>
              </a:rPr>
              <a:t>输入标题</a:t>
            </a:r>
          </a:p>
        </p:txBody>
      </p:sp>
      <p:sp>
        <p:nvSpPr>
          <p:cNvPr id="101" name="标题 1"/>
          <p:cNvSpPr txBox="1">
            <a:spLocks/>
          </p:cNvSpPr>
          <p:nvPr/>
        </p:nvSpPr>
        <p:spPr>
          <a:xfrm>
            <a:off x="3842637" y="3167727"/>
            <a:ext cx="1962315" cy="430021"/>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667" b="1" dirty="0">
                <a:solidFill>
                  <a:schemeClr val="tx2"/>
                </a:solidFill>
                <a:ea typeface="微软雅黑" panose="020B0503020204020204" pitchFamily="34" charset="-122"/>
              </a:rPr>
              <a:t>输入标题</a:t>
            </a:r>
          </a:p>
        </p:txBody>
      </p:sp>
      <p:sp>
        <p:nvSpPr>
          <p:cNvPr id="102" name="标题 1"/>
          <p:cNvSpPr txBox="1">
            <a:spLocks/>
          </p:cNvSpPr>
          <p:nvPr/>
        </p:nvSpPr>
        <p:spPr>
          <a:xfrm>
            <a:off x="6424144" y="3167727"/>
            <a:ext cx="1962315" cy="430021"/>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667" b="1" dirty="0">
                <a:solidFill>
                  <a:schemeClr val="tx2"/>
                </a:solidFill>
                <a:ea typeface="微软雅黑" panose="020B0503020204020204" pitchFamily="34" charset="-122"/>
              </a:rPr>
              <a:t>输入标题</a:t>
            </a:r>
          </a:p>
        </p:txBody>
      </p:sp>
      <p:sp>
        <p:nvSpPr>
          <p:cNvPr id="103" name="标题 1"/>
          <p:cNvSpPr txBox="1">
            <a:spLocks/>
          </p:cNvSpPr>
          <p:nvPr/>
        </p:nvSpPr>
        <p:spPr>
          <a:xfrm>
            <a:off x="8938848" y="3167727"/>
            <a:ext cx="1962315" cy="430021"/>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667" b="1" dirty="0">
                <a:solidFill>
                  <a:schemeClr val="tx2"/>
                </a:solidFill>
                <a:ea typeface="微软雅黑" panose="020B0503020204020204" pitchFamily="34" charset="-122"/>
              </a:rPr>
              <a:t>输入标题</a:t>
            </a:r>
          </a:p>
        </p:txBody>
      </p:sp>
      <p:sp>
        <p:nvSpPr>
          <p:cNvPr id="104" name="副标题 2"/>
          <p:cNvSpPr txBox="1">
            <a:spLocks/>
          </p:cNvSpPr>
          <p:nvPr/>
        </p:nvSpPr>
        <p:spPr>
          <a:xfrm>
            <a:off x="1524369" y="3864237"/>
            <a:ext cx="1469617" cy="1152921"/>
          </a:xfrm>
          <a:prstGeom prst="rect">
            <a:avLst/>
          </a:prstGeom>
        </p:spPr>
        <p:txBody>
          <a:bodyPr vert="horz" lIns="121920" tIns="60960" rIns="121920" bIns="60960" rtlCol="0" anchor="t">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lnSpc>
                <a:spcPct val="80000"/>
              </a:lnSpc>
            </a:pPr>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a:t>
            </a:r>
          </a:p>
        </p:txBody>
      </p:sp>
      <p:sp>
        <p:nvSpPr>
          <p:cNvPr id="105" name="副标题 2"/>
          <p:cNvSpPr txBox="1">
            <a:spLocks/>
          </p:cNvSpPr>
          <p:nvPr/>
        </p:nvSpPr>
        <p:spPr>
          <a:xfrm>
            <a:off x="4078545" y="3864237"/>
            <a:ext cx="1469617" cy="1152921"/>
          </a:xfrm>
          <a:prstGeom prst="rect">
            <a:avLst/>
          </a:prstGeom>
        </p:spPr>
        <p:txBody>
          <a:bodyPr vert="horz" lIns="121920" tIns="60960" rIns="121920" bIns="60960" rtlCol="0" anchor="t">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lnSpc>
                <a:spcPct val="80000"/>
              </a:lnSpc>
            </a:pPr>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a:t>
            </a:r>
          </a:p>
        </p:txBody>
      </p:sp>
      <p:sp>
        <p:nvSpPr>
          <p:cNvPr id="106" name="副标题 2"/>
          <p:cNvSpPr txBox="1">
            <a:spLocks/>
          </p:cNvSpPr>
          <p:nvPr/>
        </p:nvSpPr>
        <p:spPr>
          <a:xfrm>
            <a:off x="6632721" y="3864237"/>
            <a:ext cx="1469617" cy="1152921"/>
          </a:xfrm>
          <a:prstGeom prst="rect">
            <a:avLst/>
          </a:prstGeom>
        </p:spPr>
        <p:txBody>
          <a:bodyPr vert="horz" lIns="121920" tIns="60960" rIns="121920" bIns="60960" rtlCol="0" anchor="t">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lnSpc>
                <a:spcPct val="80000"/>
              </a:lnSpc>
            </a:pPr>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a:t>
            </a:r>
          </a:p>
        </p:txBody>
      </p:sp>
      <p:sp>
        <p:nvSpPr>
          <p:cNvPr id="107" name="副标题 2"/>
          <p:cNvSpPr txBox="1">
            <a:spLocks/>
          </p:cNvSpPr>
          <p:nvPr/>
        </p:nvSpPr>
        <p:spPr>
          <a:xfrm>
            <a:off x="9186897" y="3864237"/>
            <a:ext cx="1469617" cy="1152921"/>
          </a:xfrm>
          <a:prstGeom prst="rect">
            <a:avLst/>
          </a:prstGeom>
        </p:spPr>
        <p:txBody>
          <a:bodyPr vert="horz" lIns="121920" tIns="60960" rIns="121920" bIns="60960" rtlCol="0" anchor="t">
            <a:noAutofit/>
          </a:bodyPr>
          <a:lstStyle>
            <a:defPPr>
              <a:defRPr lang="zh-CN"/>
            </a:defPPr>
            <a:lvl1pPr indent="0">
              <a:lnSpc>
                <a:spcPct val="120000"/>
              </a:lnSpc>
              <a:spcBef>
                <a:spcPct val="20000"/>
              </a:spcBef>
              <a:buFont typeface="Arial" panose="020B0604020202020204" pitchFamily="34" charset="0"/>
              <a:buNone/>
              <a:defRPr sz="1600">
                <a:solidFill>
                  <a:schemeClr val="accent6"/>
                </a:solidFill>
                <a:latin typeface="张海山锐线体2.0" panose="02000000000000000000" pitchFamily="2" charset="-122"/>
                <a:ea typeface="张海山锐线体2.0" panose="02000000000000000000" pitchFamily="2" charset="-122"/>
              </a:defRPr>
            </a:lvl1pPr>
            <a:lvl2pPr indent="0" algn="ctr">
              <a:spcBef>
                <a:spcPct val="20000"/>
              </a:spcBef>
              <a:buFont typeface="Arial" panose="020B0604020202020204" pitchFamily="34" charset="0"/>
              <a:buNone/>
              <a:defRPr sz="2800">
                <a:solidFill>
                  <a:schemeClr val="tx1">
                    <a:tint val="75000"/>
                  </a:schemeClr>
                </a:solidFill>
              </a:defRPr>
            </a:lvl2pPr>
            <a:lvl3pPr indent="0" algn="ctr">
              <a:spcBef>
                <a:spcPct val="20000"/>
              </a:spcBef>
              <a:buFont typeface="Arial" panose="020B0604020202020204" pitchFamily="34" charset="0"/>
              <a:buNone/>
              <a:defRPr sz="2400">
                <a:solidFill>
                  <a:schemeClr val="tx1">
                    <a:tint val="75000"/>
                  </a:schemeClr>
                </a:solidFill>
              </a:defRPr>
            </a:lvl3pPr>
            <a:lvl4pPr indent="0" algn="ctr">
              <a:spcBef>
                <a:spcPct val="20000"/>
              </a:spcBef>
              <a:buFont typeface="Arial" panose="020B0604020202020204" pitchFamily="34" charset="0"/>
              <a:buNone/>
              <a:defRPr sz="2000">
                <a:solidFill>
                  <a:schemeClr val="tx1">
                    <a:tint val="75000"/>
                  </a:schemeClr>
                </a:solidFill>
              </a:defRPr>
            </a:lvl4pPr>
            <a:lvl5pPr indent="0" algn="ctr">
              <a:spcBef>
                <a:spcPct val="20000"/>
              </a:spcBef>
              <a:buFont typeface="Arial" panose="020B0604020202020204" pitchFamily="34" charset="0"/>
              <a:buNone/>
              <a:defRPr sz="2000">
                <a:solidFill>
                  <a:schemeClr val="tx1">
                    <a:tint val="75000"/>
                  </a:schemeClr>
                </a:solidFill>
              </a:defRPr>
            </a:lvl5pPr>
            <a:lvl6pPr indent="0" algn="ctr">
              <a:spcBef>
                <a:spcPct val="20000"/>
              </a:spcBef>
              <a:buFont typeface="Arial" panose="020B0604020202020204" pitchFamily="34" charset="0"/>
              <a:buNone/>
              <a:defRPr sz="2000">
                <a:solidFill>
                  <a:schemeClr val="tx1">
                    <a:tint val="75000"/>
                  </a:schemeClr>
                </a:solidFill>
              </a:defRPr>
            </a:lvl6pPr>
            <a:lvl7pPr indent="0" algn="ctr">
              <a:spcBef>
                <a:spcPct val="20000"/>
              </a:spcBef>
              <a:buFont typeface="Arial" panose="020B0604020202020204" pitchFamily="34" charset="0"/>
              <a:buNone/>
              <a:defRPr sz="2000">
                <a:solidFill>
                  <a:schemeClr val="tx1">
                    <a:tint val="75000"/>
                  </a:schemeClr>
                </a:solidFill>
              </a:defRPr>
            </a:lvl7pPr>
            <a:lvl8pPr indent="0" algn="ctr">
              <a:spcBef>
                <a:spcPct val="20000"/>
              </a:spcBef>
              <a:buFont typeface="Arial" panose="020B0604020202020204" pitchFamily="34" charset="0"/>
              <a:buNone/>
              <a:defRPr sz="2000">
                <a:solidFill>
                  <a:schemeClr val="tx1">
                    <a:tint val="75000"/>
                  </a:schemeClr>
                </a:solidFill>
              </a:defRPr>
            </a:lvl8pPr>
            <a:lvl9pPr indent="0" algn="ctr">
              <a:spcBef>
                <a:spcPct val="20000"/>
              </a:spcBef>
              <a:buFont typeface="Arial" panose="020B0604020202020204" pitchFamily="34" charset="0"/>
              <a:buNone/>
              <a:defRPr sz="2000">
                <a:solidFill>
                  <a:schemeClr val="tx1">
                    <a:tint val="75000"/>
                  </a:schemeClr>
                </a:solidFill>
              </a:defRPr>
            </a:lvl9pPr>
          </a:lstStyle>
          <a:p>
            <a:pPr>
              <a:lnSpc>
                <a:spcPct val="80000"/>
              </a:lnSpc>
            </a:pPr>
            <a:r>
              <a:rPr lang="zh-CN" altLang="en-US" sz="2133" dirty="0">
                <a:solidFill>
                  <a:schemeClr val="tx2"/>
                </a:solidFill>
                <a:ea typeface="微软雅黑" panose="020B0503020204020204" pitchFamily="34" charset="-122"/>
              </a:rPr>
              <a:t>添加文本内容添加文本内容</a:t>
            </a:r>
          </a:p>
        </p:txBody>
      </p:sp>
      <p:sp>
        <p:nvSpPr>
          <p:cNvPr id="63" name="文本框 62"/>
          <p:cNvSpPr txBox="1"/>
          <p:nvPr/>
        </p:nvSpPr>
        <p:spPr>
          <a:xfrm>
            <a:off x="4503548" y="360213"/>
            <a:ext cx="3261592" cy="523220"/>
          </a:xfrm>
          <a:prstGeom prst="rect">
            <a:avLst/>
          </a:prstGeom>
          <a:noFill/>
          <a:ln>
            <a:solidFill>
              <a:schemeClr val="accent2"/>
            </a:solidFill>
          </a:ln>
        </p:spPr>
        <p:txBody>
          <a:bodyPr wrap="square" rtlCol="0">
            <a:spAutoFit/>
          </a:bodyPr>
          <a:lstStyle/>
          <a:p>
            <a:pPr algn="ctr" fontAlgn="auto">
              <a:spcBef>
                <a:spcPts val="0"/>
              </a:spcBef>
              <a:spcAft>
                <a:spcPts val="0"/>
              </a:spcAft>
              <a:defRPr/>
            </a:pPr>
            <a:r>
              <a:rPr lang="zh-CN" altLang="en-US" sz="2800" dirty="0">
                <a:solidFill>
                  <a:schemeClr val="tx2"/>
                </a:solidFill>
                <a:latin typeface="微软雅黑" panose="020B0503020204020204" pitchFamily="34" charset="-122"/>
                <a:ea typeface="微软雅黑" panose="020B0503020204020204" pitchFamily="34" charset="-122"/>
              </a:rPr>
              <a:t>添加文本内容</a:t>
            </a:r>
            <a:endParaRPr lang="zh-CN" altLang="en-US" sz="2800" dirty="0">
              <a:solidFill>
                <a:schemeClr val="bg1"/>
              </a:solidFill>
              <a:latin typeface="Agency FB" panose="020B0503020202020204" pitchFamily="34" charset="0"/>
              <a:cs typeface="+mn-ea"/>
              <a:sym typeface="+mn-lt"/>
            </a:endParaRPr>
          </a:p>
        </p:txBody>
      </p:sp>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235671969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nodePh="1">
                                  <p:stCondLst>
                                    <p:cond delay="0"/>
                                  </p:stCondLst>
                                  <p:endCondLst>
                                    <p:cond evt="begin" delay="0">
                                      <p:tn val="10"/>
                                    </p:cond>
                                  </p:end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nodePh="1">
                                  <p:stCondLst>
                                    <p:cond delay="0"/>
                                  </p:stCondLst>
                                  <p:endCondLst>
                                    <p:cond evt="begin" delay="0">
                                      <p:tn val="25"/>
                                    </p:cond>
                                  </p:end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1000"/>
                                        <p:tgtEl>
                                          <p:spTgt spid="15"/>
                                        </p:tgtEl>
                                      </p:cBhvr>
                                    </p:animEffect>
                                    <p:anim calcmode="lin" valueType="num">
                                      <p:cBhvr>
                                        <p:cTn id="48" dur="1000" fill="hold"/>
                                        <p:tgtEl>
                                          <p:spTgt spid="15"/>
                                        </p:tgtEl>
                                        <p:attrNameLst>
                                          <p:attrName>ppt_x</p:attrName>
                                        </p:attrNameLst>
                                      </p:cBhvr>
                                      <p:tavLst>
                                        <p:tav tm="0">
                                          <p:val>
                                            <p:strVal val="#ppt_x"/>
                                          </p:val>
                                        </p:tav>
                                        <p:tav tm="100000">
                                          <p:val>
                                            <p:strVal val="#ppt_x"/>
                                          </p:val>
                                        </p:tav>
                                      </p:tavLst>
                                    </p:anim>
                                    <p:anim calcmode="lin" valueType="num">
                                      <p:cBhvr>
                                        <p:cTn id="4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1000"/>
                                        <p:tgtEl>
                                          <p:spTgt spid="16"/>
                                        </p:tgtEl>
                                      </p:cBhvr>
                                    </p:animEffect>
                                    <p:anim calcmode="lin" valueType="num">
                                      <p:cBhvr>
                                        <p:cTn id="55" dur="1000" fill="hold"/>
                                        <p:tgtEl>
                                          <p:spTgt spid="16"/>
                                        </p:tgtEl>
                                        <p:attrNameLst>
                                          <p:attrName>ppt_x</p:attrName>
                                        </p:attrNameLst>
                                      </p:cBhvr>
                                      <p:tavLst>
                                        <p:tav tm="0">
                                          <p:val>
                                            <p:strVal val="#ppt_x"/>
                                          </p:val>
                                        </p:tav>
                                        <p:tav tm="100000">
                                          <p:val>
                                            <p:strVal val="#ppt_x"/>
                                          </p:val>
                                        </p:tav>
                                      </p:tavLst>
                                    </p:anim>
                                    <p:anim calcmode="lin" valueType="num">
                                      <p:cBhvr>
                                        <p:cTn id="56" dur="1000" fill="hold"/>
                                        <p:tgtEl>
                                          <p:spTgt spid="16"/>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1000"/>
                                        <p:tgtEl>
                                          <p:spTgt spid="17"/>
                                        </p:tgtEl>
                                      </p:cBhvr>
                                    </p:animEffect>
                                    <p:anim calcmode="lin" valueType="num">
                                      <p:cBhvr>
                                        <p:cTn id="60" dur="1000" fill="hold"/>
                                        <p:tgtEl>
                                          <p:spTgt spid="17"/>
                                        </p:tgtEl>
                                        <p:attrNameLst>
                                          <p:attrName>ppt_x</p:attrName>
                                        </p:attrNameLst>
                                      </p:cBhvr>
                                      <p:tavLst>
                                        <p:tav tm="0">
                                          <p:val>
                                            <p:strVal val="#ppt_x"/>
                                          </p:val>
                                        </p:tav>
                                        <p:tav tm="100000">
                                          <p:val>
                                            <p:strVal val="#ppt_x"/>
                                          </p:val>
                                        </p:tav>
                                      </p:tavLst>
                                    </p:anim>
                                    <p:anim calcmode="lin" valueType="num">
                                      <p:cBhvr>
                                        <p:cTn id="61" dur="1000" fill="hold"/>
                                        <p:tgtEl>
                                          <p:spTgt spid="17"/>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1000"/>
                                        <p:tgtEl>
                                          <p:spTgt spid="28"/>
                                        </p:tgtEl>
                                      </p:cBhvr>
                                    </p:animEffect>
                                    <p:anim calcmode="lin" valueType="num">
                                      <p:cBhvr>
                                        <p:cTn id="65" dur="1000" fill="hold"/>
                                        <p:tgtEl>
                                          <p:spTgt spid="28"/>
                                        </p:tgtEl>
                                        <p:attrNameLst>
                                          <p:attrName>ppt_x</p:attrName>
                                        </p:attrNameLst>
                                      </p:cBhvr>
                                      <p:tavLst>
                                        <p:tav tm="0">
                                          <p:val>
                                            <p:strVal val="#ppt_x"/>
                                          </p:val>
                                        </p:tav>
                                        <p:tav tm="100000">
                                          <p:val>
                                            <p:strVal val="#ppt_x"/>
                                          </p:val>
                                        </p:tav>
                                      </p:tavLst>
                                    </p:anim>
                                    <p:anim calcmode="lin" valueType="num">
                                      <p:cBhvr>
                                        <p:cTn id="66" dur="1000" fill="hold"/>
                                        <p:tgtEl>
                                          <p:spTgt spid="28"/>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1000"/>
                                        <p:tgtEl>
                                          <p:spTgt spid="29"/>
                                        </p:tgtEl>
                                      </p:cBhvr>
                                    </p:animEffect>
                                    <p:anim calcmode="lin" valueType="num">
                                      <p:cBhvr>
                                        <p:cTn id="70" dur="1000" fill="hold"/>
                                        <p:tgtEl>
                                          <p:spTgt spid="29"/>
                                        </p:tgtEl>
                                        <p:attrNameLst>
                                          <p:attrName>ppt_x</p:attrName>
                                        </p:attrNameLst>
                                      </p:cBhvr>
                                      <p:tavLst>
                                        <p:tav tm="0">
                                          <p:val>
                                            <p:strVal val="#ppt_x"/>
                                          </p:val>
                                        </p:tav>
                                        <p:tav tm="100000">
                                          <p:val>
                                            <p:strVal val="#ppt_x"/>
                                          </p:val>
                                        </p:tav>
                                      </p:tavLst>
                                    </p:anim>
                                    <p:anim calcmode="lin" valueType="num">
                                      <p:cBhvr>
                                        <p:cTn id="71" dur="1000" fill="hold"/>
                                        <p:tgtEl>
                                          <p:spTgt spid="29"/>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96"/>
                                        </p:tgtEl>
                                        <p:attrNameLst>
                                          <p:attrName>style.visibility</p:attrName>
                                        </p:attrNameLst>
                                      </p:cBhvr>
                                      <p:to>
                                        <p:strVal val="visible"/>
                                      </p:to>
                                    </p:set>
                                    <p:animEffect transition="in" filter="fade">
                                      <p:cBhvr>
                                        <p:cTn id="74" dur="1000"/>
                                        <p:tgtEl>
                                          <p:spTgt spid="96"/>
                                        </p:tgtEl>
                                      </p:cBhvr>
                                    </p:animEffect>
                                    <p:anim calcmode="lin" valueType="num">
                                      <p:cBhvr>
                                        <p:cTn id="75" dur="1000" fill="hold"/>
                                        <p:tgtEl>
                                          <p:spTgt spid="96"/>
                                        </p:tgtEl>
                                        <p:attrNameLst>
                                          <p:attrName>ppt_x</p:attrName>
                                        </p:attrNameLst>
                                      </p:cBhvr>
                                      <p:tavLst>
                                        <p:tav tm="0">
                                          <p:val>
                                            <p:strVal val="#ppt_x"/>
                                          </p:val>
                                        </p:tav>
                                        <p:tav tm="100000">
                                          <p:val>
                                            <p:strVal val="#ppt_x"/>
                                          </p:val>
                                        </p:tav>
                                      </p:tavLst>
                                    </p:anim>
                                    <p:anim calcmode="lin" valueType="num">
                                      <p:cBhvr>
                                        <p:cTn id="76" dur="1000" fill="hold"/>
                                        <p:tgtEl>
                                          <p:spTgt spid="96"/>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100"/>
                                        </p:tgtEl>
                                        <p:attrNameLst>
                                          <p:attrName>style.visibility</p:attrName>
                                        </p:attrNameLst>
                                      </p:cBhvr>
                                      <p:to>
                                        <p:strVal val="visible"/>
                                      </p:to>
                                    </p:set>
                                    <p:animEffect transition="in" filter="fade">
                                      <p:cBhvr>
                                        <p:cTn id="79" dur="1000"/>
                                        <p:tgtEl>
                                          <p:spTgt spid="100"/>
                                        </p:tgtEl>
                                      </p:cBhvr>
                                    </p:animEffect>
                                    <p:anim calcmode="lin" valueType="num">
                                      <p:cBhvr>
                                        <p:cTn id="80" dur="1000" fill="hold"/>
                                        <p:tgtEl>
                                          <p:spTgt spid="100"/>
                                        </p:tgtEl>
                                        <p:attrNameLst>
                                          <p:attrName>ppt_x</p:attrName>
                                        </p:attrNameLst>
                                      </p:cBhvr>
                                      <p:tavLst>
                                        <p:tav tm="0">
                                          <p:val>
                                            <p:strVal val="#ppt_x"/>
                                          </p:val>
                                        </p:tav>
                                        <p:tav tm="100000">
                                          <p:val>
                                            <p:strVal val="#ppt_x"/>
                                          </p:val>
                                        </p:tav>
                                      </p:tavLst>
                                    </p:anim>
                                    <p:anim calcmode="lin" valueType="num">
                                      <p:cBhvr>
                                        <p:cTn id="81" dur="1000" fill="hold"/>
                                        <p:tgtEl>
                                          <p:spTgt spid="100"/>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104"/>
                                        </p:tgtEl>
                                        <p:attrNameLst>
                                          <p:attrName>style.visibility</p:attrName>
                                        </p:attrNameLst>
                                      </p:cBhvr>
                                      <p:to>
                                        <p:strVal val="visible"/>
                                      </p:to>
                                    </p:set>
                                    <p:animEffect transition="in" filter="fade">
                                      <p:cBhvr>
                                        <p:cTn id="84" dur="1000"/>
                                        <p:tgtEl>
                                          <p:spTgt spid="104"/>
                                        </p:tgtEl>
                                      </p:cBhvr>
                                    </p:animEffect>
                                    <p:anim calcmode="lin" valueType="num">
                                      <p:cBhvr>
                                        <p:cTn id="85" dur="1000" fill="hold"/>
                                        <p:tgtEl>
                                          <p:spTgt spid="104"/>
                                        </p:tgtEl>
                                        <p:attrNameLst>
                                          <p:attrName>ppt_x</p:attrName>
                                        </p:attrNameLst>
                                      </p:cBhvr>
                                      <p:tavLst>
                                        <p:tav tm="0">
                                          <p:val>
                                            <p:strVal val="#ppt_x"/>
                                          </p:val>
                                        </p:tav>
                                        <p:tav tm="100000">
                                          <p:val>
                                            <p:strVal val="#ppt_x"/>
                                          </p:val>
                                        </p:tav>
                                      </p:tavLst>
                                    </p:anim>
                                    <p:anim calcmode="lin" valueType="num">
                                      <p:cBhvr>
                                        <p:cTn id="86" dur="1000" fill="hold"/>
                                        <p:tgtEl>
                                          <p:spTgt spid="104"/>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20"/>
                                        </p:tgtEl>
                                        <p:attrNameLst>
                                          <p:attrName>style.visibility</p:attrName>
                                        </p:attrNameLst>
                                      </p:cBhvr>
                                      <p:to>
                                        <p:strVal val="visible"/>
                                      </p:to>
                                    </p:set>
                                    <p:animEffect transition="in" filter="fade">
                                      <p:cBhvr>
                                        <p:cTn id="89" dur="1000"/>
                                        <p:tgtEl>
                                          <p:spTgt spid="20"/>
                                        </p:tgtEl>
                                      </p:cBhvr>
                                    </p:animEffect>
                                    <p:anim calcmode="lin" valueType="num">
                                      <p:cBhvr>
                                        <p:cTn id="90" dur="1000" fill="hold"/>
                                        <p:tgtEl>
                                          <p:spTgt spid="20"/>
                                        </p:tgtEl>
                                        <p:attrNameLst>
                                          <p:attrName>ppt_x</p:attrName>
                                        </p:attrNameLst>
                                      </p:cBhvr>
                                      <p:tavLst>
                                        <p:tav tm="0">
                                          <p:val>
                                            <p:strVal val="#ppt_x"/>
                                          </p:val>
                                        </p:tav>
                                        <p:tav tm="100000">
                                          <p:val>
                                            <p:strVal val="#ppt_x"/>
                                          </p:val>
                                        </p:tav>
                                      </p:tavLst>
                                    </p:anim>
                                    <p:anim calcmode="lin" valueType="num">
                                      <p:cBhvr>
                                        <p:cTn id="91" dur="1000" fill="hold"/>
                                        <p:tgtEl>
                                          <p:spTgt spid="20"/>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nodePh="1">
                                  <p:stCondLst>
                                    <p:cond delay="0"/>
                                  </p:stCondLst>
                                  <p:endCondLst>
                                    <p:cond evt="begin" delay="0">
                                      <p:tn val="92"/>
                                    </p:cond>
                                  </p:endCondLst>
                                  <p:childTnLst>
                                    <p:set>
                                      <p:cBhvr>
                                        <p:cTn id="93" dur="1" fill="hold">
                                          <p:stCondLst>
                                            <p:cond delay="0"/>
                                          </p:stCondLst>
                                        </p:cTn>
                                        <p:tgtEl>
                                          <p:spTgt spid="21"/>
                                        </p:tgtEl>
                                        <p:attrNameLst>
                                          <p:attrName>style.visibility</p:attrName>
                                        </p:attrNameLst>
                                      </p:cBhvr>
                                      <p:to>
                                        <p:strVal val="visible"/>
                                      </p:to>
                                    </p:set>
                                    <p:animEffect transition="in" filter="fade">
                                      <p:cBhvr>
                                        <p:cTn id="94" dur="1000"/>
                                        <p:tgtEl>
                                          <p:spTgt spid="21"/>
                                        </p:tgtEl>
                                      </p:cBhvr>
                                    </p:animEffect>
                                    <p:anim calcmode="lin" valueType="num">
                                      <p:cBhvr>
                                        <p:cTn id="95" dur="1000" fill="hold"/>
                                        <p:tgtEl>
                                          <p:spTgt spid="21"/>
                                        </p:tgtEl>
                                        <p:attrNameLst>
                                          <p:attrName>ppt_x</p:attrName>
                                        </p:attrNameLst>
                                      </p:cBhvr>
                                      <p:tavLst>
                                        <p:tav tm="0">
                                          <p:val>
                                            <p:strVal val="#ppt_x"/>
                                          </p:val>
                                        </p:tav>
                                        <p:tav tm="100000">
                                          <p:val>
                                            <p:strVal val="#ppt_x"/>
                                          </p:val>
                                        </p:tav>
                                      </p:tavLst>
                                    </p:anim>
                                    <p:anim calcmode="lin" valueType="num">
                                      <p:cBhvr>
                                        <p:cTn id="96" dur="1000" fill="hold"/>
                                        <p:tgtEl>
                                          <p:spTgt spid="21"/>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22"/>
                                        </p:tgtEl>
                                        <p:attrNameLst>
                                          <p:attrName>style.visibility</p:attrName>
                                        </p:attrNameLst>
                                      </p:cBhvr>
                                      <p:to>
                                        <p:strVal val="visible"/>
                                      </p:to>
                                    </p:set>
                                    <p:animEffect transition="in" filter="fade">
                                      <p:cBhvr>
                                        <p:cTn id="99" dur="1000"/>
                                        <p:tgtEl>
                                          <p:spTgt spid="22"/>
                                        </p:tgtEl>
                                      </p:cBhvr>
                                    </p:animEffect>
                                    <p:anim calcmode="lin" valueType="num">
                                      <p:cBhvr>
                                        <p:cTn id="100" dur="1000" fill="hold"/>
                                        <p:tgtEl>
                                          <p:spTgt spid="22"/>
                                        </p:tgtEl>
                                        <p:attrNameLst>
                                          <p:attrName>ppt_x</p:attrName>
                                        </p:attrNameLst>
                                      </p:cBhvr>
                                      <p:tavLst>
                                        <p:tav tm="0">
                                          <p:val>
                                            <p:strVal val="#ppt_x"/>
                                          </p:val>
                                        </p:tav>
                                        <p:tav tm="100000">
                                          <p:val>
                                            <p:strVal val="#ppt_x"/>
                                          </p:val>
                                        </p:tav>
                                      </p:tavLst>
                                    </p:anim>
                                    <p:anim calcmode="lin" valueType="num">
                                      <p:cBhvr>
                                        <p:cTn id="101" dur="1000" fill="hold"/>
                                        <p:tgtEl>
                                          <p:spTgt spid="22"/>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23"/>
                                        </p:tgtEl>
                                        <p:attrNameLst>
                                          <p:attrName>style.visibility</p:attrName>
                                        </p:attrNameLst>
                                      </p:cBhvr>
                                      <p:to>
                                        <p:strVal val="visible"/>
                                      </p:to>
                                    </p:set>
                                    <p:animEffect transition="in" filter="fade">
                                      <p:cBhvr>
                                        <p:cTn id="104" dur="1000"/>
                                        <p:tgtEl>
                                          <p:spTgt spid="23"/>
                                        </p:tgtEl>
                                      </p:cBhvr>
                                    </p:animEffect>
                                    <p:anim calcmode="lin" valueType="num">
                                      <p:cBhvr>
                                        <p:cTn id="105" dur="1000" fill="hold"/>
                                        <p:tgtEl>
                                          <p:spTgt spid="23"/>
                                        </p:tgtEl>
                                        <p:attrNameLst>
                                          <p:attrName>ppt_x</p:attrName>
                                        </p:attrNameLst>
                                      </p:cBhvr>
                                      <p:tavLst>
                                        <p:tav tm="0">
                                          <p:val>
                                            <p:strVal val="#ppt_x"/>
                                          </p:val>
                                        </p:tav>
                                        <p:tav tm="100000">
                                          <p:val>
                                            <p:strVal val="#ppt_x"/>
                                          </p:val>
                                        </p:tav>
                                      </p:tavLst>
                                    </p:anim>
                                    <p:anim calcmode="lin" valueType="num">
                                      <p:cBhvr>
                                        <p:cTn id="106" dur="1000" fill="hold"/>
                                        <p:tgtEl>
                                          <p:spTgt spid="23"/>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nodePh="1">
                                  <p:stCondLst>
                                    <p:cond delay="0"/>
                                  </p:stCondLst>
                                  <p:endCondLst>
                                    <p:cond evt="begin" delay="0">
                                      <p:tn val="107"/>
                                    </p:cond>
                                  </p:endCondLst>
                                  <p:childTnLst>
                                    <p:set>
                                      <p:cBhvr>
                                        <p:cTn id="108" dur="1" fill="hold">
                                          <p:stCondLst>
                                            <p:cond delay="0"/>
                                          </p:stCondLst>
                                        </p:cTn>
                                        <p:tgtEl>
                                          <p:spTgt spid="24"/>
                                        </p:tgtEl>
                                        <p:attrNameLst>
                                          <p:attrName>style.visibility</p:attrName>
                                        </p:attrNameLst>
                                      </p:cBhvr>
                                      <p:to>
                                        <p:strVal val="visible"/>
                                      </p:to>
                                    </p:set>
                                    <p:animEffect transition="in" filter="fade">
                                      <p:cBhvr>
                                        <p:cTn id="109" dur="1000"/>
                                        <p:tgtEl>
                                          <p:spTgt spid="24"/>
                                        </p:tgtEl>
                                      </p:cBhvr>
                                    </p:animEffect>
                                    <p:anim calcmode="lin" valueType="num">
                                      <p:cBhvr>
                                        <p:cTn id="110" dur="1000" fill="hold"/>
                                        <p:tgtEl>
                                          <p:spTgt spid="24"/>
                                        </p:tgtEl>
                                        <p:attrNameLst>
                                          <p:attrName>ppt_x</p:attrName>
                                        </p:attrNameLst>
                                      </p:cBhvr>
                                      <p:tavLst>
                                        <p:tav tm="0">
                                          <p:val>
                                            <p:strVal val="#ppt_x"/>
                                          </p:val>
                                        </p:tav>
                                        <p:tav tm="100000">
                                          <p:val>
                                            <p:strVal val="#ppt_x"/>
                                          </p:val>
                                        </p:tav>
                                      </p:tavLst>
                                    </p:anim>
                                    <p:anim calcmode="lin" valueType="num">
                                      <p:cBhvr>
                                        <p:cTn id="111" dur="1000" fill="hold"/>
                                        <p:tgtEl>
                                          <p:spTgt spid="24"/>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25"/>
                                        </p:tgtEl>
                                        <p:attrNameLst>
                                          <p:attrName>style.visibility</p:attrName>
                                        </p:attrNameLst>
                                      </p:cBhvr>
                                      <p:to>
                                        <p:strVal val="visible"/>
                                      </p:to>
                                    </p:set>
                                    <p:animEffect transition="in" filter="fade">
                                      <p:cBhvr>
                                        <p:cTn id="114" dur="1000"/>
                                        <p:tgtEl>
                                          <p:spTgt spid="25"/>
                                        </p:tgtEl>
                                      </p:cBhvr>
                                    </p:animEffect>
                                    <p:anim calcmode="lin" valueType="num">
                                      <p:cBhvr>
                                        <p:cTn id="115" dur="1000" fill="hold"/>
                                        <p:tgtEl>
                                          <p:spTgt spid="25"/>
                                        </p:tgtEl>
                                        <p:attrNameLst>
                                          <p:attrName>ppt_x</p:attrName>
                                        </p:attrNameLst>
                                      </p:cBhvr>
                                      <p:tavLst>
                                        <p:tav tm="0">
                                          <p:val>
                                            <p:strVal val="#ppt_x"/>
                                          </p:val>
                                        </p:tav>
                                        <p:tav tm="100000">
                                          <p:val>
                                            <p:strVal val="#ppt_x"/>
                                          </p:val>
                                        </p:tav>
                                      </p:tavLst>
                                    </p:anim>
                                    <p:anim calcmode="lin" valueType="num">
                                      <p:cBhvr>
                                        <p:cTn id="116" dur="1000" fill="hold"/>
                                        <p:tgtEl>
                                          <p:spTgt spid="25"/>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30"/>
                                        </p:tgtEl>
                                        <p:attrNameLst>
                                          <p:attrName>style.visibility</p:attrName>
                                        </p:attrNameLst>
                                      </p:cBhvr>
                                      <p:to>
                                        <p:strVal val="visible"/>
                                      </p:to>
                                    </p:set>
                                    <p:animEffect transition="in" filter="fade">
                                      <p:cBhvr>
                                        <p:cTn id="119" dur="1000"/>
                                        <p:tgtEl>
                                          <p:spTgt spid="30"/>
                                        </p:tgtEl>
                                      </p:cBhvr>
                                    </p:animEffect>
                                    <p:anim calcmode="lin" valueType="num">
                                      <p:cBhvr>
                                        <p:cTn id="120" dur="1000" fill="hold"/>
                                        <p:tgtEl>
                                          <p:spTgt spid="30"/>
                                        </p:tgtEl>
                                        <p:attrNameLst>
                                          <p:attrName>ppt_x</p:attrName>
                                        </p:attrNameLst>
                                      </p:cBhvr>
                                      <p:tavLst>
                                        <p:tav tm="0">
                                          <p:val>
                                            <p:strVal val="#ppt_x"/>
                                          </p:val>
                                        </p:tav>
                                        <p:tav tm="100000">
                                          <p:val>
                                            <p:strVal val="#ppt_x"/>
                                          </p:val>
                                        </p:tav>
                                      </p:tavLst>
                                    </p:anim>
                                    <p:anim calcmode="lin" valueType="num">
                                      <p:cBhvr>
                                        <p:cTn id="1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42" presetClass="entr" presetSubtype="0" fill="hold" grpId="0" nodeType="clickEffect">
                                  <p:stCondLst>
                                    <p:cond delay="0"/>
                                  </p:stCondLst>
                                  <p:childTnLst>
                                    <p:set>
                                      <p:cBhvr>
                                        <p:cTn id="125" dur="1" fill="hold">
                                          <p:stCondLst>
                                            <p:cond delay="0"/>
                                          </p:stCondLst>
                                        </p:cTn>
                                        <p:tgtEl>
                                          <p:spTgt spid="31"/>
                                        </p:tgtEl>
                                        <p:attrNameLst>
                                          <p:attrName>style.visibility</p:attrName>
                                        </p:attrNameLst>
                                      </p:cBhvr>
                                      <p:to>
                                        <p:strVal val="visible"/>
                                      </p:to>
                                    </p:set>
                                    <p:animEffect transition="in" filter="fade">
                                      <p:cBhvr>
                                        <p:cTn id="126" dur="1000"/>
                                        <p:tgtEl>
                                          <p:spTgt spid="31"/>
                                        </p:tgtEl>
                                      </p:cBhvr>
                                    </p:animEffect>
                                    <p:anim calcmode="lin" valueType="num">
                                      <p:cBhvr>
                                        <p:cTn id="127" dur="1000" fill="hold"/>
                                        <p:tgtEl>
                                          <p:spTgt spid="31"/>
                                        </p:tgtEl>
                                        <p:attrNameLst>
                                          <p:attrName>ppt_x</p:attrName>
                                        </p:attrNameLst>
                                      </p:cBhvr>
                                      <p:tavLst>
                                        <p:tav tm="0">
                                          <p:val>
                                            <p:strVal val="#ppt_x"/>
                                          </p:val>
                                        </p:tav>
                                        <p:tav tm="100000">
                                          <p:val>
                                            <p:strVal val="#ppt_x"/>
                                          </p:val>
                                        </p:tav>
                                      </p:tavLst>
                                    </p:anim>
                                    <p:anim calcmode="lin" valueType="num">
                                      <p:cBhvr>
                                        <p:cTn id="128" dur="1000" fill="hold"/>
                                        <p:tgtEl>
                                          <p:spTgt spid="31"/>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32"/>
                                        </p:tgtEl>
                                        <p:attrNameLst>
                                          <p:attrName>style.visibility</p:attrName>
                                        </p:attrNameLst>
                                      </p:cBhvr>
                                      <p:to>
                                        <p:strVal val="visible"/>
                                      </p:to>
                                    </p:set>
                                    <p:animEffect transition="in" filter="fade">
                                      <p:cBhvr>
                                        <p:cTn id="131" dur="1000"/>
                                        <p:tgtEl>
                                          <p:spTgt spid="32"/>
                                        </p:tgtEl>
                                      </p:cBhvr>
                                    </p:animEffect>
                                    <p:anim calcmode="lin" valueType="num">
                                      <p:cBhvr>
                                        <p:cTn id="132" dur="1000" fill="hold"/>
                                        <p:tgtEl>
                                          <p:spTgt spid="32"/>
                                        </p:tgtEl>
                                        <p:attrNameLst>
                                          <p:attrName>ppt_x</p:attrName>
                                        </p:attrNameLst>
                                      </p:cBhvr>
                                      <p:tavLst>
                                        <p:tav tm="0">
                                          <p:val>
                                            <p:strVal val="#ppt_x"/>
                                          </p:val>
                                        </p:tav>
                                        <p:tav tm="100000">
                                          <p:val>
                                            <p:strVal val="#ppt_x"/>
                                          </p:val>
                                        </p:tav>
                                      </p:tavLst>
                                    </p:anim>
                                    <p:anim calcmode="lin" valueType="num">
                                      <p:cBhvr>
                                        <p:cTn id="133" dur="1000" fill="hold"/>
                                        <p:tgtEl>
                                          <p:spTgt spid="32"/>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43"/>
                                        </p:tgtEl>
                                        <p:attrNameLst>
                                          <p:attrName>style.visibility</p:attrName>
                                        </p:attrNameLst>
                                      </p:cBhvr>
                                      <p:to>
                                        <p:strVal val="visible"/>
                                      </p:to>
                                    </p:set>
                                    <p:animEffect transition="in" filter="fade">
                                      <p:cBhvr>
                                        <p:cTn id="136" dur="1000"/>
                                        <p:tgtEl>
                                          <p:spTgt spid="43"/>
                                        </p:tgtEl>
                                      </p:cBhvr>
                                    </p:animEffect>
                                    <p:anim calcmode="lin" valueType="num">
                                      <p:cBhvr>
                                        <p:cTn id="137" dur="1000" fill="hold"/>
                                        <p:tgtEl>
                                          <p:spTgt spid="43"/>
                                        </p:tgtEl>
                                        <p:attrNameLst>
                                          <p:attrName>ppt_x</p:attrName>
                                        </p:attrNameLst>
                                      </p:cBhvr>
                                      <p:tavLst>
                                        <p:tav tm="0">
                                          <p:val>
                                            <p:strVal val="#ppt_x"/>
                                          </p:val>
                                        </p:tav>
                                        <p:tav tm="100000">
                                          <p:val>
                                            <p:strVal val="#ppt_x"/>
                                          </p:val>
                                        </p:tav>
                                      </p:tavLst>
                                    </p:anim>
                                    <p:anim calcmode="lin" valueType="num">
                                      <p:cBhvr>
                                        <p:cTn id="138" dur="1000" fill="hold"/>
                                        <p:tgtEl>
                                          <p:spTgt spid="43"/>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44"/>
                                        </p:tgtEl>
                                        <p:attrNameLst>
                                          <p:attrName>style.visibility</p:attrName>
                                        </p:attrNameLst>
                                      </p:cBhvr>
                                      <p:to>
                                        <p:strVal val="visible"/>
                                      </p:to>
                                    </p:set>
                                    <p:animEffect transition="in" filter="fade">
                                      <p:cBhvr>
                                        <p:cTn id="141" dur="1000"/>
                                        <p:tgtEl>
                                          <p:spTgt spid="44"/>
                                        </p:tgtEl>
                                      </p:cBhvr>
                                    </p:animEffect>
                                    <p:anim calcmode="lin" valueType="num">
                                      <p:cBhvr>
                                        <p:cTn id="142" dur="1000" fill="hold"/>
                                        <p:tgtEl>
                                          <p:spTgt spid="44"/>
                                        </p:tgtEl>
                                        <p:attrNameLst>
                                          <p:attrName>ppt_x</p:attrName>
                                        </p:attrNameLst>
                                      </p:cBhvr>
                                      <p:tavLst>
                                        <p:tav tm="0">
                                          <p:val>
                                            <p:strVal val="#ppt_x"/>
                                          </p:val>
                                        </p:tav>
                                        <p:tav tm="100000">
                                          <p:val>
                                            <p:strVal val="#ppt_x"/>
                                          </p:val>
                                        </p:tav>
                                      </p:tavLst>
                                    </p:anim>
                                    <p:anim calcmode="lin" valueType="num">
                                      <p:cBhvr>
                                        <p:cTn id="143" dur="1000" fill="hold"/>
                                        <p:tgtEl>
                                          <p:spTgt spid="44"/>
                                        </p:tgtEl>
                                        <p:attrNameLst>
                                          <p:attrName>ppt_y</p:attrName>
                                        </p:attrNameLst>
                                      </p:cBhvr>
                                      <p:tavLst>
                                        <p:tav tm="0">
                                          <p:val>
                                            <p:strVal val="#ppt_y+.1"/>
                                          </p:val>
                                        </p:tav>
                                        <p:tav tm="100000">
                                          <p:val>
                                            <p:strVal val="#ppt_y"/>
                                          </p:val>
                                        </p:tav>
                                      </p:tavLst>
                                    </p:anim>
                                  </p:childTnLst>
                                </p:cTn>
                              </p:par>
                              <p:par>
                                <p:cTn id="144" presetID="42" presetClass="entr" presetSubtype="0" fill="hold" grpId="0" nodeType="withEffect">
                                  <p:stCondLst>
                                    <p:cond delay="0"/>
                                  </p:stCondLst>
                                  <p:childTnLst>
                                    <p:set>
                                      <p:cBhvr>
                                        <p:cTn id="145" dur="1" fill="hold">
                                          <p:stCondLst>
                                            <p:cond delay="0"/>
                                          </p:stCondLst>
                                        </p:cTn>
                                        <p:tgtEl>
                                          <p:spTgt spid="97"/>
                                        </p:tgtEl>
                                        <p:attrNameLst>
                                          <p:attrName>style.visibility</p:attrName>
                                        </p:attrNameLst>
                                      </p:cBhvr>
                                      <p:to>
                                        <p:strVal val="visible"/>
                                      </p:to>
                                    </p:set>
                                    <p:animEffect transition="in" filter="fade">
                                      <p:cBhvr>
                                        <p:cTn id="146" dur="1000"/>
                                        <p:tgtEl>
                                          <p:spTgt spid="97"/>
                                        </p:tgtEl>
                                      </p:cBhvr>
                                    </p:animEffect>
                                    <p:anim calcmode="lin" valueType="num">
                                      <p:cBhvr>
                                        <p:cTn id="147" dur="1000" fill="hold"/>
                                        <p:tgtEl>
                                          <p:spTgt spid="97"/>
                                        </p:tgtEl>
                                        <p:attrNameLst>
                                          <p:attrName>ppt_x</p:attrName>
                                        </p:attrNameLst>
                                      </p:cBhvr>
                                      <p:tavLst>
                                        <p:tav tm="0">
                                          <p:val>
                                            <p:strVal val="#ppt_x"/>
                                          </p:val>
                                        </p:tav>
                                        <p:tav tm="100000">
                                          <p:val>
                                            <p:strVal val="#ppt_x"/>
                                          </p:val>
                                        </p:tav>
                                      </p:tavLst>
                                    </p:anim>
                                    <p:anim calcmode="lin" valueType="num">
                                      <p:cBhvr>
                                        <p:cTn id="148" dur="1000" fill="hold"/>
                                        <p:tgtEl>
                                          <p:spTgt spid="97"/>
                                        </p:tgtEl>
                                        <p:attrNameLst>
                                          <p:attrName>ppt_y</p:attrName>
                                        </p:attrNameLst>
                                      </p:cBhvr>
                                      <p:tavLst>
                                        <p:tav tm="0">
                                          <p:val>
                                            <p:strVal val="#ppt_y+.1"/>
                                          </p:val>
                                        </p:tav>
                                        <p:tav tm="100000">
                                          <p:val>
                                            <p:strVal val="#ppt_y"/>
                                          </p:val>
                                        </p:tav>
                                      </p:tavLst>
                                    </p:anim>
                                  </p:childTnLst>
                                </p:cTn>
                              </p:par>
                              <p:par>
                                <p:cTn id="149" presetID="42" presetClass="entr" presetSubtype="0" fill="hold" grpId="0" nodeType="withEffect">
                                  <p:stCondLst>
                                    <p:cond delay="0"/>
                                  </p:stCondLst>
                                  <p:childTnLst>
                                    <p:set>
                                      <p:cBhvr>
                                        <p:cTn id="150" dur="1" fill="hold">
                                          <p:stCondLst>
                                            <p:cond delay="0"/>
                                          </p:stCondLst>
                                        </p:cTn>
                                        <p:tgtEl>
                                          <p:spTgt spid="101"/>
                                        </p:tgtEl>
                                        <p:attrNameLst>
                                          <p:attrName>style.visibility</p:attrName>
                                        </p:attrNameLst>
                                      </p:cBhvr>
                                      <p:to>
                                        <p:strVal val="visible"/>
                                      </p:to>
                                    </p:set>
                                    <p:animEffect transition="in" filter="fade">
                                      <p:cBhvr>
                                        <p:cTn id="151" dur="1000"/>
                                        <p:tgtEl>
                                          <p:spTgt spid="101"/>
                                        </p:tgtEl>
                                      </p:cBhvr>
                                    </p:animEffect>
                                    <p:anim calcmode="lin" valueType="num">
                                      <p:cBhvr>
                                        <p:cTn id="152" dur="1000" fill="hold"/>
                                        <p:tgtEl>
                                          <p:spTgt spid="101"/>
                                        </p:tgtEl>
                                        <p:attrNameLst>
                                          <p:attrName>ppt_x</p:attrName>
                                        </p:attrNameLst>
                                      </p:cBhvr>
                                      <p:tavLst>
                                        <p:tav tm="0">
                                          <p:val>
                                            <p:strVal val="#ppt_x"/>
                                          </p:val>
                                        </p:tav>
                                        <p:tav tm="100000">
                                          <p:val>
                                            <p:strVal val="#ppt_x"/>
                                          </p:val>
                                        </p:tav>
                                      </p:tavLst>
                                    </p:anim>
                                    <p:anim calcmode="lin" valueType="num">
                                      <p:cBhvr>
                                        <p:cTn id="153" dur="1000" fill="hold"/>
                                        <p:tgtEl>
                                          <p:spTgt spid="101"/>
                                        </p:tgtEl>
                                        <p:attrNameLst>
                                          <p:attrName>ppt_y</p:attrName>
                                        </p:attrNameLst>
                                      </p:cBhvr>
                                      <p:tavLst>
                                        <p:tav tm="0">
                                          <p:val>
                                            <p:strVal val="#ppt_y+.1"/>
                                          </p:val>
                                        </p:tav>
                                        <p:tav tm="100000">
                                          <p:val>
                                            <p:strVal val="#ppt_y"/>
                                          </p:val>
                                        </p:tav>
                                      </p:tavLst>
                                    </p:anim>
                                  </p:childTnLst>
                                </p:cTn>
                              </p:par>
                              <p:par>
                                <p:cTn id="154" presetID="42" presetClass="entr" presetSubtype="0" fill="hold" grpId="0" nodeType="withEffect">
                                  <p:stCondLst>
                                    <p:cond delay="0"/>
                                  </p:stCondLst>
                                  <p:childTnLst>
                                    <p:set>
                                      <p:cBhvr>
                                        <p:cTn id="155" dur="1" fill="hold">
                                          <p:stCondLst>
                                            <p:cond delay="0"/>
                                          </p:stCondLst>
                                        </p:cTn>
                                        <p:tgtEl>
                                          <p:spTgt spid="105"/>
                                        </p:tgtEl>
                                        <p:attrNameLst>
                                          <p:attrName>style.visibility</p:attrName>
                                        </p:attrNameLst>
                                      </p:cBhvr>
                                      <p:to>
                                        <p:strVal val="visible"/>
                                      </p:to>
                                    </p:set>
                                    <p:animEffect transition="in" filter="fade">
                                      <p:cBhvr>
                                        <p:cTn id="156" dur="1000"/>
                                        <p:tgtEl>
                                          <p:spTgt spid="105"/>
                                        </p:tgtEl>
                                      </p:cBhvr>
                                    </p:animEffect>
                                    <p:anim calcmode="lin" valueType="num">
                                      <p:cBhvr>
                                        <p:cTn id="157" dur="1000" fill="hold"/>
                                        <p:tgtEl>
                                          <p:spTgt spid="105"/>
                                        </p:tgtEl>
                                        <p:attrNameLst>
                                          <p:attrName>ppt_x</p:attrName>
                                        </p:attrNameLst>
                                      </p:cBhvr>
                                      <p:tavLst>
                                        <p:tav tm="0">
                                          <p:val>
                                            <p:strVal val="#ppt_x"/>
                                          </p:val>
                                        </p:tav>
                                        <p:tav tm="100000">
                                          <p:val>
                                            <p:strVal val="#ppt_x"/>
                                          </p:val>
                                        </p:tav>
                                      </p:tavLst>
                                    </p:anim>
                                    <p:anim calcmode="lin" valueType="num">
                                      <p:cBhvr>
                                        <p:cTn id="158" dur="1000" fill="hold"/>
                                        <p:tgtEl>
                                          <p:spTgt spid="105"/>
                                        </p:tgtEl>
                                        <p:attrNameLst>
                                          <p:attrName>ppt_y</p:attrName>
                                        </p:attrNameLst>
                                      </p:cBhvr>
                                      <p:tavLst>
                                        <p:tav tm="0">
                                          <p:val>
                                            <p:strVal val="#ppt_y+.1"/>
                                          </p:val>
                                        </p:tav>
                                        <p:tav tm="100000">
                                          <p:val>
                                            <p:strVal val="#ppt_y"/>
                                          </p:val>
                                        </p:tav>
                                      </p:tavLst>
                                    </p:anim>
                                  </p:childTnLst>
                                </p:cTn>
                              </p:par>
                              <p:par>
                                <p:cTn id="159" presetID="42" presetClass="entr" presetSubtype="0" fill="hold" grpId="0" nodeType="withEffect">
                                  <p:stCondLst>
                                    <p:cond delay="0"/>
                                  </p:stCondLst>
                                  <p:childTnLst>
                                    <p:set>
                                      <p:cBhvr>
                                        <p:cTn id="160" dur="1" fill="hold">
                                          <p:stCondLst>
                                            <p:cond delay="0"/>
                                          </p:stCondLst>
                                        </p:cTn>
                                        <p:tgtEl>
                                          <p:spTgt spid="35"/>
                                        </p:tgtEl>
                                        <p:attrNameLst>
                                          <p:attrName>style.visibility</p:attrName>
                                        </p:attrNameLst>
                                      </p:cBhvr>
                                      <p:to>
                                        <p:strVal val="visible"/>
                                      </p:to>
                                    </p:set>
                                    <p:animEffect transition="in" filter="fade">
                                      <p:cBhvr>
                                        <p:cTn id="161" dur="1000"/>
                                        <p:tgtEl>
                                          <p:spTgt spid="35"/>
                                        </p:tgtEl>
                                      </p:cBhvr>
                                    </p:animEffect>
                                    <p:anim calcmode="lin" valueType="num">
                                      <p:cBhvr>
                                        <p:cTn id="162" dur="1000" fill="hold"/>
                                        <p:tgtEl>
                                          <p:spTgt spid="35"/>
                                        </p:tgtEl>
                                        <p:attrNameLst>
                                          <p:attrName>ppt_x</p:attrName>
                                        </p:attrNameLst>
                                      </p:cBhvr>
                                      <p:tavLst>
                                        <p:tav tm="0">
                                          <p:val>
                                            <p:strVal val="#ppt_x"/>
                                          </p:val>
                                        </p:tav>
                                        <p:tav tm="100000">
                                          <p:val>
                                            <p:strVal val="#ppt_x"/>
                                          </p:val>
                                        </p:tav>
                                      </p:tavLst>
                                    </p:anim>
                                    <p:anim calcmode="lin" valueType="num">
                                      <p:cBhvr>
                                        <p:cTn id="163" dur="1000" fill="hold"/>
                                        <p:tgtEl>
                                          <p:spTgt spid="35"/>
                                        </p:tgtEl>
                                        <p:attrNameLst>
                                          <p:attrName>ppt_y</p:attrName>
                                        </p:attrNameLst>
                                      </p:cBhvr>
                                      <p:tavLst>
                                        <p:tav tm="0">
                                          <p:val>
                                            <p:strVal val="#ppt_y+.1"/>
                                          </p:val>
                                        </p:tav>
                                        <p:tav tm="100000">
                                          <p:val>
                                            <p:strVal val="#ppt_y"/>
                                          </p:val>
                                        </p:tav>
                                      </p:tavLst>
                                    </p:anim>
                                  </p:childTnLst>
                                </p:cTn>
                              </p:par>
                              <p:par>
                                <p:cTn id="164" presetID="42" presetClass="entr" presetSubtype="0" fill="hold" grpId="0" nodeType="withEffect" nodePh="1">
                                  <p:stCondLst>
                                    <p:cond delay="0"/>
                                  </p:stCondLst>
                                  <p:endCondLst>
                                    <p:cond evt="begin" delay="0">
                                      <p:tn val="164"/>
                                    </p:cond>
                                  </p:endCondLst>
                                  <p:childTnLst>
                                    <p:set>
                                      <p:cBhvr>
                                        <p:cTn id="165" dur="1" fill="hold">
                                          <p:stCondLst>
                                            <p:cond delay="0"/>
                                          </p:stCondLst>
                                        </p:cTn>
                                        <p:tgtEl>
                                          <p:spTgt spid="36"/>
                                        </p:tgtEl>
                                        <p:attrNameLst>
                                          <p:attrName>style.visibility</p:attrName>
                                        </p:attrNameLst>
                                      </p:cBhvr>
                                      <p:to>
                                        <p:strVal val="visible"/>
                                      </p:to>
                                    </p:set>
                                    <p:animEffect transition="in" filter="fade">
                                      <p:cBhvr>
                                        <p:cTn id="166" dur="1000"/>
                                        <p:tgtEl>
                                          <p:spTgt spid="36"/>
                                        </p:tgtEl>
                                      </p:cBhvr>
                                    </p:animEffect>
                                    <p:anim calcmode="lin" valueType="num">
                                      <p:cBhvr>
                                        <p:cTn id="167" dur="1000" fill="hold"/>
                                        <p:tgtEl>
                                          <p:spTgt spid="36"/>
                                        </p:tgtEl>
                                        <p:attrNameLst>
                                          <p:attrName>ppt_x</p:attrName>
                                        </p:attrNameLst>
                                      </p:cBhvr>
                                      <p:tavLst>
                                        <p:tav tm="0">
                                          <p:val>
                                            <p:strVal val="#ppt_x"/>
                                          </p:val>
                                        </p:tav>
                                        <p:tav tm="100000">
                                          <p:val>
                                            <p:strVal val="#ppt_x"/>
                                          </p:val>
                                        </p:tav>
                                      </p:tavLst>
                                    </p:anim>
                                    <p:anim calcmode="lin" valueType="num">
                                      <p:cBhvr>
                                        <p:cTn id="168" dur="1000" fill="hold"/>
                                        <p:tgtEl>
                                          <p:spTgt spid="36"/>
                                        </p:tgtEl>
                                        <p:attrNameLst>
                                          <p:attrName>ppt_y</p:attrName>
                                        </p:attrNameLst>
                                      </p:cBhvr>
                                      <p:tavLst>
                                        <p:tav tm="0">
                                          <p:val>
                                            <p:strVal val="#ppt_y+.1"/>
                                          </p:val>
                                        </p:tav>
                                        <p:tav tm="100000">
                                          <p:val>
                                            <p:strVal val="#ppt_y"/>
                                          </p:val>
                                        </p:tav>
                                      </p:tavLst>
                                    </p:anim>
                                  </p:childTnLst>
                                </p:cTn>
                              </p:par>
                              <p:par>
                                <p:cTn id="169" presetID="42" presetClass="entr" presetSubtype="0" fill="hold" grpId="0" nodeType="withEffect">
                                  <p:stCondLst>
                                    <p:cond delay="0"/>
                                  </p:stCondLst>
                                  <p:childTnLst>
                                    <p:set>
                                      <p:cBhvr>
                                        <p:cTn id="170" dur="1" fill="hold">
                                          <p:stCondLst>
                                            <p:cond delay="0"/>
                                          </p:stCondLst>
                                        </p:cTn>
                                        <p:tgtEl>
                                          <p:spTgt spid="37"/>
                                        </p:tgtEl>
                                        <p:attrNameLst>
                                          <p:attrName>style.visibility</p:attrName>
                                        </p:attrNameLst>
                                      </p:cBhvr>
                                      <p:to>
                                        <p:strVal val="visible"/>
                                      </p:to>
                                    </p:set>
                                    <p:animEffect transition="in" filter="fade">
                                      <p:cBhvr>
                                        <p:cTn id="171" dur="1000"/>
                                        <p:tgtEl>
                                          <p:spTgt spid="37"/>
                                        </p:tgtEl>
                                      </p:cBhvr>
                                    </p:animEffect>
                                    <p:anim calcmode="lin" valueType="num">
                                      <p:cBhvr>
                                        <p:cTn id="172" dur="1000" fill="hold"/>
                                        <p:tgtEl>
                                          <p:spTgt spid="37"/>
                                        </p:tgtEl>
                                        <p:attrNameLst>
                                          <p:attrName>ppt_x</p:attrName>
                                        </p:attrNameLst>
                                      </p:cBhvr>
                                      <p:tavLst>
                                        <p:tav tm="0">
                                          <p:val>
                                            <p:strVal val="#ppt_x"/>
                                          </p:val>
                                        </p:tav>
                                        <p:tav tm="100000">
                                          <p:val>
                                            <p:strVal val="#ppt_x"/>
                                          </p:val>
                                        </p:tav>
                                      </p:tavLst>
                                    </p:anim>
                                    <p:anim calcmode="lin" valueType="num">
                                      <p:cBhvr>
                                        <p:cTn id="173" dur="1000" fill="hold"/>
                                        <p:tgtEl>
                                          <p:spTgt spid="37"/>
                                        </p:tgtEl>
                                        <p:attrNameLst>
                                          <p:attrName>ppt_y</p:attrName>
                                        </p:attrNameLst>
                                      </p:cBhvr>
                                      <p:tavLst>
                                        <p:tav tm="0">
                                          <p:val>
                                            <p:strVal val="#ppt_y+.1"/>
                                          </p:val>
                                        </p:tav>
                                        <p:tav tm="100000">
                                          <p:val>
                                            <p:strVal val="#ppt_y"/>
                                          </p:val>
                                        </p:tav>
                                      </p:tavLst>
                                    </p:anim>
                                  </p:childTnLst>
                                </p:cTn>
                              </p:par>
                              <p:par>
                                <p:cTn id="174" presetID="42" presetClass="entr" presetSubtype="0" fill="hold" grpId="0" nodeType="withEffect">
                                  <p:stCondLst>
                                    <p:cond delay="0"/>
                                  </p:stCondLst>
                                  <p:childTnLst>
                                    <p:set>
                                      <p:cBhvr>
                                        <p:cTn id="175" dur="1" fill="hold">
                                          <p:stCondLst>
                                            <p:cond delay="0"/>
                                          </p:stCondLst>
                                        </p:cTn>
                                        <p:tgtEl>
                                          <p:spTgt spid="38"/>
                                        </p:tgtEl>
                                        <p:attrNameLst>
                                          <p:attrName>style.visibility</p:attrName>
                                        </p:attrNameLst>
                                      </p:cBhvr>
                                      <p:to>
                                        <p:strVal val="visible"/>
                                      </p:to>
                                    </p:set>
                                    <p:animEffect transition="in" filter="fade">
                                      <p:cBhvr>
                                        <p:cTn id="176" dur="1000"/>
                                        <p:tgtEl>
                                          <p:spTgt spid="38"/>
                                        </p:tgtEl>
                                      </p:cBhvr>
                                    </p:animEffect>
                                    <p:anim calcmode="lin" valueType="num">
                                      <p:cBhvr>
                                        <p:cTn id="177" dur="1000" fill="hold"/>
                                        <p:tgtEl>
                                          <p:spTgt spid="38"/>
                                        </p:tgtEl>
                                        <p:attrNameLst>
                                          <p:attrName>ppt_x</p:attrName>
                                        </p:attrNameLst>
                                      </p:cBhvr>
                                      <p:tavLst>
                                        <p:tav tm="0">
                                          <p:val>
                                            <p:strVal val="#ppt_x"/>
                                          </p:val>
                                        </p:tav>
                                        <p:tav tm="100000">
                                          <p:val>
                                            <p:strVal val="#ppt_x"/>
                                          </p:val>
                                        </p:tav>
                                      </p:tavLst>
                                    </p:anim>
                                    <p:anim calcmode="lin" valueType="num">
                                      <p:cBhvr>
                                        <p:cTn id="178" dur="1000" fill="hold"/>
                                        <p:tgtEl>
                                          <p:spTgt spid="38"/>
                                        </p:tgtEl>
                                        <p:attrNameLst>
                                          <p:attrName>ppt_y</p:attrName>
                                        </p:attrNameLst>
                                      </p:cBhvr>
                                      <p:tavLst>
                                        <p:tav tm="0">
                                          <p:val>
                                            <p:strVal val="#ppt_y+.1"/>
                                          </p:val>
                                        </p:tav>
                                        <p:tav tm="100000">
                                          <p:val>
                                            <p:strVal val="#ppt_y"/>
                                          </p:val>
                                        </p:tav>
                                      </p:tavLst>
                                    </p:anim>
                                  </p:childTnLst>
                                </p:cTn>
                              </p:par>
                              <p:par>
                                <p:cTn id="179" presetID="42" presetClass="entr" presetSubtype="0" fill="hold" grpId="0" nodeType="withEffect" nodePh="1">
                                  <p:stCondLst>
                                    <p:cond delay="0"/>
                                  </p:stCondLst>
                                  <p:endCondLst>
                                    <p:cond evt="begin" delay="0">
                                      <p:tn val="179"/>
                                    </p:cond>
                                  </p:endCondLst>
                                  <p:childTnLst>
                                    <p:set>
                                      <p:cBhvr>
                                        <p:cTn id="180" dur="1" fill="hold">
                                          <p:stCondLst>
                                            <p:cond delay="0"/>
                                          </p:stCondLst>
                                        </p:cTn>
                                        <p:tgtEl>
                                          <p:spTgt spid="39"/>
                                        </p:tgtEl>
                                        <p:attrNameLst>
                                          <p:attrName>style.visibility</p:attrName>
                                        </p:attrNameLst>
                                      </p:cBhvr>
                                      <p:to>
                                        <p:strVal val="visible"/>
                                      </p:to>
                                    </p:set>
                                    <p:animEffect transition="in" filter="fade">
                                      <p:cBhvr>
                                        <p:cTn id="181" dur="1000"/>
                                        <p:tgtEl>
                                          <p:spTgt spid="39"/>
                                        </p:tgtEl>
                                      </p:cBhvr>
                                    </p:animEffect>
                                    <p:anim calcmode="lin" valueType="num">
                                      <p:cBhvr>
                                        <p:cTn id="182" dur="1000" fill="hold"/>
                                        <p:tgtEl>
                                          <p:spTgt spid="39"/>
                                        </p:tgtEl>
                                        <p:attrNameLst>
                                          <p:attrName>ppt_x</p:attrName>
                                        </p:attrNameLst>
                                      </p:cBhvr>
                                      <p:tavLst>
                                        <p:tav tm="0">
                                          <p:val>
                                            <p:strVal val="#ppt_x"/>
                                          </p:val>
                                        </p:tav>
                                        <p:tav tm="100000">
                                          <p:val>
                                            <p:strVal val="#ppt_x"/>
                                          </p:val>
                                        </p:tav>
                                      </p:tavLst>
                                    </p:anim>
                                    <p:anim calcmode="lin" valueType="num">
                                      <p:cBhvr>
                                        <p:cTn id="183" dur="1000" fill="hold"/>
                                        <p:tgtEl>
                                          <p:spTgt spid="39"/>
                                        </p:tgtEl>
                                        <p:attrNameLst>
                                          <p:attrName>ppt_y</p:attrName>
                                        </p:attrNameLst>
                                      </p:cBhvr>
                                      <p:tavLst>
                                        <p:tav tm="0">
                                          <p:val>
                                            <p:strVal val="#ppt_y+.1"/>
                                          </p:val>
                                        </p:tav>
                                        <p:tav tm="100000">
                                          <p:val>
                                            <p:strVal val="#ppt_y"/>
                                          </p:val>
                                        </p:tav>
                                      </p:tavLst>
                                    </p:anim>
                                  </p:childTnLst>
                                </p:cTn>
                              </p:par>
                              <p:par>
                                <p:cTn id="184" presetID="42" presetClass="entr" presetSubtype="0" fill="hold" grpId="0" nodeType="withEffect">
                                  <p:stCondLst>
                                    <p:cond delay="0"/>
                                  </p:stCondLst>
                                  <p:childTnLst>
                                    <p:set>
                                      <p:cBhvr>
                                        <p:cTn id="185" dur="1" fill="hold">
                                          <p:stCondLst>
                                            <p:cond delay="0"/>
                                          </p:stCondLst>
                                        </p:cTn>
                                        <p:tgtEl>
                                          <p:spTgt spid="40"/>
                                        </p:tgtEl>
                                        <p:attrNameLst>
                                          <p:attrName>style.visibility</p:attrName>
                                        </p:attrNameLst>
                                      </p:cBhvr>
                                      <p:to>
                                        <p:strVal val="visible"/>
                                      </p:to>
                                    </p:set>
                                    <p:animEffect transition="in" filter="fade">
                                      <p:cBhvr>
                                        <p:cTn id="186" dur="1000"/>
                                        <p:tgtEl>
                                          <p:spTgt spid="40"/>
                                        </p:tgtEl>
                                      </p:cBhvr>
                                    </p:animEffect>
                                    <p:anim calcmode="lin" valueType="num">
                                      <p:cBhvr>
                                        <p:cTn id="187" dur="1000" fill="hold"/>
                                        <p:tgtEl>
                                          <p:spTgt spid="40"/>
                                        </p:tgtEl>
                                        <p:attrNameLst>
                                          <p:attrName>ppt_x</p:attrName>
                                        </p:attrNameLst>
                                      </p:cBhvr>
                                      <p:tavLst>
                                        <p:tav tm="0">
                                          <p:val>
                                            <p:strVal val="#ppt_x"/>
                                          </p:val>
                                        </p:tav>
                                        <p:tav tm="100000">
                                          <p:val>
                                            <p:strVal val="#ppt_x"/>
                                          </p:val>
                                        </p:tav>
                                      </p:tavLst>
                                    </p:anim>
                                    <p:anim calcmode="lin" valueType="num">
                                      <p:cBhvr>
                                        <p:cTn id="188" dur="1000" fill="hold"/>
                                        <p:tgtEl>
                                          <p:spTgt spid="40"/>
                                        </p:tgtEl>
                                        <p:attrNameLst>
                                          <p:attrName>ppt_y</p:attrName>
                                        </p:attrNameLst>
                                      </p:cBhvr>
                                      <p:tavLst>
                                        <p:tav tm="0">
                                          <p:val>
                                            <p:strVal val="#ppt_y+.1"/>
                                          </p:val>
                                        </p:tav>
                                        <p:tav tm="100000">
                                          <p:val>
                                            <p:strVal val="#ppt_y"/>
                                          </p:val>
                                        </p:tav>
                                      </p:tavLst>
                                    </p:anim>
                                  </p:childTnLst>
                                </p:cTn>
                              </p:par>
                              <p:par>
                                <p:cTn id="189" presetID="42" presetClass="entr" presetSubtype="0" fill="hold" grpId="0" nodeType="withEffect">
                                  <p:stCondLst>
                                    <p:cond delay="0"/>
                                  </p:stCondLst>
                                  <p:childTnLst>
                                    <p:set>
                                      <p:cBhvr>
                                        <p:cTn id="190" dur="1" fill="hold">
                                          <p:stCondLst>
                                            <p:cond delay="0"/>
                                          </p:stCondLst>
                                        </p:cTn>
                                        <p:tgtEl>
                                          <p:spTgt spid="45"/>
                                        </p:tgtEl>
                                        <p:attrNameLst>
                                          <p:attrName>style.visibility</p:attrName>
                                        </p:attrNameLst>
                                      </p:cBhvr>
                                      <p:to>
                                        <p:strVal val="visible"/>
                                      </p:to>
                                    </p:set>
                                    <p:animEffect transition="in" filter="fade">
                                      <p:cBhvr>
                                        <p:cTn id="191" dur="1000"/>
                                        <p:tgtEl>
                                          <p:spTgt spid="45"/>
                                        </p:tgtEl>
                                      </p:cBhvr>
                                    </p:animEffect>
                                    <p:anim calcmode="lin" valueType="num">
                                      <p:cBhvr>
                                        <p:cTn id="192" dur="1000" fill="hold"/>
                                        <p:tgtEl>
                                          <p:spTgt spid="45"/>
                                        </p:tgtEl>
                                        <p:attrNameLst>
                                          <p:attrName>ppt_x</p:attrName>
                                        </p:attrNameLst>
                                      </p:cBhvr>
                                      <p:tavLst>
                                        <p:tav tm="0">
                                          <p:val>
                                            <p:strVal val="#ppt_x"/>
                                          </p:val>
                                        </p:tav>
                                        <p:tav tm="100000">
                                          <p:val>
                                            <p:strVal val="#ppt_x"/>
                                          </p:val>
                                        </p:tav>
                                      </p:tavLst>
                                    </p:anim>
                                    <p:anim calcmode="lin" valueType="num">
                                      <p:cBhvr>
                                        <p:cTn id="193"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194" fill="hold">
                      <p:stCondLst>
                        <p:cond delay="indefinite"/>
                      </p:stCondLst>
                      <p:childTnLst>
                        <p:par>
                          <p:cTn id="195" fill="hold">
                            <p:stCondLst>
                              <p:cond delay="0"/>
                            </p:stCondLst>
                            <p:childTnLst>
                              <p:par>
                                <p:cTn id="196" presetID="42" presetClass="entr" presetSubtype="0" fill="hold" grpId="0" nodeType="clickEffect">
                                  <p:stCondLst>
                                    <p:cond delay="0"/>
                                  </p:stCondLst>
                                  <p:childTnLst>
                                    <p:set>
                                      <p:cBhvr>
                                        <p:cTn id="197" dur="1" fill="hold">
                                          <p:stCondLst>
                                            <p:cond delay="0"/>
                                          </p:stCondLst>
                                        </p:cTn>
                                        <p:tgtEl>
                                          <p:spTgt spid="46"/>
                                        </p:tgtEl>
                                        <p:attrNameLst>
                                          <p:attrName>style.visibility</p:attrName>
                                        </p:attrNameLst>
                                      </p:cBhvr>
                                      <p:to>
                                        <p:strVal val="visible"/>
                                      </p:to>
                                    </p:set>
                                    <p:animEffect transition="in" filter="fade">
                                      <p:cBhvr>
                                        <p:cTn id="198" dur="1000"/>
                                        <p:tgtEl>
                                          <p:spTgt spid="46"/>
                                        </p:tgtEl>
                                      </p:cBhvr>
                                    </p:animEffect>
                                    <p:anim calcmode="lin" valueType="num">
                                      <p:cBhvr>
                                        <p:cTn id="199" dur="1000" fill="hold"/>
                                        <p:tgtEl>
                                          <p:spTgt spid="46"/>
                                        </p:tgtEl>
                                        <p:attrNameLst>
                                          <p:attrName>ppt_x</p:attrName>
                                        </p:attrNameLst>
                                      </p:cBhvr>
                                      <p:tavLst>
                                        <p:tav tm="0">
                                          <p:val>
                                            <p:strVal val="#ppt_x"/>
                                          </p:val>
                                        </p:tav>
                                        <p:tav tm="100000">
                                          <p:val>
                                            <p:strVal val="#ppt_x"/>
                                          </p:val>
                                        </p:tav>
                                      </p:tavLst>
                                    </p:anim>
                                    <p:anim calcmode="lin" valueType="num">
                                      <p:cBhvr>
                                        <p:cTn id="200" dur="1000" fill="hold"/>
                                        <p:tgtEl>
                                          <p:spTgt spid="46"/>
                                        </p:tgtEl>
                                        <p:attrNameLst>
                                          <p:attrName>ppt_y</p:attrName>
                                        </p:attrNameLst>
                                      </p:cBhvr>
                                      <p:tavLst>
                                        <p:tav tm="0">
                                          <p:val>
                                            <p:strVal val="#ppt_y+.1"/>
                                          </p:val>
                                        </p:tav>
                                        <p:tav tm="100000">
                                          <p:val>
                                            <p:strVal val="#ppt_y"/>
                                          </p:val>
                                        </p:tav>
                                      </p:tavLst>
                                    </p:anim>
                                  </p:childTnLst>
                                </p:cTn>
                              </p:par>
                              <p:par>
                                <p:cTn id="201" presetID="42" presetClass="entr" presetSubtype="0" fill="hold" grpId="0" nodeType="withEffect">
                                  <p:stCondLst>
                                    <p:cond delay="0"/>
                                  </p:stCondLst>
                                  <p:childTnLst>
                                    <p:set>
                                      <p:cBhvr>
                                        <p:cTn id="202" dur="1" fill="hold">
                                          <p:stCondLst>
                                            <p:cond delay="0"/>
                                          </p:stCondLst>
                                        </p:cTn>
                                        <p:tgtEl>
                                          <p:spTgt spid="47"/>
                                        </p:tgtEl>
                                        <p:attrNameLst>
                                          <p:attrName>style.visibility</p:attrName>
                                        </p:attrNameLst>
                                      </p:cBhvr>
                                      <p:to>
                                        <p:strVal val="visible"/>
                                      </p:to>
                                    </p:set>
                                    <p:animEffect transition="in" filter="fade">
                                      <p:cBhvr>
                                        <p:cTn id="203" dur="1000"/>
                                        <p:tgtEl>
                                          <p:spTgt spid="47"/>
                                        </p:tgtEl>
                                      </p:cBhvr>
                                    </p:animEffect>
                                    <p:anim calcmode="lin" valueType="num">
                                      <p:cBhvr>
                                        <p:cTn id="204" dur="1000" fill="hold"/>
                                        <p:tgtEl>
                                          <p:spTgt spid="47"/>
                                        </p:tgtEl>
                                        <p:attrNameLst>
                                          <p:attrName>ppt_x</p:attrName>
                                        </p:attrNameLst>
                                      </p:cBhvr>
                                      <p:tavLst>
                                        <p:tav tm="0">
                                          <p:val>
                                            <p:strVal val="#ppt_x"/>
                                          </p:val>
                                        </p:tav>
                                        <p:tav tm="100000">
                                          <p:val>
                                            <p:strVal val="#ppt_x"/>
                                          </p:val>
                                        </p:tav>
                                      </p:tavLst>
                                    </p:anim>
                                    <p:anim calcmode="lin" valueType="num">
                                      <p:cBhvr>
                                        <p:cTn id="205" dur="1000" fill="hold"/>
                                        <p:tgtEl>
                                          <p:spTgt spid="47"/>
                                        </p:tgtEl>
                                        <p:attrNameLst>
                                          <p:attrName>ppt_y</p:attrName>
                                        </p:attrNameLst>
                                      </p:cBhvr>
                                      <p:tavLst>
                                        <p:tav tm="0">
                                          <p:val>
                                            <p:strVal val="#ppt_y+.1"/>
                                          </p:val>
                                        </p:tav>
                                        <p:tav tm="100000">
                                          <p:val>
                                            <p:strVal val="#ppt_y"/>
                                          </p:val>
                                        </p:tav>
                                      </p:tavLst>
                                    </p:anim>
                                  </p:childTnLst>
                                </p:cTn>
                              </p:par>
                              <p:par>
                                <p:cTn id="206" presetID="42" presetClass="entr" presetSubtype="0" fill="hold" grpId="0" nodeType="withEffect">
                                  <p:stCondLst>
                                    <p:cond delay="0"/>
                                  </p:stCondLst>
                                  <p:childTnLst>
                                    <p:set>
                                      <p:cBhvr>
                                        <p:cTn id="207" dur="1" fill="hold">
                                          <p:stCondLst>
                                            <p:cond delay="0"/>
                                          </p:stCondLst>
                                        </p:cTn>
                                        <p:tgtEl>
                                          <p:spTgt spid="58"/>
                                        </p:tgtEl>
                                        <p:attrNameLst>
                                          <p:attrName>style.visibility</p:attrName>
                                        </p:attrNameLst>
                                      </p:cBhvr>
                                      <p:to>
                                        <p:strVal val="visible"/>
                                      </p:to>
                                    </p:set>
                                    <p:animEffect transition="in" filter="fade">
                                      <p:cBhvr>
                                        <p:cTn id="208" dur="1000"/>
                                        <p:tgtEl>
                                          <p:spTgt spid="58"/>
                                        </p:tgtEl>
                                      </p:cBhvr>
                                    </p:animEffect>
                                    <p:anim calcmode="lin" valueType="num">
                                      <p:cBhvr>
                                        <p:cTn id="209" dur="1000" fill="hold"/>
                                        <p:tgtEl>
                                          <p:spTgt spid="58"/>
                                        </p:tgtEl>
                                        <p:attrNameLst>
                                          <p:attrName>ppt_x</p:attrName>
                                        </p:attrNameLst>
                                      </p:cBhvr>
                                      <p:tavLst>
                                        <p:tav tm="0">
                                          <p:val>
                                            <p:strVal val="#ppt_x"/>
                                          </p:val>
                                        </p:tav>
                                        <p:tav tm="100000">
                                          <p:val>
                                            <p:strVal val="#ppt_x"/>
                                          </p:val>
                                        </p:tav>
                                      </p:tavLst>
                                    </p:anim>
                                    <p:anim calcmode="lin" valueType="num">
                                      <p:cBhvr>
                                        <p:cTn id="210" dur="1000" fill="hold"/>
                                        <p:tgtEl>
                                          <p:spTgt spid="58"/>
                                        </p:tgtEl>
                                        <p:attrNameLst>
                                          <p:attrName>ppt_y</p:attrName>
                                        </p:attrNameLst>
                                      </p:cBhvr>
                                      <p:tavLst>
                                        <p:tav tm="0">
                                          <p:val>
                                            <p:strVal val="#ppt_y+.1"/>
                                          </p:val>
                                        </p:tav>
                                        <p:tav tm="100000">
                                          <p:val>
                                            <p:strVal val="#ppt_y"/>
                                          </p:val>
                                        </p:tav>
                                      </p:tavLst>
                                    </p:anim>
                                  </p:childTnLst>
                                </p:cTn>
                              </p:par>
                              <p:par>
                                <p:cTn id="211" presetID="42" presetClass="entr" presetSubtype="0" fill="hold" grpId="0" nodeType="withEffect">
                                  <p:stCondLst>
                                    <p:cond delay="0"/>
                                  </p:stCondLst>
                                  <p:childTnLst>
                                    <p:set>
                                      <p:cBhvr>
                                        <p:cTn id="212" dur="1" fill="hold">
                                          <p:stCondLst>
                                            <p:cond delay="0"/>
                                          </p:stCondLst>
                                        </p:cTn>
                                        <p:tgtEl>
                                          <p:spTgt spid="59"/>
                                        </p:tgtEl>
                                        <p:attrNameLst>
                                          <p:attrName>style.visibility</p:attrName>
                                        </p:attrNameLst>
                                      </p:cBhvr>
                                      <p:to>
                                        <p:strVal val="visible"/>
                                      </p:to>
                                    </p:set>
                                    <p:animEffect transition="in" filter="fade">
                                      <p:cBhvr>
                                        <p:cTn id="213" dur="1000"/>
                                        <p:tgtEl>
                                          <p:spTgt spid="59"/>
                                        </p:tgtEl>
                                      </p:cBhvr>
                                    </p:animEffect>
                                    <p:anim calcmode="lin" valueType="num">
                                      <p:cBhvr>
                                        <p:cTn id="214" dur="1000" fill="hold"/>
                                        <p:tgtEl>
                                          <p:spTgt spid="59"/>
                                        </p:tgtEl>
                                        <p:attrNameLst>
                                          <p:attrName>ppt_x</p:attrName>
                                        </p:attrNameLst>
                                      </p:cBhvr>
                                      <p:tavLst>
                                        <p:tav tm="0">
                                          <p:val>
                                            <p:strVal val="#ppt_x"/>
                                          </p:val>
                                        </p:tav>
                                        <p:tav tm="100000">
                                          <p:val>
                                            <p:strVal val="#ppt_x"/>
                                          </p:val>
                                        </p:tav>
                                      </p:tavLst>
                                    </p:anim>
                                    <p:anim calcmode="lin" valueType="num">
                                      <p:cBhvr>
                                        <p:cTn id="215" dur="1000" fill="hold"/>
                                        <p:tgtEl>
                                          <p:spTgt spid="59"/>
                                        </p:tgtEl>
                                        <p:attrNameLst>
                                          <p:attrName>ppt_y</p:attrName>
                                        </p:attrNameLst>
                                      </p:cBhvr>
                                      <p:tavLst>
                                        <p:tav tm="0">
                                          <p:val>
                                            <p:strVal val="#ppt_y+.1"/>
                                          </p:val>
                                        </p:tav>
                                        <p:tav tm="100000">
                                          <p:val>
                                            <p:strVal val="#ppt_y"/>
                                          </p:val>
                                        </p:tav>
                                      </p:tavLst>
                                    </p:anim>
                                  </p:childTnLst>
                                </p:cTn>
                              </p:par>
                              <p:par>
                                <p:cTn id="216" presetID="42" presetClass="entr" presetSubtype="0" fill="hold" grpId="0" nodeType="withEffect">
                                  <p:stCondLst>
                                    <p:cond delay="0"/>
                                  </p:stCondLst>
                                  <p:childTnLst>
                                    <p:set>
                                      <p:cBhvr>
                                        <p:cTn id="217" dur="1" fill="hold">
                                          <p:stCondLst>
                                            <p:cond delay="0"/>
                                          </p:stCondLst>
                                        </p:cTn>
                                        <p:tgtEl>
                                          <p:spTgt spid="98"/>
                                        </p:tgtEl>
                                        <p:attrNameLst>
                                          <p:attrName>style.visibility</p:attrName>
                                        </p:attrNameLst>
                                      </p:cBhvr>
                                      <p:to>
                                        <p:strVal val="visible"/>
                                      </p:to>
                                    </p:set>
                                    <p:animEffect transition="in" filter="fade">
                                      <p:cBhvr>
                                        <p:cTn id="218" dur="1000"/>
                                        <p:tgtEl>
                                          <p:spTgt spid="98"/>
                                        </p:tgtEl>
                                      </p:cBhvr>
                                    </p:animEffect>
                                    <p:anim calcmode="lin" valueType="num">
                                      <p:cBhvr>
                                        <p:cTn id="219" dur="1000" fill="hold"/>
                                        <p:tgtEl>
                                          <p:spTgt spid="98"/>
                                        </p:tgtEl>
                                        <p:attrNameLst>
                                          <p:attrName>ppt_x</p:attrName>
                                        </p:attrNameLst>
                                      </p:cBhvr>
                                      <p:tavLst>
                                        <p:tav tm="0">
                                          <p:val>
                                            <p:strVal val="#ppt_x"/>
                                          </p:val>
                                        </p:tav>
                                        <p:tav tm="100000">
                                          <p:val>
                                            <p:strVal val="#ppt_x"/>
                                          </p:val>
                                        </p:tav>
                                      </p:tavLst>
                                    </p:anim>
                                    <p:anim calcmode="lin" valueType="num">
                                      <p:cBhvr>
                                        <p:cTn id="220" dur="1000" fill="hold"/>
                                        <p:tgtEl>
                                          <p:spTgt spid="98"/>
                                        </p:tgtEl>
                                        <p:attrNameLst>
                                          <p:attrName>ppt_y</p:attrName>
                                        </p:attrNameLst>
                                      </p:cBhvr>
                                      <p:tavLst>
                                        <p:tav tm="0">
                                          <p:val>
                                            <p:strVal val="#ppt_y+.1"/>
                                          </p:val>
                                        </p:tav>
                                        <p:tav tm="100000">
                                          <p:val>
                                            <p:strVal val="#ppt_y"/>
                                          </p:val>
                                        </p:tav>
                                      </p:tavLst>
                                    </p:anim>
                                  </p:childTnLst>
                                </p:cTn>
                              </p:par>
                              <p:par>
                                <p:cTn id="221" presetID="42" presetClass="entr" presetSubtype="0" fill="hold" grpId="0" nodeType="withEffect">
                                  <p:stCondLst>
                                    <p:cond delay="0"/>
                                  </p:stCondLst>
                                  <p:childTnLst>
                                    <p:set>
                                      <p:cBhvr>
                                        <p:cTn id="222" dur="1" fill="hold">
                                          <p:stCondLst>
                                            <p:cond delay="0"/>
                                          </p:stCondLst>
                                        </p:cTn>
                                        <p:tgtEl>
                                          <p:spTgt spid="102"/>
                                        </p:tgtEl>
                                        <p:attrNameLst>
                                          <p:attrName>style.visibility</p:attrName>
                                        </p:attrNameLst>
                                      </p:cBhvr>
                                      <p:to>
                                        <p:strVal val="visible"/>
                                      </p:to>
                                    </p:set>
                                    <p:animEffect transition="in" filter="fade">
                                      <p:cBhvr>
                                        <p:cTn id="223" dur="1000"/>
                                        <p:tgtEl>
                                          <p:spTgt spid="102"/>
                                        </p:tgtEl>
                                      </p:cBhvr>
                                    </p:animEffect>
                                    <p:anim calcmode="lin" valueType="num">
                                      <p:cBhvr>
                                        <p:cTn id="224" dur="1000" fill="hold"/>
                                        <p:tgtEl>
                                          <p:spTgt spid="102"/>
                                        </p:tgtEl>
                                        <p:attrNameLst>
                                          <p:attrName>ppt_x</p:attrName>
                                        </p:attrNameLst>
                                      </p:cBhvr>
                                      <p:tavLst>
                                        <p:tav tm="0">
                                          <p:val>
                                            <p:strVal val="#ppt_x"/>
                                          </p:val>
                                        </p:tav>
                                        <p:tav tm="100000">
                                          <p:val>
                                            <p:strVal val="#ppt_x"/>
                                          </p:val>
                                        </p:tav>
                                      </p:tavLst>
                                    </p:anim>
                                    <p:anim calcmode="lin" valueType="num">
                                      <p:cBhvr>
                                        <p:cTn id="225" dur="1000" fill="hold"/>
                                        <p:tgtEl>
                                          <p:spTgt spid="102"/>
                                        </p:tgtEl>
                                        <p:attrNameLst>
                                          <p:attrName>ppt_y</p:attrName>
                                        </p:attrNameLst>
                                      </p:cBhvr>
                                      <p:tavLst>
                                        <p:tav tm="0">
                                          <p:val>
                                            <p:strVal val="#ppt_y+.1"/>
                                          </p:val>
                                        </p:tav>
                                        <p:tav tm="100000">
                                          <p:val>
                                            <p:strVal val="#ppt_y"/>
                                          </p:val>
                                        </p:tav>
                                      </p:tavLst>
                                    </p:anim>
                                  </p:childTnLst>
                                </p:cTn>
                              </p:par>
                              <p:par>
                                <p:cTn id="226" presetID="42" presetClass="entr" presetSubtype="0" fill="hold" grpId="0" nodeType="withEffect">
                                  <p:stCondLst>
                                    <p:cond delay="0"/>
                                  </p:stCondLst>
                                  <p:childTnLst>
                                    <p:set>
                                      <p:cBhvr>
                                        <p:cTn id="227" dur="1" fill="hold">
                                          <p:stCondLst>
                                            <p:cond delay="0"/>
                                          </p:stCondLst>
                                        </p:cTn>
                                        <p:tgtEl>
                                          <p:spTgt spid="106"/>
                                        </p:tgtEl>
                                        <p:attrNameLst>
                                          <p:attrName>style.visibility</p:attrName>
                                        </p:attrNameLst>
                                      </p:cBhvr>
                                      <p:to>
                                        <p:strVal val="visible"/>
                                      </p:to>
                                    </p:set>
                                    <p:animEffect transition="in" filter="fade">
                                      <p:cBhvr>
                                        <p:cTn id="228" dur="1000"/>
                                        <p:tgtEl>
                                          <p:spTgt spid="106"/>
                                        </p:tgtEl>
                                      </p:cBhvr>
                                    </p:animEffect>
                                    <p:anim calcmode="lin" valueType="num">
                                      <p:cBhvr>
                                        <p:cTn id="229" dur="1000" fill="hold"/>
                                        <p:tgtEl>
                                          <p:spTgt spid="106"/>
                                        </p:tgtEl>
                                        <p:attrNameLst>
                                          <p:attrName>ppt_x</p:attrName>
                                        </p:attrNameLst>
                                      </p:cBhvr>
                                      <p:tavLst>
                                        <p:tav tm="0">
                                          <p:val>
                                            <p:strVal val="#ppt_x"/>
                                          </p:val>
                                        </p:tav>
                                        <p:tav tm="100000">
                                          <p:val>
                                            <p:strVal val="#ppt_x"/>
                                          </p:val>
                                        </p:tav>
                                      </p:tavLst>
                                    </p:anim>
                                    <p:anim calcmode="lin" valueType="num">
                                      <p:cBhvr>
                                        <p:cTn id="230" dur="1000" fill="hold"/>
                                        <p:tgtEl>
                                          <p:spTgt spid="106"/>
                                        </p:tgtEl>
                                        <p:attrNameLst>
                                          <p:attrName>ppt_y</p:attrName>
                                        </p:attrNameLst>
                                      </p:cBhvr>
                                      <p:tavLst>
                                        <p:tav tm="0">
                                          <p:val>
                                            <p:strVal val="#ppt_y+.1"/>
                                          </p:val>
                                        </p:tav>
                                        <p:tav tm="100000">
                                          <p:val>
                                            <p:strVal val="#ppt_y"/>
                                          </p:val>
                                        </p:tav>
                                      </p:tavLst>
                                    </p:anim>
                                  </p:childTnLst>
                                </p:cTn>
                              </p:par>
                              <p:par>
                                <p:cTn id="231" presetID="42" presetClass="entr" presetSubtype="0" fill="hold" grpId="0" nodeType="withEffect">
                                  <p:stCondLst>
                                    <p:cond delay="0"/>
                                  </p:stCondLst>
                                  <p:childTnLst>
                                    <p:set>
                                      <p:cBhvr>
                                        <p:cTn id="232" dur="1" fill="hold">
                                          <p:stCondLst>
                                            <p:cond delay="0"/>
                                          </p:stCondLst>
                                        </p:cTn>
                                        <p:tgtEl>
                                          <p:spTgt spid="50"/>
                                        </p:tgtEl>
                                        <p:attrNameLst>
                                          <p:attrName>style.visibility</p:attrName>
                                        </p:attrNameLst>
                                      </p:cBhvr>
                                      <p:to>
                                        <p:strVal val="visible"/>
                                      </p:to>
                                    </p:set>
                                    <p:animEffect transition="in" filter="fade">
                                      <p:cBhvr>
                                        <p:cTn id="233" dur="1000"/>
                                        <p:tgtEl>
                                          <p:spTgt spid="50"/>
                                        </p:tgtEl>
                                      </p:cBhvr>
                                    </p:animEffect>
                                    <p:anim calcmode="lin" valueType="num">
                                      <p:cBhvr>
                                        <p:cTn id="234" dur="1000" fill="hold"/>
                                        <p:tgtEl>
                                          <p:spTgt spid="50"/>
                                        </p:tgtEl>
                                        <p:attrNameLst>
                                          <p:attrName>ppt_x</p:attrName>
                                        </p:attrNameLst>
                                      </p:cBhvr>
                                      <p:tavLst>
                                        <p:tav tm="0">
                                          <p:val>
                                            <p:strVal val="#ppt_x"/>
                                          </p:val>
                                        </p:tav>
                                        <p:tav tm="100000">
                                          <p:val>
                                            <p:strVal val="#ppt_x"/>
                                          </p:val>
                                        </p:tav>
                                      </p:tavLst>
                                    </p:anim>
                                    <p:anim calcmode="lin" valueType="num">
                                      <p:cBhvr>
                                        <p:cTn id="235" dur="1000" fill="hold"/>
                                        <p:tgtEl>
                                          <p:spTgt spid="50"/>
                                        </p:tgtEl>
                                        <p:attrNameLst>
                                          <p:attrName>ppt_y</p:attrName>
                                        </p:attrNameLst>
                                      </p:cBhvr>
                                      <p:tavLst>
                                        <p:tav tm="0">
                                          <p:val>
                                            <p:strVal val="#ppt_y+.1"/>
                                          </p:val>
                                        </p:tav>
                                        <p:tav tm="100000">
                                          <p:val>
                                            <p:strVal val="#ppt_y"/>
                                          </p:val>
                                        </p:tav>
                                      </p:tavLst>
                                    </p:anim>
                                  </p:childTnLst>
                                </p:cTn>
                              </p:par>
                              <p:par>
                                <p:cTn id="236" presetID="42" presetClass="entr" presetSubtype="0" fill="hold" grpId="0" nodeType="withEffect" nodePh="1">
                                  <p:stCondLst>
                                    <p:cond delay="0"/>
                                  </p:stCondLst>
                                  <p:endCondLst>
                                    <p:cond evt="begin" delay="0">
                                      <p:tn val="236"/>
                                    </p:cond>
                                  </p:endCondLst>
                                  <p:childTnLst>
                                    <p:set>
                                      <p:cBhvr>
                                        <p:cTn id="237" dur="1" fill="hold">
                                          <p:stCondLst>
                                            <p:cond delay="0"/>
                                          </p:stCondLst>
                                        </p:cTn>
                                        <p:tgtEl>
                                          <p:spTgt spid="51"/>
                                        </p:tgtEl>
                                        <p:attrNameLst>
                                          <p:attrName>style.visibility</p:attrName>
                                        </p:attrNameLst>
                                      </p:cBhvr>
                                      <p:to>
                                        <p:strVal val="visible"/>
                                      </p:to>
                                    </p:set>
                                    <p:animEffect transition="in" filter="fade">
                                      <p:cBhvr>
                                        <p:cTn id="238" dur="1000"/>
                                        <p:tgtEl>
                                          <p:spTgt spid="51"/>
                                        </p:tgtEl>
                                      </p:cBhvr>
                                    </p:animEffect>
                                    <p:anim calcmode="lin" valueType="num">
                                      <p:cBhvr>
                                        <p:cTn id="239" dur="1000" fill="hold"/>
                                        <p:tgtEl>
                                          <p:spTgt spid="51"/>
                                        </p:tgtEl>
                                        <p:attrNameLst>
                                          <p:attrName>ppt_x</p:attrName>
                                        </p:attrNameLst>
                                      </p:cBhvr>
                                      <p:tavLst>
                                        <p:tav tm="0">
                                          <p:val>
                                            <p:strVal val="#ppt_x"/>
                                          </p:val>
                                        </p:tav>
                                        <p:tav tm="100000">
                                          <p:val>
                                            <p:strVal val="#ppt_x"/>
                                          </p:val>
                                        </p:tav>
                                      </p:tavLst>
                                    </p:anim>
                                    <p:anim calcmode="lin" valueType="num">
                                      <p:cBhvr>
                                        <p:cTn id="240" dur="1000" fill="hold"/>
                                        <p:tgtEl>
                                          <p:spTgt spid="51"/>
                                        </p:tgtEl>
                                        <p:attrNameLst>
                                          <p:attrName>ppt_y</p:attrName>
                                        </p:attrNameLst>
                                      </p:cBhvr>
                                      <p:tavLst>
                                        <p:tav tm="0">
                                          <p:val>
                                            <p:strVal val="#ppt_y+.1"/>
                                          </p:val>
                                        </p:tav>
                                        <p:tav tm="100000">
                                          <p:val>
                                            <p:strVal val="#ppt_y"/>
                                          </p:val>
                                        </p:tav>
                                      </p:tavLst>
                                    </p:anim>
                                  </p:childTnLst>
                                </p:cTn>
                              </p:par>
                              <p:par>
                                <p:cTn id="241" presetID="42" presetClass="entr" presetSubtype="0" fill="hold" grpId="0" nodeType="withEffect">
                                  <p:stCondLst>
                                    <p:cond delay="0"/>
                                  </p:stCondLst>
                                  <p:childTnLst>
                                    <p:set>
                                      <p:cBhvr>
                                        <p:cTn id="242" dur="1" fill="hold">
                                          <p:stCondLst>
                                            <p:cond delay="0"/>
                                          </p:stCondLst>
                                        </p:cTn>
                                        <p:tgtEl>
                                          <p:spTgt spid="52"/>
                                        </p:tgtEl>
                                        <p:attrNameLst>
                                          <p:attrName>style.visibility</p:attrName>
                                        </p:attrNameLst>
                                      </p:cBhvr>
                                      <p:to>
                                        <p:strVal val="visible"/>
                                      </p:to>
                                    </p:set>
                                    <p:animEffect transition="in" filter="fade">
                                      <p:cBhvr>
                                        <p:cTn id="243" dur="1000"/>
                                        <p:tgtEl>
                                          <p:spTgt spid="52"/>
                                        </p:tgtEl>
                                      </p:cBhvr>
                                    </p:animEffect>
                                    <p:anim calcmode="lin" valueType="num">
                                      <p:cBhvr>
                                        <p:cTn id="244" dur="1000" fill="hold"/>
                                        <p:tgtEl>
                                          <p:spTgt spid="52"/>
                                        </p:tgtEl>
                                        <p:attrNameLst>
                                          <p:attrName>ppt_x</p:attrName>
                                        </p:attrNameLst>
                                      </p:cBhvr>
                                      <p:tavLst>
                                        <p:tav tm="0">
                                          <p:val>
                                            <p:strVal val="#ppt_x"/>
                                          </p:val>
                                        </p:tav>
                                        <p:tav tm="100000">
                                          <p:val>
                                            <p:strVal val="#ppt_x"/>
                                          </p:val>
                                        </p:tav>
                                      </p:tavLst>
                                    </p:anim>
                                    <p:anim calcmode="lin" valueType="num">
                                      <p:cBhvr>
                                        <p:cTn id="245" dur="1000" fill="hold"/>
                                        <p:tgtEl>
                                          <p:spTgt spid="52"/>
                                        </p:tgtEl>
                                        <p:attrNameLst>
                                          <p:attrName>ppt_y</p:attrName>
                                        </p:attrNameLst>
                                      </p:cBhvr>
                                      <p:tavLst>
                                        <p:tav tm="0">
                                          <p:val>
                                            <p:strVal val="#ppt_y+.1"/>
                                          </p:val>
                                        </p:tav>
                                        <p:tav tm="100000">
                                          <p:val>
                                            <p:strVal val="#ppt_y"/>
                                          </p:val>
                                        </p:tav>
                                      </p:tavLst>
                                    </p:anim>
                                  </p:childTnLst>
                                </p:cTn>
                              </p:par>
                              <p:par>
                                <p:cTn id="246" presetID="42" presetClass="entr" presetSubtype="0" fill="hold" grpId="0" nodeType="withEffect">
                                  <p:stCondLst>
                                    <p:cond delay="0"/>
                                  </p:stCondLst>
                                  <p:childTnLst>
                                    <p:set>
                                      <p:cBhvr>
                                        <p:cTn id="247" dur="1" fill="hold">
                                          <p:stCondLst>
                                            <p:cond delay="0"/>
                                          </p:stCondLst>
                                        </p:cTn>
                                        <p:tgtEl>
                                          <p:spTgt spid="53"/>
                                        </p:tgtEl>
                                        <p:attrNameLst>
                                          <p:attrName>style.visibility</p:attrName>
                                        </p:attrNameLst>
                                      </p:cBhvr>
                                      <p:to>
                                        <p:strVal val="visible"/>
                                      </p:to>
                                    </p:set>
                                    <p:animEffect transition="in" filter="fade">
                                      <p:cBhvr>
                                        <p:cTn id="248" dur="1000"/>
                                        <p:tgtEl>
                                          <p:spTgt spid="53"/>
                                        </p:tgtEl>
                                      </p:cBhvr>
                                    </p:animEffect>
                                    <p:anim calcmode="lin" valueType="num">
                                      <p:cBhvr>
                                        <p:cTn id="249" dur="1000" fill="hold"/>
                                        <p:tgtEl>
                                          <p:spTgt spid="53"/>
                                        </p:tgtEl>
                                        <p:attrNameLst>
                                          <p:attrName>ppt_x</p:attrName>
                                        </p:attrNameLst>
                                      </p:cBhvr>
                                      <p:tavLst>
                                        <p:tav tm="0">
                                          <p:val>
                                            <p:strVal val="#ppt_x"/>
                                          </p:val>
                                        </p:tav>
                                        <p:tav tm="100000">
                                          <p:val>
                                            <p:strVal val="#ppt_x"/>
                                          </p:val>
                                        </p:tav>
                                      </p:tavLst>
                                    </p:anim>
                                    <p:anim calcmode="lin" valueType="num">
                                      <p:cBhvr>
                                        <p:cTn id="250" dur="1000" fill="hold"/>
                                        <p:tgtEl>
                                          <p:spTgt spid="53"/>
                                        </p:tgtEl>
                                        <p:attrNameLst>
                                          <p:attrName>ppt_y</p:attrName>
                                        </p:attrNameLst>
                                      </p:cBhvr>
                                      <p:tavLst>
                                        <p:tav tm="0">
                                          <p:val>
                                            <p:strVal val="#ppt_y+.1"/>
                                          </p:val>
                                        </p:tav>
                                        <p:tav tm="100000">
                                          <p:val>
                                            <p:strVal val="#ppt_y"/>
                                          </p:val>
                                        </p:tav>
                                      </p:tavLst>
                                    </p:anim>
                                  </p:childTnLst>
                                </p:cTn>
                              </p:par>
                              <p:par>
                                <p:cTn id="251" presetID="42" presetClass="entr" presetSubtype="0" fill="hold" grpId="0" nodeType="withEffect" nodePh="1">
                                  <p:stCondLst>
                                    <p:cond delay="0"/>
                                  </p:stCondLst>
                                  <p:endCondLst>
                                    <p:cond evt="begin" delay="0">
                                      <p:tn val="251"/>
                                    </p:cond>
                                  </p:endCondLst>
                                  <p:childTnLst>
                                    <p:set>
                                      <p:cBhvr>
                                        <p:cTn id="252" dur="1" fill="hold">
                                          <p:stCondLst>
                                            <p:cond delay="0"/>
                                          </p:stCondLst>
                                        </p:cTn>
                                        <p:tgtEl>
                                          <p:spTgt spid="54"/>
                                        </p:tgtEl>
                                        <p:attrNameLst>
                                          <p:attrName>style.visibility</p:attrName>
                                        </p:attrNameLst>
                                      </p:cBhvr>
                                      <p:to>
                                        <p:strVal val="visible"/>
                                      </p:to>
                                    </p:set>
                                    <p:animEffect transition="in" filter="fade">
                                      <p:cBhvr>
                                        <p:cTn id="253" dur="1000"/>
                                        <p:tgtEl>
                                          <p:spTgt spid="54"/>
                                        </p:tgtEl>
                                      </p:cBhvr>
                                    </p:animEffect>
                                    <p:anim calcmode="lin" valueType="num">
                                      <p:cBhvr>
                                        <p:cTn id="254" dur="1000" fill="hold"/>
                                        <p:tgtEl>
                                          <p:spTgt spid="54"/>
                                        </p:tgtEl>
                                        <p:attrNameLst>
                                          <p:attrName>ppt_x</p:attrName>
                                        </p:attrNameLst>
                                      </p:cBhvr>
                                      <p:tavLst>
                                        <p:tav tm="0">
                                          <p:val>
                                            <p:strVal val="#ppt_x"/>
                                          </p:val>
                                        </p:tav>
                                        <p:tav tm="100000">
                                          <p:val>
                                            <p:strVal val="#ppt_x"/>
                                          </p:val>
                                        </p:tav>
                                      </p:tavLst>
                                    </p:anim>
                                    <p:anim calcmode="lin" valueType="num">
                                      <p:cBhvr>
                                        <p:cTn id="255" dur="1000" fill="hold"/>
                                        <p:tgtEl>
                                          <p:spTgt spid="54"/>
                                        </p:tgtEl>
                                        <p:attrNameLst>
                                          <p:attrName>ppt_y</p:attrName>
                                        </p:attrNameLst>
                                      </p:cBhvr>
                                      <p:tavLst>
                                        <p:tav tm="0">
                                          <p:val>
                                            <p:strVal val="#ppt_y+.1"/>
                                          </p:val>
                                        </p:tav>
                                        <p:tav tm="100000">
                                          <p:val>
                                            <p:strVal val="#ppt_y"/>
                                          </p:val>
                                        </p:tav>
                                      </p:tavLst>
                                    </p:anim>
                                  </p:childTnLst>
                                </p:cTn>
                              </p:par>
                              <p:par>
                                <p:cTn id="256" presetID="42" presetClass="entr" presetSubtype="0" fill="hold" grpId="0" nodeType="withEffect">
                                  <p:stCondLst>
                                    <p:cond delay="0"/>
                                  </p:stCondLst>
                                  <p:childTnLst>
                                    <p:set>
                                      <p:cBhvr>
                                        <p:cTn id="257" dur="1" fill="hold">
                                          <p:stCondLst>
                                            <p:cond delay="0"/>
                                          </p:stCondLst>
                                        </p:cTn>
                                        <p:tgtEl>
                                          <p:spTgt spid="55"/>
                                        </p:tgtEl>
                                        <p:attrNameLst>
                                          <p:attrName>style.visibility</p:attrName>
                                        </p:attrNameLst>
                                      </p:cBhvr>
                                      <p:to>
                                        <p:strVal val="visible"/>
                                      </p:to>
                                    </p:set>
                                    <p:animEffect transition="in" filter="fade">
                                      <p:cBhvr>
                                        <p:cTn id="258" dur="1000"/>
                                        <p:tgtEl>
                                          <p:spTgt spid="55"/>
                                        </p:tgtEl>
                                      </p:cBhvr>
                                    </p:animEffect>
                                    <p:anim calcmode="lin" valueType="num">
                                      <p:cBhvr>
                                        <p:cTn id="259" dur="1000" fill="hold"/>
                                        <p:tgtEl>
                                          <p:spTgt spid="55"/>
                                        </p:tgtEl>
                                        <p:attrNameLst>
                                          <p:attrName>ppt_x</p:attrName>
                                        </p:attrNameLst>
                                      </p:cBhvr>
                                      <p:tavLst>
                                        <p:tav tm="0">
                                          <p:val>
                                            <p:strVal val="#ppt_x"/>
                                          </p:val>
                                        </p:tav>
                                        <p:tav tm="100000">
                                          <p:val>
                                            <p:strVal val="#ppt_x"/>
                                          </p:val>
                                        </p:tav>
                                      </p:tavLst>
                                    </p:anim>
                                    <p:anim calcmode="lin" valueType="num">
                                      <p:cBhvr>
                                        <p:cTn id="260" dur="1000" fill="hold"/>
                                        <p:tgtEl>
                                          <p:spTgt spid="55"/>
                                        </p:tgtEl>
                                        <p:attrNameLst>
                                          <p:attrName>ppt_y</p:attrName>
                                        </p:attrNameLst>
                                      </p:cBhvr>
                                      <p:tavLst>
                                        <p:tav tm="0">
                                          <p:val>
                                            <p:strVal val="#ppt_y+.1"/>
                                          </p:val>
                                        </p:tav>
                                        <p:tav tm="100000">
                                          <p:val>
                                            <p:strVal val="#ppt_y"/>
                                          </p:val>
                                        </p:tav>
                                      </p:tavLst>
                                    </p:anim>
                                  </p:childTnLst>
                                </p:cTn>
                              </p:par>
                              <p:par>
                                <p:cTn id="261" presetID="42" presetClass="entr" presetSubtype="0" fill="hold" grpId="0" nodeType="withEffect">
                                  <p:stCondLst>
                                    <p:cond delay="0"/>
                                  </p:stCondLst>
                                  <p:childTnLst>
                                    <p:set>
                                      <p:cBhvr>
                                        <p:cTn id="262" dur="1" fill="hold">
                                          <p:stCondLst>
                                            <p:cond delay="0"/>
                                          </p:stCondLst>
                                        </p:cTn>
                                        <p:tgtEl>
                                          <p:spTgt spid="60"/>
                                        </p:tgtEl>
                                        <p:attrNameLst>
                                          <p:attrName>style.visibility</p:attrName>
                                        </p:attrNameLst>
                                      </p:cBhvr>
                                      <p:to>
                                        <p:strVal val="visible"/>
                                      </p:to>
                                    </p:set>
                                    <p:animEffect transition="in" filter="fade">
                                      <p:cBhvr>
                                        <p:cTn id="263" dur="1000"/>
                                        <p:tgtEl>
                                          <p:spTgt spid="60"/>
                                        </p:tgtEl>
                                      </p:cBhvr>
                                    </p:animEffect>
                                    <p:anim calcmode="lin" valueType="num">
                                      <p:cBhvr>
                                        <p:cTn id="264" dur="1000" fill="hold"/>
                                        <p:tgtEl>
                                          <p:spTgt spid="60"/>
                                        </p:tgtEl>
                                        <p:attrNameLst>
                                          <p:attrName>ppt_x</p:attrName>
                                        </p:attrNameLst>
                                      </p:cBhvr>
                                      <p:tavLst>
                                        <p:tav tm="0">
                                          <p:val>
                                            <p:strVal val="#ppt_x"/>
                                          </p:val>
                                        </p:tav>
                                        <p:tav tm="100000">
                                          <p:val>
                                            <p:strVal val="#ppt_x"/>
                                          </p:val>
                                        </p:tav>
                                      </p:tavLst>
                                    </p:anim>
                                    <p:anim calcmode="lin" valueType="num">
                                      <p:cBhvr>
                                        <p:cTn id="265" dur="1000" fill="hold"/>
                                        <p:tgtEl>
                                          <p:spTgt spid="60"/>
                                        </p:tgtEl>
                                        <p:attrNameLst>
                                          <p:attrName>ppt_y</p:attrName>
                                        </p:attrNameLst>
                                      </p:cBhvr>
                                      <p:tavLst>
                                        <p:tav tm="0">
                                          <p:val>
                                            <p:strVal val="#ppt_y+.1"/>
                                          </p:val>
                                        </p:tav>
                                        <p:tav tm="100000">
                                          <p:val>
                                            <p:strVal val="#ppt_y"/>
                                          </p:val>
                                        </p:tav>
                                      </p:tavLst>
                                    </p:anim>
                                  </p:childTnLst>
                                </p:cTn>
                              </p:par>
                              <p:par>
                                <p:cTn id="266" presetID="42" presetClass="entr" presetSubtype="0" fill="hold" grpId="0" nodeType="withEffect">
                                  <p:stCondLst>
                                    <p:cond delay="0"/>
                                  </p:stCondLst>
                                  <p:childTnLst>
                                    <p:set>
                                      <p:cBhvr>
                                        <p:cTn id="267" dur="1" fill="hold">
                                          <p:stCondLst>
                                            <p:cond delay="0"/>
                                          </p:stCondLst>
                                        </p:cTn>
                                        <p:tgtEl>
                                          <p:spTgt spid="61"/>
                                        </p:tgtEl>
                                        <p:attrNameLst>
                                          <p:attrName>style.visibility</p:attrName>
                                        </p:attrNameLst>
                                      </p:cBhvr>
                                      <p:to>
                                        <p:strVal val="visible"/>
                                      </p:to>
                                    </p:set>
                                    <p:animEffect transition="in" filter="fade">
                                      <p:cBhvr>
                                        <p:cTn id="268" dur="1000"/>
                                        <p:tgtEl>
                                          <p:spTgt spid="61"/>
                                        </p:tgtEl>
                                      </p:cBhvr>
                                    </p:animEffect>
                                    <p:anim calcmode="lin" valueType="num">
                                      <p:cBhvr>
                                        <p:cTn id="269" dur="1000" fill="hold"/>
                                        <p:tgtEl>
                                          <p:spTgt spid="61"/>
                                        </p:tgtEl>
                                        <p:attrNameLst>
                                          <p:attrName>ppt_x</p:attrName>
                                        </p:attrNameLst>
                                      </p:cBhvr>
                                      <p:tavLst>
                                        <p:tav tm="0">
                                          <p:val>
                                            <p:strVal val="#ppt_x"/>
                                          </p:val>
                                        </p:tav>
                                        <p:tav tm="100000">
                                          <p:val>
                                            <p:strVal val="#ppt_x"/>
                                          </p:val>
                                        </p:tav>
                                      </p:tavLst>
                                    </p:anim>
                                    <p:anim calcmode="lin" valueType="num">
                                      <p:cBhvr>
                                        <p:cTn id="270" dur="1000" fill="hold"/>
                                        <p:tgtEl>
                                          <p:spTgt spid="61"/>
                                        </p:tgtEl>
                                        <p:attrNameLst>
                                          <p:attrName>ppt_y</p:attrName>
                                        </p:attrNameLst>
                                      </p:cBhvr>
                                      <p:tavLst>
                                        <p:tav tm="0">
                                          <p:val>
                                            <p:strVal val="#ppt_y+.1"/>
                                          </p:val>
                                        </p:tav>
                                        <p:tav tm="100000">
                                          <p:val>
                                            <p:strVal val="#ppt_y"/>
                                          </p:val>
                                        </p:tav>
                                      </p:tavLst>
                                    </p:anim>
                                  </p:childTnLst>
                                </p:cTn>
                              </p:par>
                              <p:par>
                                <p:cTn id="271" presetID="42" presetClass="entr" presetSubtype="0" fill="hold" grpId="0" nodeType="withEffect">
                                  <p:stCondLst>
                                    <p:cond delay="0"/>
                                  </p:stCondLst>
                                  <p:childTnLst>
                                    <p:set>
                                      <p:cBhvr>
                                        <p:cTn id="272" dur="1" fill="hold">
                                          <p:stCondLst>
                                            <p:cond delay="0"/>
                                          </p:stCondLst>
                                        </p:cTn>
                                        <p:tgtEl>
                                          <p:spTgt spid="62"/>
                                        </p:tgtEl>
                                        <p:attrNameLst>
                                          <p:attrName>style.visibility</p:attrName>
                                        </p:attrNameLst>
                                      </p:cBhvr>
                                      <p:to>
                                        <p:strVal val="visible"/>
                                      </p:to>
                                    </p:set>
                                    <p:animEffect transition="in" filter="fade">
                                      <p:cBhvr>
                                        <p:cTn id="273" dur="1000"/>
                                        <p:tgtEl>
                                          <p:spTgt spid="62"/>
                                        </p:tgtEl>
                                      </p:cBhvr>
                                    </p:animEffect>
                                    <p:anim calcmode="lin" valueType="num">
                                      <p:cBhvr>
                                        <p:cTn id="274" dur="1000" fill="hold"/>
                                        <p:tgtEl>
                                          <p:spTgt spid="62"/>
                                        </p:tgtEl>
                                        <p:attrNameLst>
                                          <p:attrName>ppt_x</p:attrName>
                                        </p:attrNameLst>
                                      </p:cBhvr>
                                      <p:tavLst>
                                        <p:tav tm="0">
                                          <p:val>
                                            <p:strVal val="#ppt_x"/>
                                          </p:val>
                                        </p:tav>
                                        <p:tav tm="100000">
                                          <p:val>
                                            <p:strVal val="#ppt_x"/>
                                          </p:val>
                                        </p:tav>
                                      </p:tavLst>
                                    </p:anim>
                                    <p:anim calcmode="lin" valueType="num">
                                      <p:cBhvr>
                                        <p:cTn id="275" dur="1000" fill="hold"/>
                                        <p:tgtEl>
                                          <p:spTgt spid="62"/>
                                        </p:tgtEl>
                                        <p:attrNameLst>
                                          <p:attrName>ppt_y</p:attrName>
                                        </p:attrNameLst>
                                      </p:cBhvr>
                                      <p:tavLst>
                                        <p:tav tm="0">
                                          <p:val>
                                            <p:strVal val="#ppt_y+.1"/>
                                          </p:val>
                                        </p:tav>
                                        <p:tav tm="100000">
                                          <p:val>
                                            <p:strVal val="#ppt_y"/>
                                          </p:val>
                                        </p:tav>
                                      </p:tavLst>
                                    </p:anim>
                                  </p:childTnLst>
                                </p:cTn>
                              </p:par>
                              <p:par>
                                <p:cTn id="276" presetID="42" presetClass="entr" presetSubtype="0" fill="hold" grpId="0" nodeType="withEffect">
                                  <p:stCondLst>
                                    <p:cond delay="0"/>
                                  </p:stCondLst>
                                  <p:childTnLst>
                                    <p:set>
                                      <p:cBhvr>
                                        <p:cTn id="277" dur="1" fill="hold">
                                          <p:stCondLst>
                                            <p:cond delay="0"/>
                                          </p:stCondLst>
                                        </p:cTn>
                                        <p:tgtEl>
                                          <p:spTgt spid="99"/>
                                        </p:tgtEl>
                                        <p:attrNameLst>
                                          <p:attrName>style.visibility</p:attrName>
                                        </p:attrNameLst>
                                      </p:cBhvr>
                                      <p:to>
                                        <p:strVal val="visible"/>
                                      </p:to>
                                    </p:set>
                                    <p:animEffect transition="in" filter="fade">
                                      <p:cBhvr>
                                        <p:cTn id="278" dur="1000"/>
                                        <p:tgtEl>
                                          <p:spTgt spid="99"/>
                                        </p:tgtEl>
                                      </p:cBhvr>
                                    </p:animEffect>
                                    <p:anim calcmode="lin" valueType="num">
                                      <p:cBhvr>
                                        <p:cTn id="279" dur="1000" fill="hold"/>
                                        <p:tgtEl>
                                          <p:spTgt spid="99"/>
                                        </p:tgtEl>
                                        <p:attrNameLst>
                                          <p:attrName>ppt_x</p:attrName>
                                        </p:attrNameLst>
                                      </p:cBhvr>
                                      <p:tavLst>
                                        <p:tav tm="0">
                                          <p:val>
                                            <p:strVal val="#ppt_x"/>
                                          </p:val>
                                        </p:tav>
                                        <p:tav tm="100000">
                                          <p:val>
                                            <p:strVal val="#ppt_x"/>
                                          </p:val>
                                        </p:tav>
                                      </p:tavLst>
                                    </p:anim>
                                    <p:anim calcmode="lin" valueType="num">
                                      <p:cBhvr>
                                        <p:cTn id="280" dur="1000" fill="hold"/>
                                        <p:tgtEl>
                                          <p:spTgt spid="99"/>
                                        </p:tgtEl>
                                        <p:attrNameLst>
                                          <p:attrName>ppt_y</p:attrName>
                                        </p:attrNameLst>
                                      </p:cBhvr>
                                      <p:tavLst>
                                        <p:tav tm="0">
                                          <p:val>
                                            <p:strVal val="#ppt_y+.1"/>
                                          </p:val>
                                        </p:tav>
                                        <p:tav tm="100000">
                                          <p:val>
                                            <p:strVal val="#ppt_y"/>
                                          </p:val>
                                        </p:tav>
                                      </p:tavLst>
                                    </p:anim>
                                  </p:childTnLst>
                                </p:cTn>
                              </p:par>
                              <p:par>
                                <p:cTn id="281" presetID="42" presetClass="entr" presetSubtype="0" fill="hold" grpId="0" nodeType="withEffect">
                                  <p:stCondLst>
                                    <p:cond delay="0"/>
                                  </p:stCondLst>
                                  <p:childTnLst>
                                    <p:set>
                                      <p:cBhvr>
                                        <p:cTn id="282" dur="1" fill="hold">
                                          <p:stCondLst>
                                            <p:cond delay="0"/>
                                          </p:stCondLst>
                                        </p:cTn>
                                        <p:tgtEl>
                                          <p:spTgt spid="103"/>
                                        </p:tgtEl>
                                        <p:attrNameLst>
                                          <p:attrName>style.visibility</p:attrName>
                                        </p:attrNameLst>
                                      </p:cBhvr>
                                      <p:to>
                                        <p:strVal val="visible"/>
                                      </p:to>
                                    </p:set>
                                    <p:animEffect transition="in" filter="fade">
                                      <p:cBhvr>
                                        <p:cTn id="283" dur="1000"/>
                                        <p:tgtEl>
                                          <p:spTgt spid="103"/>
                                        </p:tgtEl>
                                      </p:cBhvr>
                                    </p:animEffect>
                                    <p:anim calcmode="lin" valueType="num">
                                      <p:cBhvr>
                                        <p:cTn id="284" dur="1000" fill="hold"/>
                                        <p:tgtEl>
                                          <p:spTgt spid="103"/>
                                        </p:tgtEl>
                                        <p:attrNameLst>
                                          <p:attrName>ppt_x</p:attrName>
                                        </p:attrNameLst>
                                      </p:cBhvr>
                                      <p:tavLst>
                                        <p:tav tm="0">
                                          <p:val>
                                            <p:strVal val="#ppt_x"/>
                                          </p:val>
                                        </p:tav>
                                        <p:tav tm="100000">
                                          <p:val>
                                            <p:strVal val="#ppt_x"/>
                                          </p:val>
                                        </p:tav>
                                      </p:tavLst>
                                    </p:anim>
                                    <p:anim calcmode="lin" valueType="num">
                                      <p:cBhvr>
                                        <p:cTn id="285" dur="1000" fill="hold"/>
                                        <p:tgtEl>
                                          <p:spTgt spid="103"/>
                                        </p:tgtEl>
                                        <p:attrNameLst>
                                          <p:attrName>ppt_y</p:attrName>
                                        </p:attrNameLst>
                                      </p:cBhvr>
                                      <p:tavLst>
                                        <p:tav tm="0">
                                          <p:val>
                                            <p:strVal val="#ppt_y+.1"/>
                                          </p:val>
                                        </p:tav>
                                        <p:tav tm="100000">
                                          <p:val>
                                            <p:strVal val="#ppt_y"/>
                                          </p:val>
                                        </p:tav>
                                      </p:tavLst>
                                    </p:anim>
                                  </p:childTnLst>
                                </p:cTn>
                              </p:par>
                              <p:par>
                                <p:cTn id="286" presetID="42" presetClass="entr" presetSubtype="0" fill="hold" grpId="0" nodeType="withEffect">
                                  <p:stCondLst>
                                    <p:cond delay="0"/>
                                  </p:stCondLst>
                                  <p:childTnLst>
                                    <p:set>
                                      <p:cBhvr>
                                        <p:cTn id="287" dur="1" fill="hold">
                                          <p:stCondLst>
                                            <p:cond delay="0"/>
                                          </p:stCondLst>
                                        </p:cTn>
                                        <p:tgtEl>
                                          <p:spTgt spid="107"/>
                                        </p:tgtEl>
                                        <p:attrNameLst>
                                          <p:attrName>style.visibility</p:attrName>
                                        </p:attrNameLst>
                                      </p:cBhvr>
                                      <p:to>
                                        <p:strVal val="visible"/>
                                      </p:to>
                                    </p:set>
                                    <p:animEffect transition="in" filter="fade">
                                      <p:cBhvr>
                                        <p:cTn id="288" dur="1000"/>
                                        <p:tgtEl>
                                          <p:spTgt spid="107"/>
                                        </p:tgtEl>
                                      </p:cBhvr>
                                    </p:animEffect>
                                    <p:anim calcmode="lin" valueType="num">
                                      <p:cBhvr>
                                        <p:cTn id="289" dur="1000" fill="hold"/>
                                        <p:tgtEl>
                                          <p:spTgt spid="107"/>
                                        </p:tgtEl>
                                        <p:attrNameLst>
                                          <p:attrName>ppt_x</p:attrName>
                                        </p:attrNameLst>
                                      </p:cBhvr>
                                      <p:tavLst>
                                        <p:tav tm="0">
                                          <p:val>
                                            <p:strVal val="#ppt_x"/>
                                          </p:val>
                                        </p:tav>
                                        <p:tav tm="100000">
                                          <p:val>
                                            <p:strVal val="#ppt_x"/>
                                          </p:val>
                                        </p:tav>
                                      </p:tavLst>
                                    </p:anim>
                                    <p:anim calcmode="lin" valueType="num">
                                      <p:cBhvr>
                                        <p:cTn id="290" dur="1000" fill="hold"/>
                                        <p:tgtEl>
                                          <p:spTgt spid="10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p:bldP spid="10" grpId="0" animBg="1"/>
      <p:bldP spid="13" grpId="0" animBg="1"/>
      <p:bldP spid="14" grpId="0" animBg="1"/>
      <p:bldP spid="15" grpId="0" animBg="1"/>
      <p:bldP spid="16" grpId="0" animBg="1"/>
      <p:bldP spid="17" grpId="0" animBg="1"/>
      <p:bldP spid="20" grpId="0" animBg="1"/>
      <p:bldP spid="21" grpId="0"/>
      <p:bldP spid="22" grpId="0" animBg="1"/>
      <p:bldP spid="23" grpId="0" animBg="1"/>
      <p:bldP spid="24" grpId="0"/>
      <p:bldP spid="25" grpId="0" animBg="1"/>
      <p:bldP spid="28" grpId="0" animBg="1"/>
      <p:bldP spid="29" grpId="0" animBg="1"/>
      <p:bldP spid="30" grpId="0" animBg="1"/>
      <p:bldP spid="31" grpId="0" animBg="1"/>
      <p:bldP spid="32" grpId="0" animBg="1"/>
      <p:bldP spid="35" grpId="0" animBg="1"/>
      <p:bldP spid="36" grpId="0"/>
      <p:bldP spid="37" grpId="0" animBg="1"/>
      <p:bldP spid="38" grpId="0" animBg="1"/>
      <p:bldP spid="39" grpId="0"/>
      <p:bldP spid="40" grpId="0" animBg="1"/>
      <p:bldP spid="43" grpId="0" animBg="1"/>
      <p:bldP spid="44" grpId="0" animBg="1"/>
      <p:bldP spid="45" grpId="0" animBg="1"/>
      <p:bldP spid="46" grpId="0" animBg="1"/>
      <p:bldP spid="47" grpId="0" animBg="1"/>
      <p:bldP spid="50" grpId="0" animBg="1"/>
      <p:bldP spid="51" grpId="0"/>
      <p:bldP spid="52" grpId="0" animBg="1"/>
      <p:bldP spid="53" grpId="0" animBg="1"/>
      <p:bldP spid="54" grpId="0"/>
      <p:bldP spid="55" grpId="0" animBg="1"/>
      <p:bldP spid="58" grpId="0" animBg="1"/>
      <p:bldP spid="59" grpId="0" animBg="1"/>
      <p:bldP spid="60" grpId="0" animBg="1"/>
      <p:bldP spid="61" grpId="0" animBg="1"/>
      <p:bldP spid="62" grpId="0" animBg="1"/>
      <p:bldP spid="96" grpId="0" animBg="1"/>
      <p:bldP spid="97" grpId="0" animBg="1"/>
      <p:bldP spid="98" grpId="0" animBg="1"/>
      <p:bldP spid="99" grpId="0" animBg="1"/>
      <p:bldP spid="100" grpId="0"/>
      <p:bldP spid="101" grpId="0"/>
      <p:bldP spid="102" grpId="0"/>
      <p:bldP spid="103" grpId="0"/>
      <p:bldP spid="104" grpId="0"/>
      <p:bldP spid="105" grpId="0"/>
      <p:bldP spid="106" grpId="0"/>
      <p:bldP spid="10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a:spLocks/>
          </p:cNvSpPr>
          <p:nvPr/>
        </p:nvSpPr>
        <p:spPr bwMode="auto">
          <a:xfrm>
            <a:off x="1633409" y="1021489"/>
            <a:ext cx="8709620" cy="4744871"/>
          </a:xfrm>
          <a:custGeom>
            <a:avLst/>
            <a:gdLst>
              <a:gd name="T0" fmla="*/ 1213 w 1434"/>
              <a:gd name="T1" fmla="*/ 780 h 780"/>
              <a:gd name="T2" fmla="*/ 1056 w 1434"/>
              <a:gd name="T3" fmla="*/ 715 h 780"/>
              <a:gd name="T4" fmla="*/ 993 w 1434"/>
              <a:gd name="T5" fmla="*/ 581 h 780"/>
              <a:gd name="T6" fmla="*/ 942 w 1434"/>
              <a:gd name="T7" fmla="*/ 581 h 780"/>
              <a:gd name="T8" fmla="*/ 878 w 1434"/>
              <a:gd name="T9" fmla="*/ 715 h 780"/>
              <a:gd name="T10" fmla="*/ 722 w 1434"/>
              <a:gd name="T11" fmla="*/ 780 h 780"/>
              <a:gd name="T12" fmla="*/ 566 w 1434"/>
              <a:gd name="T13" fmla="*/ 715 h 780"/>
              <a:gd name="T14" fmla="*/ 502 w 1434"/>
              <a:gd name="T15" fmla="*/ 581 h 780"/>
              <a:gd name="T16" fmla="*/ 0 w 1434"/>
              <a:gd name="T17" fmla="*/ 581 h 780"/>
              <a:gd name="T18" fmla="*/ 0 w 1434"/>
              <a:gd name="T19" fmla="*/ 338 h 780"/>
              <a:gd name="T20" fmla="*/ 477 w 1434"/>
              <a:gd name="T21" fmla="*/ 338 h 780"/>
              <a:gd name="T22" fmla="*/ 633 w 1434"/>
              <a:gd name="T23" fmla="*/ 402 h 780"/>
              <a:gd name="T24" fmla="*/ 697 w 1434"/>
              <a:gd name="T25" fmla="*/ 536 h 780"/>
              <a:gd name="T26" fmla="*/ 747 w 1434"/>
              <a:gd name="T27" fmla="*/ 536 h 780"/>
              <a:gd name="T28" fmla="*/ 811 w 1434"/>
              <a:gd name="T29" fmla="*/ 402 h 780"/>
              <a:gd name="T30" fmla="*/ 967 w 1434"/>
              <a:gd name="T31" fmla="*/ 338 h 780"/>
              <a:gd name="T32" fmla="*/ 1124 w 1434"/>
              <a:gd name="T33" fmla="*/ 402 h 780"/>
              <a:gd name="T34" fmla="*/ 1187 w 1434"/>
              <a:gd name="T35" fmla="*/ 536 h 780"/>
              <a:gd name="T36" fmla="*/ 1190 w 1434"/>
              <a:gd name="T37" fmla="*/ 536 h 780"/>
              <a:gd name="T38" fmla="*/ 1190 w 1434"/>
              <a:gd name="T39" fmla="*/ 0 h 780"/>
              <a:gd name="T40" fmla="*/ 1434 w 1434"/>
              <a:gd name="T41" fmla="*/ 0 h 780"/>
              <a:gd name="T42" fmla="*/ 1434 w 1434"/>
              <a:gd name="T43" fmla="*/ 559 h 780"/>
              <a:gd name="T44" fmla="*/ 1369 w 1434"/>
              <a:gd name="T45" fmla="*/ 715 h 780"/>
              <a:gd name="T46" fmla="*/ 1213 w 1434"/>
              <a:gd name="T47" fmla="*/ 780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34" h="780">
                <a:moveTo>
                  <a:pt x="1213" y="780"/>
                </a:moveTo>
                <a:cubicBezTo>
                  <a:pt x="1154" y="780"/>
                  <a:pt x="1098" y="757"/>
                  <a:pt x="1056" y="715"/>
                </a:cubicBezTo>
                <a:cubicBezTo>
                  <a:pt x="1020" y="679"/>
                  <a:pt x="998" y="632"/>
                  <a:pt x="993" y="581"/>
                </a:cubicBezTo>
                <a:cubicBezTo>
                  <a:pt x="942" y="581"/>
                  <a:pt x="942" y="581"/>
                  <a:pt x="942" y="581"/>
                </a:cubicBezTo>
                <a:cubicBezTo>
                  <a:pt x="937" y="632"/>
                  <a:pt x="915" y="679"/>
                  <a:pt x="878" y="715"/>
                </a:cubicBezTo>
                <a:cubicBezTo>
                  <a:pt x="837" y="757"/>
                  <a:pt x="781" y="780"/>
                  <a:pt x="722" y="780"/>
                </a:cubicBezTo>
                <a:cubicBezTo>
                  <a:pt x="663" y="780"/>
                  <a:pt x="607" y="757"/>
                  <a:pt x="566" y="715"/>
                </a:cubicBezTo>
                <a:cubicBezTo>
                  <a:pt x="529" y="679"/>
                  <a:pt x="507" y="632"/>
                  <a:pt x="502" y="581"/>
                </a:cubicBezTo>
                <a:cubicBezTo>
                  <a:pt x="0" y="581"/>
                  <a:pt x="0" y="581"/>
                  <a:pt x="0" y="581"/>
                </a:cubicBezTo>
                <a:cubicBezTo>
                  <a:pt x="0" y="338"/>
                  <a:pt x="0" y="338"/>
                  <a:pt x="0" y="338"/>
                </a:cubicBezTo>
                <a:cubicBezTo>
                  <a:pt x="477" y="338"/>
                  <a:pt x="477" y="338"/>
                  <a:pt x="477" y="338"/>
                </a:cubicBezTo>
                <a:cubicBezTo>
                  <a:pt x="536" y="338"/>
                  <a:pt x="591" y="361"/>
                  <a:pt x="633" y="402"/>
                </a:cubicBezTo>
                <a:cubicBezTo>
                  <a:pt x="669" y="439"/>
                  <a:pt x="692" y="486"/>
                  <a:pt x="697" y="536"/>
                </a:cubicBezTo>
                <a:cubicBezTo>
                  <a:pt x="747" y="536"/>
                  <a:pt x="747" y="536"/>
                  <a:pt x="747" y="536"/>
                </a:cubicBezTo>
                <a:cubicBezTo>
                  <a:pt x="752" y="486"/>
                  <a:pt x="775" y="439"/>
                  <a:pt x="811" y="402"/>
                </a:cubicBezTo>
                <a:cubicBezTo>
                  <a:pt x="853" y="361"/>
                  <a:pt x="908" y="338"/>
                  <a:pt x="967" y="338"/>
                </a:cubicBezTo>
                <a:cubicBezTo>
                  <a:pt x="1026" y="338"/>
                  <a:pt x="1082" y="361"/>
                  <a:pt x="1124" y="402"/>
                </a:cubicBezTo>
                <a:cubicBezTo>
                  <a:pt x="1160" y="439"/>
                  <a:pt x="1182" y="486"/>
                  <a:pt x="1187" y="536"/>
                </a:cubicBezTo>
                <a:cubicBezTo>
                  <a:pt x="1190" y="536"/>
                  <a:pt x="1190" y="536"/>
                  <a:pt x="1190" y="536"/>
                </a:cubicBezTo>
                <a:cubicBezTo>
                  <a:pt x="1190" y="0"/>
                  <a:pt x="1190" y="0"/>
                  <a:pt x="1190" y="0"/>
                </a:cubicBezTo>
                <a:cubicBezTo>
                  <a:pt x="1434" y="0"/>
                  <a:pt x="1434" y="0"/>
                  <a:pt x="1434" y="0"/>
                </a:cubicBezTo>
                <a:cubicBezTo>
                  <a:pt x="1434" y="559"/>
                  <a:pt x="1434" y="559"/>
                  <a:pt x="1434" y="559"/>
                </a:cubicBezTo>
                <a:cubicBezTo>
                  <a:pt x="1434" y="618"/>
                  <a:pt x="1411" y="673"/>
                  <a:pt x="1369" y="715"/>
                </a:cubicBezTo>
                <a:cubicBezTo>
                  <a:pt x="1327" y="757"/>
                  <a:pt x="1272" y="780"/>
                  <a:pt x="1213" y="780"/>
                </a:cubicBezTo>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6" name="Freeform 6"/>
          <p:cNvSpPr>
            <a:spLocks/>
          </p:cNvSpPr>
          <p:nvPr/>
        </p:nvSpPr>
        <p:spPr bwMode="auto">
          <a:xfrm>
            <a:off x="4530629" y="3210442"/>
            <a:ext cx="851972" cy="1211237"/>
          </a:xfrm>
          <a:custGeom>
            <a:avLst/>
            <a:gdLst>
              <a:gd name="T0" fmla="*/ 0 w 140"/>
              <a:gd name="T1" fmla="*/ 0 h 199"/>
              <a:gd name="T2" fmla="*/ 0 w 140"/>
              <a:gd name="T3" fmla="*/ 199 h 199"/>
              <a:gd name="T4" fmla="*/ 140 w 140"/>
              <a:gd name="T5" fmla="*/ 58 h 199"/>
              <a:gd name="T6" fmla="*/ 0 w 140"/>
              <a:gd name="T7" fmla="*/ 0 h 199"/>
            </a:gdLst>
            <a:ahLst/>
            <a:cxnLst>
              <a:cxn ang="0">
                <a:pos x="T0" y="T1"/>
              </a:cxn>
              <a:cxn ang="0">
                <a:pos x="T2" y="T3"/>
              </a:cxn>
              <a:cxn ang="0">
                <a:pos x="T4" y="T5"/>
              </a:cxn>
              <a:cxn ang="0">
                <a:pos x="T6" y="T7"/>
              </a:cxn>
            </a:cxnLst>
            <a:rect l="0" t="0" r="r" b="b"/>
            <a:pathLst>
              <a:path w="140" h="199">
                <a:moveTo>
                  <a:pt x="0" y="0"/>
                </a:moveTo>
                <a:cubicBezTo>
                  <a:pt x="0" y="199"/>
                  <a:pt x="0" y="199"/>
                  <a:pt x="0" y="199"/>
                </a:cubicBezTo>
                <a:cubicBezTo>
                  <a:pt x="140" y="58"/>
                  <a:pt x="140" y="58"/>
                  <a:pt x="140" y="58"/>
                </a:cubicBezTo>
                <a:cubicBezTo>
                  <a:pt x="104" y="23"/>
                  <a:pt x="55" y="0"/>
                  <a:pt x="0" y="0"/>
                </a:cubicBezTo>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7" name="Freeform 7"/>
          <p:cNvSpPr>
            <a:spLocks/>
          </p:cNvSpPr>
          <p:nvPr/>
        </p:nvSpPr>
        <p:spPr bwMode="auto">
          <a:xfrm>
            <a:off x="4530629" y="3562008"/>
            <a:ext cx="1203540" cy="859672"/>
          </a:xfrm>
          <a:custGeom>
            <a:avLst/>
            <a:gdLst>
              <a:gd name="T0" fmla="*/ 198 w 198"/>
              <a:gd name="T1" fmla="*/ 141 h 141"/>
              <a:gd name="T2" fmla="*/ 140 w 198"/>
              <a:gd name="T3" fmla="*/ 0 h 141"/>
              <a:gd name="T4" fmla="*/ 0 w 198"/>
              <a:gd name="T5" fmla="*/ 141 h 141"/>
              <a:gd name="T6" fmla="*/ 198 w 198"/>
              <a:gd name="T7" fmla="*/ 141 h 141"/>
            </a:gdLst>
            <a:ahLst/>
            <a:cxnLst>
              <a:cxn ang="0">
                <a:pos x="T0" y="T1"/>
              </a:cxn>
              <a:cxn ang="0">
                <a:pos x="T2" y="T3"/>
              </a:cxn>
              <a:cxn ang="0">
                <a:pos x="T4" y="T5"/>
              </a:cxn>
              <a:cxn ang="0">
                <a:pos x="T6" y="T7"/>
              </a:cxn>
            </a:cxnLst>
            <a:rect l="0" t="0" r="r" b="b"/>
            <a:pathLst>
              <a:path w="198" h="141">
                <a:moveTo>
                  <a:pt x="198" y="141"/>
                </a:moveTo>
                <a:cubicBezTo>
                  <a:pt x="198" y="86"/>
                  <a:pt x="176" y="36"/>
                  <a:pt x="140" y="0"/>
                </a:cubicBezTo>
                <a:cubicBezTo>
                  <a:pt x="0" y="141"/>
                  <a:pt x="0" y="141"/>
                  <a:pt x="0" y="141"/>
                </a:cubicBezTo>
                <a:lnTo>
                  <a:pt x="198" y="141"/>
                </a:lnTo>
                <a:close/>
              </a:path>
            </a:pathLst>
          </a:custGeom>
          <a:solidFill>
            <a:schemeClr val="tx2"/>
          </a:solidFill>
          <a:ln>
            <a:noFill/>
          </a:ln>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8" name="Freeform 8"/>
          <p:cNvSpPr>
            <a:spLocks/>
          </p:cNvSpPr>
          <p:nvPr/>
        </p:nvSpPr>
        <p:spPr bwMode="auto">
          <a:xfrm>
            <a:off x="8146376" y="4421681"/>
            <a:ext cx="854539" cy="1203540"/>
          </a:xfrm>
          <a:custGeom>
            <a:avLst/>
            <a:gdLst>
              <a:gd name="T0" fmla="*/ 141 w 141"/>
              <a:gd name="T1" fmla="*/ 198 h 198"/>
              <a:gd name="T2" fmla="*/ 141 w 141"/>
              <a:gd name="T3" fmla="*/ 0 h 198"/>
              <a:gd name="T4" fmla="*/ 0 w 141"/>
              <a:gd name="T5" fmla="*/ 140 h 198"/>
              <a:gd name="T6" fmla="*/ 141 w 141"/>
              <a:gd name="T7" fmla="*/ 198 h 198"/>
            </a:gdLst>
            <a:ahLst/>
            <a:cxnLst>
              <a:cxn ang="0">
                <a:pos x="T0" y="T1"/>
              </a:cxn>
              <a:cxn ang="0">
                <a:pos x="T2" y="T3"/>
              </a:cxn>
              <a:cxn ang="0">
                <a:pos x="T4" y="T5"/>
              </a:cxn>
              <a:cxn ang="0">
                <a:pos x="T6" y="T7"/>
              </a:cxn>
            </a:cxnLst>
            <a:rect l="0" t="0" r="r" b="b"/>
            <a:pathLst>
              <a:path w="141" h="198">
                <a:moveTo>
                  <a:pt x="141" y="198"/>
                </a:moveTo>
                <a:cubicBezTo>
                  <a:pt x="141" y="0"/>
                  <a:pt x="141" y="0"/>
                  <a:pt x="141" y="0"/>
                </a:cubicBezTo>
                <a:cubicBezTo>
                  <a:pt x="0" y="140"/>
                  <a:pt x="0" y="140"/>
                  <a:pt x="0" y="140"/>
                </a:cubicBezTo>
                <a:cubicBezTo>
                  <a:pt x="36" y="176"/>
                  <a:pt x="86" y="198"/>
                  <a:pt x="141" y="198"/>
                </a:cubicBezTo>
                <a:close/>
              </a:path>
            </a:pathLst>
          </a:custGeom>
          <a:solidFill>
            <a:schemeClr val="tx2"/>
          </a:soli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9" name="Freeform 9"/>
          <p:cNvSpPr>
            <a:spLocks/>
          </p:cNvSpPr>
          <p:nvPr/>
        </p:nvSpPr>
        <p:spPr bwMode="auto">
          <a:xfrm>
            <a:off x="7792244" y="4421681"/>
            <a:ext cx="1208672" cy="851972"/>
          </a:xfrm>
          <a:custGeom>
            <a:avLst/>
            <a:gdLst>
              <a:gd name="T0" fmla="*/ 0 w 199"/>
              <a:gd name="T1" fmla="*/ 0 h 140"/>
              <a:gd name="T2" fmla="*/ 58 w 199"/>
              <a:gd name="T3" fmla="*/ 140 h 140"/>
              <a:gd name="T4" fmla="*/ 199 w 199"/>
              <a:gd name="T5" fmla="*/ 0 h 140"/>
              <a:gd name="T6" fmla="*/ 0 w 199"/>
              <a:gd name="T7" fmla="*/ 0 h 140"/>
            </a:gdLst>
            <a:ahLst/>
            <a:cxnLst>
              <a:cxn ang="0">
                <a:pos x="T0" y="T1"/>
              </a:cxn>
              <a:cxn ang="0">
                <a:pos x="T2" y="T3"/>
              </a:cxn>
              <a:cxn ang="0">
                <a:pos x="T4" y="T5"/>
              </a:cxn>
              <a:cxn ang="0">
                <a:pos x="T6" y="T7"/>
              </a:cxn>
            </a:cxnLst>
            <a:rect l="0" t="0" r="r" b="b"/>
            <a:pathLst>
              <a:path w="199" h="140">
                <a:moveTo>
                  <a:pt x="0" y="0"/>
                </a:moveTo>
                <a:cubicBezTo>
                  <a:pt x="0" y="55"/>
                  <a:pt x="22" y="104"/>
                  <a:pt x="58" y="140"/>
                </a:cubicBezTo>
                <a:cubicBezTo>
                  <a:pt x="199" y="0"/>
                  <a:pt x="199" y="0"/>
                  <a:pt x="199" y="0"/>
                </a:cubicBezTo>
                <a:cubicBezTo>
                  <a:pt x="0" y="0"/>
                  <a:pt x="0" y="0"/>
                  <a:pt x="0" y="0"/>
                </a:cubicBezTo>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10" name="Freeform 10"/>
          <p:cNvSpPr>
            <a:spLocks/>
          </p:cNvSpPr>
          <p:nvPr/>
        </p:nvSpPr>
        <p:spPr bwMode="auto">
          <a:xfrm>
            <a:off x="6303859" y="3562008"/>
            <a:ext cx="1203540" cy="859672"/>
          </a:xfrm>
          <a:custGeom>
            <a:avLst/>
            <a:gdLst>
              <a:gd name="T0" fmla="*/ 58 w 198"/>
              <a:gd name="T1" fmla="*/ 0 h 141"/>
              <a:gd name="T2" fmla="*/ 0 w 198"/>
              <a:gd name="T3" fmla="*/ 141 h 141"/>
              <a:gd name="T4" fmla="*/ 198 w 198"/>
              <a:gd name="T5" fmla="*/ 141 h 141"/>
              <a:gd name="T6" fmla="*/ 58 w 198"/>
              <a:gd name="T7" fmla="*/ 0 h 141"/>
            </a:gdLst>
            <a:ahLst/>
            <a:cxnLst>
              <a:cxn ang="0">
                <a:pos x="T0" y="T1"/>
              </a:cxn>
              <a:cxn ang="0">
                <a:pos x="T2" y="T3"/>
              </a:cxn>
              <a:cxn ang="0">
                <a:pos x="T4" y="T5"/>
              </a:cxn>
              <a:cxn ang="0">
                <a:pos x="T6" y="T7"/>
              </a:cxn>
            </a:cxnLst>
            <a:rect l="0" t="0" r="r" b="b"/>
            <a:pathLst>
              <a:path w="198" h="141">
                <a:moveTo>
                  <a:pt x="58" y="0"/>
                </a:moveTo>
                <a:cubicBezTo>
                  <a:pt x="22" y="36"/>
                  <a:pt x="0" y="86"/>
                  <a:pt x="0" y="141"/>
                </a:cubicBezTo>
                <a:cubicBezTo>
                  <a:pt x="198" y="141"/>
                  <a:pt x="198" y="141"/>
                  <a:pt x="198" y="141"/>
                </a:cubicBezTo>
                <a:cubicBezTo>
                  <a:pt x="58" y="0"/>
                  <a:pt x="58" y="0"/>
                  <a:pt x="58" y="0"/>
                </a:cubicBezTo>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11" name="Freeform 11"/>
          <p:cNvSpPr>
            <a:spLocks/>
          </p:cNvSpPr>
          <p:nvPr/>
        </p:nvSpPr>
        <p:spPr bwMode="auto">
          <a:xfrm>
            <a:off x="6657991" y="3210442"/>
            <a:ext cx="849407" cy="1211237"/>
          </a:xfrm>
          <a:custGeom>
            <a:avLst/>
            <a:gdLst>
              <a:gd name="T0" fmla="*/ 140 w 140"/>
              <a:gd name="T1" fmla="*/ 0 h 199"/>
              <a:gd name="T2" fmla="*/ 140 w 140"/>
              <a:gd name="T3" fmla="*/ 0 h 199"/>
              <a:gd name="T4" fmla="*/ 0 w 140"/>
              <a:gd name="T5" fmla="*/ 58 h 199"/>
              <a:gd name="T6" fmla="*/ 140 w 140"/>
              <a:gd name="T7" fmla="*/ 199 h 199"/>
              <a:gd name="T8" fmla="*/ 140 w 140"/>
              <a:gd name="T9" fmla="*/ 0 h 199"/>
            </a:gdLst>
            <a:ahLst/>
            <a:cxnLst>
              <a:cxn ang="0">
                <a:pos x="T0" y="T1"/>
              </a:cxn>
              <a:cxn ang="0">
                <a:pos x="T2" y="T3"/>
              </a:cxn>
              <a:cxn ang="0">
                <a:pos x="T4" y="T5"/>
              </a:cxn>
              <a:cxn ang="0">
                <a:pos x="T6" y="T7"/>
              </a:cxn>
              <a:cxn ang="0">
                <a:pos x="T8" y="T9"/>
              </a:cxn>
            </a:cxnLst>
            <a:rect l="0" t="0" r="r" b="b"/>
            <a:pathLst>
              <a:path w="140" h="199">
                <a:moveTo>
                  <a:pt x="140" y="0"/>
                </a:moveTo>
                <a:cubicBezTo>
                  <a:pt x="140" y="0"/>
                  <a:pt x="140" y="0"/>
                  <a:pt x="140" y="0"/>
                </a:cubicBezTo>
                <a:cubicBezTo>
                  <a:pt x="86" y="0"/>
                  <a:pt x="36" y="23"/>
                  <a:pt x="0" y="58"/>
                </a:cubicBezTo>
                <a:cubicBezTo>
                  <a:pt x="140" y="199"/>
                  <a:pt x="140" y="199"/>
                  <a:pt x="140" y="199"/>
                </a:cubicBezTo>
                <a:lnTo>
                  <a:pt x="140" y="0"/>
                </a:lnTo>
                <a:close/>
              </a:path>
            </a:pathLst>
          </a:custGeom>
          <a:solidFill>
            <a:schemeClr val="tx2"/>
          </a:solidFill>
          <a:ln>
            <a:noFill/>
          </a:ln>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2" name="Freeform 12"/>
          <p:cNvSpPr>
            <a:spLocks/>
          </p:cNvSpPr>
          <p:nvPr/>
        </p:nvSpPr>
        <p:spPr bwMode="auto">
          <a:xfrm>
            <a:off x="7507399" y="3210442"/>
            <a:ext cx="857104" cy="1211237"/>
          </a:xfrm>
          <a:custGeom>
            <a:avLst/>
            <a:gdLst>
              <a:gd name="T0" fmla="*/ 0 w 141"/>
              <a:gd name="T1" fmla="*/ 0 h 199"/>
              <a:gd name="T2" fmla="*/ 0 w 141"/>
              <a:gd name="T3" fmla="*/ 199 h 199"/>
              <a:gd name="T4" fmla="*/ 141 w 141"/>
              <a:gd name="T5" fmla="*/ 58 h 199"/>
              <a:gd name="T6" fmla="*/ 0 w 141"/>
              <a:gd name="T7" fmla="*/ 0 h 199"/>
            </a:gdLst>
            <a:ahLst/>
            <a:cxnLst>
              <a:cxn ang="0">
                <a:pos x="T0" y="T1"/>
              </a:cxn>
              <a:cxn ang="0">
                <a:pos x="T2" y="T3"/>
              </a:cxn>
              <a:cxn ang="0">
                <a:pos x="T4" y="T5"/>
              </a:cxn>
              <a:cxn ang="0">
                <a:pos x="T6" y="T7"/>
              </a:cxn>
            </a:cxnLst>
            <a:rect l="0" t="0" r="r" b="b"/>
            <a:pathLst>
              <a:path w="141" h="199">
                <a:moveTo>
                  <a:pt x="0" y="0"/>
                </a:moveTo>
                <a:cubicBezTo>
                  <a:pt x="0" y="199"/>
                  <a:pt x="0" y="199"/>
                  <a:pt x="0" y="199"/>
                </a:cubicBezTo>
                <a:cubicBezTo>
                  <a:pt x="141" y="58"/>
                  <a:pt x="141" y="58"/>
                  <a:pt x="141" y="58"/>
                </a:cubicBezTo>
                <a:cubicBezTo>
                  <a:pt x="105" y="23"/>
                  <a:pt x="55" y="0"/>
                  <a:pt x="0" y="0"/>
                </a:cubicBezTo>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13" name="Freeform 13"/>
          <p:cNvSpPr>
            <a:spLocks/>
          </p:cNvSpPr>
          <p:nvPr/>
        </p:nvSpPr>
        <p:spPr bwMode="auto">
          <a:xfrm>
            <a:off x="7507399" y="3562008"/>
            <a:ext cx="1208672" cy="859672"/>
          </a:xfrm>
          <a:custGeom>
            <a:avLst/>
            <a:gdLst>
              <a:gd name="T0" fmla="*/ 199 w 199"/>
              <a:gd name="T1" fmla="*/ 141 h 141"/>
              <a:gd name="T2" fmla="*/ 141 w 199"/>
              <a:gd name="T3" fmla="*/ 0 h 141"/>
              <a:gd name="T4" fmla="*/ 0 w 199"/>
              <a:gd name="T5" fmla="*/ 141 h 141"/>
              <a:gd name="T6" fmla="*/ 199 w 199"/>
              <a:gd name="T7" fmla="*/ 141 h 141"/>
            </a:gdLst>
            <a:ahLst/>
            <a:cxnLst>
              <a:cxn ang="0">
                <a:pos x="T0" y="T1"/>
              </a:cxn>
              <a:cxn ang="0">
                <a:pos x="T2" y="T3"/>
              </a:cxn>
              <a:cxn ang="0">
                <a:pos x="T4" y="T5"/>
              </a:cxn>
              <a:cxn ang="0">
                <a:pos x="T6" y="T7"/>
              </a:cxn>
            </a:cxnLst>
            <a:rect l="0" t="0" r="r" b="b"/>
            <a:pathLst>
              <a:path w="199" h="141">
                <a:moveTo>
                  <a:pt x="199" y="141"/>
                </a:moveTo>
                <a:cubicBezTo>
                  <a:pt x="199" y="86"/>
                  <a:pt x="177" y="36"/>
                  <a:pt x="141" y="0"/>
                </a:cubicBezTo>
                <a:cubicBezTo>
                  <a:pt x="0" y="141"/>
                  <a:pt x="0" y="141"/>
                  <a:pt x="0" y="141"/>
                </a:cubicBezTo>
                <a:lnTo>
                  <a:pt x="199" y="141"/>
                </a:lnTo>
                <a:close/>
              </a:path>
            </a:pathLst>
          </a:custGeom>
          <a:solidFill>
            <a:schemeClr val="tx2"/>
          </a:solidFill>
          <a:ln>
            <a:noFill/>
          </a:ln>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4" name="Freeform 14"/>
          <p:cNvSpPr>
            <a:spLocks/>
          </p:cNvSpPr>
          <p:nvPr/>
        </p:nvSpPr>
        <p:spPr bwMode="auto">
          <a:xfrm>
            <a:off x="5169606" y="4421681"/>
            <a:ext cx="849407" cy="1203540"/>
          </a:xfrm>
          <a:custGeom>
            <a:avLst/>
            <a:gdLst>
              <a:gd name="T0" fmla="*/ 0 w 140"/>
              <a:gd name="T1" fmla="*/ 140 h 198"/>
              <a:gd name="T2" fmla="*/ 140 w 140"/>
              <a:gd name="T3" fmla="*/ 198 h 198"/>
              <a:gd name="T4" fmla="*/ 140 w 140"/>
              <a:gd name="T5" fmla="*/ 0 h 198"/>
              <a:gd name="T6" fmla="*/ 0 w 140"/>
              <a:gd name="T7" fmla="*/ 140 h 198"/>
            </a:gdLst>
            <a:ahLst/>
            <a:cxnLst>
              <a:cxn ang="0">
                <a:pos x="T0" y="T1"/>
              </a:cxn>
              <a:cxn ang="0">
                <a:pos x="T2" y="T3"/>
              </a:cxn>
              <a:cxn ang="0">
                <a:pos x="T4" y="T5"/>
              </a:cxn>
              <a:cxn ang="0">
                <a:pos x="T6" y="T7"/>
              </a:cxn>
            </a:cxnLst>
            <a:rect l="0" t="0" r="r" b="b"/>
            <a:pathLst>
              <a:path w="140" h="198">
                <a:moveTo>
                  <a:pt x="0" y="140"/>
                </a:moveTo>
                <a:cubicBezTo>
                  <a:pt x="36" y="176"/>
                  <a:pt x="85" y="198"/>
                  <a:pt x="140" y="198"/>
                </a:cubicBezTo>
                <a:cubicBezTo>
                  <a:pt x="140" y="0"/>
                  <a:pt x="140" y="0"/>
                  <a:pt x="140" y="0"/>
                </a:cubicBezTo>
                <a:lnTo>
                  <a:pt x="0" y="140"/>
                </a:lnTo>
                <a:close/>
              </a:path>
            </a:pathLst>
          </a:custGeom>
          <a:solidFill>
            <a:schemeClr val="tx2"/>
          </a:solidFill>
          <a:ln>
            <a:noFill/>
          </a:ln>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5" name="Freeform 15"/>
          <p:cNvSpPr>
            <a:spLocks/>
          </p:cNvSpPr>
          <p:nvPr/>
        </p:nvSpPr>
        <p:spPr bwMode="auto">
          <a:xfrm>
            <a:off x="4818040" y="4421681"/>
            <a:ext cx="1200973" cy="851972"/>
          </a:xfrm>
          <a:custGeom>
            <a:avLst/>
            <a:gdLst>
              <a:gd name="T0" fmla="*/ 0 w 198"/>
              <a:gd name="T1" fmla="*/ 0 h 140"/>
              <a:gd name="T2" fmla="*/ 58 w 198"/>
              <a:gd name="T3" fmla="*/ 140 h 140"/>
              <a:gd name="T4" fmla="*/ 198 w 198"/>
              <a:gd name="T5" fmla="*/ 0 h 140"/>
              <a:gd name="T6" fmla="*/ 0 w 198"/>
              <a:gd name="T7" fmla="*/ 0 h 140"/>
            </a:gdLst>
            <a:ahLst/>
            <a:cxnLst>
              <a:cxn ang="0">
                <a:pos x="T0" y="T1"/>
              </a:cxn>
              <a:cxn ang="0">
                <a:pos x="T2" y="T3"/>
              </a:cxn>
              <a:cxn ang="0">
                <a:pos x="T4" y="T5"/>
              </a:cxn>
              <a:cxn ang="0">
                <a:pos x="T6" y="T7"/>
              </a:cxn>
            </a:cxnLst>
            <a:rect l="0" t="0" r="r" b="b"/>
            <a:pathLst>
              <a:path w="198" h="140">
                <a:moveTo>
                  <a:pt x="0" y="0"/>
                </a:moveTo>
                <a:cubicBezTo>
                  <a:pt x="0" y="55"/>
                  <a:pt x="22" y="104"/>
                  <a:pt x="58" y="140"/>
                </a:cubicBezTo>
                <a:cubicBezTo>
                  <a:pt x="198" y="0"/>
                  <a:pt x="198" y="0"/>
                  <a:pt x="198" y="0"/>
                </a:cubicBezTo>
                <a:cubicBezTo>
                  <a:pt x="0" y="0"/>
                  <a:pt x="0" y="0"/>
                  <a:pt x="0" y="0"/>
                </a:cubicBezTo>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16" name="Freeform 16"/>
          <p:cNvSpPr>
            <a:spLocks/>
          </p:cNvSpPr>
          <p:nvPr/>
        </p:nvSpPr>
        <p:spPr bwMode="auto">
          <a:xfrm>
            <a:off x="6019014" y="4421681"/>
            <a:ext cx="1203540" cy="851972"/>
          </a:xfrm>
          <a:custGeom>
            <a:avLst/>
            <a:gdLst>
              <a:gd name="T0" fmla="*/ 140 w 198"/>
              <a:gd name="T1" fmla="*/ 140 h 140"/>
              <a:gd name="T2" fmla="*/ 198 w 198"/>
              <a:gd name="T3" fmla="*/ 0 h 140"/>
              <a:gd name="T4" fmla="*/ 0 w 198"/>
              <a:gd name="T5" fmla="*/ 0 h 140"/>
              <a:gd name="T6" fmla="*/ 140 w 198"/>
              <a:gd name="T7" fmla="*/ 140 h 140"/>
            </a:gdLst>
            <a:ahLst/>
            <a:cxnLst>
              <a:cxn ang="0">
                <a:pos x="T0" y="T1"/>
              </a:cxn>
              <a:cxn ang="0">
                <a:pos x="T2" y="T3"/>
              </a:cxn>
              <a:cxn ang="0">
                <a:pos x="T4" y="T5"/>
              </a:cxn>
              <a:cxn ang="0">
                <a:pos x="T6" y="T7"/>
              </a:cxn>
            </a:cxnLst>
            <a:rect l="0" t="0" r="r" b="b"/>
            <a:pathLst>
              <a:path w="198" h="140">
                <a:moveTo>
                  <a:pt x="140" y="140"/>
                </a:moveTo>
                <a:cubicBezTo>
                  <a:pt x="176" y="104"/>
                  <a:pt x="198" y="55"/>
                  <a:pt x="198" y="0"/>
                </a:cubicBezTo>
                <a:cubicBezTo>
                  <a:pt x="0" y="0"/>
                  <a:pt x="0" y="0"/>
                  <a:pt x="0" y="0"/>
                </a:cubicBezTo>
                <a:lnTo>
                  <a:pt x="140" y="140"/>
                </a:lnTo>
                <a:close/>
              </a:path>
            </a:pathLst>
          </a:custGeom>
          <a:solidFill>
            <a:schemeClr val="tx2"/>
          </a:solidFill>
          <a:ln>
            <a:noFill/>
          </a:ln>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7" name="Freeform 17"/>
          <p:cNvSpPr>
            <a:spLocks/>
          </p:cNvSpPr>
          <p:nvPr/>
        </p:nvSpPr>
        <p:spPr bwMode="auto">
          <a:xfrm>
            <a:off x="6019014" y="4421681"/>
            <a:ext cx="851972" cy="1203540"/>
          </a:xfrm>
          <a:custGeom>
            <a:avLst/>
            <a:gdLst>
              <a:gd name="T0" fmla="*/ 0 w 140"/>
              <a:gd name="T1" fmla="*/ 198 h 198"/>
              <a:gd name="T2" fmla="*/ 140 w 140"/>
              <a:gd name="T3" fmla="*/ 140 h 198"/>
              <a:gd name="T4" fmla="*/ 0 w 140"/>
              <a:gd name="T5" fmla="*/ 0 h 198"/>
              <a:gd name="T6" fmla="*/ 0 w 140"/>
              <a:gd name="T7" fmla="*/ 198 h 198"/>
            </a:gdLst>
            <a:ahLst/>
            <a:cxnLst>
              <a:cxn ang="0">
                <a:pos x="T0" y="T1"/>
              </a:cxn>
              <a:cxn ang="0">
                <a:pos x="T2" y="T3"/>
              </a:cxn>
              <a:cxn ang="0">
                <a:pos x="T4" y="T5"/>
              </a:cxn>
              <a:cxn ang="0">
                <a:pos x="T6" y="T7"/>
              </a:cxn>
            </a:cxnLst>
            <a:rect l="0" t="0" r="r" b="b"/>
            <a:pathLst>
              <a:path w="140" h="198">
                <a:moveTo>
                  <a:pt x="0" y="198"/>
                </a:moveTo>
                <a:cubicBezTo>
                  <a:pt x="55" y="198"/>
                  <a:pt x="104" y="176"/>
                  <a:pt x="140" y="140"/>
                </a:cubicBezTo>
                <a:cubicBezTo>
                  <a:pt x="0" y="0"/>
                  <a:pt x="0" y="0"/>
                  <a:pt x="0" y="0"/>
                </a:cubicBezTo>
                <a:cubicBezTo>
                  <a:pt x="0" y="198"/>
                  <a:pt x="0" y="198"/>
                  <a:pt x="0" y="198"/>
                </a:cubicBezTo>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18" name="Rectangle 18"/>
          <p:cNvSpPr>
            <a:spLocks noChangeArrowheads="1"/>
          </p:cNvSpPr>
          <p:nvPr/>
        </p:nvSpPr>
        <p:spPr bwMode="auto">
          <a:xfrm>
            <a:off x="1633409" y="3210442"/>
            <a:ext cx="2897220" cy="1211237"/>
          </a:xfrm>
          <a:prstGeom prst="rect">
            <a:avLst/>
          </a:prstGeom>
          <a:solidFill>
            <a:schemeClr val="tx2"/>
          </a:solidFill>
          <a:ln>
            <a:noFill/>
          </a:ln>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9" name="Rectangle 19"/>
          <p:cNvSpPr>
            <a:spLocks noChangeArrowheads="1"/>
          </p:cNvSpPr>
          <p:nvPr/>
        </p:nvSpPr>
        <p:spPr bwMode="auto">
          <a:xfrm>
            <a:off x="1633409" y="3210442"/>
            <a:ext cx="2897220" cy="1211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0" name="Rectangle 20"/>
          <p:cNvSpPr>
            <a:spLocks noChangeArrowheads="1"/>
          </p:cNvSpPr>
          <p:nvPr/>
        </p:nvSpPr>
        <p:spPr bwMode="auto">
          <a:xfrm rot="16200000">
            <a:off x="7935189" y="2139581"/>
            <a:ext cx="3360657" cy="1203540"/>
          </a:xfrm>
          <a:prstGeom prst="rect">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22" name="Oval 22"/>
          <p:cNvSpPr>
            <a:spLocks noChangeArrowheads="1"/>
          </p:cNvSpPr>
          <p:nvPr/>
        </p:nvSpPr>
        <p:spPr bwMode="auto">
          <a:xfrm>
            <a:off x="4245781" y="4134269"/>
            <a:ext cx="572259" cy="572260"/>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24" name="Oval 24"/>
          <p:cNvSpPr>
            <a:spLocks noChangeArrowheads="1"/>
          </p:cNvSpPr>
          <p:nvPr/>
        </p:nvSpPr>
        <p:spPr bwMode="auto">
          <a:xfrm>
            <a:off x="7222551" y="4134269"/>
            <a:ext cx="569692" cy="572260"/>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25" name="Oval 25"/>
          <p:cNvSpPr>
            <a:spLocks noChangeArrowheads="1"/>
          </p:cNvSpPr>
          <p:nvPr/>
        </p:nvSpPr>
        <p:spPr bwMode="auto">
          <a:xfrm>
            <a:off x="5734166" y="4134269"/>
            <a:ext cx="569692" cy="572260"/>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26" name="Freeform 26"/>
          <p:cNvSpPr>
            <a:spLocks noEditPoints="1"/>
          </p:cNvSpPr>
          <p:nvPr/>
        </p:nvSpPr>
        <p:spPr bwMode="auto">
          <a:xfrm>
            <a:off x="4366393" y="4311334"/>
            <a:ext cx="189897" cy="212993"/>
          </a:xfrm>
          <a:custGeom>
            <a:avLst/>
            <a:gdLst>
              <a:gd name="T0" fmla="*/ 16 w 31"/>
              <a:gd name="T1" fmla="*/ 35 h 35"/>
              <a:gd name="T2" fmla="*/ 4 w 31"/>
              <a:gd name="T3" fmla="*/ 30 h 35"/>
              <a:gd name="T4" fmla="*/ 0 w 31"/>
              <a:gd name="T5" fmla="*/ 17 h 35"/>
              <a:gd name="T6" fmla="*/ 0 w 31"/>
              <a:gd name="T7" fmla="*/ 17 h 35"/>
              <a:gd name="T8" fmla="*/ 4 w 31"/>
              <a:gd name="T9" fmla="*/ 5 h 35"/>
              <a:gd name="T10" fmla="*/ 16 w 31"/>
              <a:gd name="T11" fmla="*/ 0 h 35"/>
              <a:gd name="T12" fmla="*/ 27 w 31"/>
              <a:gd name="T13" fmla="*/ 5 h 35"/>
              <a:gd name="T14" fmla="*/ 31 w 31"/>
              <a:gd name="T15" fmla="*/ 17 h 35"/>
              <a:gd name="T16" fmla="*/ 31 w 31"/>
              <a:gd name="T17" fmla="*/ 17 h 35"/>
              <a:gd name="T18" fmla="*/ 27 w 31"/>
              <a:gd name="T19" fmla="*/ 30 h 35"/>
              <a:gd name="T20" fmla="*/ 16 w 31"/>
              <a:gd name="T21" fmla="*/ 35 h 35"/>
              <a:gd name="T22" fmla="*/ 16 w 31"/>
              <a:gd name="T23" fmla="*/ 26 h 35"/>
              <a:gd name="T24" fmla="*/ 22 w 31"/>
              <a:gd name="T25" fmla="*/ 21 h 35"/>
              <a:gd name="T26" fmla="*/ 22 w 31"/>
              <a:gd name="T27" fmla="*/ 17 h 35"/>
              <a:gd name="T28" fmla="*/ 22 w 31"/>
              <a:gd name="T29" fmla="*/ 17 h 35"/>
              <a:gd name="T30" fmla="*/ 18 w 31"/>
              <a:gd name="T31" fmla="*/ 9 h 35"/>
              <a:gd name="T32" fmla="*/ 16 w 31"/>
              <a:gd name="T33" fmla="*/ 8 h 35"/>
              <a:gd name="T34" fmla="*/ 10 w 31"/>
              <a:gd name="T35" fmla="*/ 13 h 35"/>
              <a:gd name="T36" fmla="*/ 10 w 31"/>
              <a:gd name="T37" fmla="*/ 17 h 35"/>
              <a:gd name="T38" fmla="*/ 10 w 31"/>
              <a:gd name="T39" fmla="*/ 17 h 35"/>
              <a:gd name="T40" fmla="*/ 13 w 31"/>
              <a:gd name="T41" fmla="*/ 26 h 35"/>
              <a:gd name="T42" fmla="*/ 16 w 31"/>
              <a:gd name="T43" fmla="*/ 2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35">
                <a:moveTo>
                  <a:pt x="16" y="35"/>
                </a:moveTo>
                <a:cubicBezTo>
                  <a:pt x="11" y="35"/>
                  <a:pt x="7" y="33"/>
                  <a:pt x="4" y="30"/>
                </a:cubicBezTo>
                <a:cubicBezTo>
                  <a:pt x="2" y="26"/>
                  <a:pt x="0" y="22"/>
                  <a:pt x="0" y="17"/>
                </a:cubicBezTo>
                <a:cubicBezTo>
                  <a:pt x="0" y="17"/>
                  <a:pt x="0" y="17"/>
                  <a:pt x="0" y="17"/>
                </a:cubicBezTo>
                <a:cubicBezTo>
                  <a:pt x="0" y="12"/>
                  <a:pt x="2" y="8"/>
                  <a:pt x="4" y="5"/>
                </a:cubicBezTo>
                <a:cubicBezTo>
                  <a:pt x="7" y="1"/>
                  <a:pt x="11" y="0"/>
                  <a:pt x="16" y="0"/>
                </a:cubicBezTo>
                <a:cubicBezTo>
                  <a:pt x="20" y="0"/>
                  <a:pt x="24" y="1"/>
                  <a:pt x="27" y="5"/>
                </a:cubicBezTo>
                <a:cubicBezTo>
                  <a:pt x="30" y="8"/>
                  <a:pt x="31" y="12"/>
                  <a:pt x="31" y="17"/>
                </a:cubicBezTo>
                <a:cubicBezTo>
                  <a:pt x="31" y="17"/>
                  <a:pt x="31" y="17"/>
                  <a:pt x="31" y="17"/>
                </a:cubicBezTo>
                <a:cubicBezTo>
                  <a:pt x="31" y="22"/>
                  <a:pt x="30" y="26"/>
                  <a:pt x="27" y="30"/>
                </a:cubicBezTo>
                <a:cubicBezTo>
                  <a:pt x="24" y="33"/>
                  <a:pt x="20" y="35"/>
                  <a:pt x="16" y="35"/>
                </a:cubicBezTo>
                <a:close/>
                <a:moveTo>
                  <a:pt x="16" y="26"/>
                </a:moveTo>
                <a:cubicBezTo>
                  <a:pt x="19" y="26"/>
                  <a:pt x="21" y="25"/>
                  <a:pt x="22" y="21"/>
                </a:cubicBezTo>
                <a:cubicBezTo>
                  <a:pt x="22" y="20"/>
                  <a:pt x="22" y="19"/>
                  <a:pt x="22" y="17"/>
                </a:cubicBezTo>
                <a:cubicBezTo>
                  <a:pt x="22" y="17"/>
                  <a:pt x="22" y="17"/>
                  <a:pt x="22" y="17"/>
                </a:cubicBezTo>
                <a:cubicBezTo>
                  <a:pt x="22" y="13"/>
                  <a:pt x="21" y="10"/>
                  <a:pt x="18" y="9"/>
                </a:cubicBezTo>
                <a:cubicBezTo>
                  <a:pt x="17" y="8"/>
                  <a:pt x="17" y="8"/>
                  <a:pt x="16" y="8"/>
                </a:cubicBezTo>
                <a:cubicBezTo>
                  <a:pt x="13" y="8"/>
                  <a:pt x="11" y="10"/>
                  <a:pt x="10" y="13"/>
                </a:cubicBezTo>
                <a:cubicBezTo>
                  <a:pt x="10" y="15"/>
                  <a:pt x="10" y="16"/>
                  <a:pt x="10" y="17"/>
                </a:cubicBezTo>
                <a:cubicBezTo>
                  <a:pt x="10" y="17"/>
                  <a:pt x="10" y="17"/>
                  <a:pt x="10" y="17"/>
                </a:cubicBezTo>
                <a:cubicBezTo>
                  <a:pt x="10" y="21"/>
                  <a:pt x="11" y="24"/>
                  <a:pt x="13" y="26"/>
                </a:cubicBezTo>
                <a:cubicBezTo>
                  <a:pt x="14" y="26"/>
                  <a:pt x="15" y="26"/>
                  <a:pt x="16" y="26"/>
                </a:cubicBezTo>
                <a:close/>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7" name="Freeform 27"/>
          <p:cNvSpPr>
            <a:spLocks/>
          </p:cNvSpPr>
          <p:nvPr/>
        </p:nvSpPr>
        <p:spPr bwMode="auto">
          <a:xfrm>
            <a:off x="4574252" y="4311334"/>
            <a:ext cx="97515" cy="207861"/>
          </a:xfrm>
          <a:custGeom>
            <a:avLst/>
            <a:gdLst>
              <a:gd name="T0" fmla="*/ 16 w 38"/>
              <a:gd name="T1" fmla="*/ 21 h 81"/>
              <a:gd name="T2" fmla="*/ 2 w 38"/>
              <a:gd name="T3" fmla="*/ 24 h 81"/>
              <a:gd name="T4" fmla="*/ 0 w 38"/>
              <a:gd name="T5" fmla="*/ 7 h 81"/>
              <a:gd name="T6" fmla="*/ 23 w 38"/>
              <a:gd name="T7" fmla="*/ 0 h 81"/>
              <a:gd name="T8" fmla="*/ 38 w 38"/>
              <a:gd name="T9" fmla="*/ 0 h 81"/>
              <a:gd name="T10" fmla="*/ 38 w 38"/>
              <a:gd name="T11" fmla="*/ 81 h 81"/>
              <a:gd name="T12" fmla="*/ 16 w 38"/>
              <a:gd name="T13" fmla="*/ 81 h 81"/>
              <a:gd name="T14" fmla="*/ 16 w 38"/>
              <a:gd name="T15" fmla="*/ 2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1">
                <a:moveTo>
                  <a:pt x="16" y="21"/>
                </a:moveTo>
                <a:lnTo>
                  <a:pt x="2" y="24"/>
                </a:lnTo>
                <a:lnTo>
                  <a:pt x="0" y="7"/>
                </a:lnTo>
                <a:lnTo>
                  <a:pt x="23" y="0"/>
                </a:lnTo>
                <a:lnTo>
                  <a:pt x="38" y="0"/>
                </a:lnTo>
                <a:lnTo>
                  <a:pt x="38" y="81"/>
                </a:lnTo>
                <a:lnTo>
                  <a:pt x="16" y="81"/>
                </a:lnTo>
                <a:lnTo>
                  <a:pt x="16" y="21"/>
                </a:lnTo>
                <a:close/>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8" name="Freeform 28"/>
          <p:cNvSpPr>
            <a:spLocks noEditPoints="1"/>
          </p:cNvSpPr>
          <p:nvPr/>
        </p:nvSpPr>
        <p:spPr bwMode="auto">
          <a:xfrm>
            <a:off x="5831682" y="4311334"/>
            <a:ext cx="187332" cy="212993"/>
          </a:xfrm>
          <a:custGeom>
            <a:avLst/>
            <a:gdLst>
              <a:gd name="T0" fmla="*/ 15 w 31"/>
              <a:gd name="T1" fmla="*/ 35 h 35"/>
              <a:gd name="T2" fmla="*/ 4 w 31"/>
              <a:gd name="T3" fmla="*/ 30 h 35"/>
              <a:gd name="T4" fmla="*/ 0 w 31"/>
              <a:gd name="T5" fmla="*/ 17 h 35"/>
              <a:gd name="T6" fmla="*/ 0 w 31"/>
              <a:gd name="T7" fmla="*/ 17 h 35"/>
              <a:gd name="T8" fmla="*/ 4 w 31"/>
              <a:gd name="T9" fmla="*/ 5 h 35"/>
              <a:gd name="T10" fmla="*/ 15 w 31"/>
              <a:gd name="T11" fmla="*/ 0 h 35"/>
              <a:gd name="T12" fmla="*/ 27 w 31"/>
              <a:gd name="T13" fmla="*/ 5 h 35"/>
              <a:gd name="T14" fmla="*/ 31 w 31"/>
              <a:gd name="T15" fmla="*/ 17 h 35"/>
              <a:gd name="T16" fmla="*/ 31 w 31"/>
              <a:gd name="T17" fmla="*/ 17 h 35"/>
              <a:gd name="T18" fmla="*/ 27 w 31"/>
              <a:gd name="T19" fmla="*/ 30 h 35"/>
              <a:gd name="T20" fmla="*/ 15 w 31"/>
              <a:gd name="T21" fmla="*/ 35 h 35"/>
              <a:gd name="T22" fmla="*/ 15 w 31"/>
              <a:gd name="T23" fmla="*/ 26 h 35"/>
              <a:gd name="T24" fmla="*/ 21 w 31"/>
              <a:gd name="T25" fmla="*/ 21 h 35"/>
              <a:gd name="T26" fmla="*/ 21 w 31"/>
              <a:gd name="T27" fmla="*/ 17 h 35"/>
              <a:gd name="T28" fmla="*/ 21 w 31"/>
              <a:gd name="T29" fmla="*/ 17 h 35"/>
              <a:gd name="T30" fmla="*/ 18 w 31"/>
              <a:gd name="T31" fmla="*/ 9 h 35"/>
              <a:gd name="T32" fmla="*/ 15 w 31"/>
              <a:gd name="T33" fmla="*/ 8 h 35"/>
              <a:gd name="T34" fmla="*/ 9 w 31"/>
              <a:gd name="T35" fmla="*/ 13 h 35"/>
              <a:gd name="T36" fmla="*/ 9 w 31"/>
              <a:gd name="T37" fmla="*/ 17 h 35"/>
              <a:gd name="T38" fmla="*/ 9 w 31"/>
              <a:gd name="T39" fmla="*/ 17 h 35"/>
              <a:gd name="T40" fmla="*/ 13 w 31"/>
              <a:gd name="T41" fmla="*/ 26 h 35"/>
              <a:gd name="T42" fmla="*/ 15 w 31"/>
              <a:gd name="T43" fmla="*/ 2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35">
                <a:moveTo>
                  <a:pt x="15" y="35"/>
                </a:moveTo>
                <a:cubicBezTo>
                  <a:pt x="11" y="35"/>
                  <a:pt x="7" y="33"/>
                  <a:pt x="4" y="30"/>
                </a:cubicBezTo>
                <a:cubicBezTo>
                  <a:pt x="1" y="26"/>
                  <a:pt x="0" y="22"/>
                  <a:pt x="0" y="17"/>
                </a:cubicBezTo>
                <a:cubicBezTo>
                  <a:pt x="0" y="17"/>
                  <a:pt x="0" y="17"/>
                  <a:pt x="0" y="17"/>
                </a:cubicBezTo>
                <a:cubicBezTo>
                  <a:pt x="0" y="12"/>
                  <a:pt x="1" y="8"/>
                  <a:pt x="4" y="5"/>
                </a:cubicBezTo>
                <a:cubicBezTo>
                  <a:pt x="7" y="1"/>
                  <a:pt x="11" y="0"/>
                  <a:pt x="15" y="0"/>
                </a:cubicBezTo>
                <a:cubicBezTo>
                  <a:pt x="20" y="0"/>
                  <a:pt x="24" y="1"/>
                  <a:pt x="27" y="5"/>
                </a:cubicBezTo>
                <a:cubicBezTo>
                  <a:pt x="29" y="8"/>
                  <a:pt x="31" y="12"/>
                  <a:pt x="31" y="17"/>
                </a:cubicBezTo>
                <a:cubicBezTo>
                  <a:pt x="31" y="17"/>
                  <a:pt x="31" y="17"/>
                  <a:pt x="31" y="17"/>
                </a:cubicBezTo>
                <a:cubicBezTo>
                  <a:pt x="31" y="22"/>
                  <a:pt x="29" y="26"/>
                  <a:pt x="27" y="30"/>
                </a:cubicBezTo>
                <a:cubicBezTo>
                  <a:pt x="24" y="33"/>
                  <a:pt x="20" y="35"/>
                  <a:pt x="15" y="35"/>
                </a:cubicBezTo>
                <a:close/>
                <a:moveTo>
                  <a:pt x="15" y="26"/>
                </a:moveTo>
                <a:cubicBezTo>
                  <a:pt x="18" y="26"/>
                  <a:pt x="20" y="25"/>
                  <a:pt x="21" y="21"/>
                </a:cubicBezTo>
                <a:cubicBezTo>
                  <a:pt x="21" y="20"/>
                  <a:pt x="21" y="19"/>
                  <a:pt x="21" y="17"/>
                </a:cubicBezTo>
                <a:cubicBezTo>
                  <a:pt x="21" y="17"/>
                  <a:pt x="21" y="17"/>
                  <a:pt x="21" y="17"/>
                </a:cubicBezTo>
                <a:cubicBezTo>
                  <a:pt x="21" y="13"/>
                  <a:pt x="20" y="10"/>
                  <a:pt x="18" y="9"/>
                </a:cubicBezTo>
                <a:cubicBezTo>
                  <a:pt x="17" y="8"/>
                  <a:pt x="16" y="8"/>
                  <a:pt x="15" y="8"/>
                </a:cubicBezTo>
                <a:cubicBezTo>
                  <a:pt x="12" y="8"/>
                  <a:pt x="10" y="10"/>
                  <a:pt x="9" y="13"/>
                </a:cubicBezTo>
                <a:cubicBezTo>
                  <a:pt x="9" y="15"/>
                  <a:pt x="9" y="16"/>
                  <a:pt x="9" y="17"/>
                </a:cubicBezTo>
                <a:cubicBezTo>
                  <a:pt x="9" y="17"/>
                  <a:pt x="9" y="17"/>
                  <a:pt x="9" y="17"/>
                </a:cubicBezTo>
                <a:cubicBezTo>
                  <a:pt x="9" y="21"/>
                  <a:pt x="10" y="24"/>
                  <a:pt x="13" y="26"/>
                </a:cubicBezTo>
                <a:cubicBezTo>
                  <a:pt x="14" y="26"/>
                  <a:pt x="14" y="26"/>
                  <a:pt x="15" y="26"/>
                </a:cubicBezTo>
                <a:close/>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9" name="Freeform 29"/>
          <p:cNvSpPr>
            <a:spLocks/>
          </p:cNvSpPr>
          <p:nvPr/>
        </p:nvSpPr>
        <p:spPr bwMode="auto">
          <a:xfrm>
            <a:off x="6036975" y="4311334"/>
            <a:ext cx="164236" cy="207861"/>
          </a:xfrm>
          <a:custGeom>
            <a:avLst/>
            <a:gdLst>
              <a:gd name="T0" fmla="*/ 0 w 27"/>
              <a:gd name="T1" fmla="*/ 27 h 34"/>
              <a:gd name="T2" fmla="*/ 13 w 27"/>
              <a:gd name="T3" fmla="*/ 17 h 34"/>
              <a:gd name="T4" fmla="*/ 17 w 27"/>
              <a:gd name="T5" fmla="*/ 11 h 34"/>
              <a:gd name="T6" fmla="*/ 16 w 27"/>
              <a:gd name="T7" fmla="*/ 9 h 34"/>
              <a:gd name="T8" fmla="*/ 14 w 27"/>
              <a:gd name="T9" fmla="*/ 8 h 34"/>
              <a:gd name="T10" fmla="*/ 7 w 27"/>
              <a:gd name="T11" fmla="*/ 12 h 34"/>
              <a:gd name="T12" fmla="*/ 1 w 27"/>
              <a:gd name="T13" fmla="*/ 7 h 34"/>
              <a:gd name="T14" fmla="*/ 7 w 27"/>
              <a:gd name="T15" fmla="*/ 2 h 34"/>
              <a:gd name="T16" fmla="*/ 14 w 27"/>
              <a:gd name="T17" fmla="*/ 0 h 34"/>
              <a:gd name="T18" fmla="*/ 21 w 27"/>
              <a:gd name="T19" fmla="*/ 1 h 34"/>
              <a:gd name="T20" fmla="*/ 26 w 27"/>
              <a:gd name="T21" fmla="*/ 6 h 34"/>
              <a:gd name="T22" fmla="*/ 27 w 27"/>
              <a:gd name="T23" fmla="*/ 11 h 34"/>
              <a:gd name="T24" fmla="*/ 27 w 27"/>
              <a:gd name="T25" fmla="*/ 11 h 34"/>
              <a:gd name="T26" fmla="*/ 25 w 27"/>
              <a:gd name="T27" fmla="*/ 17 h 34"/>
              <a:gd name="T28" fmla="*/ 19 w 27"/>
              <a:gd name="T29" fmla="*/ 22 h 34"/>
              <a:gd name="T30" fmla="*/ 13 w 27"/>
              <a:gd name="T31" fmla="*/ 26 h 34"/>
              <a:gd name="T32" fmla="*/ 27 w 27"/>
              <a:gd name="T33" fmla="*/ 26 h 34"/>
              <a:gd name="T34" fmla="*/ 27 w 27"/>
              <a:gd name="T35" fmla="*/ 34 h 34"/>
              <a:gd name="T36" fmla="*/ 0 w 27"/>
              <a:gd name="T37" fmla="*/ 34 h 34"/>
              <a:gd name="T38" fmla="*/ 0 w 27"/>
              <a:gd name="T39"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 h="34">
                <a:moveTo>
                  <a:pt x="0" y="27"/>
                </a:moveTo>
                <a:cubicBezTo>
                  <a:pt x="13" y="17"/>
                  <a:pt x="13" y="17"/>
                  <a:pt x="13" y="17"/>
                </a:cubicBezTo>
                <a:cubicBezTo>
                  <a:pt x="16" y="15"/>
                  <a:pt x="17" y="13"/>
                  <a:pt x="17" y="11"/>
                </a:cubicBezTo>
                <a:cubicBezTo>
                  <a:pt x="17" y="10"/>
                  <a:pt x="17" y="9"/>
                  <a:pt x="16" y="9"/>
                </a:cubicBezTo>
                <a:cubicBezTo>
                  <a:pt x="16" y="8"/>
                  <a:pt x="15" y="8"/>
                  <a:pt x="14" y="8"/>
                </a:cubicBezTo>
                <a:cubicBezTo>
                  <a:pt x="12" y="8"/>
                  <a:pt x="9" y="9"/>
                  <a:pt x="7" y="12"/>
                </a:cubicBezTo>
                <a:cubicBezTo>
                  <a:pt x="1" y="7"/>
                  <a:pt x="1" y="7"/>
                  <a:pt x="1" y="7"/>
                </a:cubicBezTo>
                <a:cubicBezTo>
                  <a:pt x="3" y="5"/>
                  <a:pt x="5" y="3"/>
                  <a:pt x="7" y="2"/>
                </a:cubicBezTo>
                <a:cubicBezTo>
                  <a:pt x="9" y="0"/>
                  <a:pt x="11" y="0"/>
                  <a:pt x="14" y="0"/>
                </a:cubicBezTo>
                <a:cubicBezTo>
                  <a:pt x="17" y="0"/>
                  <a:pt x="19" y="0"/>
                  <a:pt x="21" y="1"/>
                </a:cubicBezTo>
                <a:cubicBezTo>
                  <a:pt x="23" y="2"/>
                  <a:pt x="25" y="4"/>
                  <a:pt x="26" y="6"/>
                </a:cubicBezTo>
                <a:cubicBezTo>
                  <a:pt x="26" y="8"/>
                  <a:pt x="27" y="9"/>
                  <a:pt x="27" y="11"/>
                </a:cubicBezTo>
                <a:cubicBezTo>
                  <a:pt x="27" y="11"/>
                  <a:pt x="27" y="11"/>
                  <a:pt x="27" y="11"/>
                </a:cubicBezTo>
                <a:cubicBezTo>
                  <a:pt x="27" y="13"/>
                  <a:pt x="26" y="15"/>
                  <a:pt x="25" y="17"/>
                </a:cubicBezTo>
                <a:cubicBezTo>
                  <a:pt x="23" y="19"/>
                  <a:pt x="22" y="21"/>
                  <a:pt x="19" y="22"/>
                </a:cubicBezTo>
                <a:cubicBezTo>
                  <a:pt x="13" y="26"/>
                  <a:pt x="13" y="26"/>
                  <a:pt x="13" y="26"/>
                </a:cubicBezTo>
                <a:cubicBezTo>
                  <a:pt x="27" y="26"/>
                  <a:pt x="27" y="26"/>
                  <a:pt x="27" y="26"/>
                </a:cubicBezTo>
                <a:cubicBezTo>
                  <a:pt x="27" y="34"/>
                  <a:pt x="27" y="34"/>
                  <a:pt x="27" y="34"/>
                </a:cubicBezTo>
                <a:cubicBezTo>
                  <a:pt x="0" y="34"/>
                  <a:pt x="0" y="34"/>
                  <a:pt x="0" y="34"/>
                </a:cubicBezTo>
                <a:lnTo>
                  <a:pt x="0" y="27"/>
                </a:lnTo>
                <a:close/>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0" name="Freeform 30"/>
          <p:cNvSpPr>
            <a:spLocks noEditPoints="1"/>
          </p:cNvSpPr>
          <p:nvPr/>
        </p:nvSpPr>
        <p:spPr bwMode="auto">
          <a:xfrm>
            <a:off x="7312369" y="4311334"/>
            <a:ext cx="189897" cy="212993"/>
          </a:xfrm>
          <a:custGeom>
            <a:avLst/>
            <a:gdLst>
              <a:gd name="T0" fmla="*/ 16 w 31"/>
              <a:gd name="T1" fmla="*/ 35 h 35"/>
              <a:gd name="T2" fmla="*/ 4 w 31"/>
              <a:gd name="T3" fmla="*/ 30 h 35"/>
              <a:gd name="T4" fmla="*/ 0 w 31"/>
              <a:gd name="T5" fmla="*/ 17 h 35"/>
              <a:gd name="T6" fmla="*/ 0 w 31"/>
              <a:gd name="T7" fmla="*/ 17 h 35"/>
              <a:gd name="T8" fmla="*/ 5 w 31"/>
              <a:gd name="T9" fmla="*/ 5 h 35"/>
              <a:gd name="T10" fmla="*/ 16 w 31"/>
              <a:gd name="T11" fmla="*/ 0 h 35"/>
              <a:gd name="T12" fmla="*/ 27 w 31"/>
              <a:gd name="T13" fmla="*/ 5 h 35"/>
              <a:gd name="T14" fmla="*/ 31 w 31"/>
              <a:gd name="T15" fmla="*/ 17 h 35"/>
              <a:gd name="T16" fmla="*/ 31 w 31"/>
              <a:gd name="T17" fmla="*/ 17 h 35"/>
              <a:gd name="T18" fmla="*/ 27 w 31"/>
              <a:gd name="T19" fmla="*/ 30 h 35"/>
              <a:gd name="T20" fmla="*/ 16 w 31"/>
              <a:gd name="T21" fmla="*/ 35 h 35"/>
              <a:gd name="T22" fmla="*/ 16 w 31"/>
              <a:gd name="T23" fmla="*/ 26 h 35"/>
              <a:gd name="T24" fmla="*/ 22 w 31"/>
              <a:gd name="T25" fmla="*/ 21 h 35"/>
              <a:gd name="T26" fmla="*/ 22 w 31"/>
              <a:gd name="T27" fmla="*/ 17 h 35"/>
              <a:gd name="T28" fmla="*/ 22 w 31"/>
              <a:gd name="T29" fmla="*/ 17 h 35"/>
              <a:gd name="T30" fmla="*/ 18 w 31"/>
              <a:gd name="T31" fmla="*/ 9 h 35"/>
              <a:gd name="T32" fmla="*/ 16 w 31"/>
              <a:gd name="T33" fmla="*/ 8 h 35"/>
              <a:gd name="T34" fmla="*/ 10 w 31"/>
              <a:gd name="T35" fmla="*/ 13 h 35"/>
              <a:gd name="T36" fmla="*/ 10 w 31"/>
              <a:gd name="T37" fmla="*/ 17 h 35"/>
              <a:gd name="T38" fmla="*/ 10 w 31"/>
              <a:gd name="T39" fmla="*/ 17 h 35"/>
              <a:gd name="T40" fmla="*/ 13 w 31"/>
              <a:gd name="T41" fmla="*/ 26 h 35"/>
              <a:gd name="T42" fmla="*/ 16 w 31"/>
              <a:gd name="T43" fmla="*/ 2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35">
                <a:moveTo>
                  <a:pt x="16" y="35"/>
                </a:moveTo>
                <a:cubicBezTo>
                  <a:pt x="11" y="35"/>
                  <a:pt x="7" y="33"/>
                  <a:pt x="4" y="30"/>
                </a:cubicBezTo>
                <a:cubicBezTo>
                  <a:pt x="2" y="26"/>
                  <a:pt x="0" y="22"/>
                  <a:pt x="0" y="17"/>
                </a:cubicBezTo>
                <a:cubicBezTo>
                  <a:pt x="0" y="17"/>
                  <a:pt x="0" y="17"/>
                  <a:pt x="0" y="17"/>
                </a:cubicBezTo>
                <a:cubicBezTo>
                  <a:pt x="0" y="12"/>
                  <a:pt x="2" y="8"/>
                  <a:pt x="5" y="5"/>
                </a:cubicBezTo>
                <a:cubicBezTo>
                  <a:pt x="7" y="1"/>
                  <a:pt x="11" y="0"/>
                  <a:pt x="16" y="0"/>
                </a:cubicBezTo>
                <a:cubicBezTo>
                  <a:pt x="21" y="0"/>
                  <a:pt x="24" y="1"/>
                  <a:pt x="27" y="5"/>
                </a:cubicBezTo>
                <a:cubicBezTo>
                  <a:pt x="30" y="8"/>
                  <a:pt x="31" y="12"/>
                  <a:pt x="31" y="17"/>
                </a:cubicBezTo>
                <a:cubicBezTo>
                  <a:pt x="31" y="17"/>
                  <a:pt x="31" y="17"/>
                  <a:pt x="31" y="17"/>
                </a:cubicBezTo>
                <a:cubicBezTo>
                  <a:pt x="31" y="22"/>
                  <a:pt x="30" y="26"/>
                  <a:pt x="27" y="30"/>
                </a:cubicBezTo>
                <a:cubicBezTo>
                  <a:pt x="24" y="33"/>
                  <a:pt x="20" y="35"/>
                  <a:pt x="16" y="35"/>
                </a:cubicBezTo>
                <a:close/>
                <a:moveTo>
                  <a:pt x="16" y="26"/>
                </a:moveTo>
                <a:cubicBezTo>
                  <a:pt x="19" y="26"/>
                  <a:pt x="21" y="25"/>
                  <a:pt x="22" y="21"/>
                </a:cubicBezTo>
                <a:cubicBezTo>
                  <a:pt x="22" y="20"/>
                  <a:pt x="22" y="19"/>
                  <a:pt x="22" y="17"/>
                </a:cubicBezTo>
                <a:cubicBezTo>
                  <a:pt x="22" y="17"/>
                  <a:pt x="22" y="17"/>
                  <a:pt x="22" y="17"/>
                </a:cubicBezTo>
                <a:cubicBezTo>
                  <a:pt x="22" y="13"/>
                  <a:pt x="21" y="10"/>
                  <a:pt x="18" y="9"/>
                </a:cubicBezTo>
                <a:cubicBezTo>
                  <a:pt x="18" y="8"/>
                  <a:pt x="17" y="8"/>
                  <a:pt x="16" y="8"/>
                </a:cubicBezTo>
                <a:cubicBezTo>
                  <a:pt x="13" y="8"/>
                  <a:pt x="11" y="10"/>
                  <a:pt x="10" y="13"/>
                </a:cubicBezTo>
                <a:cubicBezTo>
                  <a:pt x="10" y="15"/>
                  <a:pt x="10" y="16"/>
                  <a:pt x="10" y="17"/>
                </a:cubicBezTo>
                <a:cubicBezTo>
                  <a:pt x="10" y="17"/>
                  <a:pt x="10" y="17"/>
                  <a:pt x="10" y="17"/>
                </a:cubicBezTo>
                <a:cubicBezTo>
                  <a:pt x="10" y="21"/>
                  <a:pt x="11" y="24"/>
                  <a:pt x="13" y="26"/>
                </a:cubicBezTo>
                <a:cubicBezTo>
                  <a:pt x="14" y="26"/>
                  <a:pt x="15" y="26"/>
                  <a:pt x="16" y="26"/>
                </a:cubicBezTo>
                <a:close/>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1" name="Freeform 31"/>
          <p:cNvSpPr>
            <a:spLocks/>
          </p:cNvSpPr>
          <p:nvPr/>
        </p:nvSpPr>
        <p:spPr bwMode="auto">
          <a:xfrm>
            <a:off x="7520228" y="4311334"/>
            <a:ext cx="169368" cy="212993"/>
          </a:xfrm>
          <a:custGeom>
            <a:avLst/>
            <a:gdLst>
              <a:gd name="T0" fmla="*/ 15 w 28"/>
              <a:gd name="T1" fmla="*/ 35 h 35"/>
              <a:gd name="T2" fmla="*/ 0 w 28"/>
              <a:gd name="T3" fmla="*/ 29 h 35"/>
              <a:gd name="T4" fmla="*/ 6 w 28"/>
              <a:gd name="T5" fmla="*/ 23 h 35"/>
              <a:gd name="T6" fmla="*/ 14 w 28"/>
              <a:gd name="T7" fmla="*/ 27 h 35"/>
              <a:gd name="T8" fmla="*/ 17 w 28"/>
              <a:gd name="T9" fmla="*/ 26 h 35"/>
              <a:gd name="T10" fmla="*/ 18 w 28"/>
              <a:gd name="T11" fmla="*/ 23 h 35"/>
              <a:gd name="T12" fmla="*/ 18 w 28"/>
              <a:gd name="T13" fmla="*/ 23 h 35"/>
              <a:gd name="T14" fmla="*/ 13 w 28"/>
              <a:gd name="T15" fmla="*/ 20 h 35"/>
              <a:gd name="T16" fmla="*/ 9 w 28"/>
              <a:gd name="T17" fmla="*/ 20 h 35"/>
              <a:gd name="T18" fmla="*/ 8 w 28"/>
              <a:gd name="T19" fmla="*/ 15 h 35"/>
              <a:gd name="T20" fmla="*/ 15 w 28"/>
              <a:gd name="T21" fmla="*/ 8 h 35"/>
              <a:gd name="T22" fmla="*/ 3 w 28"/>
              <a:gd name="T23" fmla="*/ 8 h 35"/>
              <a:gd name="T24" fmla="*/ 3 w 28"/>
              <a:gd name="T25" fmla="*/ 0 h 35"/>
              <a:gd name="T26" fmla="*/ 27 w 28"/>
              <a:gd name="T27" fmla="*/ 0 h 35"/>
              <a:gd name="T28" fmla="*/ 27 w 28"/>
              <a:gd name="T29" fmla="*/ 7 h 35"/>
              <a:gd name="T30" fmla="*/ 19 w 28"/>
              <a:gd name="T31" fmla="*/ 14 h 35"/>
              <a:gd name="T32" fmla="*/ 28 w 28"/>
              <a:gd name="T33" fmla="*/ 23 h 35"/>
              <a:gd name="T34" fmla="*/ 28 w 28"/>
              <a:gd name="T35" fmla="*/ 23 h 35"/>
              <a:gd name="T36" fmla="*/ 24 w 28"/>
              <a:gd name="T37" fmla="*/ 32 h 35"/>
              <a:gd name="T38" fmla="*/ 15 w 28"/>
              <a:gd name="T39"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35">
                <a:moveTo>
                  <a:pt x="15" y="35"/>
                </a:moveTo>
                <a:cubicBezTo>
                  <a:pt x="9" y="35"/>
                  <a:pt x="4" y="33"/>
                  <a:pt x="0" y="29"/>
                </a:cubicBezTo>
                <a:cubicBezTo>
                  <a:pt x="6" y="23"/>
                  <a:pt x="6" y="23"/>
                  <a:pt x="6" y="23"/>
                </a:cubicBezTo>
                <a:cubicBezTo>
                  <a:pt x="9" y="25"/>
                  <a:pt x="11" y="27"/>
                  <a:pt x="14" y="27"/>
                </a:cubicBezTo>
                <a:cubicBezTo>
                  <a:pt x="15" y="27"/>
                  <a:pt x="16" y="26"/>
                  <a:pt x="17" y="26"/>
                </a:cubicBezTo>
                <a:cubicBezTo>
                  <a:pt x="18" y="25"/>
                  <a:pt x="18" y="24"/>
                  <a:pt x="18" y="23"/>
                </a:cubicBezTo>
                <a:cubicBezTo>
                  <a:pt x="18" y="23"/>
                  <a:pt x="18" y="23"/>
                  <a:pt x="18" y="23"/>
                </a:cubicBezTo>
                <a:cubicBezTo>
                  <a:pt x="18" y="21"/>
                  <a:pt x="17" y="20"/>
                  <a:pt x="13" y="20"/>
                </a:cubicBezTo>
                <a:cubicBezTo>
                  <a:pt x="9" y="20"/>
                  <a:pt x="9" y="20"/>
                  <a:pt x="9" y="20"/>
                </a:cubicBezTo>
                <a:cubicBezTo>
                  <a:pt x="8" y="15"/>
                  <a:pt x="8" y="15"/>
                  <a:pt x="8" y="15"/>
                </a:cubicBezTo>
                <a:cubicBezTo>
                  <a:pt x="15" y="8"/>
                  <a:pt x="15" y="8"/>
                  <a:pt x="15" y="8"/>
                </a:cubicBezTo>
                <a:cubicBezTo>
                  <a:pt x="3" y="8"/>
                  <a:pt x="3" y="8"/>
                  <a:pt x="3" y="8"/>
                </a:cubicBezTo>
                <a:cubicBezTo>
                  <a:pt x="3" y="0"/>
                  <a:pt x="3" y="0"/>
                  <a:pt x="3" y="0"/>
                </a:cubicBezTo>
                <a:cubicBezTo>
                  <a:pt x="27" y="0"/>
                  <a:pt x="27" y="0"/>
                  <a:pt x="27" y="0"/>
                </a:cubicBezTo>
                <a:cubicBezTo>
                  <a:pt x="27" y="7"/>
                  <a:pt x="27" y="7"/>
                  <a:pt x="27" y="7"/>
                </a:cubicBezTo>
                <a:cubicBezTo>
                  <a:pt x="19" y="14"/>
                  <a:pt x="19" y="14"/>
                  <a:pt x="19" y="14"/>
                </a:cubicBezTo>
                <a:cubicBezTo>
                  <a:pt x="25" y="15"/>
                  <a:pt x="28" y="18"/>
                  <a:pt x="28" y="23"/>
                </a:cubicBezTo>
                <a:cubicBezTo>
                  <a:pt x="28" y="23"/>
                  <a:pt x="28" y="23"/>
                  <a:pt x="28" y="23"/>
                </a:cubicBezTo>
                <a:cubicBezTo>
                  <a:pt x="28" y="27"/>
                  <a:pt x="26" y="30"/>
                  <a:pt x="24" y="32"/>
                </a:cubicBezTo>
                <a:cubicBezTo>
                  <a:pt x="21" y="34"/>
                  <a:pt x="18" y="35"/>
                  <a:pt x="15" y="35"/>
                </a:cubicBezTo>
                <a:close/>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4" name="Oval 34"/>
          <p:cNvSpPr>
            <a:spLocks noChangeArrowheads="1"/>
          </p:cNvSpPr>
          <p:nvPr/>
        </p:nvSpPr>
        <p:spPr bwMode="auto">
          <a:xfrm>
            <a:off x="7835870" y="3600502"/>
            <a:ext cx="48759" cy="48759"/>
          </a:xfrm>
          <a:prstGeom prst="ellipse">
            <a:avLst/>
          </a:pr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5" name="Freeform 35"/>
          <p:cNvSpPr>
            <a:spLocks noEditPoints="1"/>
          </p:cNvSpPr>
          <p:nvPr/>
        </p:nvSpPr>
        <p:spPr bwMode="auto">
          <a:xfrm>
            <a:off x="7694728" y="3508119"/>
            <a:ext cx="323339" cy="279715"/>
          </a:xfrm>
          <a:custGeom>
            <a:avLst/>
            <a:gdLst>
              <a:gd name="T0" fmla="*/ 27 w 53"/>
              <a:gd name="T1" fmla="*/ 32 h 46"/>
              <a:gd name="T2" fmla="*/ 6 w 53"/>
              <a:gd name="T3" fmla="*/ 19 h 46"/>
              <a:gd name="T4" fmla="*/ 27 w 53"/>
              <a:gd name="T5" fmla="*/ 5 h 46"/>
              <a:gd name="T6" fmla="*/ 48 w 53"/>
              <a:gd name="T7" fmla="*/ 19 h 46"/>
              <a:gd name="T8" fmla="*/ 38 w 53"/>
              <a:gd name="T9" fmla="*/ 30 h 46"/>
              <a:gd name="T10" fmla="*/ 37 w 53"/>
              <a:gd name="T11" fmla="*/ 33 h 46"/>
              <a:gd name="T12" fmla="*/ 38 w 53"/>
              <a:gd name="T13" fmla="*/ 38 h 46"/>
              <a:gd name="T14" fmla="*/ 38 w 53"/>
              <a:gd name="T15" fmla="*/ 39 h 46"/>
              <a:gd name="T16" fmla="*/ 36 w 53"/>
              <a:gd name="T17" fmla="*/ 38 h 46"/>
              <a:gd name="T18" fmla="*/ 30 w 53"/>
              <a:gd name="T19" fmla="*/ 33 h 46"/>
              <a:gd name="T20" fmla="*/ 29 w 53"/>
              <a:gd name="T21" fmla="*/ 32 h 46"/>
              <a:gd name="T22" fmla="*/ 28 w 53"/>
              <a:gd name="T23" fmla="*/ 32 h 46"/>
              <a:gd name="T24" fmla="*/ 27 w 53"/>
              <a:gd name="T25" fmla="*/ 32 h 46"/>
              <a:gd name="T26" fmla="*/ 27 w 53"/>
              <a:gd name="T27" fmla="*/ 0 h 46"/>
              <a:gd name="T28" fmla="*/ 0 w 53"/>
              <a:gd name="T29" fmla="*/ 19 h 46"/>
              <a:gd name="T30" fmla="*/ 27 w 53"/>
              <a:gd name="T31" fmla="*/ 37 h 46"/>
              <a:gd name="T32" fmla="*/ 28 w 53"/>
              <a:gd name="T33" fmla="*/ 37 h 46"/>
              <a:gd name="T34" fmla="*/ 37 w 53"/>
              <a:gd name="T35" fmla="*/ 44 h 46"/>
              <a:gd name="T36" fmla="*/ 39 w 53"/>
              <a:gd name="T37" fmla="*/ 46 h 46"/>
              <a:gd name="T38" fmla="*/ 41 w 53"/>
              <a:gd name="T39" fmla="*/ 46 h 46"/>
              <a:gd name="T40" fmla="*/ 42 w 53"/>
              <a:gd name="T41" fmla="*/ 46 h 46"/>
              <a:gd name="T42" fmla="*/ 43 w 53"/>
              <a:gd name="T43" fmla="*/ 43 h 46"/>
              <a:gd name="T44" fmla="*/ 43 w 53"/>
              <a:gd name="T45" fmla="*/ 40 h 46"/>
              <a:gd name="T46" fmla="*/ 42 w 53"/>
              <a:gd name="T47" fmla="*/ 34 h 46"/>
              <a:gd name="T48" fmla="*/ 53 w 53"/>
              <a:gd name="T49" fmla="*/ 19 h 46"/>
              <a:gd name="T50" fmla="*/ 27 w 53"/>
              <a:gd name="T5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46">
                <a:moveTo>
                  <a:pt x="27" y="32"/>
                </a:moveTo>
                <a:cubicBezTo>
                  <a:pt x="15" y="32"/>
                  <a:pt x="6" y="27"/>
                  <a:pt x="6" y="19"/>
                </a:cubicBezTo>
                <a:cubicBezTo>
                  <a:pt x="6" y="11"/>
                  <a:pt x="15" y="5"/>
                  <a:pt x="27" y="5"/>
                </a:cubicBezTo>
                <a:cubicBezTo>
                  <a:pt x="38" y="5"/>
                  <a:pt x="48" y="11"/>
                  <a:pt x="48" y="19"/>
                </a:cubicBezTo>
                <a:cubicBezTo>
                  <a:pt x="48" y="23"/>
                  <a:pt x="44" y="28"/>
                  <a:pt x="38" y="30"/>
                </a:cubicBezTo>
                <a:cubicBezTo>
                  <a:pt x="38" y="31"/>
                  <a:pt x="37" y="32"/>
                  <a:pt x="37" y="33"/>
                </a:cubicBezTo>
                <a:cubicBezTo>
                  <a:pt x="37" y="35"/>
                  <a:pt x="38" y="37"/>
                  <a:pt x="38" y="38"/>
                </a:cubicBezTo>
                <a:cubicBezTo>
                  <a:pt x="38" y="39"/>
                  <a:pt x="38" y="39"/>
                  <a:pt x="38" y="39"/>
                </a:cubicBezTo>
                <a:cubicBezTo>
                  <a:pt x="38" y="39"/>
                  <a:pt x="37" y="38"/>
                  <a:pt x="36" y="38"/>
                </a:cubicBezTo>
                <a:cubicBezTo>
                  <a:pt x="34" y="36"/>
                  <a:pt x="32" y="34"/>
                  <a:pt x="30" y="33"/>
                </a:cubicBezTo>
                <a:cubicBezTo>
                  <a:pt x="30" y="32"/>
                  <a:pt x="29" y="32"/>
                  <a:pt x="29" y="32"/>
                </a:cubicBezTo>
                <a:cubicBezTo>
                  <a:pt x="28" y="32"/>
                  <a:pt x="28" y="32"/>
                  <a:pt x="28" y="32"/>
                </a:cubicBezTo>
                <a:cubicBezTo>
                  <a:pt x="28" y="32"/>
                  <a:pt x="27" y="32"/>
                  <a:pt x="27" y="32"/>
                </a:cubicBezTo>
                <a:moveTo>
                  <a:pt x="27" y="0"/>
                </a:moveTo>
                <a:cubicBezTo>
                  <a:pt x="12" y="0"/>
                  <a:pt x="0" y="9"/>
                  <a:pt x="0" y="19"/>
                </a:cubicBezTo>
                <a:cubicBezTo>
                  <a:pt x="0" y="29"/>
                  <a:pt x="12" y="37"/>
                  <a:pt x="27" y="37"/>
                </a:cubicBezTo>
                <a:cubicBezTo>
                  <a:pt x="27" y="37"/>
                  <a:pt x="27" y="37"/>
                  <a:pt x="28" y="37"/>
                </a:cubicBezTo>
                <a:cubicBezTo>
                  <a:pt x="32" y="40"/>
                  <a:pt x="35" y="42"/>
                  <a:pt x="37" y="44"/>
                </a:cubicBezTo>
                <a:cubicBezTo>
                  <a:pt x="38" y="44"/>
                  <a:pt x="38" y="45"/>
                  <a:pt x="39" y="46"/>
                </a:cubicBezTo>
                <a:cubicBezTo>
                  <a:pt x="40" y="46"/>
                  <a:pt x="40" y="46"/>
                  <a:pt x="41" y="46"/>
                </a:cubicBezTo>
                <a:cubicBezTo>
                  <a:pt x="41" y="46"/>
                  <a:pt x="42" y="46"/>
                  <a:pt x="42" y="46"/>
                </a:cubicBezTo>
                <a:cubicBezTo>
                  <a:pt x="43" y="46"/>
                  <a:pt x="43" y="45"/>
                  <a:pt x="43" y="43"/>
                </a:cubicBezTo>
                <a:cubicBezTo>
                  <a:pt x="43" y="42"/>
                  <a:pt x="43" y="41"/>
                  <a:pt x="43" y="40"/>
                </a:cubicBezTo>
                <a:cubicBezTo>
                  <a:pt x="43" y="39"/>
                  <a:pt x="42" y="37"/>
                  <a:pt x="42" y="34"/>
                </a:cubicBezTo>
                <a:cubicBezTo>
                  <a:pt x="49" y="30"/>
                  <a:pt x="53" y="25"/>
                  <a:pt x="53" y="19"/>
                </a:cubicBezTo>
                <a:cubicBezTo>
                  <a:pt x="53" y="9"/>
                  <a:pt x="41" y="0"/>
                  <a:pt x="27" y="0"/>
                </a:cubicBezTo>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6" name="Oval 36"/>
          <p:cNvSpPr>
            <a:spLocks noChangeArrowheads="1"/>
          </p:cNvSpPr>
          <p:nvPr/>
        </p:nvSpPr>
        <p:spPr bwMode="auto">
          <a:xfrm>
            <a:off x="7774282" y="3600502"/>
            <a:ext cx="43625" cy="48759"/>
          </a:xfrm>
          <a:prstGeom prst="ellipse">
            <a:avLst/>
          </a:pr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7" name="Oval 37"/>
          <p:cNvSpPr>
            <a:spLocks noChangeArrowheads="1"/>
          </p:cNvSpPr>
          <p:nvPr/>
        </p:nvSpPr>
        <p:spPr bwMode="auto">
          <a:xfrm>
            <a:off x="7902591" y="3600502"/>
            <a:ext cx="41059" cy="48759"/>
          </a:xfrm>
          <a:prstGeom prst="ellipse">
            <a:avLst/>
          </a:pr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8" name="Freeform 38"/>
          <p:cNvSpPr>
            <a:spLocks/>
          </p:cNvSpPr>
          <p:nvPr/>
        </p:nvSpPr>
        <p:spPr bwMode="auto">
          <a:xfrm>
            <a:off x="4725658" y="3708281"/>
            <a:ext cx="120612" cy="87251"/>
          </a:xfrm>
          <a:custGeom>
            <a:avLst/>
            <a:gdLst>
              <a:gd name="T0" fmla="*/ 4 w 20"/>
              <a:gd name="T1" fmla="*/ 0 h 14"/>
              <a:gd name="T2" fmla="*/ 0 w 20"/>
              <a:gd name="T3" fmla="*/ 1 h 14"/>
              <a:gd name="T4" fmla="*/ 2 w 20"/>
              <a:gd name="T5" fmla="*/ 6 h 14"/>
              <a:gd name="T6" fmla="*/ 4 w 20"/>
              <a:gd name="T7" fmla="*/ 6 h 14"/>
              <a:gd name="T8" fmla="*/ 9 w 20"/>
              <a:gd name="T9" fmla="*/ 8 h 14"/>
              <a:gd name="T10" fmla="*/ 14 w 20"/>
              <a:gd name="T11" fmla="*/ 14 h 14"/>
              <a:gd name="T12" fmla="*/ 20 w 20"/>
              <a:gd name="T13" fmla="*/ 12 h 14"/>
              <a:gd name="T14" fmla="*/ 12 w 20"/>
              <a:gd name="T15" fmla="*/ 3 h 14"/>
              <a:gd name="T16" fmla="*/ 4 w 20"/>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4">
                <a:moveTo>
                  <a:pt x="4" y="0"/>
                </a:moveTo>
                <a:cubicBezTo>
                  <a:pt x="3" y="0"/>
                  <a:pt x="2" y="1"/>
                  <a:pt x="0" y="1"/>
                </a:cubicBezTo>
                <a:cubicBezTo>
                  <a:pt x="2" y="6"/>
                  <a:pt x="2" y="6"/>
                  <a:pt x="2" y="6"/>
                </a:cubicBezTo>
                <a:cubicBezTo>
                  <a:pt x="3" y="6"/>
                  <a:pt x="3" y="6"/>
                  <a:pt x="4" y="6"/>
                </a:cubicBezTo>
                <a:cubicBezTo>
                  <a:pt x="6" y="6"/>
                  <a:pt x="8" y="7"/>
                  <a:pt x="9" y="8"/>
                </a:cubicBezTo>
                <a:cubicBezTo>
                  <a:pt x="12" y="9"/>
                  <a:pt x="13" y="11"/>
                  <a:pt x="14" y="14"/>
                </a:cubicBezTo>
                <a:cubicBezTo>
                  <a:pt x="20" y="12"/>
                  <a:pt x="20" y="12"/>
                  <a:pt x="20" y="12"/>
                </a:cubicBezTo>
                <a:cubicBezTo>
                  <a:pt x="19" y="8"/>
                  <a:pt x="16" y="5"/>
                  <a:pt x="12" y="3"/>
                </a:cubicBezTo>
                <a:cubicBezTo>
                  <a:pt x="10" y="1"/>
                  <a:pt x="7" y="0"/>
                  <a:pt x="4" y="0"/>
                </a:cubicBezTo>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9" name="Freeform 39"/>
          <p:cNvSpPr>
            <a:spLocks/>
          </p:cNvSpPr>
          <p:nvPr/>
        </p:nvSpPr>
        <p:spPr bwMode="auto">
          <a:xfrm>
            <a:off x="4712826" y="3775002"/>
            <a:ext cx="74420" cy="61588"/>
          </a:xfrm>
          <a:custGeom>
            <a:avLst/>
            <a:gdLst>
              <a:gd name="T0" fmla="*/ 6 w 12"/>
              <a:gd name="T1" fmla="*/ 0 h 10"/>
              <a:gd name="T2" fmla="*/ 2 w 12"/>
              <a:gd name="T3" fmla="*/ 3 h 10"/>
              <a:gd name="T4" fmla="*/ 4 w 12"/>
              <a:gd name="T5" fmla="*/ 10 h 10"/>
              <a:gd name="T6" fmla="*/ 6 w 12"/>
              <a:gd name="T7" fmla="*/ 10 h 10"/>
              <a:gd name="T8" fmla="*/ 11 w 12"/>
              <a:gd name="T9" fmla="*/ 8 h 10"/>
              <a:gd name="T10" fmla="*/ 9 w 12"/>
              <a:gd name="T11" fmla="*/ 1 h 10"/>
              <a:gd name="T12" fmla="*/ 6 w 1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6" y="0"/>
                </a:moveTo>
                <a:cubicBezTo>
                  <a:pt x="4" y="0"/>
                  <a:pt x="3" y="1"/>
                  <a:pt x="2" y="3"/>
                </a:cubicBezTo>
                <a:cubicBezTo>
                  <a:pt x="0" y="5"/>
                  <a:pt x="1" y="8"/>
                  <a:pt x="4" y="10"/>
                </a:cubicBezTo>
                <a:cubicBezTo>
                  <a:pt x="4" y="10"/>
                  <a:pt x="5" y="10"/>
                  <a:pt x="6" y="10"/>
                </a:cubicBezTo>
                <a:cubicBezTo>
                  <a:pt x="8" y="10"/>
                  <a:pt x="10" y="10"/>
                  <a:pt x="11" y="8"/>
                </a:cubicBezTo>
                <a:cubicBezTo>
                  <a:pt x="12" y="5"/>
                  <a:pt x="11" y="2"/>
                  <a:pt x="9" y="1"/>
                </a:cubicBezTo>
                <a:cubicBezTo>
                  <a:pt x="8" y="0"/>
                  <a:pt x="7" y="0"/>
                  <a:pt x="6" y="0"/>
                </a:cubicBezTo>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0" name="Freeform 40"/>
          <p:cNvSpPr>
            <a:spLocks/>
          </p:cNvSpPr>
          <p:nvPr/>
        </p:nvSpPr>
        <p:spPr bwMode="auto">
          <a:xfrm>
            <a:off x="4712826" y="3654391"/>
            <a:ext cx="189897" cy="120612"/>
          </a:xfrm>
          <a:custGeom>
            <a:avLst/>
            <a:gdLst>
              <a:gd name="T0" fmla="*/ 6 w 31"/>
              <a:gd name="T1" fmla="*/ 0 h 20"/>
              <a:gd name="T2" fmla="*/ 0 w 31"/>
              <a:gd name="T3" fmla="*/ 0 h 20"/>
              <a:gd name="T4" fmla="*/ 1 w 31"/>
              <a:gd name="T5" fmla="*/ 6 h 20"/>
              <a:gd name="T6" fmla="*/ 6 w 31"/>
              <a:gd name="T7" fmla="*/ 5 h 20"/>
              <a:gd name="T8" fmla="*/ 16 w 31"/>
              <a:gd name="T9" fmla="*/ 8 h 20"/>
              <a:gd name="T10" fmla="*/ 26 w 31"/>
              <a:gd name="T11" fmla="*/ 20 h 20"/>
              <a:gd name="T12" fmla="*/ 31 w 31"/>
              <a:gd name="T13" fmla="*/ 19 h 20"/>
              <a:gd name="T14" fmla="*/ 19 w 31"/>
              <a:gd name="T15" fmla="*/ 3 h 20"/>
              <a:gd name="T16" fmla="*/ 6 w 31"/>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20">
                <a:moveTo>
                  <a:pt x="6" y="0"/>
                </a:moveTo>
                <a:cubicBezTo>
                  <a:pt x="4" y="0"/>
                  <a:pt x="2" y="0"/>
                  <a:pt x="0" y="0"/>
                </a:cubicBezTo>
                <a:cubicBezTo>
                  <a:pt x="1" y="6"/>
                  <a:pt x="1" y="6"/>
                  <a:pt x="1" y="6"/>
                </a:cubicBezTo>
                <a:cubicBezTo>
                  <a:pt x="3" y="6"/>
                  <a:pt x="5" y="5"/>
                  <a:pt x="6" y="5"/>
                </a:cubicBezTo>
                <a:cubicBezTo>
                  <a:pt x="10" y="5"/>
                  <a:pt x="13" y="6"/>
                  <a:pt x="16" y="8"/>
                </a:cubicBezTo>
                <a:cubicBezTo>
                  <a:pt x="21" y="11"/>
                  <a:pt x="24" y="15"/>
                  <a:pt x="26" y="20"/>
                </a:cubicBezTo>
                <a:cubicBezTo>
                  <a:pt x="31" y="19"/>
                  <a:pt x="31" y="19"/>
                  <a:pt x="31" y="19"/>
                </a:cubicBezTo>
                <a:cubicBezTo>
                  <a:pt x="29" y="13"/>
                  <a:pt x="25" y="7"/>
                  <a:pt x="19" y="3"/>
                </a:cubicBezTo>
                <a:cubicBezTo>
                  <a:pt x="15" y="1"/>
                  <a:pt x="11" y="0"/>
                  <a:pt x="6" y="0"/>
                </a:cubicBezTo>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1" name="Freeform 41"/>
          <p:cNvSpPr>
            <a:spLocks/>
          </p:cNvSpPr>
          <p:nvPr/>
        </p:nvSpPr>
        <p:spPr bwMode="auto">
          <a:xfrm>
            <a:off x="4702562" y="3592803"/>
            <a:ext cx="254053" cy="171935"/>
          </a:xfrm>
          <a:custGeom>
            <a:avLst/>
            <a:gdLst>
              <a:gd name="T0" fmla="*/ 8 w 42"/>
              <a:gd name="T1" fmla="*/ 0 h 28"/>
              <a:gd name="T2" fmla="*/ 0 w 42"/>
              <a:gd name="T3" fmla="*/ 1 h 28"/>
              <a:gd name="T4" fmla="*/ 1 w 42"/>
              <a:gd name="T5" fmla="*/ 7 h 28"/>
              <a:gd name="T6" fmla="*/ 8 w 42"/>
              <a:gd name="T7" fmla="*/ 6 h 28"/>
              <a:gd name="T8" fmla="*/ 23 w 42"/>
              <a:gd name="T9" fmla="*/ 10 h 28"/>
              <a:gd name="T10" fmla="*/ 37 w 42"/>
              <a:gd name="T11" fmla="*/ 28 h 28"/>
              <a:gd name="T12" fmla="*/ 42 w 42"/>
              <a:gd name="T13" fmla="*/ 27 h 28"/>
              <a:gd name="T14" fmla="*/ 26 w 42"/>
              <a:gd name="T15" fmla="*/ 5 h 28"/>
              <a:gd name="T16" fmla="*/ 8 w 42"/>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28">
                <a:moveTo>
                  <a:pt x="8" y="0"/>
                </a:moveTo>
                <a:cubicBezTo>
                  <a:pt x="5" y="0"/>
                  <a:pt x="3" y="1"/>
                  <a:pt x="0" y="1"/>
                </a:cubicBezTo>
                <a:cubicBezTo>
                  <a:pt x="1" y="7"/>
                  <a:pt x="1" y="7"/>
                  <a:pt x="1" y="7"/>
                </a:cubicBezTo>
                <a:cubicBezTo>
                  <a:pt x="3" y="6"/>
                  <a:pt x="6" y="6"/>
                  <a:pt x="8" y="6"/>
                </a:cubicBezTo>
                <a:cubicBezTo>
                  <a:pt x="13" y="6"/>
                  <a:pt x="19" y="7"/>
                  <a:pt x="23" y="10"/>
                </a:cubicBezTo>
                <a:cubicBezTo>
                  <a:pt x="30" y="14"/>
                  <a:pt x="35" y="21"/>
                  <a:pt x="37" y="28"/>
                </a:cubicBezTo>
                <a:cubicBezTo>
                  <a:pt x="42" y="27"/>
                  <a:pt x="42" y="27"/>
                  <a:pt x="42" y="27"/>
                </a:cubicBezTo>
                <a:cubicBezTo>
                  <a:pt x="40" y="18"/>
                  <a:pt x="35" y="10"/>
                  <a:pt x="26" y="5"/>
                </a:cubicBezTo>
                <a:cubicBezTo>
                  <a:pt x="21" y="2"/>
                  <a:pt x="14" y="0"/>
                  <a:pt x="8" y="0"/>
                </a:cubicBezTo>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2" name="Freeform 42"/>
          <p:cNvSpPr>
            <a:spLocks noEditPoints="1"/>
          </p:cNvSpPr>
          <p:nvPr/>
        </p:nvSpPr>
        <p:spPr bwMode="auto">
          <a:xfrm>
            <a:off x="6578440" y="4026488"/>
            <a:ext cx="297677" cy="254053"/>
          </a:xfrm>
          <a:custGeom>
            <a:avLst/>
            <a:gdLst>
              <a:gd name="T0" fmla="*/ 6 w 49"/>
              <a:gd name="T1" fmla="*/ 37 h 42"/>
              <a:gd name="T2" fmla="*/ 4 w 49"/>
              <a:gd name="T3" fmla="*/ 35 h 42"/>
              <a:gd name="T4" fmla="*/ 4 w 49"/>
              <a:gd name="T5" fmla="*/ 5 h 42"/>
              <a:gd name="T6" fmla="*/ 44 w 49"/>
              <a:gd name="T7" fmla="*/ 5 h 42"/>
              <a:gd name="T8" fmla="*/ 44 w 49"/>
              <a:gd name="T9" fmla="*/ 35 h 42"/>
              <a:gd name="T10" fmla="*/ 43 w 49"/>
              <a:gd name="T11" fmla="*/ 37 h 42"/>
              <a:gd name="T12" fmla="*/ 6 w 49"/>
              <a:gd name="T13" fmla="*/ 37 h 42"/>
              <a:gd name="T14" fmla="*/ 49 w 49"/>
              <a:gd name="T15" fmla="*/ 0 h 42"/>
              <a:gd name="T16" fmla="*/ 0 w 49"/>
              <a:gd name="T17" fmla="*/ 0 h 42"/>
              <a:gd name="T18" fmla="*/ 0 w 49"/>
              <a:gd name="T19" fmla="*/ 35 h 42"/>
              <a:gd name="T20" fmla="*/ 6 w 49"/>
              <a:gd name="T21" fmla="*/ 42 h 42"/>
              <a:gd name="T22" fmla="*/ 43 w 49"/>
              <a:gd name="T23" fmla="*/ 42 h 42"/>
              <a:gd name="T24" fmla="*/ 49 w 49"/>
              <a:gd name="T25" fmla="*/ 35 h 42"/>
              <a:gd name="T26" fmla="*/ 49 w 49"/>
              <a:gd name="T2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 h="42">
                <a:moveTo>
                  <a:pt x="6" y="37"/>
                </a:moveTo>
                <a:cubicBezTo>
                  <a:pt x="5" y="37"/>
                  <a:pt x="4" y="36"/>
                  <a:pt x="4" y="35"/>
                </a:cubicBezTo>
                <a:cubicBezTo>
                  <a:pt x="4" y="5"/>
                  <a:pt x="4" y="5"/>
                  <a:pt x="4" y="5"/>
                </a:cubicBezTo>
                <a:cubicBezTo>
                  <a:pt x="44" y="5"/>
                  <a:pt x="44" y="5"/>
                  <a:pt x="44" y="5"/>
                </a:cubicBezTo>
                <a:cubicBezTo>
                  <a:pt x="44" y="35"/>
                  <a:pt x="44" y="35"/>
                  <a:pt x="44" y="35"/>
                </a:cubicBezTo>
                <a:cubicBezTo>
                  <a:pt x="44" y="36"/>
                  <a:pt x="44" y="37"/>
                  <a:pt x="43" y="37"/>
                </a:cubicBezTo>
                <a:cubicBezTo>
                  <a:pt x="6" y="37"/>
                  <a:pt x="6" y="37"/>
                  <a:pt x="6" y="37"/>
                </a:cubicBezTo>
                <a:moveTo>
                  <a:pt x="49" y="0"/>
                </a:moveTo>
                <a:cubicBezTo>
                  <a:pt x="0" y="0"/>
                  <a:pt x="0" y="0"/>
                  <a:pt x="0" y="0"/>
                </a:cubicBezTo>
                <a:cubicBezTo>
                  <a:pt x="0" y="35"/>
                  <a:pt x="0" y="35"/>
                  <a:pt x="0" y="35"/>
                </a:cubicBezTo>
                <a:cubicBezTo>
                  <a:pt x="0" y="39"/>
                  <a:pt x="3" y="42"/>
                  <a:pt x="6" y="42"/>
                </a:cubicBezTo>
                <a:cubicBezTo>
                  <a:pt x="43" y="42"/>
                  <a:pt x="43" y="42"/>
                  <a:pt x="43" y="42"/>
                </a:cubicBezTo>
                <a:cubicBezTo>
                  <a:pt x="46" y="42"/>
                  <a:pt x="49" y="39"/>
                  <a:pt x="49" y="35"/>
                </a:cubicBezTo>
                <a:cubicBezTo>
                  <a:pt x="49" y="0"/>
                  <a:pt x="49" y="0"/>
                  <a:pt x="49" y="0"/>
                </a:cubicBezTo>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3" name="Rectangle 43"/>
          <p:cNvSpPr>
            <a:spLocks noChangeArrowheads="1"/>
          </p:cNvSpPr>
          <p:nvPr/>
        </p:nvSpPr>
        <p:spPr bwMode="auto">
          <a:xfrm>
            <a:off x="6755507" y="4141965"/>
            <a:ext cx="71853" cy="97515"/>
          </a:xfrm>
          <a:prstGeom prst="rect">
            <a:avLst/>
          </a:pr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5" name="Rectangle 45"/>
          <p:cNvSpPr>
            <a:spLocks noChangeArrowheads="1"/>
          </p:cNvSpPr>
          <p:nvPr/>
        </p:nvSpPr>
        <p:spPr bwMode="auto">
          <a:xfrm>
            <a:off x="6619500" y="4141966"/>
            <a:ext cx="123177" cy="17964"/>
          </a:xfrm>
          <a:prstGeom prst="rect">
            <a:avLst/>
          </a:pr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6" name="Rectangle 46"/>
          <p:cNvSpPr>
            <a:spLocks noChangeArrowheads="1"/>
          </p:cNvSpPr>
          <p:nvPr/>
        </p:nvSpPr>
        <p:spPr bwMode="auto">
          <a:xfrm>
            <a:off x="6619500" y="4141966"/>
            <a:ext cx="123177" cy="17964"/>
          </a:xfrm>
          <a:prstGeom prst="rect">
            <a:avLst/>
          </a:pr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7" name="Rectangle 47"/>
          <p:cNvSpPr>
            <a:spLocks noChangeArrowheads="1"/>
          </p:cNvSpPr>
          <p:nvPr/>
        </p:nvSpPr>
        <p:spPr bwMode="auto">
          <a:xfrm>
            <a:off x="6619500" y="4170193"/>
            <a:ext cx="123177" cy="12832"/>
          </a:xfrm>
          <a:prstGeom prst="rect">
            <a:avLst/>
          </a:pr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8" name="Rectangle 48"/>
          <p:cNvSpPr>
            <a:spLocks noChangeArrowheads="1"/>
          </p:cNvSpPr>
          <p:nvPr/>
        </p:nvSpPr>
        <p:spPr bwMode="auto">
          <a:xfrm>
            <a:off x="6619500" y="4170193"/>
            <a:ext cx="123177" cy="12832"/>
          </a:xfrm>
          <a:prstGeom prst="rect">
            <a:avLst/>
          </a:pr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9" name="Rectangle 49"/>
          <p:cNvSpPr>
            <a:spLocks noChangeArrowheads="1"/>
          </p:cNvSpPr>
          <p:nvPr/>
        </p:nvSpPr>
        <p:spPr bwMode="auto">
          <a:xfrm>
            <a:off x="6619500" y="4195856"/>
            <a:ext cx="123177" cy="12832"/>
          </a:xfrm>
          <a:prstGeom prst="rect">
            <a:avLst/>
          </a:pr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50" name="Rectangle 50"/>
          <p:cNvSpPr>
            <a:spLocks noChangeArrowheads="1"/>
          </p:cNvSpPr>
          <p:nvPr/>
        </p:nvSpPr>
        <p:spPr bwMode="auto">
          <a:xfrm>
            <a:off x="6619500" y="4195856"/>
            <a:ext cx="123177" cy="12832"/>
          </a:xfrm>
          <a:prstGeom prst="rect">
            <a:avLst/>
          </a:pr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51" name="Rectangle 51"/>
          <p:cNvSpPr>
            <a:spLocks noChangeArrowheads="1"/>
          </p:cNvSpPr>
          <p:nvPr/>
        </p:nvSpPr>
        <p:spPr bwMode="auto">
          <a:xfrm>
            <a:off x="6619500" y="4226649"/>
            <a:ext cx="123177" cy="12832"/>
          </a:xfrm>
          <a:prstGeom prst="rect">
            <a:avLst/>
          </a:pr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52" name="Rectangle 52"/>
          <p:cNvSpPr>
            <a:spLocks noChangeArrowheads="1"/>
          </p:cNvSpPr>
          <p:nvPr/>
        </p:nvSpPr>
        <p:spPr bwMode="auto">
          <a:xfrm>
            <a:off x="6619500" y="4226649"/>
            <a:ext cx="123177" cy="12832"/>
          </a:xfrm>
          <a:prstGeom prst="rect">
            <a:avLst/>
          </a:pr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53" name="Freeform 53"/>
          <p:cNvSpPr>
            <a:spLocks/>
          </p:cNvSpPr>
          <p:nvPr/>
        </p:nvSpPr>
        <p:spPr bwMode="auto">
          <a:xfrm>
            <a:off x="6619499" y="4075244"/>
            <a:ext cx="48759" cy="53891"/>
          </a:xfrm>
          <a:custGeom>
            <a:avLst/>
            <a:gdLst>
              <a:gd name="T0" fmla="*/ 8 w 8"/>
              <a:gd name="T1" fmla="*/ 0 h 9"/>
              <a:gd name="T2" fmla="*/ 6 w 8"/>
              <a:gd name="T3" fmla="*/ 0 h 9"/>
              <a:gd name="T4" fmla="*/ 6 w 8"/>
              <a:gd name="T5" fmla="*/ 2 h 9"/>
              <a:gd name="T6" fmla="*/ 6 w 8"/>
              <a:gd name="T7" fmla="*/ 6 h 9"/>
              <a:gd name="T8" fmla="*/ 6 w 8"/>
              <a:gd name="T9" fmla="*/ 6 h 9"/>
              <a:gd name="T10" fmla="*/ 5 w 8"/>
              <a:gd name="T11" fmla="*/ 3 h 9"/>
              <a:gd name="T12" fmla="*/ 3 w 8"/>
              <a:gd name="T13" fmla="*/ 0 h 9"/>
              <a:gd name="T14" fmla="*/ 0 w 8"/>
              <a:gd name="T15" fmla="*/ 0 h 9"/>
              <a:gd name="T16" fmla="*/ 0 w 8"/>
              <a:gd name="T17" fmla="*/ 9 h 9"/>
              <a:gd name="T18" fmla="*/ 3 w 8"/>
              <a:gd name="T19" fmla="*/ 9 h 9"/>
              <a:gd name="T20" fmla="*/ 3 w 8"/>
              <a:gd name="T21" fmla="*/ 7 h 9"/>
              <a:gd name="T22" fmla="*/ 2 w 8"/>
              <a:gd name="T23" fmla="*/ 3 h 9"/>
              <a:gd name="T24" fmla="*/ 2 w 8"/>
              <a:gd name="T25" fmla="*/ 3 h 9"/>
              <a:gd name="T26" fmla="*/ 4 w 8"/>
              <a:gd name="T27" fmla="*/ 6 h 9"/>
              <a:gd name="T28" fmla="*/ 5 w 8"/>
              <a:gd name="T29" fmla="*/ 9 h 9"/>
              <a:gd name="T30" fmla="*/ 8 w 8"/>
              <a:gd name="T31" fmla="*/ 9 h 9"/>
              <a:gd name="T32" fmla="*/ 8 w 8"/>
              <a:gd name="T3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 h="9">
                <a:moveTo>
                  <a:pt x="8" y="0"/>
                </a:moveTo>
                <a:cubicBezTo>
                  <a:pt x="6" y="0"/>
                  <a:pt x="6" y="0"/>
                  <a:pt x="6" y="0"/>
                </a:cubicBezTo>
                <a:cubicBezTo>
                  <a:pt x="6" y="2"/>
                  <a:pt x="6" y="2"/>
                  <a:pt x="6" y="2"/>
                </a:cubicBezTo>
                <a:cubicBezTo>
                  <a:pt x="6" y="4"/>
                  <a:pt x="6" y="5"/>
                  <a:pt x="6" y="6"/>
                </a:cubicBezTo>
                <a:cubicBezTo>
                  <a:pt x="6" y="6"/>
                  <a:pt x="6" y="6"/>
                  <a:pt x="6" y="6"/>
                </a:cubicBezTo>
                <a:cubicBezTo>
                  <a:pt x="6" y="5"/>
                  <a:pt x="5" y="4"/>
                  <a:pt x="5" y="3"/>
                </a:cubicBezTo>
                <a:cubicBezTo>
                  <a:pt x="3" y="0"/>
                  <a:pt x="3" y="0"/>
                  <a:pt x="3" y="0"/>
                </a:cubicBezTo>
                <a:cubicBezTo>
                  <a:pt x="0" y="0"/>
                  <a:pt x="0" y="0"/>
                  <a:pt x="0" y="0"/>
                </a:cubicBezTo>
                <a:cubicBezTo>
                  <a:pt x="0" y="9"/>
                  <a:pt x="0" y="9"/>
                  <a:pt x="0" y="9"/>
                </a:cubicBezTo>
                <a:cubicBezTo>
                  <a:pt x="3" y="9"/>
                  <a:pt x="3" y="9"/>
                  <a:pt x="3" y="9"/>
                </a:cubicBezTo>
                <a:cubicBezTo>
                  <a:pt x="3" y="7"/>
                  <a:pt x="3" y="7"/>
                  <a:pt x="3" y="7"/>
                </a:cubicBezTo>
                <a:cubicBezTo>
                  <a:pt x="3" y="5"/>
                  <a:pt x="3" y="4"/>
                  <a:pt x="2" y="3"/>
                </a:cubicBezTo>
                <a:cubicBezTo>
                  <a:pt x="2" y="3"/>
                  <a:pt x="2" y="3"/>
                  <a:pt x="2" y="3"/>
                </a:cubicBezTo>
                <a:cubicBezTo>
                  <a:pt x="3" y="4"/>
                  <a:pt x="3" y="5"/>
                  <a:pt x="4" y="6"/>
                </a:cubicBezTo>
                <a:cubicBezTo>
                  <a:pt x="5" y="9"/>
                  <a:pt x="5" y="9"/>
                  <a:pt x="5" y="9"/>
                </a:cubicBezTo>
                <a:cubicBezTo>
                  <a:pt x="8" y="9"/>
                  <a:pt x="8" y="9"/>
                  <a:pt x="8" y="9"/>
                </a:cubicBezTo>
                <a:cubicBezTo>
                  <a:pt x="8" y="0"/>
                  <a:pt x="8" y="0"/>
                  <a:pt x="8" y="0"/>
                </a:cubicBezTo>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54" name="Freeform 54"/>
          <p:cNvSpPr>
            <a:spLocks/>
          </p:cNvSpPr>
          <p:nvPr/>
        </p:nvSpPr>
        <p:spPr bwMode="auto">
          <a:xfrm>
            <a:off x="6681088" y="4075244"/>
            <a:ext cx="30795" cy="53891"/>
          </a:xfrm>
          <a:custGeom>
            <a:avLst/>
            <a:gdLst>
              <a:gd name="T0" fmla="*/ 12 w 12"/>
              <a:gd name="T1" fmla="*/ 0 h 21"/>
              <a:gd name="T2" fmla="*/ 0 w 12"/>
              <a:gd name="T3" fmla="*/ 0 h 21"/>
              <a:gd name="T4" fmla="*/ 0 w 12"/>
              <a:gd name="T5" fmla="*/ 21 h 21"/>
              <a:gd name="T6" fmla="*/ 12 w 12"/>
              <a:gd name="T7" fmla="*/ 21 h 21"/>
              <a:gd name="T8" fmla="*/ 12 w 12"/>
              <a:gd name="T9" fmla="*/ 16 h 21"/>
              <a:gd name="T10" fmla="*/ 5 w 12"/>
              <a:gd name="T11" fmla="*/ 16 h 21"/>
              <a:gd name="T12" fmla="*/ 5 w 12"/>
              <a:gd name="T13" fmla="*/ 11 h 21"/>
              <a:gd name="T14" fmla="*/ 12 w 12"/>
              <a:gd name="T15" fmla="*/ 11 h 21"/>
              <a:gd name="T16" fmla="*/ 12 w 12"/>
              <a:gd name="T17" fmla="*/ 9 h 21"/>
              <a:gd name="T18" fmla="*/ 5 w 12"/>
              <a:gd name="T19" fmla="*/ 9 h 21"/>
              <a:gd name="T20" fmla="*/ 5 w 12"/>
              <a:gd name="T21" fmla="*/ 4 h 21"/>
              <a:gd name="T22" fmla="*/ 12 w 12"/>
              <a:gd name="T23" fmla="*/ 4 h 21"/>
              <a:gd name="T24" fmla="*/ 12 w 12"/>
              <a:gd name="T2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1">
                <a:moveTo>
                  <a:pt x="12" y="0"/>
                </a:moveTo>
                <a:lnTo>
                  <a:pt x="0" y="0"/>
                </a:lnTo>
                <a:lnTo>
                  <a:pt x="0" y="21"/>
                </a:lnTo>
                <a:lnTo>
                  <a:pt x="12" y="21"/>
                </a:lnTo>
                <a:lnTo>
                  <a:pt x="12" y="16"/>
                </a:lnTo>
                <a:lnTo>
                  <a:pt x="5" y="16"/>
                </a:lnTo>
                <a:lnTo>
                  <a:pt x="5" y="11"/>
                </a:lnTo>
                <a:lnTo>
                  <a:pt x="12" y="11"/>
                </a:lnTo>
                <a:lnTo>
                  <a:pt x="12" y="9"/>
                </a:lnTo>
                <a:lnTo>
                  <a:pt x="5" y="9"/>
                </a:lnTo>
                <a:lnTo>
                  <a:pt x="5" y="4"/>
                </a:lnTo>
                <a:lnTo>
                  <a:pt x="12" y="4"/>
                </a:lnTo>
                <a:lnTo>
                  <a:pt x="12" y="0"/>
                </a:lnTo>
                <a:close/>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55" name="Freeform 55"/>
          <p:cNvSpPr>
            <a:spLocks/>
          </p:cNvSpPr>
          <p:nvPr/>
        </p:nvSpPr>
        <p:spPr bwMode="auto">
          <a:xfrm>
            <a:off x="6681088" y="4075244"/>
            <a:ext cx="30795" cy="53891"/>
          </a:xfrm>
          <a:custGeom>
            <a:avLst/>
            <a:gdLst>
              <a:gd name="T0" fmla="*/ 12 w 12"/>
              <a:gd name="T1" fmla="*/ 0 h 21"/>
              <a:gd name="T2" fmla="*/ 0 w 12"/>
              <a:gd name="T3" fmla="*/ 0 h 21"/>
              <a:gd name="T4" fmla="*/ 0 w 12"/>
              <a:gd name="T5" fmla="*/ 21 h 21"/>
              <a:gd name="T6" fmla="*/ 12 w 12"/>
              <a:gd name="T7" fmla="*/ 21 h 21"/>
              <a:gd name="T8" fmla="*/ 12 w 12"/>
              <a:gd name="T9" fmla="*/ 16 h 21"/>
              <a:gd name="T10" fmla="*/ 5 w 12"/>
              <a:gd name="T11" fmla="*/ 16 h 21"/>
              <a:gd name="T12" fmla="*/ 5 w 12"/>
              <a:gd name="T13" fmla="*/ 11 h 21"/>
              <a:gd name="T14" fmla="*/ 12 w 12"/>
              <a:gd name="T15" fmla="*/ 11 h 21"/>
              <a:gd name="T16" fmla="*/ 12 w 12"/>
              <a:gd name="T17" fmla="*/ 9 h 21"/>
              <a:gd name="T18" fmla="*/ 5 w 12"/>
              <a:gd name="T19" fmla="*/ 9 h 21"/>
              <a:gd name="T20" fmla="*/ 5 w 12"/>
              <a:gd name="T21" fmla="*/ 4 h 21"/>
              <a:gd name="T22" fmla="*/ 12 w 12"/>
              <a:gd name="T23" fmla="*/ 4 h 21"/>
              <a:gd name="T24" fmla="*/ 12 w 12"/>
              <a:gd name="T2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1">
                <a:moveTo>
                  <a:pt x="12" y="0"/>
                </a:moveTo>
                <a:lnTo>
                  <a:pt x="0" y="0"/>
                </a:lnTo>
                <a:lnTo>
                  <a:pt x="0" y="21"/>
                </a:lnTo>
                <a:lnTo>
                  <a:pt x="12" y="21"/>
                </a:lnTo>
                <a:lnTo>
                  <a:pt x="12" y="16"/>
                </a:lnTo>
                <a:lnTo>
                  <a:pt x="5" y="16"/>
                </a:lnTo>
                <a:lnTo>
                  <a:pt x="5" y="11"/>
                </a:lnTo>
                <a:lnTo>
                  <a:pt x="12" y="11"/>
                </a:lnTo>
                <a:lnTo>
                  <a:pt x="12" y="9"/>
                </a:lnTo>
                <a:lnTo>
                  <a:pt x="5" y="9"/>
                </a:lnTo>
                <a:lnTo>
                  <a:pt x="5" y="4"/>
                </a:lnTo>
                <a:lnTo>
                  <a:pt x="12" y="4"/>
                </a:lnTo>
                <a:lnTo>
                  <a:pt x="12" y="0"/>
                </a:lnTo>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56" name="Freeform 56"/>
          <p:cNvSpPr>
            <a:spLocks/>
          </p:cNvSpPr>
          <p:nvPr/>
        </p:nvSpPr>
        <p:spPr bwMode="auto">
          <a:xfrm>
            <a:off x="6717016" y="4075244"/>
            <a:ext cx="66721" cy="53891"/>
          </a:xfrm>
          <a:custGeom>
            <a:avLst/>
            <a:gdLst>
              <a:gd name="T0" fmla="*/ 11 w 11"/>
              <a:gd name="T1" fmla="*/ 0 h 9"/>
              <a:gd name="T2" fmla="*/ 9 w 11"/>
              <a:gd name="T3" fmla="*/ 0 h 9"/>
              <a:gd name="T4" fmla="*/ 9 w 11"/>
              <a:gd name="T5" fmla="*/ 4 h 9"/>
              <a:gd name="T6" fmla="*/ 8 w 11"/>
              <a:gd name="T7" fmla="*/ 7 h 9"/>
              <a:gd name="T8" fmla="*/ 8 w 11"/>
              <a:gd name="T9" fmla="*/ 7 h 9"/>
              <a:gd name="T10" fmla="*/ 8 w 11"/>
              <a:gd name="T11" fmla="*/ 4 h 9"/>
              <a:gd name="T12" fmla="*/ 7 w 11"/>
              <a:gd name="T13" fmla="*/ 0 h 9"/>
              <a:gd name="T14" fmla="*/ 5 w 11"/>
              <a:gd name="T15" fmla="*/ 0 h 9"/>
              <a:gd name="T16" fmla="*/ 4 w 11"/>
              <a:gd name="T17" fmla="*/ 4 h 9"/>
              <a:gd name="T18" fmla="*/ 4 w 11"/>
              <a:gd name="T19" fmla="*/ 7 h 9"/>
              <a:gd name="T20" fmla="*/ 4 w 11"/>
              <a:gd name="T21" fmla="*/ 7 h 9"/>
              <a:gd name="T22" fmla="*/ 3 w 11"/>
              <a:gd name="T23" fmla="*/ 4 h 9"/>
              <a:gd name="T24" fmla="*/ 3 w 11"/>
              <a:gd name="T25" fmla="*/ 0 h 9"/>
              <a:gd name="T26" fmla="*/ 0 w 11"/>
              <a:gd name="T27" fmla="*/ 0 h 9"/>
              <a:gd name="T28" fmla="*/ 2 w 11"/>
              <a:gd name="T29" fmla="*/ 9 h 9"/>
              <a:gd name="T30" fmla="*/ 5 w 11"/>
              <a:gd name="T31" fmla="*/ 9 h 9"/>
              <a:gd name="T32" fmla="*/ 5 w 11"/>
              <a:gd name="T33" fmla="*/ 6 h 9"/>
              <a:gd name="T34" fmla="*/ 6 w 11"/>
              <a:gd name="T35" fmla="*/ 3 h 9"/>
              <a:gd name="T36" fmla="*/ 6 w 11"/>
              <a:gd name="T37" fmla="*/ 3 h 9"/>
              <a:gd name="T38" fmla="*/ 6 w 11"/>
              <a:gd name="T39" fmla="*/ 6 h 9"/>
              <a:gd name="T40" fmla="*/ 7 w 11"/>
              <a:gd name="T41" fmla="*/ 9 h 9"/>
              <a:gd name="T42" fmla="*/ 9 w 11"/>
              <a:gd name="T43" fmla="*/ 9 h 9"/>
              <a:gd name="T44" fmla="*/ 11 w 11"/>
              <a:gd name="T4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 h="9">
                <a:moveTo>
                  <a:pt x="11" y="0"/>
                </a:moveTo>
                <a:cubicBezTo>
                  <a:pt x="9" y="0"/>
                  <a:pt x="9" y="0"/>
                  <a:pt x="9" y="0"/>
                </a:cubicBezTo>
                <a:cubicBezTo>
                  <a:pt x="9" y="4"/>
                  <a:pt x="9" y="4"/>
                  <a:pt x="9" y="4"/>
                </a:cubicBezTo>
                <a:cubicBezTo>
                  <a:pt x="8" y="5"/>
                  <a:pt x="8" y="6"/>
                  <a:pt x="8" y="7"/>
                </a:cubicBezTo>
                <a:cubicBezTo>
                  <a:pt x="8" y="7"/>
                  <a:pt x="8" y="7"/>
                  <a:pt x="8" y="7"/>
                </a:cubicBezTo>
                <a:cubicBezTo>
                  <a:pt x="8" y="6"/>
                  <a:pt x="8" y="5"/>
                  <a:pt x="8" y="4"/>
                </a:cubicBezTo>
                <a:cubicBezTo>
                  <a:pt x="7" y="0"/>
                  <a:pt x="7" y="0"/>
                  <a:pt x="7" y="0"/>
                </a:cubicBezTo>
                <a:cubicBezTo>
                  <a:pt x="5" y="0"/>
                  <a:pt x="5" y="0"/>
                  <a:pt x="5" y="0"/>
                </a:cubicBezTo>
                <a:cubicBezTo>
                  <a:pt x="4" y="4"/>
                  <a:pt x="4" y="4"/>
                  <a:pt x="4" y="4"/>
                </a:cubicBezTo>
                <a:cubicBezTo>
                  <a:pt x="4" y="5"/>
                  <a:pt x="4" y="6"/>
                  <a:pt x="4" y="7"/>
                </a:cubicBezTo>
                <a:cubicBezTo>
                  <a:pt x="4" y="7"/>
                  <a:pt x="4" y="7"/>
                  <a:pt x="4" y="7"/>
                </a:cubicBezTo>
                <a:cubicBezTo>
                  <a:pt x="3" y="6"/>
                  <a:pt x="3" y="5"/>
                  <a:pt x="3" y="4"/>
                </a:cubicBezTo>
                <a:cubicBezTo>
                  <a:pt x="3" y="0"/>
                  <a:pt x="3" y="0"/>
                  <a:pt x="3" y="0"/>
                </a:cubicBezTo>
                <a:cubicBezTo>
                  <a:pt x="0" y="0"/>
                  <a:pt x="0" y="0"/>
                  <a:pt x="0" y="0"/>
                </a:cubicBezTo>
                <a:cubicBezTo>
                  <a:pt x="2" y="9"/>
                  <a:pt x="2" y="9"/>
                  <a:pt x="2" y="9"/>
                </a:cubicBezTo>
                <a:cubicBezTo>
                  <a:pt x="5" y="9"/>
                  <a:pt x="5" y="9"/>
                  <a:pt x="5" y="9"/>
                </a:cubicBezTo>
                <a:cubicBezTo>
                  <a:pt x="5" y="6"/>
                  <a:pt x="5" y="6"/>
                  <a:pt x="5" y="6"/>
                </a:cubicBezTo>
                <a:cubicBezTo>
                  <a:pt x="6" y="5"/>
                  <a:pt x="6" y="4"/>
                  <a:pt x="6" y="3"/>
                </a:cubicBezTo>
                <a:cubicBezTo>
                  <a:pt x="6" y="3"/>
                  <a:pt x="6" y="3"/>
                  <a:pt x="6" y="3"/>
                </a:cubicBezTo>
                <a:cubicBezTo>
                  <a:pt x="6" y="4"/>
                  <a:pt x="6" y="5"/>
                  <a:pt x="6" y="6"/>
                </a:cubicBezTo>
                <a:cubicBezTo>
                  <a:pt x="7" y="9"/>
                  <a:pt x="7" y="9"/>
                  <a:pt x="7" y="9"/>
                </a:cubicBezTo>
                <a:cubicBezTo>
                  <a:pt x="9" y="9"/>
                  <a:pt x="9" y="9"/>
                  <a:pt x="9" y="9"/>
                </a:cubicBezTo>
                <a:cubicBezTo>
                  <a:pt x="11" y="0"/>
                  <a:pt x="11" y="0"/>
                  <a:pt x="11" y="0"/>
                </a:cubicBezTo>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57" name="Freeform 57"/>
          <p:cNvSpPr>
            <a:spLocks/>
          </p:cNvSpPr>
          <p:nvPr/>
        </p:nvSpPr>
        <p:spPr bwMode="auto">
          <a:xfrm>
            <a:off x="6791433" y="4075244"/>
            <a:ext cx="35927" cy="53891"/>
          </a:xfrm>
          <a:custGeom>
            <a:avLst/>
            <a:gdLst>
              <a:gd name="T0" fmla="*/ 4 w 6"/>
              <a:gd name="T1" fmla="*/ 0 h 9"/>
              <a:gd name="T2" fmla="*/ 0 w 6"/>
              <a:gd name="T3" fmla="*/ 3 h 9"/>
              <a:gd name="T4" fmla="*/ 3 w 6"/>
              <a:gd name="T5" fmla="*/ 6 h 9"/>
              <a:gd name="T6" fmla="*/ 4 w 6"/>
              <a:gd name="T7" fmla="*/ 7 h 9"/>
              <a:gd name="T8" fmla="*/ 3 w 6"/>
              <a:gd name="T9" fmla="*/ 7 h 9"/>
              <a:gd name="T10" fmla="*/ 0 w 6"/>
              <a:gd name="T11" fmla="*/ 7 h 9"/>
              <a:gd name="T12" fmla="*/ 0 w 6"/>
              <a:gd name="T13" fmla="*/ 9 h 9"/>
              <a:gd name="T14" fmla="*/ 3 w 6"/>
              <a:gd name="T15" fmla="*/ 9 h 9"/>
              <a:gd name="T16" fmla="*/ 6 w 6"/>
              <a:gd name="T17" fmla="*/ 6 h 9"/>
              <a:gd name="T18" fmla="*/ 4 w 6"/>
              <a:gd name="T19" fmla="*/ 4 h 9"/>
              <a:gd name="T20" fmla="*/ 2 w 6"/>
              <a:gd name="T21" fmla="*/ 3 h 9"/>
              <a:gd name="T22" fmla="*/ 4 w 6"/>
              <a:gd name="T23" fmla="*/ 2 h 9"/>
              <a:gd name="T24" fmla="*/ 5 w 6"/>
              <a:gd name="T25" fmla="*/ 2 h 9"/>
              <a:gd name="T26" fmla="*/ 6 w 6"/>
              <a:gd name="T27" fmla="*/ 1 h 9"/>
              <a:gd name="T28" fmla="*/ 4 w 6"/>
              <a:gd name="T2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9">
                <a:moveTo>
                  <a:pt x="4" y="0"/>
                </a:moveTo>
                <a:cubicBezTo>
                  <a:pt x="1" y="0"/>
                  <a:pt x="0" y="1"/>
                  <a:pt x="0" y="3"/>
                </a:cubicBezTo>
                <a:cubicBezTo>
                  <a:pt x="0" y="4"/>
                  <a:pt x="1" y="5"/>
                  <a:pt x="3" y="6"/>
                </a:cubicBezTo>
                <a:cubicBezTo>
                  <a:pt x="4" y="6"/>
                  <a:pt x="4" y="6"/>
                  <a:pt x="4" y="7"/>
                </a:cubicBezTo>
                <a:cubicBezTo>
                  <a:pt x="4" y="7"/>
                  <a:pt x="4" y="7"/>
                  <a:pt x="3" y="7"/>
                </a:cubicBezTo>
                <a:cubicBezTo>
                  <a:pt x="2" y="7"/>
                  <a:pt x="1" y="7"/>
                  <a:pt x="0" y="7"/>
                </a:cubicBezTo>
                <a:cubicBezTo>
                  <a:pt x="0" y="9"/>
                  <a:pt x="0" y="9"/>
                  <a:pt x="0" y="9"/>
                </a:cubicBezTo>
                <a:cubicBezTo>
                  <a:pt x="1" y="9"/>
                  <a:pt x="2" y="9"/>
                  <a:pt x="3" y="9"/>
                </a:cubicBezTo>
                <a:cubicBezTo>
                  <a:pt x="5" y="9"/>
                  <a:pt x="6" y="8"/>
                  <a:pt x="6" y="6"/>
                </a:cubicBezTo>
                <a:cubicBezTo>
                  <a:pt x="6" y="5"/>
                  <a:pt x="6" y="4"/>
                  <a:pt x="4" y="4"/>
                </a:cubicBezTo>
                <a:cubicBezTo>
                  <a:pt x="3" y="3"/>
                  <a:pt x="2" y="3"/>
                  <a:pt x="2" y="3"/>
                </a:cubicBezTo>
                <a:cubicBezTo>
                  <a:pt x="2" y="2"/>
                  <a:pt x="3" y="2"/>
                  <a:pt x="4" y="2"/>
                </a:cubicBezTo>
                <a:cubicBezTo>
                  <a:pt x="4" y="2"/>
                  <a:pt x="5" y="2"/>
                  <a:pt x="5" y="2"/>
                </a:cubicBezTo>
                <a:cubicBezTo>
                  <a:pt x="6" y="1"/>
                  <a:pt x="6" y="1"/>
                  <a:pt x="6" y="1"/>
                </a:cubicBezTo>
                <a:cubicBezTo>
                  <a:pt x="5" y="0"/>
                  <a:pt x="5" y="0"/>
                  <a:pt x="4" y="0"/>
                </a:cubicBezTo>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58" name="Freeform 58"/>
          <p:cNvSpPr>
            <a:spLocks noEditPoints="1"/>
          </p:cNvSpPr>
          <p:nvPr/>
        </p:nvSpPr>
        <p:spPr bwMode="auto">
          <a:xfrm>
            <a:off x="8097621" y="4537158"/>
            <a:ext cx="259185" cy="297677"/>
          </a:xfrm>
          <a:custGeom>
            <a:avLst/>
            <a:gdLst>
              <a:gd name="T0" fmla="*/ 6 w 43"/>
              <a:gd name="T1" fmla="*/ 44 h 49"/>
              <a:gd name="T2" fmla="*/ 6 w 43"/>
              <a:gd name="T3" fmla="*/ 11 h 49"/>
              <a:gd name="T4" fmla="*/ 11 w 43"/>
              <a:gd name="T5" fmla="*/ 5 h 49"/>
              <a:gd name="T6" fmla="*/ 37 w 43"/>
              <a:gd name="T7" fmla="*/ 5 h 49"/>
              <a:gd name="T8" fmla="*/ 37 w 43"/>
              <a:gd name="T9" fmla="*/ 44 h 49"/>
              <a:gd name="T10" fmla="*/ 6 w 43"/>
              <a:gd name="T11" fmla="*/ 44 h 49"/>
              <a:gd name="T12" fmla="*/ 40 w 43"/>
              <a:gd name="T13" fmla="*/ 0 h 49"/>
              <a:gd name="T14" fmla="*/ 10 w 43"/>
              <a:gd name="T15" fmla="*/ 0 h 49"/>
              <a:gd name="T16" fmla="*/ 8 w 43"/>
              <a:gd name="T17" fmla="*/ 1 h 49"/>
              <a:gd name="T18" fmla="*/ 1 w 43"/>
              <a:gd name="T19" fmla="*/ 8 h 49"/>
              <a:gd name="T20" fmla="*/ 0 w 43"/>
              <a:gd name="T21" fmla="*/ 10 h 49"/>
              <a:gd name="T22" fmla="*/ 0 w 43"/>
              <a:gd name="T23" fmla="*/ 47 h 49"/>
              <a:gd name="T24" fmla="*/ 3 w 43"/>
              <a:gd name="T25" fmla="*/ 49 h 49"/>
              <a:gd name="T26" fmla="*/ 40 w 43"/>
              <a:gd name="T27" fmla="*/ 49 h 49"/>
              <a:gd name="T28" fmla="*/ 43 w 43"/>
              <a:gd name="T29" fmla="*/ 47 h 49"/>
              <a:gd name="T30" fmla="*/ 43 w 43"/>
              <a:gd name="T31" fmla="*/ 3 h 49"/>
              <a:gd name="T32" fmla="*/ 40 w 43"/>
              <a:gd name="T3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9">
                <a:moveTo>
                  <a:pt x="6" y="44"/>
                </a:moveTo>
                <a:cubicBezTo>
                  <a:pt x="6" y="11"/>
                  <a:pt x="6" y="11"/>
                  <a:pt x="6" y="11"/>
                </a:cubicBezTo>
                <a:cubicBezTo>
                  <a:pt x="11" y="5"/>
                  <a:pt x="11" y="5"/>
                  <a:pt x="11" y="5"/>
                </a:cubicBezTo>
                <a:cubicBezTo>
                  <a:pt x="37" y="5"/>
                  <a:pt x="37" y="5"/>
                  <a:pt x="37" y="5"/>
                </a:cubicBezTo>
                <a:cubicBezTo>
                  <a:pt x="37" y="44"/>
                  <a:pt x="37" y="44"/>
                  <a:pt x="37" y="44"/>
                </a:cubicBezTo>
                <a:cubicBezTo>
                  <a:pt x="6" y="44"/>
                  <a:pt x="6" y="44"/>
                  <a:pt x="6" y="44"/>
                </a:cubicBezTo>
                <a:moveTo>
                  <a:pt x="40" y="0"/>
                </a:moveTo>
                <a:cubicBezTo>
                  <a:pt x="10" y="0"/>
                  <a:pt x="10" y="0"/>
                  <a:pt x="10" y="0"/>
                </a:cubicBezTo>
                <a:cubicBezTo>
                  <a:pt x="9" y="0"/>
                  <a:pt x="9" y="0"/>
                  <a:pt x="8" y="1"/>
                </a:cubicBezTo>
                <a:cubicBezTo>
                  <a:pt x="1" y="8"/>
                  <a:pt x="1" y="8"/>
                  <a:pt x="1" y="8"/>
                </a:cubicBezTo>
                <a:cubicBezTo>
                  <a:pt x="1" y="8"/>
                  <a:pt x="0" y="9"/>
                  <a:pt x="0" y="10"/>
                </a:cubicBezTo>
                <a:cubicBezTo>
                  <a:pt x="0" y="47"/>
                  <a:pt x="0" y="47"/>
                  <a:pt x="0" y="47"/>
                </a:cubicBezTo>
                <a:cubicBezTo>
                  <a:pt x="0" y="48"/>
                  <a:pt x="2" y="49"/>
                  <a:pt x="3" y="49"/>
                </a:cubicBezTo>
                <a:cubicBezTo>
                  <a:pt x="40" y="49"/>
                  <a:pt x="40" y="49"/>
                  <a:pt x="40" y="49"/>
                </a:cubicBezTo>
                <a:cubicBezTo>
                  <a:pt x="41" y="49"/>
                  <a:pt x="43" y="48"/>
                  <a:pt x="43" y="47"/>
                </a:cubicBezTo>
                <a:cubicBezTo>
                  <a:pt x="43" y="3"/>
                  <a:pt x="43" y="3"/>
                  <a:pt x="43" y="3"/>
                </a:cubicBezTo>
                <a:cubicBezTo>
                  <a:pt x="43" y="1"/>
                  <a:pt x="41" y="0"/>
                  <a:pt x="40" y="0"/>
                </a:cubicBezTo>
              </a:path>
            </a:pathLst>
          </a:cu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59" name="Rectangle 59"/>
          <p:cNvSpPr>
            <a:spLocks noChangeArrowheads="1"/>
          </p:cNvSpPr>
          <p:nvPr/>
        </p:nvSpPr>
        <p:spPr bwMode="auto">
          <a:xfrm>
            <a:off x="8156642" y="4634672"/>
            <a:ext cx="141141" cy="28229"/>
          </a:xfrm>
          <a:prstGeom prst="rect">
            <a:avLst/>
          </a:pr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60" name="Rectangle 60"/>
          <p:cNvSpPr>
            <a:spLocks noChangeArrowheads="1"/>
          </p:cNvSpPr>
          <p:nvPr/>
        </p:nvSpPr>
        <p:spPr bwMode="auto">
          <a:xfrm>
            <a:off x="8156642" y="4634672"/>
            <a:ext cx="141141" cy="28229"/>
          </a:xfrm>
          <a:prstGeom prst="rect">
            <a:avLst/>
          </a:pr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61" name="Rectangle 61"/>
          <p:cNvSpPr>
            <a:spLocks noChangeArrowheads="1"/>
          </p:cNvSpPr>
          <p:nvPr/>
        </p:nvSpPr>
        <p:spPr bwMode="auto">
          <a:xfrm>
            <a:off x="8156642" y="4688563"/>
            <a:ext cx="141141" cy="30795"/>
          </a:xfrm>
          <a:prstGeom prst="rect">
            <a:avLst/>
          </a:pr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62" name="Rectangle 62"/>
          <p:cNvSpPr>
            <a:spLocks noChangeArrowheads="1"/>
          </p:cNvSpPr>
          <p:nvPr/>
        </p:nvSpPr>
        <p:spPr bwMode="auto">
          <a:xfrm>
            <a:off x="8156642" y="4688563"/>
            <a:ext cx="141141" cy="30795"/>
          </a:xfrm>
          <a:prstGeom prst="rect">
            <a:avLst/>
          </a:pr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63" name="Rectangle 63"/>
          <p:cNvSpPr>
            <a:spLocks noChangeArrowheads="1"/>
          </p:cNvSpPr>
          <p:nvPr/>
        </p:nvSpPr>
        <p:spPr bwMode="auto">
          <a:xfrm>
            <a:off x="8156642" y="4742452"/>
            <a:ext cx="141141" cy="30795"/>
          </a:xfrm>
          <a:prstGeom prst="rect">
            <a:avLst/>
          </a:pr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64" name="Rectangle 64"/>
          <p:cNvSpPr>
            <a:spLocks noChangeArrowheads="1"/>
          </p:cNvSpPr>
          <p:nvPr/>
        </p:nvSpPr>
        <p:spPr bwMode="auto">
          <a:xfrm>
            <a:off x="8156642" y="4742452"/>
            <a:ext cx="141141" cy="30795"/>
          </a:xfrm>
          <a:prstGeom prst="rect">
            <a:avLst/>
          </a:pr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65" name="Freeform 65"/>
          <p:cNvSpPr>
            <a:spLocks noEditPoints="1"/>
          </p:cNvSpPr>
          <p:nvPr/>
        </p:nvSpPr>
        <p:spPr bwMode="auto">
          <a:xfrm>
            <a:off x="6188382" y="5078623"/>
            <a:ext cx="292545" cy="272015"/>
          </a:xfrm>
          <a:custGeom>
            <a:avLst/>
            <a:gdLst>
              <a:gd name="T0" fmla="*/ 19 w 48"/>
              <a:gd name="T1" fmla="*/ 29 h 45"/>
              <a:gd name="T2" fmla="*/ 11 w 48"/>
              <a:gd name="T3" fmla="*/ 26 h 45"/>
              <a:gd name="T4" fmla="*/ 11 w 48"/>
              <a:gd name="T5" fmla="*/ 9 h 45"/>
              <a:gd name="T6" fmla="*/ 19 w 48"/>
              <a:gd name="T7" fmla="*/ 5 h 45"/>
              <a:gd name="T8" fmla="*/ 28 w 48"/>
              <a:gd name="T9" fmla="*/ 9 h 45"/>
              <a:gd name="T10" fmla="*/ 28 w 48"/>
              <a:gd name="T11" fmla="*/ 26 h 45"/>
              <a:gd name="T12" fmla="*/ 19 w 48"/>
              <a:gd name="T13" fmla="*/ 29 h 45"/>
              <a:gd name="T14" fmla="*/ 19 w 48"/>
              <a:gd name="T15" fmla="*/ 0 h 45"/>
              <a:gd name="T16" fmla="*/ 7 w 48"/>
              <a:gd name="T17" fmla="*/ 5 h 45"/>
              <a:gd name="T18" fmla="*/ 7 w 48"/>
              <a:gd name="T19" fmla="*/ 29 h 45"/>
              <a:gd name="T20" fmla="*/ 19 w 48"/>
              <a:gd name="T21" fmla="*/ 35 h 45"/>
              <a:gd name="T22" fmla="*/ 30 w 48"/>
              <a:gd name="T23" fmla="*/ 31 h 45"/>
              <a:gd name="T24" fmla="*/ 34 w 48"/>
              <a:gd name="T25" fmla="*/ 35 h 45"/>
              <a:gd name="T26" fmla="*/ 35 w 48"/>
              <a:gd name="T27" fmla="*/ 38 h 45"/>
              <a:gd name="T28" fmla="*/ 41 w 48"/>
              <a:gd name="T29" fmla="*/ 45 h 45"/>
              <a:gd name="T30" fmla="*/ 43 w 48"/>
              <a:gd name="T31" fmla="*/ 45 h 45"/>
              <a:gd name="T32" fmla="*/ 45 w 48"/>
              <a:gd name="T33" fmla="*/ 45 h 45"/>
              <a:gd name="T34" fmla="*/ 47 w 48"/>
              <a:gd name="T35" fmla="*/ 42 h 45"/>
              <a:gd name="T36" fmla="*/ 47 w 48"/>
              <a:gd name="T37" fmla="*/ 39 h 45"/>
              <a:gd name="T38" fmla="*/ 41 w 48"/>
              <a:gd name="T39" fmla="*/ 32 h 45"/>
              <a:gd name="T40" fmla="*/ 39 w 48"/>
              <a:gd name="T41" fmla="*/ 31 h 45"/>
              <a:gd name="T42" fmla="*/ 38 w 48"/>
              <a:gd name="T43" fmla="*/ 31 h 45"/>
              <a:gd name="T44" fmla="*/ 34 w 48"/>
              <a:gd name="T45" fmla="*/ 27 h 45"/>
              <a:gd name="T46" fmla="*/ 32 w 48"/>
              <a:gd name="T47" fmla="*/ 5 h 45"/>
              <a:gd name="T48" fmla="*/ 19 w 48"/>
              <a:gd name="T4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45">
                <a:moveTo>
                  <a:pt x="19" y="29"/>
                </a:moveTo>
                <a:cubicBezTo>
                  <a:pt x="16" y="29"/>
                  <a:pt x="13" y="28"/>
                  <a:pt x="11" y="26"/>
                </a:cubicBezTo>
                <a:cubicBezTo>
                  <a:pt x="6" y="21"/>
                  <a:pt x="6" y="13"/>
                  <a:pt x="11" y="9"/>
                </a:cubicBezTo>
                <a:cubicBezTo>
                  <a:pt x="13" y="6"/>
                  <a:pt x="16" y="5"/>
                  <a:pt x="19" y="5"/>
                </a:cubicBezTo>
                <a:cubicBezTo>
                  <a:pt x="22" y="5"/>
                  <a:pt x="25" y="6"/>
                  <a:pt x="28" y="9"/>
                </a:cubicBezTo>
                <a:cubicBezTo>
                  <a:pt x="32" y="13"/>
                  <a:pt x="32" y="21"/>
                  <a:pt x="28" y="26"/>
                </a:cubicBezTo>
                <a:cubicBezTo>
                  <a:pt x="25" y="28"/>
                  <a:pt x="22" y="29"/>
                  <a:pt x="19" y="29"/>
                </a:cubicBezTo>
                <a:moveTo>
                  <a:pt x="19" y="0"/>
                </a:moveTo>
                <a:cubicBezTo>
                  <a:pt x="15" y="0"/>
                  <a:pt x="10" y="1"/>
                  <a:pt x="7" y="5"/>
                </a:cubicBezTo>
                <a:cubicBezTo>
                  <a:pt x="0" y="12"/>
                  <a:pt x="0" y="23"/>
                  <a:pt x="7" y="29"/>
                </a:cubicBezTo>
                <a:cubicBezTo>
                  <a:pt x="10" y="33"/>
                  <a:pt x="15" y="35"/>
                  <a:pt x="19" y="35"/>
                </a:cubicBezTo>
                <a:cubicBezTo>
                  <a:pt x="23" y="35"/>
                  <a:pt x="27" y="33"/>
                  <a:pt x="30" y="31"/>
                </a:cubicBezTo>
                <a:cubicBezTo>
                  <a:pt x="34" y="35"/>
                  <a:pt x="34" y="35"/>
                  <a:pt x="34" y="35"/>
                </a:cubicBezTo>
                <a:cubicBezTo>
                  <a:pt x="34" y="36"/>
                  <a:pt x="34" y="37"/>
                  <a:pt x="35" y="38"/>
                </a:cubicBezTo>
                <a:cubicBezTo>
                  <a:pt x="41" y="45"/>
                  <a:pt x="41" y="45"/>
                  <a:pt x="41" y="45"/>
                </a:cubicBezTo>
                <a:cubicBezTo>
                  <a:pt x="42" y="45"/>
                  <a:pt x="43" y="45"/>
                  <a:pt x="43" y="45"/>
                </a:cubicBezTo>
                <a:cubicBezTo>
                  <a:pt x="44" y="45"/>
                  <a:pt x="44" y="45"/>
                  <a:pt x="45" y="45"/>
                </a:cubicBezTo>
                <a:cubicBezTo>
                  <a:pt x="47" y="42"/>
                  <a:pt x="47" y="42"/>
                  <a:pt x="47" y="42"/>
                </a:cubicBezTo>
                <a:cubicBezTo>
                  <a:pt x="48" y="41"/>
                  <a:pt x="48" y="40"/>
                  <a:pt x="47" y="39"/>
                </a:cubicBezTo>
                <a:cubicBezTo>
                  <a:pt x="41" y="32"/>
                  <a:pt x="41" y="32"/>
                  <a:pt x="41" y="32"/>
                </a:cubicBezTo>
                <a:cubicBezTo>
                  <a:pt x="40" y="31"/>
                  <a:pt x="39" y="31"/>
                  <a:pt x="39" y="31"/>
                </a:cubicBezTo>
                <a:cubicBezTo>
                  <a:pt x="39" y="31"/>
                  <a:pt x="38" y="31"/>
                  <a:pt x="38" y="31"/>
                </a:cubicBezTo>
                <a:cubicBezTo>
                  <a:pt x="34" y="27"/>
                  <a:pt x="34" y="27"/>
                  <a:pt x="34" y="27"/>
                </a:cubicBezTo>
                <a:cubicBezTo>
                  <a:pt x="38" y="20"/>
                  <a:pt x="37" y="11"/>
                  <a:pt x="32" y="5"/>
                </a:cubicBezTo>
                <a:cubicBezTo>
                  <a:pt x="28" y="1"/>
                  <a:pt x="24" y="0"/>
                  <a:pt x="19" y="0"/>
                </a:cubicBezTo>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66" name="Freeform 66"/>
          <p:cNvSpPr>
            <a:spLocks noEditPoints="1"/>
          </p:cNvSpPr>
          <p:nvPr/>
        </p:nvSpPr>
        <p:spPr bwMode="auto">
          <a:xfrm>
            <a:off x="5066959" y="4585916"/>
            <a:ext cx="333604" cy="241221"/>
          </a:xfrm>
          <a:custGeom>
            <a:avLst/>
            <a:gdLst>
              <a:gd name="T0" fmla="*/ 28 w 55"/>
              <a:gd name="T1" fmla="*/ 30 h 40"/>
              <a:gd name="T2" fmla="*/ 29 w 55"/>
              <a:gd name="T3" fmla="*/ 29 h 40"/>
              <a:gd name="T4" fmla="*/ 50 w 55"/>
              <a:gd name="T5" fmla="*/ 8 h 40"/>
              <a:gd name="T6" fmla="*/ 50 w 55"/>
              <a:gd name="T7" fmla="*/ 35 h 40"/>
              <a:gd name="T8" fmla="*/ 5 w 55"/>
              <a:gd name="T9" fmla="*/ 35 h 40"/>
              <a:gd name="T10" fmla="*/ 5 w 55"/>
              <a:gd name="T11" fmla="*/ 8 h 40"/>
              <a:gd name="T12" fmla="*/ 26 w 55"/>
              <a:gd name="T13" fmla="*/ 29 h 40"/>
              <a:gd name="T14" fmla="*/ 28 w 55"/>
              <a:gd name="T15" fmla="*/ 30 h 40"/>
              <a:gd name="T16" fmla="*/ 28 w 55"/>
              <a:gd name="T17" fmla="*/ 24 h 40"/>
              <a:gd name="T18" fmla="*/ 8 w 55"/>
              <a:gd name="T19" fmla="*/ 5 h 40"/>
              <a:gd name="T20" fmla="*/ 47 w 55"/>
              <a:gd name="T21" fmla="*/ 5 h 40"/>
              <a:gd name="T22" fmla="*/ 28 w 55"/>
              <a:gd name="T23" fmla="*/ 24 h 40"/>
              <a:gd name="T24" fmla="*/ 53 w 55"/>
              <a:gd name="T25" fmla="*/ 0 h 40"/>
              <a:gd name="T26" fmla="*/ 2 w 55"/>
              <a:gd name="T27" fmla="*/ 0 h 40"/>
              <a:gd name="T28" fmla="*/ 0 w 55"/>
              <a:gd name="T29" fmla="*/ 3 h 40"/>
              <a:gd name="T30" fmla="*/ 0 w 55"/>
              <a:gd name="T31" fmla="*/ 37 h 40"/>
              <a:gd name="T32" fmla="*/ 2 w 55"/>
              <a:gd name="T33" fmla="*/ 40 h 40"/>
              <a:gd name="T34" fmla="*/ 53 w 55"/>
              <a:gd name="T35" fmla="*/ 40 h 40"/>
              <a:gd name="T36" fmla="*/ 55 w 55"/>
              <a:gd name="T37" fmla="*/ 37 h 40"/>
              <a:gd name="T38" fmla="*/ 55 w 55"/>
              <a:gd name="T39" fmla="*/ 3 h 40"/>
              <a:gd name="T40" fmla="*/ 53 w 55"/>
              <a:gd name="T4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5" h="40">
                <a:moveTo>
                  <a:pt x="28" y="30"/>
                </a:moveTo>
                <a:cubicBezTo>
                  <a:pt x="28" y="30"/>
                  <a:pt x="29" y="30"/>
                  <a:pt x="29" y="29"/>
                </a:cubicBezTo>
                <a:cubicBezTo>
                  <a:pt x="50" y="8"/>
                  <a:pt x="50" y="8"/>
                  <a:pt x="50" y="8"/>
                </a:cubicBezTo>
                <a:cubicBezTo>
                  <a:pt x="50" y="35"/>
                  <a:pt x="50" y="35"/>
                  <a:pt x="50" y="35"/>
                </a:cubicBezTo>
                <a:cubicBezTo>
                  <a:pt x="5" y="35"/>
                  <a:pt x="5" y="35"/>
                  <a:pt x="5" y="35"/>
                </a:cubicBezTo>
                <a:cubicBezTo>
                  <a:pt x="5" y="8"/>
                  <a:pt x="5" y="8"/>
                  <a:pt x="5" y="8"/>
                </a:cubicBezTo>
                <a:cubicBezTo>
                  <a:pt x="26" y="29"/>
                  <a:pt x="26" y="29"/>
                  <a:pt x="26" y="29"/>
                </a:cubicBezTo>
                <a:cubicBezTo>
                  <a:pt x="26" y="30"/>
                  <a:pt x="27" y="30"/>
                  <a:pt x="28" y="30"/>
                </a:cubicBezTo>
                <a:moveTo>
                  <a:pt x="28" y="24"/>
                </a:moveTo>
                <a:cubicBezTo>
                  <a:pt x="8" y="5"/>
                  <a:pt x="8" y="5"/>
                  <a:pt x="8" y="5"/>
                </a:cubicBezTo>
                <a:cubicBezTo>
                  <a:pt x="47" y="5"/>
                  <a:pt x="47" y="5"/>
                  <a:pt x="47" y="5"/>
                </a:cubicBezTo>
                <a:cubicBezTo>
                  <a:pt x="28" y="24"/>
                  <a:pt x="28" y="24"/>
                  <a:pt x="28" y="24"/>
                </a:cubicBezTo>
                <a:moveTo>
                  <a:pt x="53" y="0"/>
                </a:moveTo>
                <a:cubicBezTo>
                  <a:pt x="2" y="0"/>
                  <a:pt x="2" y="0"/>
                  <a:pt x="2" y="0"/>
                </a:cubicBezTo>
                <a:cubicBezTo>
                  <a:pt x="1" y="0"/>
                  <a:pt x="0" y="1"/>
                  <a:pt x="0" y="3"/>
                </a:cubicBezTo>
                <a:cubicBezTo>
                  <a:pt x="0" y="37"/>
                  <a:pt x="0" y="37"/>
                  <a:pt x="0" y="37"/>
                </a:cubicBezTo>
                <a:cubicBezTo>
                  <a:pt x="0" y="39"/>
                  <a:pt x="1" y="40"/>
                  <a:pt x="2" y="40"/>
                </a:cubicBezTo>
                <a:cubicBezTo>
                  <a:pt x="53" y="40"/>
                  <a:pt x="53" y="40"/>
                  <a:pt x="53" y="40"/>
                </a:cubicBezTo>
                <a:cubicBezTo>
                  <a:pt x="54" y="40"/>
                  <a:pt x="55" y="39"/>
                  <a:pt x="55" y="37"/>
                </a:cubicBezTo>
                <a:cubicBezTo>
                  <a:pt x="55" y="3"/>
                  <a:pt x="55" y="3"/>
                  <a:pt x="55" y="3"/>
                </a:cubicBezTo>
                <a:cubicBezTo>
                  <a:pt x="55" y="1"/>
                  <a:pt x="54" y="0"/>
                  <a:pt x="53" y="0"/>
                </a:cubicBezTo>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67" name="Freeform 67"/>
          <p:cNvSpPr>
            <a:spLocks/>
          </p:cNvSpPr>
          <p:nvPr/>
        </p:nvSpPr>
        <p:spPr bwMode="auto">
          <a:xfrm rot="5400000">
            <a:off x="9539456" y="1299458"/>
            <a:ext cx="138573" cy="156537"/>
          </a:xfrm>
          <a:custGeom>
            <a:avLst/>
            <a:gdLst>
              <a:gd name="T0" fmla="*/ 3 w 23"/>
              <a:gd name="T1" fmla="*/ 0 h 26"/>
              <a:gd name="T2" fmla="*/ 0 w 23"/>
              <a:gd name="T3" fmla="*/ 4 h 26"/>
              <a:gd name="T4" fmla="*/ 0 w 23"/>
              <a:gd name="T5" fmla="*/ 22 h 26"/>
              <a:gd name="T6" fmla="*/ 3 w 23"/>
              <a:gd name="T7" fmla="*/ 26 h 26"/>
              <a:gd name="T8" fmla="*/ 5 w 23"/>
              <a:gd name="T9" fmla="*/ 25 h 26"/>
              <a:gd name="T10" fmla="*/ 20 w 23"/>
              <a:gd name="T11" fmla="*/ 16 h 26"/>
              <a:gd name="T12" fmla="*/ 20 w 23"/>
              <a:gd name="T13" fmla="*/ 10 h 26"/>
              <a:gd name="T14" fmla="*/ 5 w 23"/>
              <a:gd name="T15" fmla="*/ 1 h 26"/>
              <a:gd name="T16" fmla="*/ 3 w 23"/>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6">
                <a:moveTo>
                  <a:pt x="3" y="0"/>
                </a:moveTo>
                <a:cubicBezTo>
                  <a:pt x="1" y="0"/>
                  <a:pt x="0" y="2"/>
                  <a:pt x="0" y="4"/>
                </a:cubicBezTo>
                <a:cubicBezTo>
                  <a:pt x="0" y="22"/>
                  <a:pt x="0" y="22"/>
                  <a:pt x="0" y="22"/>
                </a:cubicBezTo>
                <a:cubicBezTo>
                  <a:pt x="0" y="24"/>
                  <a:pt x="1" y="26"/>
                  <a:pt x="3" y="26"/>
                </a:cubicBezTo>
                <a:cubicBezTo>
                  <a:pt x="4" y="26"/>
                  <a:pt x="4" y="25"/>
                  <a:pt x="5" y="25"/>
                </a:cubicBezTo>
                <a:cubicBezTo>
                  <a:pt x="20" y="16"/>
                  <a:pt x="20" y="16"/>
                  <a:pt x="20" y="16"/>
                </a:cubicBezTo>
                <a:cubicBezTo>
                  <a:pt x="23" y="14"/>
                  <a:pt x="23" y="11"/>
                  <a:pt x="20" y="10"/>
                </a:cubicBezTo>
                <a:cubicBezTo>
                  <a:pt x="5" y="1"/>
                  <a:pt x="5" y="1"/>
                  <a:pt x="5" y="1"/>
                </a:cubicBezTo>
                <a:cubicBezTo>
                  <a:pt x="4" y="0"/>
                  <a:pt x="4" y="0"/>
                  <a:pt x="3" y="0"/>
                </a:cubicBezTo>
              </a:path>
            </a:pathLst>
          </a:custGeom>
          <a:solidFill>
            <a:schemeClr val="tx2"/>
          </a:solidFill>
          <a:ln>
            <a:noFill/>
          </a:ln>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68" name="Freeform 68"/>
          <p:cNvSpPr>
            <a:spLocks/>
          </p:cNvSpPr>
          <p:nvPr/>
        </p:nvSpPr>
        <p:spPr bwMode="auto">
          <a:xfrm>
            <a:off x="2028600" y="3775002"/>
            <a:ext cx="141141" cy="159103"/>
          </a:xfrm>
          <a:custGeom>
            <a:avLst/>
            <a:gdLst>
              <a:gd name="T0" fmla="*/ 3 w 23"/>
              <a:gd name="T1" fmla="*/ 0 h 26"/>
              <a:gd name="T2" fmla="*/ 0 w 23"/>
              <a:gd name="T3" fmla="*/ 5 h 26"/>
              <a:gd name="T4" fmla="*/ 0 w 23"/>
              <a:gd name="T5" fmla="*/ 22 h 26"/>
              <a:gd name="T6" fmla="*/ 3 w 23"/>
              <a:gd name="T7" fmla="*/ 26 h 26"/>
              <a:gd name="T8" fmla="*/ 5 w 23"/>
              <a:gd name="T9" fmla="*/ 25 h 26"/>
              <a:gd name="T10" fmla="*/ 20 w 23"/>
              <a:gd name="T11" fmla="*/ 16 h 26"/>
              <a:gd name="T12" fmla="*/ 20 w 23"/>
              <a:gd name="T13" fmla="*/ 10 h 26"/>
              <a:gd name="T14" fmla="*/ 5 w 23"/>
              <a:gd name="T15" fmla="*/ 1 h 26"/>
              <a:gd name="T16" fmla="*/ 3 w 23"/>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6">
                <a:moveTo>
                  <a:pt x="3" y="0"/>
                </a:moveTo>
                <a:cubicBezTo>
                  <a:pt x="1" y="0"/>
                  <a:pt x="0" y="2"/>
                  <a:pt x="0" y="5"/>
                </a:cubicBezTo>
                <a:cubicBezTo>
                  <a:pt x="0" y="22"/>
                  <a:pt x="0" y="22"/>
                  <a:pt x="0" y="22"/>
                </a:cubicBezTo>
                <a:cubicBezTo>
                  <a:pt x="0" y="24"/>
                  <a:pt x="1" y="26"/>
                  <a:pt x="3" y="26"/>
                </a:cubicBezTo>
                <a:cubicBezTo>
                  <a:pt x="4" y="26"/>
                  <a:pt x="4" y="26"/>
                  <a:pt x="5" y="25"/>
                </a:cubicBezTo>
                <a:cubicBezTo>
                  <a:pt x="20" y="16"/>
                  <a:pt x="20" y="16"/>
                  <a:pt x="20" y="16"/>
                </a:cubicBezTo>
                <a:cubicBezTo>
                  <a:pt x="23" y="15"/>
                  <a:pt x="23" y="12"/>
                  <a:pt x="20" y="10"/>
                </a:cubicBezTo>
                <a:cubicBezTo>
                  <a:pt x="5" y="1"/>
                  <a:pt x="5" y="1"/>
                  <a:pt x="5" y="1"/>
                </a:cubicBezTo>
                <a:cubicBezTo>
                  <a:pt x="4" y="1"/>
                  <a:pt x="4" y="0"/>
                  <a:pt x="3" y="0"/>
                </a:cubicBezTo>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69" name="Rectangle 69"/>
          <p:cNvSpPr>
            <a:spLocks noChangeArrowheads="1"/>
          </p:cNvSpPr>
          <p:nvPr/>
        </p:nvSpPr>
        <p:spPr bwMode="auto">
          <a:xfrm>
            <a:off x="4841135" y="2797285"/>
            <a:ext cx="2567" cy="644112"/>
          </a:xfrm>
          <a:prstGeom prst="rect">
            <a:avLst/>
          </a:pr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93" name="Rectangle 93"/>
          <p:cNvSpPr>
            <a:spLocks noChangeArrowheads="1"/>
          </p:cNvSpPr>
          <p:nvPr/>
        </p:nvSpPr>
        <p:spPr bwMode="auto">
          <a:xfrm>
            <a:off x="8213098" y="4937482"/>
            <a:ext cx="5132" cy="993113"/>
          </a:xfrm>
          <a:prstGeom prst="rect">
            <a:avLst/>
          </a:prstGeom>
          <a:solidFill>
            <a:srgbClr val="43515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05" name="Rectangle 105"/>
          <p:cNvSpPr>
            <a:spLocks noChangeArrowheads="1"/>
          </p:cNvSpPr>
          <p:nvPr/>
        </p:nvSpPr>
        <p:spPr bwMode="auto">
          <a:xfrm>
            <a:off x="8228083" y="4880047"/>
            <a:ext cx="5132" cy="1008000"/>
          </a:xfrm>
          <a:prstGeom prst="rect">
            <a:avLst/>
          </a:prstGeom>
          <a:gradFill flip="none" rotWithShape="0">
            <a:gsLst>
              <a:gs pos="0">
                <a:srgbClr val="73A276"/>
              </a:gs>
              <a:gs pos="100000">
                <a:schemeClr val="accent5">
                  <a:lumMod val="80000"/>
                </a:schemeClr>
              </a:gs>
            </a:gsLst>
            <a:lin ang="13500000" scaled="1"/>
            <a:tileRect/>
          </a:gradFill>
          <a:ln w="3175">
            <a:gradFill>
              <a:gsLst>
                <a:gs pos="0">
                  <a:srgbClr val="73A276"/>
                </a:gs>
                <a:gs pos="100000">
                  <a:schemeClr val="accent5">
                    <a:lumMod val="75000"/>
                  </a:schemeClr>
                </a:gs>
              </a:gsLst>
              <a:lin ang="5400000" scaled="0"/>
            </a:gradFill>
          </a:ln>
          <a:effectLst>
            <a:innerShdw blurRad="190500">
              <a:prstClr val="black">
                <a:alpha val="30000"/>
              </a:prstClr>
            </a:inn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117" name="Rectangle 117"/>
          <p:cNvSpPr>
            <a:spLocks noChangeArrowheads="1"/>
          </p:cNvSpPr>
          <p:nvPr/>
        </p:nvSpPr>
        <p:spPr bwMode="auto">
          <a:xfrm>
            <a:off x="7866665" y="2797285"/>
            <a:ext cx="2567" cy="644112"/>
          </a:xfrm>
          <a:prstGeom prst="rect">
            <a:avLst/>
          </a:pr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48" name="Freeform 8"/>
          <p:cNvSpPr>
            <a:spLocks/>
          </p:cNvSpPr>
          <p:nvPr/>
        </p:nvSpPr>
        <p:spPr bwMode="auto">
          <a:xfrm flipH="1">
            <a:off x="9001020" y="4421681"/>
            <a:ext cx="854539" cy="1203540"/>
          </a:xfrm>
          <a:custGeom>
            <a:avLst/>
            <a:gdLst>
              <a:gd name="T0" fmla="*/ 141 w 141"/>
              <a:gd name="T1" fmla="*/ 198 h 198"/>
              <a:gd name="T2" fmla="*/ 141 w 141"/>
              <a:gd name="T3" fmla="*/ 0 h 198"/>
              <a:gd name="T4" fmla="*/ 0 w 141"/>
              <a:gd name="T5" fmla="*/ 140 h 198"/>
              <a:gd name="T6" fmla="*/ 141 w 141"/>
              <a:gd name="T7" fmla="*/ 198 h 198"/>
            </a:gdLst>
            <a:ahLst/>
            <a:cxnLst>
              <a:cxn ang="0">
                <a:pos x="T0" y="T1"/>
              </a:cxn>
              <a:cxn ang="0">
                <a:pos x="T2" y="T3"/>
              </a:cxn>
              <a:cxn ang="0">
                <a:pos x="T4" y="T5"/>
              </a:cxn>
              <a:cxn ang="0">
                <a:pos x="T6" y="T7"/>
              </a:cxn>
            </a:cxnLst>
            <a:rect l="0" t="0" r="r" b="b"/>
            <a:pathLst>
              <a:path w="141" h="198">
                <a:moveTo>
                  <a:pt x="141" y="198"/>
                </a:moveTo>
                <a:cubicBezTo>
                  <a:pt x="141" y="0"/>
                  <a:pt x="141" y="0"/>
                  <a:pt x="141" y="0"/>
                </a:cubicBezTo>
                <a:cubicBezTo>
                  <a:pt x="0" y="140"/>
                  <a:pt x="0" y="140"/>
                  <a:pt x="0" y="140"/>
                </a:cubicBezTo>
                <a:cubicBezTo>
                  <a:pt x="36" y="176"/>
                  <a:pt x="86" y="198"/>
                  <a:pt x="141" y="198"/>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149" name="Freeform 9"/>
          <p:cNvSpPr>
            <a:spLocks/>
          </p:cNvSpPr>
          <p:nvPr/>
        </p:nvSpPr>
        <p:spPr bwMode="auto">
          <a:xfrm flipH="1">
            <a:off x="9001019" y="4421681"/>
            <a:ext cx="1208672" cy="851972"/>
          </a:xfrm>
          <a:custGeom>
            <a:avLst/>
            <a:gdLst>
              <a:gd name="T0" fmla="*/ 0 w 199"/>
              <a:gd name="T1" fmla="*/ 0 h 140"/>
              <a:gd name="T2" fmla="*/ 58 w 199"/>
              <a:gd name="T3" fmla="*/ 140 h 140"/>
              <a:gd name="T4" fmla="*/ 199 w 199"/>
              <a:gd name="T5" fmla="*/ 0 h 140"/>
              <a:gd name="T6" fmla="*/ 0 w 199"/>
              <a:gd name="T7" fmla="*/ 0 h 140"/>
            </a:gdLst>
            <a:ahLst/>
            <a:cxnLst>
              <a:cxn ang="0">
                <a:pos x="T0" y="T1"/>
              </a:cxn>
              <a:cxn ang="0">
                <a:pos x="T2" y="T3"/>
              </a:cxn>
              <a:cxn ang="0">
                <a:pos x="T4" y="T5"/>
              </a:cxn>
              <a:cxn ang="0">
                <a:pos x="T6" y="T7"/>
              </a:cxn>
            </a:cxnLst>
            <a:rect l="0" t="0" r="r" b="b"/>
            <a:pathLst>
              <a:path w="199" h="140">
                <a:moveTo>
                  <a:pt x="0" y="0"/>
                </a:moveTo>
                <a:cubicBezTo>
                  <a:pt x="0" y="55"/>
                  <a:pt x="22" y="104"/>
                  <a:pt x="58" y="140"/>
                </a:cubicBezTo>
                <a:cubicBezTo>
                  <a:pt x="199" y="0"/>
                  <a:pt x="199" y="0"/>
                  <a:pt x="199" y="0"/>
                </a:cubicBezTo>
                <a:cubicBezTo>
                  <a:pt x="0" y="0"/>
                  <a:pt x="0" y="0"/>
                  <a:pt x="0" y="0"/>
                </a:cubicBezTo>
              </a:path>
            </a:pathLst>
          </a:custGeom>
          <a:solidFill>
            <a:schemeClr val="tx2"/>
          </a:solidFill>
          <a:ln>
            <a:noFill/>
          </a:ln>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3" name="Oval 23"/>
          <p:cNvSpPr>
            <a:spLocks noChangeArrowheads="1"/>
          </p:cNvSpPr>
          <p:nvPr/>
        </p:nvSpPr>
        <p:spPr bwMode="auto">
          <a:xfrm>
            <a:off x="8716069" y="4134269"/>
            <a:ext cx="564560" cy="572260"/>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32" name="Freeform 32"/>
          <p:cNvSpPr>
            <a:spLocks noEditPoints="1"/>
          </p:cNvSpPr>
          <p:nvPr/>
        </p:nvSpPr>
        <p:spPr bwMode="auto">
          <a:xfrm>
            <a:off x="8808451" y="4311334"/>
            <a:ext cx="192464" cy="212993"/>
          </a:xfrm>
          <a:custGeom>
            <a:avLst/>
            <a:gdLst>
              <a:gd name="T0" fmla="*/ 16 w 32"/>
              <a:gd name="T1" fmla="*/ 35 h 35"/>
              <a:gd name="T2" fmla="*/ 5 w 32"/>
              <a:gd name="T3" fmla="*/ 30 h 35"/>
              <a:gd name="T4" fmla="*/ 0 w 32"/>
              <a:gd name="T5" fmla="*/ 17 h 35"/>
              <a:gd name="T6" fmla="*/ 0 w 32"/>
              <a:gd name="T7" fmla="*/ 17 h 35"/>
              <a:gd name="T8" fmla="*/ 5 w 32"/>
              <a:gd name="T9" fmla="*/ 5 h 35"/>
              <a:gd name="T10" fmla="*/ 16 w 32"/>
              <a:gd name="T11" fmla="*/ 0 h 35"/>
              <a:gd name="T12" fmla="*/ 27 w 32"/>
              <a:gd name="T13" fmla="*/ 5 h 35"/>
              <a:gd name="T14" fmla="*/ 32 w 32"/>
              <a:gd name="T15" fmla="*/ 17 h 35"/>
              <a:gd name="T16" fmla="*/ 32 w 32"/>
              <a:gd name="T17" fmla="*/ 17 h 35"/>
              <a:gd name="T18" fmla="*/ 27 w 32"/>
              <a:gd name="T19" fmla="*/ 30 h 35"/>
              <a:gd name="T20" fmla="*/ 16 w 32"/>
              <a:gd name="T21" fmla="*/ 35 h 35"/>
              <a:gd name="T22" fmla="*/ 16 w 32"/>
              <a:gd name="T23" fmla="*/ 26 h 35"/>
              <a:gd name="T24" fmla="*/ 22 w 32"/>
              <a:gd name="T25" fmla="*/ 21 h 35"/>
              <a:gd name="T26" fmla="*/ 22 w 32"/>
              <a:gd name="T27" fmla="*/ 17 h 35"/>
              <a:gd name="T28" fmla="*/ 22 w 32"/>
              <a:gd name="T29" fmla="*/ 17 h 35"/>
              <a:gd name="T30" fmla="*/ 19 w 32"/>
              <a:gd name="T31" fmla="*/ 9 h 35"/>
              <a:gd name="T32" fmla="*/ 16 w 32"/>
              <a:gd name="T33" fmla="*/ 8 h 35"/>
              <a:gd name="T34" fmla="*/ 10 w 32"/>
              <a:gd name="T35" fmla="*/ 13 h 35"/>
              <a:gd name="T36" fmla="*/ 10 w 32"/>
              <a:gd name="T37" fmla="*/ 17 h 35"/>
              <a:gd name="T38" fmla="*/ 10 w 32"/>
              <a:gd name="T39" fmla="*/ 17 h 35"/>
              <a:gd name="T40" fmla="*/ 14 w 32"/>
              <a:gd name="T41" fmla="*/ 26 h 35"/>
              <a:gd name="T42" fmla="*/ 16 w 32"/>
              <a:gd name="T43" fmla="*/ 2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5">
                <a:moveTo>
                  <a:pt x="16" y="35"/>
                </a:moveTo>
                <a:cubicBezTo>
                  <a:pt x="11" y="35"/>
                  <a:pt x="8" y="33"/>
                  <a:pt x="5" y="30"/>
                </a:cubicBezTo>
                <a:cubicBezTo>
                  <a:pt x="2" y="26"/>
                  <a:pt x="0" y="22"/>
                  <a:pt x="0" y="17"/>
                </a:cubicBezTo>
                <a:cubicBezTo>
                  <a:pt x="0" y="17"/>
                  <a:pt x="0" y="17"/>
                  <a:pt x="0" y="17"/>
                </a:cubicBezTo>
                <a:cubicBezTo>
                  <a:pt x="0" y="12"/>
                  <a:pt x="2" y="8"/>
                  <a:pt x="5" y="5"/>
                </a:cubicBezTo>
                <a:cubicBezTo>
                  <a:pt x="8" y="1"/>
                  <a:pt x="11" y="0"/>
                  <a:pt x="16" y="0"/>
                </a:cubicBezTo>
                <a:cubicBezTo>
                  <a:pt x="21" y="0"/>
                  <a:pt x="25" y="1"/>
                  <a:pt x="27" y="5"/>
                </a:cubicBezTo>
                <a:cubicBezTo>
                  <a:pt x="30" y="8"/>
                  <a:pt x="32" y="12"/>
                  <a:pt x="32" y="17"/>
                </a:cubicBezTo>
                <a:cubicBezTo>
                  <a:pt x="32" y="17"/>
                  <a:pt x="32" y="17"/>
                  <a:pt x="32" y="17"/>
                </a:cubicBezTo>
                <a:cubicBezTo>
                  <a:pt x="32" y="22"/>
                  <a:pt x="30" y="26"/>
                  <a:pt x="27" y="30"/>
                </a:cubicBezTo>
                <a:cubicBezTo>
                  <a:pt x="24" y="33"/>
                  <a:pt x="21" y="35"/>
                  <a:pt x="16" y="35"/>
                </a:cubicBezTo>
                <a:close/>
                <a:moveTo>
                  <a:pt x="16" y="26"/>
                </a:moveTo>
                <a:cubicBezTo>
                  <a:pt x="19" y="26"/>
                  <a:pt x="21" y="25"/>
                  <a:pt x="22" y="21"/>
                </a:cubicBezTo>
                <a:cubicBezTo>
                  <a:pt x="22" y="20"/>
                  <a:pt x="22" y="19"/>
                  <a:pt x="22" y="17"/>
                </a:cubicBezTo>
                <a:cubicBezTo>
                  <a:pt x="22" y="17"/>
                  <a:pt x="22" y="17"/>
                  <a:pt x="22" y="17"/>
                </a:cubicBezTo>
                <a:cubicBezTo>
                  <a:pt x="22" y="13"/>
                  <a:pt x="21" y="10"/>
                  <a:pt x="19" y="9"/>
                </a:cubicBezTo>
                <a:cubicBezTo>
                  <a:pt x="18" y="8"/>
                  <a:pt x="17" y="8"/>
                  <a:pt x="16" y="8"/>
                </a:cubicBezTo>
                <a:cubicBezTo>
                  <a:pt x="13" y="8"/>
                  <a:pt x="11" y="10"/>
                  <a:pt x="10" y="13"/>
                </a:cubicBezTo>
                <a:cubicBezTo>
                  <a:pt x="10" y="15"/>
                  <a:pt x="10" y="16"/>
                  <a:pt x="10" y="17"/>
                </a:cubicBezTo>
                <a:cubicBezTo>
                  <a:pt x="10" y="17"/>
                  <a:pt x="10" y="17"/>
                  <a:pt x="10" y="17"/>
                </a:cubicBezTo>
                <a:cubicBezTo>
                  <a:pt x="10" y="21"/>
                  <a:pt x="11" y="24"/>
                  <a:pt x="14" y="26"/>
                </a:cubicBezTo>
                <a:cubicBezTo>
                  <a:pt x="14" y="26"/>
                  <a:pt x="15" y="26"/>
                  <a:pt x="16" y="26"/>
                </a:cubicBezTo>
                <a:close/>
              </a:path>
            </a:pathLst>
          </a:cu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3" name="Freeform 33"/>
          <p:cNvSpPr>
            <a:spLocks noEditPoints="1"/>
          </p:cNvSpPr>
          <p:nvPr/>
        </p:nvSpPr>
        <p:spPr bwMode="auto">
          <a:xfrm>
            <a:off x="9013746" y="4311334"/>
            <a:ext cx="187332" cy="207861"/>
          </a:xfrm>
          <a:custGeom>
            <a:avLst/>
            <a:gdLst>
              <a:gd name="T0" fmla="*/ 43 w 73"/>
              <a:gd name="T1" fmla="*/ 64 h 81"/>
              <a:gd name="T2" fmla="*/ 5 w 73"/>
              <a:gd name="T3" fmla="*/ 64 h 81"/>
              <a:gd name="T4" fmla="*/ 0 w 73"/>
              <a:gd name="T5" fmla="*/ 50 h 81"/>
              <a:gd name="T6" fmla="*/ 43 w 73"/>
              <a:gd name="T7" fmla="*/ 0 h 81"/>
              <a:gd name="T8" fmla="*/ 64 w 73"/>
              <a:gd name="T9" fmla="*/ 0 h 81"/>
              <a:gd name="T10" fmla="*/ 64 w 73"/>
              <a:gd name="T11" fmla="*/ 50 h 81"/>
              <a:gd name="T12" fmla="*/ 73 w 73"/>
              <a:gd name="T13" fmla="*/ 50 h 81"/>
              <a:gd name="T14" fmla="*/ 73 w 73"/>
              <a:gd name="T15" fmla="*/ 64 h 81"/>
              <a:gd name="T16" fmla="*/ 64 w 73"/>
              <a:gd name="T17" fmla="*/ 64 h 81"/>
              <a:gd name="T18" fmla="*/ 64 w 73"/>
              <a:gd name="T19" fmla="*/ 81 h 81"/>
              <a:gd name="T20" fmla="*/ 43 w 73"/>
              <a:gd name="T21" fmla="*/ 81 h 81"/>
              <a:gd name="T22" fmla="*/ 43 w 73"/>
              <a:gd name="T23" fmla="*/ 64 h 81"/>
              <a:gd name="T24" fmla="*/ 43 w 73"/>
              <a:gd name="T25" fmla="*/ 50 h 81"/>
              <a:gd name="T26" fmla="*/ 43 w 73"/>
              <a:gd name="T27" fmla="*/ 26 h 81"/>
              <a:gd name="T28" fmla="*/ 24 w 73"/>
              <a:gd name="T29" fmla="*/ 50 h 81"/>
              <a:gd name="T30" fmla="*/ 43 w 73"/>
              <a:gd name="T31" fmla="*/ 5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3" h="81">
                <a:moveTo>
                  <a:pt x="43" y="64"/>
                </a:moveTo>
                <a:lnTo>
                  <a:pt x="5" y="64"/>
                </a:lnTo>
                <a:lnTo>
                  <a:pt x="0" y="50"/>
                </a:lnTo>
                <a:lnTo>
                  <a:pt x="43" y="0"/>
                </a:lnTo>
                <a:lnTo>
                  <a:pt x="64" y="0"/>
                </a:lnTo>
                <a:lnTo>
                  <a:pt x="64" y="50"/>
                </a:lnTo>
                <a:lnTo>
                  <a:pt x="73" y="50"/>
                </a:lnTo>
                <a:lnTo>
                  <a:pt x="73" y="64"/>
                </a:lnTo>
                <a:lnTo>
                  <a:pt x="64" y="64"/>
                </a:lnTo>
                <a:lnTo>
                  <a:pt x="64" y="81"/>
                </a:lnTo>
                <a:lnTo>
                  <a:pt x="43" y="81"/>
                </a:lnTo>
                <a:lnTo>
                  <a:pt x="43" y="64"/>
                </a:lnTo>
                <a:close/>
                <a:moveTo>
                  <a:pt x="43" y="50"/>
                </a:moveTo>
                <a:lnTo>
                  <a:pt x="43" y="26"/>
                </a:lnTo>
                <a:lnTo>
                  <a:pt x="24" y="50"/>
                </a:lnTo>
                <a:lnTo>
                  <a:pt x="43" y="50"/>
                </a:lnTo>
                <a:close/>
              </a:path>
            </a:pathLst>
          </a:cu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50" name="标题 1"/>
          <p:cNvSpPr txBox="1">
            <a:spLocks/>
          </p:cNvSpPr>
          <p:nvPr/>
        </p:nvSpPr>
        <p:spPr>
          <a:xfrm>
            <a:off x="3990856" y="2289142"/>
            <a:ext cx="1730389" cy="430021"/>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zh-CN" altLang="en-US" sz="2667" dirty="0">
                <a:solidFill>
                  <a:schemeClr val="tx2"/>
                </a:solidFill>
                <a:ea typeface="微软雅黑" panose="020B0503020204020204" pitchFamily="34" charset="-122"/>
              </a:rPr>
              <a:t>输入标题</a:t>
            </a:r>
          </a:p>
        </p:txBody>
      </p:sp>
      <p:sp>
        <p:nvSpPr>
          <p:cNvPr id="151" name="标题 1"/>
          <p:cNvSpPr txBox="1">
            <a:spLocks/>
          </p:cNvSpPr>
          <p:nvPr/>
        </p:nvSpPr>
        <p:spPr>
          <a:xfrm>
            <a:off x="6957403" y="2289142"/>
            <a:ext cx="1730389" cy="430021"/>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zh-CN" altLang="en-US" sz="2667" dirty="0">
                <a:solidFill>
                  <a:schemeClr val="tx2"/>
                </a:solidFill>
                <a:ea typeface="微软雅黑" panose="020B0503020204020204" pitchFamily="34" charset="-122"/>
              </a:rPr>
              <a:t>输入标题</a:t>
            </a:r>
          </a:p>
        </p:txBody>
      </p:sp>
      <p:sp>
        <p:nvSpPr>
          <p:cNvPr id="152" name="标题 1"/>
          <p:cNvSpPr txBox="1">
            <a:spLocks/>
          </p:cNvSpPr>
          <p:nvPr/>
        </p:nvSpPr>
        <p:spPr>
          <a:xfrm>
            <a:off x="7470688" y="5882946"/>
            <a:ext cx="1730389" cy="430021"/>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zh-CN" altLang="en-US" sz="2667" dirty="0">
                <a:solidFill>
                  <a:schemeClr val="tx2"/>
                </a:solidFill>
                <a:ea typeface="微软雅黑" panose="020B0503020204020204" pitchFamily="34" charset="-122"/>
              </a:rPr>
              <a:t>输入标题</a:t>
            </a:r>
          </a:p>
        </p:txBody>
      </p:sp>
      <p:sp>
        <p:nvSpPr>
          <p:cNvPr id="153" name="标题 1"/>
          <p:cNvSpPr txBox="1">
            <a:spLocks/>
          </p:cNvSpPr>
          <p:nvPr/>
        </p:nvSpPr>
        <p:spPr>
          <a:xfrm>
            <a:off x="5482290" y="5882946"/>
            <a:ext cx="1730389" cy="430021"/>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zh-CN" altLang="en-US" sz="2667" dirty="0">
                <a:solidFill>
                  <a:schemeClr val="tx2"/>
                </a:solidFill>
                <a:ea typeface="微软雅黑" panose="020B0503020204020204" pitchFamily="34" charset="-122"/>
              </a:rPr>
              <a:t>输入标题</a:t>
            </a:r>
          </a:p>
        </p:txBody>
      </p:sp>
      <p:sp>
        <p:nvSpPr>
          <p:cNvPr id="154" name="Rectangle 105"/>
          <p:cNvSpPr>
            <a:spLocks noChangeArrowheads="1"/>
          </p:cNvSpPr>
          <p:nvPr/>
        </p:nvSpPr>
        <p:spPr bwMode="auto">
          <a:xfrm>
            <a:off x="6298726" y="5345907"/>
            <a:ext cx="5132" cy="576000"/>
          </a:xfrm>
          <a:prstGeom prst="rect">
            <a:avLst/>
          </a:pr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55" name="Rectangle 117"/>
          <p:cNvSpPr>
            <a:spLocks noChangeArrowheads="1"/>
          </p:cNvSpPr>
          <p:nvPr/>
        </p:nvSpPr>
        <p:spPr bwMode="auto">
          <a:xfrm>
            <a:off x="4827022" y="2797285"/>
            <a:ext cx="2567" cy="644112"/>
          </a:xfrm>
          <a:prstGeom prst="rect">
            <a:avLst/>
          </a:pr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76" name="文本框 75"/>
          <p:cNvSpPr txBox="1"/>
          <p:nvPr/>
        </p:nvSpPr>
        <p:spPr>
          <a:xfrm>
            <a:off x="4503548" y="360213"/>
            <a:ext cx="3261592" cy="523220"/>
          </a:xfrm>
          <a:prstGeom prst="rect">
            <a:avLst/>
          </a:prstGeom>
          <a:noFill/>
          <a:ln>
            <a:solidFill>
              <a:schemeClr val="accent2"/>
            </a:solidFill>
          </a:ln>
        </p:spPr>
        <p:txBody>
          <a:bodyPr wrap="square" rtlCol="0">
            <a:spAutoFit/>
          </a:bodyPr>
          <a:lstStyle/>
          <a:p>
            <a:pPr algn="ctr" fontAlgn="auto">
              <a:spcBef>
                <a:spcPts val="0"/>
              </a:spcBef>
              <a:spcAft>
                <a:spcPts val="0"/>
              </a:spcAft>
              <a:defRPr/>
            </a:pPr>
            <a:r>
              <a:rPr lang="zh-CN" altLang="en-US" sz="2800" dirty="0">
                <a:solidFill>
                  <a:schemeClr val="tx2"/>
                </a:solidFill>
                <a:latin typeface="微软雅黑" panose="020B0503020204020204" pitchFamily="34" charset="-122"/>
                <a:ea typeface="微软雅黑" panose="020B0503020204020204" pitchFamily="34" charset="-122"/>
              </a:rPr>
              <a:t>添加文本内容</a:t>
            </a:r>
            <a:endParaRPr lang="zh-CN" altLang="en-US" sz="2800" dirty="0">
              <a:solidFill>
                <a:schemeClr val="bg1"/>
              </a:solidFill>
              <a:latin typeface="Agency FB" panose="020B0503020202020204" pitchFamily="34" charset="0"/>
              <a:cs typeface="+mn-ea"/>
              <a:sym typeface="+mn-lt"/>
            </a:endParaRPr>
          </a:p>
        </p:txBody>
      </p:sp>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311980799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90"/>
                                          </p:val>
                                        </p:tav>
                                        <p:tav tm="100000">
                                          <p:val>
                                            <p:fltVal val="0"/>
                                          </p:val>
                                        </p:tav>
                                      </p:tavLst>
                                    </p:anim>
                                    <p:animEffect transition="in" filter="fade">
                                      <p:cBhvr>
                                        <p:cTn id="16" dur="1000"/>
                                        <p:tgtEl>
                                          <p:spTgt spid="6"/>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fltVal val="0"/>
                                          </p:val>
                                        </p:tav>
                                        <p:tav tm="100000">
                                          <p:val>
                                            <p:strVal val="#ppt_w"/>
                                          </p:val>
                                        </p:tav>
                                      </p:tavLst>
                                    </p:anim>
                                    <p:anim calcmode="lin" valueType="num">
                                      <p:cBhvr>
                                        <p:cTn id="26" dur="1000" fill="hold"/>
                                        <p:tgtEl>
                                          <p:spTgt spid="8"/>
                                        </p:tgtEl>
                                        <p:attrNameLst>
                                          <p:attrName>ppt_h</p:attrName>
                                        </p:attrNameLst>
                                      </p:cBhvr>
                                      <p:tavLst>
                                        <p:tav tm="0">
                                          <p:val>
                                            <p:fltVal val="0"/>
                                          </p:val>
                                        </p:tav>
                                        <p:tav tm="100000">
                                          <p:val>
                                            <p:strVal val="#ppt_h"/>
                                          </p:val>
                                        </p:tav>
                                      </p:tavLst>
                                    </p:anim>
                                    <p:anim calcmode="lin" valueType="num">
                                      <p:cBhvr>
                                        <p:cTn id="27" dur="1000" fill="hold"/>
                                        <p:tgtEl>
                                          <p:spTgt spid="8"/>
                                        </p:tgtEl>
                                        <p:attrNameLst>
                                          <p:attrName>style.rotation</p:attrName>
                                        </p:attrNameLst>
                                      </p:cBhvr>
                                      <p:tavLst>
                                        <p:tav tm="0">
                                          <p:val>
                                            <p:fltVal val="90"/>
                                          </p:val>
                                        </p:tav>
                                        <p:tav tm="100000">
                                          <p:val>
                                            <p:fltVal val="0"/>
                                          </p:val>
                                        </p:tav>
                                      </p:tavLst>
                                    </p:anim>
                                    <p:animEffect transition="in" filter="fade">
                                      <p:cBhvr>
                                        <p:cTn id="28" dur="1000"/>
                                        <p:tgtEl>
                                          <p:spTgt spid="8"/>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1000" fill="hold"/>
                                        <p:tgtEl>
                                          <p:spTgt spid="9"/>
                                        </p:tgtEl>
                                        <p:attrNameLst>
                                          <p:attrName>ppt_w</p:attrName>
                                        </p:attrNameLst>
                                      </p:cBhvr>
                                      <p:tavLst>
                                        <p:tav tm="0">
                                          <p:val>
                                            <p:fltVal val="0"/>
                                          </p:val>
                                        </p:tav>
                                        <p:tav tm="100000">
                                          <p:val>
                                            <p:strVal val="#ppt_w"/>
                                          </p:val>
                                        </p:tav>
                                      </p:tavLst>
                                    </p:anim>
                                    <p:anim calcmode="lin" valueType="num">
                                      <p:cBhvr>
                                        <p:cTn id="32" dur="1000" fill="hold"/>
                                        <p:tgtEl>
                                          <p:spTgt spid="9"/>
                                        </p:tgtEl>
                                        <p:attrNameLst>
                                          <p:attrName>ppt_h</p:attrName>
                                        </p:attrNameLst>
                                      </p:cBhvr>
                                      <p:tavLst>
                                        <p:tav tm="0">
                                          <p:val>
                                            <p:fltVal val="0"/>
                                          </p:val>
                                        </p:tav>
                                        <p:tav tm="100000">
                                          <p:val>
                                            <p:strVal val="#ppt_h"/>
                                          </p:val>
                                        </p:tav>
                                      </p:tavLst>
                                    </p:anim>
                                    <p:anim calcmode="lin" valueType="num">
                                      <p:cBhvr>
                                        <p:cTn id="33" dur="1000" fill="hold"/>
                                        <p:tgtEl>
                                          <p:spTgt spid="9"/>
                                        </p:tgtEl>
                                        <p:attrNameLst>
                                          <p:attrName>style.rotation</p:attrName>
                                        </p:attrNameLst>
                                      </p:cBhvr>
                                      <p:tavLst>
                                        <p:tav tm="0">
                                          <p:val>
                                            <p:fltVal val="90"/>
                                          </p:val>
                                        </p:tav>
                                        <p:tav tm="100000">
                                          <p:val>
                                            <p:fltVal val="0"/>
                                          </p:val>
                                        </p:tav>
                                      </p:tavLst>
                                    </p:anim>
                                    <p:animEffect transition="in" filter="fade">
                                      <p:cBhvr>
                                        <p:cTn id="34" dur="1000"/>
                                        <p:tgtEl>
                                          <p:spTgt spid="9"/>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1000" fill="hold"/>
                                        <p:tgtEl>
                                          <p:spTgt spid="10"/>
                                        </p:tgtEl>
                                        <p:attrNameLst>
                                          <p:attrName>ppt_w</p:attrName>
                                        </p:attrNameLst>
                                      </p:cBhvr>
                                      <p:tavLst>
                                        <p:tav tm="0">
                                          <p:val>
                                            <p:fltVal val="0"/>
                                          </p:val>
                                        </p:tav>
                                        <p:tav tm="100000">
                                          <p:val>
                                            <p:strVal val="#ppt_w"/>
                                          </p:val>
                                        </p:tav>
                                      </p:tavLst>
                                    </p:anim>
                                    <p:anim calcmode="lin" valueType="num">
                                      <p:cBhvr>
                                        <p:cTn id="38" dur="1000" fill="hold"/>
                                        <p:tgtEl>
                                          <p:spTgt spid="10"/>
                                        </p:tgtEl>
                                        <p:attrNameLst>
                                          <p:attrName>ppt_h</p:attrName>
                                        </p:attrNameLst>
                                      </p:cBhvr>
                                      <p:tavLst>
                                        <p:tav tm="0">
                                          <p:val>
                                            <p:fltVal val="0"/>
                                          </p:val>
                                        </p:tav>
                                        <p:tav tm="100000">
                                          <p:val>
                                            <p:strVal val="#ppt_h"/>
                                          </p:val>
                                        </p:tav>
                                      </p:tavLst>
                                    </p:anim>
                                    <p:anim calcmode="lin" valueType="num">
                                      <p:cBhvr>
                                        <p:cTn id="39" dur="1000" fill="hold"/>
                                        <p:tgtEl>
                                          <p:spTgt spid="10"/>
                                        </p:tgtEl>
                                        <p:attrNameLst>
                                          <p:attrName>style.rotation</p:attrName>
                                        </p:attrNameLst>
                                      </p:cBhvr>
                                      <p:tavLst>
                                        <p:tav tm="0">
                                          <p:val>
                                            <p:fltVal val="90"/>
                                          </p:val>
                                        </p:tav>
                                        <p:tav tm="100000">
                                          <p:val>
                                            <p:fltVal val="0"/>
                                          </p:val>
                                        </p:tav>
                                      </p:tavLst>
                                    </p:anim>
                                    <p:animEffect transition="in" filter="fade">
                                      <p:cBhvr>
                                        <p:cTn id="40" dur="1000"/>
                                        <p:tgtEl>
                                          <p:spTgt spid="10"/>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1000" fill="hold"/>
                                        <p:tgtEl>
                                          <p:spTgt spid="11"/>
                                        </p:tgtEl>
                                        <p:attrNameLst>
                                          <p:attrName>ppt_w</p:attrName>
                                        </p:attrNameLst>
                                      </p:cBhvr>
                                      <p:tavLst>
                                        <p:tav tm="0">
                                          <p:val>
                                            <p:fltVal val="0"/>
                                          </p:val>
                                        </p:tav>
                                        <p:tav tm="100000">
                                          <p:val>
                                            <p:strVal val="#ppt_w"/>
                                          </p:val>
                                        </p:tav>
                                      </p:tavLst>
                                    </p:anim>
                                    <p:anim calcmode="lin" valueType="num">
                                      <p:cBhvr>
                                        <p:cTn id="44" dur="1000" fill="hold"/>
                                        <p:tgtEl>
                                          <p:spTgt spid="11"/>
                                        </p:tgtEl>
                                        <p:attrNameLst>
                                          <p:attrName>ppt_h</p:attrName>
                                        </p:attrNameLst>
                                      </p:cBhvr>
                                      <p:tavLst>
                                        <p:tav tm="0">
                                          <p:val>
                                            <p:fltVal val="0"/>
                                          </p:val>
                                        </p:tav>
                                        <p:tav tm="100000">
                                          <p:val>
                                            <p:strVal val="#ppt_h"/>
                                          </p:val>
                                        </p:tav>
                                      </p:tavLst>
                                    </p:anim>
                                    <p:anim calcmode="lin" valueType="num">
                                      <p:cBhvr>
                                        <p:cTn id="45" dur="1000" fill="hold"/>
                                        <p:tgtEl>
                                          <p:spTgt spid="11"/>
                                        </p:tgtEl>
                                        <p:attrNameLst>
                                          <p:attrName>style.rotation</p:attrName>
                                        </p:attrNameLst>
                                      </p:cBhvr>
                                      <p:tavLst>
                                        <p:tav tm="0">
                                          <p:val>
                                            <p:fltVal val="90"/>
                                          </p:val>
                                        </p:tav>
                                        <p:tav tm="100000">
                                          <p:val>
                                            <p:fltVal val="0"/>
                                          </p:val>
                                        </p:tav>
                                      </p:tavLst>
                                    </p:anim>
                                    <p:animEffect transition="in" filter="fade">
                                      <p:cBhvr>
                                        <p:cTn id="46" dur="1000"/>
                                        <p:tgtEl>
                                          <p:spTgt spid="11"/>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1000" fill="hold"/>
                                        <p:tgtEl>
                                          <p:spTgt spid="12"/>
                                        </p:tgtEl>
                                        <p:attrNameLst>
                                          <p:attrName>ppt_w</p:attrName>
                                        </p:attrNameLst>
                                      </p:cBhvr>
                                      <p:tavLst>
                                        <p:tav tm="0">
                                          <p:val>
                                            <p:fltVal val="0"/>
                                          </p:val>
                                        </p:tav>
                                        <p:tav tm="100000">
                                          <p:val>
                                            <p:strVal val="#ppt_w"/>
                                          </p:val>
                                        </p:tav>
                                      </p:tavLst>
                                    </p:anim>
                                    <p:anim calcmode="lin" valueType="num">
                                      <p:cBhvr>
                                        <p:cTn id="50" dur="1000" fill="hold"/>
                                        <p:tgtEl>
                                          <p:spTgt spid="12"/>
                                        </p:tgtEl>
                                        <p:attrNameLst>
                                          <p:attrName>ppt_h</p:attrName>
                                        </p:attrNameLst>
                                      </p:cBhvr>
                                      <p:tavLst>
                                        <p:tav tm="0">
                                          <p:val>
                                            <p:fltVal val="0"/>
                                          </p:val>
                                        </p:tav>
                                        <p:tav tm="100000">
                                          <p:val>
                                            <p:strVal val="#ppt_h"/>
                                          </p:val>
                                        </p:tav>
                                      </p:tavLst>
                                    </p:anim>
                                    <p:anim calcmode="lin" valueType="num">
                                      <p:cBhvr>
                                        <p:cTn id="51" dur="1000" fill="hold"/>
                                        <p:tgtEl>
                                          <p:spTgt spid="12"/>
                                        </p:tgtEl>
                                        <p:attrNameLst>
                                          <p:attrName>style.rotation</p:attrName>
                                        </p:attrNameLst>
                                      </p:cBhvr>
                                      <p:tavLst>
                                        <p:tav tm="0">
                                          <p:val>
                                            <p:fltVal val="90"/>
                                          </p:val>
                                        </p:tav>
                                        <p:tav tm="100000">
                                          <p:val>
                                            <p:fltVal val="0"/>
                                          </p:val>
                                        </p:tav>
                                      </p:tavLst>
                                    </p:anim>
                                    <p:animEffect transition="in" filter="fade">
                                      <p:cBhvr>
                                        <p:cTn id="52" dur="1000"/>
                                        <p:tgtEl>
                                          <p:spTgt spid="12"/>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1000" fill="hold"/>
                                        <p:tgtEl>
                                          <p:spTgt spid="13"/>
                                        </p:tgtEl>
                                        <p:attrNameLst>
                                          <p:attrName>ppt_w</p:attrName>
                                        </p:attrNameLst>
                                      </p:cBhvr>
                                      <p:tavLst>
                                        <p:tav tm="0">
                                          <p:val>
                                            <p:fltVal val="0"/>
                                          </p:val>
                                        </p:tav>
                                        <p:tav tm="100000">
                                          <p:val>
                                            <p:strVal val="#ppt_w"/>
                                          </p:val>
                                        </p:tav>
                                      </p:tavLst>
                                    </p:anim>
                                    <p:anim calcmode="lin" valueType="num">
                                      <p:cBhvr>
                                        <p:cTn id="56" dur="1000" fill="hold"/>
                                        <p:tgtEl>
                                          <p:spTgt spid="13"/>
                                        </p:tgtEl>
                                        <p:attrNameLst>
                                          <p:attrName>ppt_h</p:attrName>
                                        </p:attrNameLst>
                                      </p:cBhvr>
                                      <p:tavLst>
                                        <p:tav tm="0">
                                          <p:val>
                                            <p:fltVal val="0"/>
                                          </p:val>
                                        </p:tav>
                                        <p:tav tm="100000">
                                          <p:val>
                                            <p:strVal val="#ppt_h"/>
                                          </p:val>
                                        </p:tav>
                                      </p:tavLst>
                                    </p:anim>
                                    <p:anim calcmode="lin" valueType="num">
                                      <p:cBhvr>
                                        <p:cTn id="57" dur="1000" fill="hold"/>
                                        <p:tgtEl>
                                          <p:spTgt spid="13"/>
                                        </p:tgtEl>
                                        <p:attrNameLst>
                                          <p:attrName>style.rotation</p:attrName>
                                        </p:attrNameLst>
                                      </p:cBhvr>
                                      <p:tavLst>
                                        <p:tav tm="0">
                                          <p:val>
                                            <p:fltVal val="90"/>
                                          </p:val>
                                        </p:tav>
                                        <p:tav tm="100000">
                                          <p:val>
                                            <p:fltVal val="0"/>
                                          </p:val>
                                        </p:tav>
                                      </p:tavLst>
                                    </p:anim>
                                    <p:animEffect transition="in" filter="fade">
                                      <p:cBhvr>
                                        <p:cTn id="58" dur="1000"/>
                                        <p:tgtEl>
                                          <p:spTgt spid="13"/>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1000" fill="hold"/>
                                        <p:tgtEl>
                                          <p:spTgt spid="14"/>
                                        </p:tgtEl>
                                        <p:attrNameLst>
                                          <p:attrName>ppt_w</p:attrName>
                                        </p:attrNameLst>
                                      </p:cBhvr>
                                      <p:tavLst>
                                        <p:tav tm="0">
                                          <p:val>
                                            <p:fltVal val="0"/>
                                          </p:val>
                                        </p:tav>
                                        <p:tav tm="100000">
                                          <p:val>
                                            <p:strVal val="#ppt_w"/>
                                          </p:val>
                                        </p:tav>
                                      </p:tavLst>
                                    </p:anim>
                                    <p:anim calcmode="lin" valueType="num">
                                      <p:cBhvr>
                                        <p:cTn id="62" dur="1000" fill="hold"/>
                                        <p:tgtEl>
                                          <p:spTgt spid="14"/>
                                        </p:tgtEl>
                                        <p:attrNameLst>
                                          <p:attrName>ppt_h</p:attrName>
                                        </p:attrNameLst>
                                      </p:cBhvr>
                                      <p:tavLst>
                                        <p:tav tm="0">
                                          <p:val>
                                            <p:fltVal val="0"/>
                                          </p:val>
                                        </p:tav>
                                        <p:tav tm="100000">
                                          <p:val>
                                            <p:strVal val="#ppt_h"/>
                                          </p:val>
                                        </p:tav>
                                      </p:tavLst>
                                    </p:anim>
                                    <p:anim calcmode="lin" valueType="num">
                                      <p:cBhvr>
                                        <p:cTn id="63" dur="1000" fill="hold"/>
                                        <p:tgtEl>
                                          <p:spTgt spid="14"/>
                                        </p:tgtEl>
                                        <p:attrNameLst>
                                          <p:attrName>style.rotation</p:attrName>
                                        </p:attrNameLst>
                                      </p:cBhvr>
                                      <p:tavLst>
                                        <p:tav tm="0">
                                          <p:val>
                                            <p:fltVal val="90"/>
                                          </p:val>
                                        </p:tav>
                                        <p:tav tm="100000">
                                          <p:val>
                                            <p:fltVal val="0"/>
                                          </p:val>
                                        </p:tav>
                                      </p:tavLst>
                                    </p:anim>
                                    <p:animEffect transition="in" filter="fade">
                                      <p:cBhvr>
                                        <p:cTn id="64" dur="1000"/>
                                        <p:tgtEl>
                                          <p:spTgt spid="14"/>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p:cTn id="67" dur="1000" fill="hold"/>
                                        <p:tgtEl>
                                          <p:spTgt spid="15"/>
                                        </p:tgtEl>
                                        <p:attrNameLst>
                                          <p:attrName>ppt_w</p:attrName>
                                        </p:attrNameLst>
                                      </p:cBhvr>
                                      <p:tavLst>
                                        <p:tav tm="0">
                                          <p:val>
                                            <p:fltVal val="0"/>
                                          </p:val>
                                        </p:tav>
                                        <p:tav tm="100000">
                                          <p:val>
                                            <p:strVal val="#ppt_w"/>
                                          </p:val>
                                        </p:tav>
                                      </p:tavLst>
                                    </p:anim>
                                    <p:anim calcmode="lin" valueType="num">
                                      <p:cBhvr>
                                        <p:cTn id="68" dur="1000" fill="hold"/>
                                        <p:tgtEl>
                                          <p:spTgt spid="15"/>
                                        </p:tgtEl>
                                        <p:attrNameLst>
                                          <p:attrName>ppt_h</p:attrName>
                                        </p:attrNameLst>
                                      </p:cBhvr>
                                      <p:tavLst>
                                        <p:tav tm="0">
                                          <p:val>
                                            <p:fltVal val="0"/>
                                          </p:val>
                                        </p:tav>
                                        <p:tav tm="100000">
                                          <p:val>
                                            <p:strVal val="#ppt_h"/>
                                          </p:val>
                                        </p:tav>
                                      </p:tavLst>
                                    </p:anim>
                                    <p:anim calcmode="lin" valueType="num">
                                      <p:cBhvr>
                                        <p:cTn id="69" dur="1000" fill="hold"/>
                                        <p:tgtEl>
                                          <p:spTgt spid="15"/>
                                        </p:tgtEl>
                                        <p:attrNameLst>
                                          <p:attrName>style.rotation</p:attrName>
                                        </p:attrNameLst>
                                      </p:cBhvr>
                                      <p:tavLst>
                                        <p:tav tm="0">
                                          <p:val>
                                            <p:fltVal val="90"/>
                                          </p:val>
                                        </p:tav>
                                        <p:tav tm="100000">
                                          <p:val>
                                            <p:fltVal val="0"/>
                                          </p:val>
                                        </p:tav>
                                      </p:tavLst>
                                    </p:anim>
                                    <p:animEffect transition="in" filter="fade">
                                      <p:cBhvr>
                                        <p:cTn id="70" dur="1000"/>
                                        <p:tgtEl>
                                          <p:spTgt spid="15"/>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p:cTn id="73" dur="1000" fill="hold"/>
                                        <p:tgtEl>
                                          <p:spTgt spid="16"/>
                                        </p:tgtEl>
                                        <p:attrNameLst>
                                          <p:attrName>ppt_w</p:attrName>
                                        </p:attrNameLst>
                                      </p:cBhvr>
                                      <p:tavLst>
                                        <p:tav tm="0">
                                          <p:val>
                                            <p:fltVal val="0"/>
                                          </p:val>
                                        </p:tav>
                                        <p:tav tm="100000">
                                          <p:val>
                                            <p:strVal val="#ppt_w"/>
                                          </p:val>
                                        </p:tav>
                                      </p:tavLst>
                                    </p:anim>
                                    <p:anim calcmode="lin" valueType="num">
                                      <p:cBhvr>
                                        <p:cTn id="74" dur="1000" fill="hold"/>
                                        <p:tgtEl>
                                          <p:spTgt spid="16"/>
                                        </p:tgtEl>
                                        <p:attrNameLst>
                                          <p:attrName>ppt_h</p:attrName>
                                        </p:attrNameLst>
                                      </p:cBhvr>
                                      <p:tavLst>
                                        <p:tav tm="0">
                                          <p:val>
                                            <p:fltVal val="0"/>
                                          </p:val>
                                        </p:tav>
                                        <p:tav tm="100000">
                                          <p:val>
                                            <p:strVal val="#ppt_h"/>
                                          </p:val>
                                        </p:tav>
                                      </p:tavLst>
                                    </p:anim>
                                    <p:anim calcmode="lin" valueType="num">
                                      <p:cBhvr>
                                        <p:cTn id="75" dur="1000" fill="hold"/>
                                        <p:tgtEl>
                                          <p:spTgt spid="16"/>
                                        </p:tgtEl>
                                        <p:attrNameLst>
                                          <p:attrName>style.rotation</p:attrName>
                                        </p:attrNameLst>
                                      </p:cBhvr>
                                      <p:tavLst>
                                        <p:tav tm="0">
                                          <p:val>
                                            <p:fltVal val="90"/>
                                          </p:val>
                                        </p:tav>
                                        <p:tav tm="100000">
                                          <p:val>
                                            <p:fltVal val="0"/>
                                          </p:val>
                                        </p:tav>
                                      </p:tavLst>
                                    </p:anim>
                                    <p:animEffect transition="in" filter="fade">
                                      <p:cBhvr>
                                        <p:cTn id="76" dur="1000"/>
                                        <p:tgtEl>
                                          <p:spTgt spid="16"/>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p:cTn id="79" dur="1000" fill="hold"/>
                                        <p:tgtEl>
                                          <p:spTgt spid="17"/>
                                        </p:tgtEl>
                                        <p:attrNameLst>
                                          <p:attrName>ppt_w</p:attrName>
                                        </p:attrNameLst>
                                      </p:cBhvr>
                                      <p:tavLst>
                                        <p:tav tm="0">
                                          <p:val>
                                            <p:fltVal val="0"/>
                                          </p:val>
                                        </p:tav>
                                        <p:tav tm="100000">
                                          <p:val>
                                            <p:strVal val="#ppt_w"/>
                                          </p:val>
                                        </p:tav>
                                      </p:tavLst>
                                    </p:anim>
                                    <p:anim calcmode="lin" valueType="num">
                                      <p:cBhvr>
                                        <p:cTn id="80" dur="1000" fill="hold"/>
                                        <p:tgtEl>
                                          <p:spTgt spid="17"/>
                                        </p:tgtEl>
                                        <p:attrNameLst>
                                          <p:attrName>ppt_h</p:attrName>
                                        </p:attrNameLst>
                                      </p:cBhvr>
                                      <p:tavLst>
                                        <p:tav tm="0">
                                          <p:val>
                                            <p:fltVal val="0"/>
                                          </p:val>
                                        </p:tav>
                                        <p:tav tm="100000">
                                          <p:val>
                                            <p:strVal val="#ppt_h"/>
                                          </p:val>
                                        </p:tav>
                                      </p:tavLst>
                                    </p:anim>
                                    <p:anim calcmode="lin" valueType="num">
                                      <p:cBhvr>
                                        <p:cTn id="81" dur="1000" fill="hold"/>
                                        <p:tgtEl>
                                          <p:spTgt spid="17"/>
                                        </p:tgtEl>
                                        <p:attrNameLst>
                                          <p:attrName>style.rotation</p:attrName>
                                        </p:attrNameLst>
                                      </p:cBhvr>
                                      <p:tavLst>
                                        <p:tav tm="0">
                                          <p:val>
                                            <p:fltVal val="90"/>
                                          </p:val>
                                        </p:tav>
                                        <p:tav tm="100000">
                                          <p:val>
                                            <p:fltVal val="0"/>
                                          </p:val>
                                        </p:tav>
                                      </p:tavLst>
                                    </p:anim>
                                    <p:animEffect transition="in" filter="fade">
                                      <p:cBhvr>
                                        <p:cTn id="82" dur="1000"/>
                                        <p:tgtEl>
                                          <p:spTgt spid="17"/>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p:cTn id="85" dur="1000" fill="hold"/>
                                        <p:tgtEl>
                                          <p:spTgt spid="18"/>
                                        </p:tgtEl>
                                        <p:attrNameLst>
                                          <p:attrName>ppt_w</p:attrName>
                                        </p:attrNameLst>
                                      </p:cBhvr>
                                      <p:tavLst>
                                        <p:tav tm="0">
                                          <p:val>
                                            <p:fltVal val="0"/>
                                          </p:val>
                                        </p:tav>
                                        <p:tav tm="100000">
                                          <p:val>
                                            <p:strVal val="#ppt_w"/>
                                          </p:val>
                                        </p:tav>
                                      </p:tavLst>
                                    </p:anim>
                                    <p:anim calcmode="lin" valueType="num">
                                      <p:cBhvr>
                                        <p:cTn id="86" dur="1000" fill="hold"/>
                                        <p:tgtEl>
                                          <p:spTgt spid="18"/>
                                        </p:tgtEl>
                                        <p:attrNameLst>
                                          <p:attrName>ppt_h</p:attrName>
                                        </p:attrNameLst>
                                      </p:cBhvr>
                                      <p:tavLst>
                                        <p:tav tm="0">
                                          <p:val>
                                            <p:fltVal val="0"/>
                                          </p:val>
                                        </p:tav>
                                        <p:tav tm="100000">
                                          <p:val>
                                            <p:strVal val="#ppt_h"/>
                                          </p:val>
                                        </p:tav>
                                      </p:tavLst>
                                    </p:anim>
                                    <p:anim calcmode="lin" valueType="num">
                                      <p:cBhvr>
                                        <p:cTn id="87" dur="1000" fill="hold"/>
                                        <p:tgtEl>
                                          <p:spTgt spid="18"/>
                                        </p:tgtEl>
                                        <p:attrNameLst>
                                          <p:attrName>style.rotation</p:attrName>
                                        </p:attrNameLst>
                                      </p:cBhvr>
                                      <p:tavLst>
                                        <p:tav tm="0">
                                          <p:val>
                                            <p:fltVal val="90"/>
                                          </p:val>
                                        </p:tav>
                                        <p:tav tm="100000">
                                          <p:val>
                                            <p:fltVal val="0"/>
                                          </p:val>
                                        </p:tav>
                                      </p:tavLst>
                                    </p:anim>
                                    <p:animEffect transition="in" filter="fade">
                                      <p:cBhvr>
                                        <p:cTn id="88" dur="1000"/>
                                        <p:tgtEl>
                                          <p:spTgt spid="18"/>
                                        </p:tgtEl>
                                      </p:cBhvr>
                                    </p:animEffect>
                                  </p:childTnLst>
                                </p:cTn>
                              </p:par>
                              <p:par>
                                <p:cTn id="89" presetID="31" presetClass="entr" presetSubtype="0" fill="hold" grpId="0" nodeType="withEffect" nodePh="1">
                                  <p:stCondLst>
                                    <p:cond delay="0"/>
                                  </p:stCondLst>
                                  <p:endCondLst>
                                    <p:cond evt="begin" delay="0">
                                      <p:tn val="89"/>
                                    </p:cond>
                                  </p:endCondLst>
                                  <p:childTnLst>
                                    <p:set>
                                      <p:cBhvr>
                                        <p:cTn id="90" dur="1" fill="hold">
                                          <p:stCondLst>
                                            <p:cond delay="0"/>
                                          </p:stCondLst>
                                        </p:cTn>
                                        <p:tgtEl>
                                          <p:spTgt spid="19"/>
                                        </p:tgtEl>
                                        <p:attrNameLst>
                                          <p:attrName>style.visibility</p:attrName>
                                        </p:attrNameLst>
                                      </p:cBhvr>
                                      <p:to>
                                        <p:strVal val="visible"/>
                                      </p:to>
                                    </p:set>
                                    <p:anim calcmode="lin" valueType="num">
                                      <p:cBhvr>
                                        <p:cTn id="91" dur="1000" fill="hold"/>
                                        <p:tgtEl>
                                          <p:spTgt spid="19"/>
                                        </p:tgtEl>
                                        <p:attrNameLst>
                                          <p:attrName>ppt_w</p:attrName>
                                        </p:attrNameLst>
                                      </p:cBhvr>
                                      <p:tavLst>
                                        <p:tav tm="0">
                                          <p:val>
                                            <p:fltVal val="0"/>
                                          </p:val>
                                        </p:tav>
                                        <p:tav tm="100000">
                                          <p:val>
                                            <p:strVal val="#ppt_w"/>
                                          </p:val>
                                        </p:tav>
                                      </p:tavLst>
                                    </p:anim>
                                    <p:anim calcmode="lin" valueType="num">
                                      <p:cBhvr>
                                        <p:cTn id="92" dur="1000" fill="hold"/>
                                        <p:tgtEl>
                                          <p:spTgt spid="19"/>
                                        </p:tgtEl>
                                        <p:attrNameLst>
                                          <p:attrName>ppt_h</p:attrName>
                                        </p:attrNameLst>
                                      </p:cBhvr>
                                      <p:tavLst>
                                        <p:tav tm="0">
                                          <p:val>
                                            <p:fltVal val="0"/>
                                          </p:val>
                                        </p:tav>
                                        <p:tav tm="100000">
                                          <p:val>
                                            <p:strVal val="#ppt_h"/>
                                          </p:val>
                                        </p:tav>
                                      </p:tavLst>
                                    </p:anim>
                                    <p:anim calcmode="lin" valueType="num">
                                      <p:cBhvr>
                                        <p:cTn id="93" dur="1000" fill="hold"/>
                                        <p:tgtEl>
                                          <p:spTgt spid="19"/>
                                        </p:tgtEl>
                                        <p:attrNameLst>
                                          <p:attrName>style.rotation</p:attrName>
                                        </p:attrNameLst>
                                      </p:cBhvr>
                                      <p:tavLst>
                                        <p:tav tm="0">
                                          <p:val>
                                            <p:fltVal val="90"/>
                                          </p:val>
                                        </p:tav>
                                        <p:tav tm="100000">
                                          <p:val>
                                            <p:fltVal val="0"/>
                                          </p:val>
                                        </p:tav>
                                      </p:tavLst>
                                    </p:anim>
                                    <p:animEffect transition="in" filter="fade">
                                      <p:cBhvr>
                                        <p:cTn id="94" dur="1000"/>
                                        <p:tgtEl>
                                          <p:spTgt spid="19"/>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20"/>
                                        </p:tgtEl>
                                        <p:attrNameLst>
                                          <p:attrName>style.visibility</p:attrName>
                                        </p:attrNameLst>
                                      </p:cBhvr>
                                      <p:to>
                                        <p:strVal val="visible"/>
                                      </p:to>
                                    </p:set>
                                    <p:anim calcmode="lin" valueType="num">
                                      <p:cBhvr>
                                        <p:cTn id="97" dur="1000" fill="hold"/>
                                        <p:tgtEl>
                                          <p:spTgt spid="20"/>
                                        </p:tgtEl>
                                        <p:attrNameLst>
                                          <p:attrName>ppt_w</p:attrName>
                                        </p:attrNameLst>
                                      </p:cBhvr>
                                      <p:tavLst>
                                        <p:tav tm="0">
                                          <p:val>
                                            <p:fltVal val="0"/>
                                          </p:val>
                                        </p:tav>
                                        <p:tav tm="100000">
                                          <p:val>
                                            <p:strVal val="#ppt_w"/>
                                          </p:val>
                                        </p:tav>
                                      </p:tavLst>
                                    </p:anim>
                                    <p:anim calcmode="lin" valueType="num">
                                      <p:cBhvr>
                                        <p:cTn id="98" dur="1000" fill="hold"/>
                                        <p:tgtEl>
                                          <p:spTgt spid="20"/>
                                        </p:tgtEl>
                                        <p:attrNameLst>
                                          <p:attrName>ppt_h</p:attrName>
                                        </p:attrNameLst>
                                      </p:cBhvr>
                                      <p:tavLst>
                                        <p:tav tm="0">
                                          <p:val>
                                            <p:fltVal val="0"/>
                                          </p:val>
                                        </p:tav>
                                        <p:tav tm="100000">
                                          <p:val>
                                            <p:strVal val="#ppt_h"/>
                                          </p:val>
                                        </p:tav>
                                      </p:tavLst>
                                    </p:anim>
                                    <p:anim calcmode="lin" valueType="num">
                                      <p:cBhvr>
                                        <p:cTn id="99" dur="1000" fill="hold"/>
                                        <p:tgtEl>
                                          <p:spTgt spid="20"/>
                                        </p:tgtEl>
                                        <p:attrNameLst>
                                          <p:attrName>style.rotation</p:attrName>
                                        </p:attrNameLst>
                                      </p:cBhvr>
                                      <p:tavLst>
                                        <p:tav tm="0">
                                          <p:val>
                                            <p:fltVal val="90"/>
                                          </p:val>
                                        </p:tav>
                                        <p:tav tm="100000">
                                          <p:val>
                                            <p:fltVal val="0"/>
                                          </p:val>
                                        </p:tav>
                                      </p:tavLst>
                                    </p:anim>
                                    <p:animEffect transition="in" filter="fade">
                                      <p:cBhvr>
                                        <p:cTn id="100" dur="1000"/>
                                        <p:tgtEl>
                                          <p:spTgt spid="20"/>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22"/>
                                        </p:tgtEl>
                                        <p:attrNameLst>
                                          <p:attrName>style.visibility</p:attrName>
                                        </p:attrNameLst>
                                      </p:cBhvr>
                                      <p:to>
                                        <p:strVal val="visible"/>
                                      </p:to>
                                    </p:set>
                                    <p:anim calcmode="lin" valueType="num">
                                      <p:cBhvr>
                                        <p:cTn id="103" dur="1000" fill="hold"/>
                                        <p:tgtEl>
                                          <p:spTgt spid="22"/>
                                        </p:tgtEl>
                                        <p:attrNameLst>
                                          <p:attrName>ppt_w</p:attrName>
                                        </p:attrNameLst>
                                      </p:cBhvr>
                                      <p:tavLst>
                                        <p:tav tm="0">
                                          <p:val>
                                            <p:fltVal val="0"/>
                                          </p:val>
                                        </p:tav>
                                        <p:tav tm="100000">
                                          <p:val>
                                            <p:strVal val="#ppt_w"/>
                                          </p:val>
                                        </p:tav>
                                      </p:tavLst>
                                    </p:anim>
                                    <p:anim calcmode="lin" valueType="num">
                                      <p:cBhvr>
                                        <p:cTn id="104" dur="1000" fill="hold"/>
                                        <p:tgtEl>
                                          <p:spTgt spid="22"/>
                                        </p:tgtEl>
                                        <p:attrNameLst>
                                          <p:attrName>ppt_h</p:attrName>
                                        </p:attrNameLst>
                                      </p:cBhvr>
                                      <p:tavLst>
                                        <p:tav tm="0">
                                          <p:val>
                                            <p:fltVal val="0"/>
                                          </p:val>
                                        </p:tav>
                                        <p:tav tm="100000">
                                          <p:val>
                                            <p:strVal val="#ppt_h"/>
                                          </p:val>
                                        </p:tav>
                                      </p:tavLst>
                                    </p:anim>
                                    <p:anim calcmode="lin" valueType="num">
                                      <p:cBhvr>
                                        <p:cTn id="105" dur="1000" fill="hold"/>
                                        <p:tgtEl>
                                          <p:spTgt spid="22"/>
                                        </p:tgtEl>
                                        <p:attrNameLst>
                                          <p:attrName>style.rotation</p:attrName>
                                        </p:attrNameLst>
                                      </p:cBhvr>
                                      <p:tavLst>
                                        <p:tav tm="0">
                                          <p:val>
                                            <p:fltVal val="90"/>
                                          </p:val>
                                        </p:tav>
                                        <p:tav tm="100000">
                                          <p:val>
                                            <p:fltVal val="0"/>
                                          </p:val>
                                        </p:tav>
                                      </p:tavLst>
                                    </p:anim>
                                    <p:animEffect transition="in" filter="fade">
                                      <p:cBhvr>
                                        <p:cTn id="106" dur="1000"/>
                                        <p:tgtEl>
                                          <p:spTgt spid="22"/>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24"/>
                                        </p:tgtEl>
                                        <p:attrNameLst>
                                          <p:attrName>style.visibility</p:attrName>
                                        </p:attrNameLst>
                                      </p:cBhvr>
                                      <p:to>
                                        <p:strVal val="visible"/>
                                      </p:to>
                                    </p:set>
                                    <p:anim calcmode="lin" valueType="num">
                                      <p:cBhvr>
                                        <p:cTn id="109" dur="1000" fill="hold"/>
                                        <p:tgtEl>
                                          <p:spTgt spid="24"/>
                                        </p:tgtEl>
                                        <p:attrNameLst>
                                          <p:attrName>ppt_w</p:attrName>
                                        </p:attrNameLst>
                                      </p:cBhvr>
                                      <p:tavLst>
                                        <p:tav tm="0">
                                          <p:val>
                                            <p:fltVal val="0"/>
                                          </p:val>
                                        </p:tav>
                                        <p:tav tm="100000">
                                          <p:val>
                                            <p:strVal val="#ppt_w"/>
                                          </p:val>
                                        </p:tav>
                                      </p:tavLst>
                                    </p:anim>
                                    <p:anim calcmode="lin" valueType="num">
                                      <p:cBhvr>
                                        <p:cTn id="110" dur="1000" fill="hold"/>
                                        <p:tgtEl>
                                          <p:spTgt spid="24"/>
                                        </p:tgtEl>
                                        <p:attrNameLst>
                                          <p:attrName>ppt_h</p:attrName>
                                        </p:attrNameLst>
                                      </p:cBhvr>
                                      <p:tavLst>
                                        <p:tav tm="0">
                                          <p:val>
                                            <p:fltVal val="0"/>
                                          </p:val>
                                        </p:tav>
                                        <p:tav tm="100000">
                                          <p:val>
                                            <p:strVal val="#ppt_h"/>
                                          </p:val>
                                        </p:tav>
                                      </p:tavLst>
                                    </p:anim>
                                    <p:anim calcmode="lin" valueType="num">
                                      <p:cBhvr>
                                        <p:cTn id="111" dur="1000" fill="hold"/>
                                        <p:tgtEl>
                                          <p:spTgt spid="24"/>
                                        </p:tgtEl>
                                        <p:attrNameLst>
                                          <p:attrName>style.rotation</p:attrName>
                                        </p:attrNameLst>
                                      </p:cBhvr>
                                      <p:tavLst>
                                        <p:tav tm="0">
                                          <p:val>
                                            <p:fltVal val="90"/>
                                          </p:val>
                                        </p:tav>
                                        <p:tav tm="100000">
                                          <p:val>
                                            <p:fltVal val="0"/>
                                          </p:val>
                                        </p:tav>
                                      </p:tavLst>
                                    </p:anim>
                                    <p:animEffect transition="in" filter="fade">
                                      <p:cBhvr>
                                        <p:cTn id="112" dur="1000"/>
                                        <p:tgtEl>
                                          <p:spTgt spid="24"/>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25"/>
                                        </p:tgtEl>
                                        <p:attrNameLst>
                                          <p:attrName>style.visibility</p:attrName>
                                        </p:attrNameLst>
                                      </p:cBhvr>
                                      <p:to>
                                        <p:strVal val="visible"/>
                                      </p:to>
                                    </p:set>
                                    <p:anim calcmode="lin" valueType="num">
                                      <p:cBhvr>
                                        <p:cTn id="115" dur="1000" fill="hold"/>
                                        <p:tgtEl>
                                          <p:spTgt spid="25"/>
                                        </p:tgtEl>
                                        <p:attrNameLst>
                                          <p:attrName>ppt_w</p:attrName>
                                        </p:attrNameLst>
                                      </p:cBhvr>
                                      <p:tavLst>
                                        <p:tav tm="0">
                                          <p:val>
                                            <p:fltVal val="0"/>
                                          </p:val>
                                        </p:tav>
                                        <p:tav tm="100000">
                                          <p:val>
                                            <p:strVal val="#ppt_w"/>
                                          </p:val>
                                        </p:tav>
                                      </p:tavLst>
                                    </p:anim>
                                    <p:anim calcmode="lin" valueType="num">
                                      <p:cBhvr>
                                        <p:cTn id="116" dur="1000" fill="hold"/>
                                        <p:tgtEl>
                                          <p:spTgt spid="25"/>
                                        </p:tgtEl>
                                        <p:attrNameLst>
                                          <p:attrName>ppt_h</p:attrName>
                                        </p:attrNameLst>
                                      </p:cBhvr>
                                      <p:tavLst>
                                        <p:tav tm="0">
                                          <p:val>
                                            <p:fltVal val="0"/>
                                          </p:val>
                                        </p:tav>
                                        <p:tav tm="100000">
                                          <p:val>
                                            <p:strVal val="#ppt_h"/>
                                          </p:val>
                                        </p:tav>
                                      </p:tavLst>
                                    </p:anim>
                                    <p:anim calcmode="lin" valueType="num">
                                      <p:cBhvr>
                                        <p:cTn id="117" dur="1000" fill="hold"/>
                                        <p:tgtEl>
                                          <p:spTgt spid="25"/>
                                        </p:tgtEl>
                                        <p:attrNameLst>
                                          <p:attrName>style.rotation</p:attrName>
                                        </p:attrNameLst>
                                      </p:cBhvr>
                                      <p:tavLst>
                                        <p:tav tm="0">
                                          <p:val>
                                            <p:fltVal val="90"/>
                                          </p:val>
                                        </p:tav>
                                        <p:tav tm="100000">
                                          <p:val>
                                            <p:fltVal val="0"/>
                                          </p:val>
                                        </p:tav>
                                      </p:tavLst>
                                    </p:anim>
                                    <p:animEffect transition="in" filter="fade">
                                      <p:cBhvr>
                                        <p:cTn id="118" dur="1000"/>
                                        <p:tgtEl>
                                          <p:spTgt spid="25"/>
                                        </p:tgtEl>
                                      </p:cBhvr>
                                    </p:animEffect>
                                  </p:childTnLst>
                                </p:cTn>
                              </p:par>
                              <p:par>
                                <p:cTn id="119" presetID="31" presetClass="entr" presetSubtype="0" fill="hold" grpId="0" nodeType="withEffect">
                                  <p:stCondLst>
                                    <p:cond delay="0"/>
                                  </p:stCondLst>
                                  <p:childTnLst>
                                    <p:set>
                                      <p:cBhvr>
                                        <p:cTn id="120" dur="1" fill="hold">
                                          <p:stCondLst>
                                            <p:cond delay="0"/>
                                          </p:stCondLst>
                                        </p:cTn>
                                        <p:tgtEl>
                                          <p:spTgt spid="26"/>
                                        </p:tgtEl>
                                        <p:attrNameLst>
                                          <p:attrName>style.visibility</p:attrName>
                                        </p:attrNameLst>
                                      </p:cBhvr>
                                      <p:to>
                                        <p:strVal val="visible"/>
                                      </p:to>
                                    </p:set>
                                    <p:anim calcmode="lin" valueType="num">
                                      <p:cBhvr>
                                        <p:cTn id="121" dur="1000" fill="hold"/>
                                        <p:tgtEl>
                                          <p:spTgt spid="26"/>
                                        </p:tgtEl>
                                        <p:attrNameLst>
                                          <p:attrName>ppt_w</p:attrName>
                                        </p:attrNameLst>
                                      </p:cBhvr>
                                      <p:tavLst>
                                        <p:tav tm="0">
                                          <p:val>
                                            <p:fltVal val="0"/>
                                          </p:val>
                                        </p:tav>
                                        <p:tav tm="100000">
                                          <p:val>
                                            <p:strVal val="#ppt_w"/>
                                          </p:val>
                                        </p:tav>
                                      </p:tavLst>
                                    </p:anim>
                                    <p:anim calcmode="lin" valueType="num">
                                      <p:cBhvr>
                                        <p:cTn id="122" dur="1000" fill="hold"/>
                                        <p:tgtEl>
                                          <p:spTgt spid="26"/>
                                        </p:tgtEl>
                                        <p:attrNameLst>
                                          <p:attrName>ppt_h</p:attrName>
                                        </p:attrNameLst>
                                      </p:cBhvr>
                                      <p:tavLst>
                                        <p:tav tm="0">
                                          <p:val>
                                            <p:fltVal val="0"/>
                                          </p:val>
                                        </p:tav>
                                        <p:tav tm="100000">
                                          <p:val>
                                            <p:strVal val="#ppt_h"/>
                                          </p:val>
                                        </p:tav>
                                      </p:tavLst>
                                    </p:anim>
                                    <p:anim calcmode="lin" valueType="num">
                                      <p:cBhvr>
                                        <p:cTn id="123" dur="1000" fill="hold"/>
                                        <p:tgtEl>
                                          <p:spTgt spid="26"/>
                                        </p:tgtEl>
                                        <p:attrNameLst>
                                          <p:attrName>style.rotation</p:attrName>
                                        </p:attrNameLst>
                                      </p:cBhvr>
                                      <p:tavLst>
                                        <p:tav tm="0">
                                          <p:val>
                                            <p:fltVal val="90"/>
                                          </p:val>
                                        </p:tav>
                                        <p:tav tm="100000">
                                          <p:val>
                                            <p:fltVal val="0"/>
                                          </p:val>
                                        </p:tav>
                                      </p:tavLst>
                                    </p:anim>
                                    <p:animEffect transition="in" filter="fade">
                                      <p:cBhvr>
                                        <p:cTn id="124" dur="1000"/>
                                        <p:tgtEl>
                                          <p:spTgt spid="26"/>
                                        </p:tgtEl>
                                      </p:cBhvr>
                                    </p:animEffect>
                                  </p:childTnLst>
                                </p:cTn>
                              </p:par>
                              <p:par>
                                <p:cTn id="125" presetID="31" presetClass="entr" presetSubtype="0" fill="hold" grpId="0" nodeType="withEffect">
                                  <p:stCondLst>
                                    <p:cond delay="0"/>
                                  </p:stCondLst>
                                  <p:childTnLst>
                                    <p:set>
                                      <p:cBhvr>
                                        <p:cTn id="126" dur="1" fill="hold">
                                          <p:stCondLst>
                                            <p:cond delay="0"/>
                                          </p:stCondLst>
                                        </p:cTn>
                                        <p:tgtEl>
                                          <p:spTgt spid="27"/>
                                        </p:tgtEl>
                                        <p:attrNameLst>
                                          <p:attrName>style.visibility</p:attrName>
                                        </p:attrNameLst>
                                      </p:cBhvr>
                                      <p:to>
                                        <p:strVal val="visible"/>
                                      </p:to>
                                    </p:set>
                                    <p:anim calcmode="lin" valueType="num">
                                      <p:cBhvr>
                                        <p:cTn id="127" dur="1000" fill="hold"/>
                                        <p:tgtEl>
                                          <p:spTgt spid="27"/>
                                        </p:tgtEl>
                                        <p:attrNameLst>
                                          <p:attrName>ppt_w</p:attrName>
                                        </p:attrNameLst>
                                      </p:cBhvr>
                                      <p:tavLst>
                                        <p:tav tm="0">
                                          <p:val>
                                            <p:fltVal val="0"/>
                                          </p:val>
                                        </p:tav>
                                        <p:tav tm="100000">
                                          <p:val>
                                            <p:strVal val="#ppt_w"/>
                                          </p:val>
                                        </p:tav>
                                      </p:tavLst>
                                    </p:anim>
                                    <p:anim calcmode="lin" valueType="num">
                                      <p:cBhvr>
                                        <p:cTn id="128" dur="1000" fill="hold"/>
                                        <p:tgtEl>
                                          <p:spTgt spid="27"/>
                                        </p:tgtEl>
                                        <p:attrNameLst>
                                          <p:attrName>ppt_h</p:attrName>
                                        </p:attrNameLst>
                                      </p:cBhvr>
                                      <p:tavLst>
                                        <p:tav tm="0">
                                          <p:val>
                                            <p:fltVal val="0"/>
                                          </p:val>
                                        </p:tav>
                                        <p:tav tm="100000">
                                          <p:val>
                                            <p:strVal val="#ppt_h"/>
                                          </p:val>
                                        </p:tav>
                                      </p:tavLst>
                                    </p:anim>
                                    <p:anim calcmode="lin" valueType="num">
                                      <p:cBhvr>
                                        <p:cTn id="129" dur="1000" fill="hold"/>
                                        <p:tgtEl>
                                          <p:spTgt spid="27"/>
                                        </p:tgtEl>
                                        <p:attrNameLst>
                                          <p:attrName>style.rotation</p:attrName>
                                        </p:attrNameLst>
                                      </p:cBhvr>
                                      <p:tavLst>
                                        <p:tav tm="0">
                                          <p:val>
                                            <p:fltVal val="90"/>
                                          </p:val>
                                        </p:tav>
                                        <p:tav tm="100000">
                                          <p:val>
                                            <p:fltVal val="0"/>
                                          </p:val>
                                        </p:tav>
                                      </p:tavLst>
                                    </p:anim>
                                    <p:animEffect transition="in" filter="fade">
                                      <p:cBhvr>
                                        <p:cTn id="130" dur="1000"/>
                                        <p:tgtEl>
                                          <p:spTgt spid="27"/>
                                        </p:tgtEl>
                                      </p:cBhvr>
                                    </p:animEffect>
                                  </p:childTnLst>
                                </p:cTn>
                              </p:par>
                              <p:par>
                                <p:cTn id="131" presetID="31" presetClass="entr" presetSubtype="0" fill="hold" grpId="0" nodeType="withEffect">
                                  <p:stCondLst>
                                    <p:cond delay="0"/>
                                  </p:stCondLst>
                                  <p:childTnLst>
                                    <p:set>
                                      <p:cBhvr>
                                        <p:cTn id="132" dur="1" fill="hold">
                                          <p:stCondLst>
                                            <p:cond delay="0"/>
                                          </p:stCondLst>
                                        </p:cTn>
                                        <p:tgtEl>
                                          <p:spTgt spid="28"/>
                                        </p:tgtEl>
                                        <p:attrNameLst>
                                          <p:attrName>style.visibility</p:attrName>
                                        </p:attrNameLst>
                                      </p:cBhvr>
                                      <p:to>
                                        <p:strVal val="visible"/>
                                      </p:to>
                                    </p:set>
                                    <p:anim calcmode="lin" valueType="num">
                                      <p:cBhvr>
                                        <p:cTn id="133" dur="1000" fill="hold"/>
                                        <p:tgtEl>
                                          <p:spTgt spid="28"/>
                                        </p:tgtEl>
                                        <p:attrNameLst>
                                          <p:attrName>ppt_w</p:attrName>
                                        </p:attrNameLst>
                                      </p:cBhvr>
                                      <p:tavLst>
                                        <p:tav tm="0">
                                          <p:val>
                                            <p:fltVal val="0"/>
                                          </p:val>
                                        </p:tav>
                                        <p:tav tm="100000">
                                          <p:val>
                                            <p:strVal val="#ppt_w"/>
                                          </p:val>
                                        </p:tav>
                                      </p:tavLst>
                                    </p:anim>
                                    <p:anim calcmode="lin" valueType="num">
                                      <p:cBhvr>
                                        <p:cTn id="134" dur="1000" fill="hold"/>
                                        <p:tgtEl>
                                          <p:spTgt spid="28"/>
                                        </p:tgtEl>
                                        <p:attrNameLst>
                                          <p:attrName>ppt_h</p:attrName>
                                        </p:attrNameLst>
                                      </p:cBhvr>
                                      <p:tavLst>
                                        <p:tav tm="0">
                                          <p:val>
                                            <p:fltVal val="0"/>
                                          </p:val>
                                        </p:tav>
                                        <p:tav tm="100000">
                                          <p:val>
                                            <p:strVal val="#ppt_h"/>
                                          </p:val>
                                        </p:tav>
                                      </p:tavLst>
                                    </p:anim>
                                    <p:anim calcmode="lin" valueType="num">
                                      <p:cBhvr>
                                        <p:cTn id="135" dur="1000" fill="hold"/>
                                        <p:tgtEl>
                                          <p:spTgt spid="28"/>
                                        </p:tgtEl>
                                        <p:attrNameLst>
                                          <p:attrName>style.rotation</p:attrName>
                                        </p:attrNameLst>
                                      </p:cBhvr>
                                      <p:tavLst>
                                        <p:tav tm="0">
                                          <p:val>
                                            <p:fltVal val="90"/>
                                          </p:val>
                                        </p:tav>
                                        <p:tav tm="100000">
                                          <p:val>
                                            <p:fltVal val="0"/>
                                          </p:val>
                                        </p:tav>
                                      </p:tavLst>
                                    </p:anim>
                                    <p:animEffect transition="in" filter="fade">
                                      <p:cBhvr>
                                        <p:cTn id="136" dur="1000"/>
                                        <p:tgtEl>
                                          <p:spTgt spid="28"/>
                                        </p:tgtEl>
                                      </p:cBhvr>
                                    </p:animEffect>
                                  </p:childTnLst>
                                </p:cTn>
                              </p:par>
                              <p:par>
                                <p:cTn id="137" presetID="31" presetClass="entr" presetSubtype="0" fill="hold" grpId="0" nodeType="withEffect">
                                  <p:stCondLst>
                                    <p:cond delay="0"/>
                                  </p:stCondLst>
                                  <p:childTnLst>
                                    <p:set>
                                      <p:cBhvr>
                                        <p:cTn id="138" dur="1" fill="hold">
                                          <p:stCondLst>
                                            <p:cond delay="0"/>
                                          </p:stCondLst>
                                        </p:cTn>
                                        <p:tgtEl>
                                          <p:spTgt spid="29"/>
                                        </p:tgtEl>
                                        <p:attrNameLst>
                                          <p:attrName>style.visibility</p:attrName>
                                        </p:attrNameLst>
                                      </p:cBhvr>
                                      <p:to>
                                        <p:strVal val="visible"/>
                                      </p:to>
                                    </p:set>
                                    <p:anim calcmode="lin" valueType="num">
                                      <p:cBhvr>
                                        <p:cTn id="139" dur="1000" fill="hold"/>
                                        <p:tgtEl>
                                          <p:spTgt spid="29"/>
                                        </p:tgtEl>
                                        <p:attrNameLst>
                                          <p:attrName>ppt_w</p:attrName>
                                        </p:attrNameLst>
                                      </p:cBhvr>
                                      <p:tavLst>
                                        <p:tav tm="0">
                                          <p:val>
                                            <p:fltVal val="0"/>
                                          </p:val>
                                        </p:tav>
                                        <p:tav tm="100000">
                                          <p:val>
                                            <p:strVal val="#ppt_w"/>
                                          </p:val>
                                        </p:tav>
                                      </p:tavLst>
                                    </p:anim>
                                    <p:anim calcmode="lin" valueType="num">
                                      <p:cBhvr>
                                        <p:cTn id="140" dur="1000" fill="hold"/>
                                        <p:tgtEl>
                                          <p:spTgt spid="29"/>
                                        </p:tgtEl>
                                        <p:attrNameLst>
                                          <p:attrName>ppt_h</p:attrName>
                                        </p:attrNameLst>
                                      </p:cBhvr>
                                      <p:tavLst>
                                        <p:tav tm="0">
                                          <p:val>
                                            <p:fltVal val="0"/>
                                          </p:val>
                                        </p:tav>
                                        <p:tav tm="100000">
                                          <p:val>
                                            <p:strVal val="#ppt_h"/>
                                          </p:val>
                                        </p:tav>
                                      </p:tavLst>
                                    </p:anim>
                                    <p:anim calcmode="lin" valueType="num">
                                      <p:cBhvr>
                                        <p:cTn id="141" dur="1000" fill="hold"/>
                                        <p:tgtEl>
                                          <p:spTgt spid="29"/>
                                        </p:tgtEl>
                                        <p:attrNameLst>
                                          <p:attrName>style.rotation</p:attrName>
                                        </p:attrNameLst>
                                      </p:cBhvr>
                                      <p:tavLst>
                                        <p:tav tm="0">
                                          <p:val>
                                            <p:fltVal val="90"/>
                                          </p:val>
                                        </p:tav>
                                        <p:tav tm="100000">
                                          <p:val>
                                            <p:fltVal val="0"/>
                                          </p:val>
                                        </p:tav>
                                      </p:tavLst>
                                    </p:anim>
                                    <p:animEffect transition="in" filter="fade">
                                      <p:cBhvr>
                                        <p:cTn id="142" dur="1000"/>
                                        <p:tgtEl>
                                          <p:spTgt spid="29"/>
                                        </p:tgtEl>
                                      </p:cBhvr>
                                    </p:animEffect>
                                  </p:childTnLst>
                                </p:cTn>
                              </p:par>
                              <p:par>
                                <p:cTn id="143" presetID="31" presetClass="entr" presetSubtype="0" fill="hold" grpId="0" nodeType="withEffect">
                                  <p:stCondLst>
                                    <p:cond delay="0"/>
                                  </p:stCondLst>
                                  <p:childTnLst>
                                    <p:set>
                                      <p:cBhvr>
                                        <p:cTn id="144" dur="1" fill="hold">
                                          <p:stCondLst>
                                            <p:cond delay="0"/>
                                          </p:stCondLst>
                                        </p:cTn>
                                        <p:tgtEl>
                                          <p:spTgt spid="30"/>
                                        </p:tgtEl>
                                        <p:attrNameLst>
                                          <p:attrName>style.visibility</p:attrName>
                                        </p:attrNameLst>
                                      </p:cBhvr>
                                      <p:to>
                                        <p:strVal val="visible"/>
                                      </p:to>
                                    </p:set>
                                    <p:anim calcmode="lin" valueType="num">
                                      <p:cBhvr>
                                        <p:cTn id="145" dur="1000" fill="hold"/>
                                        <p:tgtEl>
                                          <p:spTgt spid="30"/>
                                        </p:tgtEl>
                                        <p:attrNameLst>
                                          <p:attrName>ppt_w</p:attrName>
                                        </p:attrNameLst>
                                      </p:cBhvr>
                                      <p:tavLst>
                                        <p:tav tm="0">
                                          <p:val>
                                            <p:fltVal val="0"/>
                                          </p:val>
                                        </p:tav>
                                        <p:tav tm="100000">
                                          <p:val>
                                            <p:strVal val="#ppt_w"/>
                                          </p:val>
                                        </p:tav>
                                      </p:tavLst>
                                    </p:anim>
                                    <p:anim calcmode="lin" valueType="num">
                                      <p:cBhvr>
                                        <p:cTn id="146" dur="1000" fill="hold"/>
                                        <p:tgtEl>
                                          <p:spTgt spid="30"/>
                                        </p:tgtEl>
                                        <p:attrNameLst>
                                          <p:attrName>ppt_h</p:attrName>
                                        </p:attrNameLst>
                                      </p:cBhvr>
                                      <p:tavLst>
                                        <p:tav tm="0">
                                          <p:val>
                                            <p:fltVal val="0"/>
                                          </p:val>
                                        </p:tav>
                                        <p:tav tm="100000">
                                          <p:val>
                                            <p:strVal val="#ppt_h"/>
                                          </p:val>
                                        </p:tav>
                                      </p:tavLst>
                                    </p:anim>
                                    <p:anim calcmode="lin" valueType="num">
                                      <p:cBhvr>
                                        <p:cTn id="147" dur="1000" fill="hold"/>
                                        <p:tgtEl>
                                          <p:spTgt spid="30"/>
                                        </p:tgtEl>
                                        <p:attrNameLst>
                                          <p:attrName>style.rotation</p:attrName>
                                        </p:attrNameLst>
                                      </p:cBhvr>
                                      <p:tavLst>
                                        <p:tav tm="0">
                                          <p:val>
                                            <p:fltVal val="90"/>
                                          </p:val>
                                        </p:tav>
                                        <p:tav tm="100000">
                                          <p:val>
                                            <p:fltVal val="0"/>
                                          </p:val>
                                        </p:tav>
                                      </p:tavLst>
                                    </p:anim>
                                    <p:animEffect transition="in" filter="fade">
                                      <p:cBhvr>
                                        <p:cTn id="148" dur="1000"/>
                                        <p:tgtEl>
                                          <p:spTgt spid="30"/>
                                        </p:tgtEl>
                                      </p:cBhvr>
                                    </p:animEffect>
                                  </p:childTnLst>
                                </p:cTn>
                              </p:par>
                              <p:par>
                                <p:cTn id="149" presetID="31" presetClass="entr" presetSubtype="0" fill="hold" grpId="0" nodeType="withEffect">
                                  <p:stCondLst>
                                    <p:cond delay="0"/>
                                  </p:stCondLst>
                                  <p:childTnLst>
                                    <p:set>
                                      <p:cBhvr>
                                        <p:cTn id="150" dur="1" fill="hold">
                                          <p:stCondLst>
                                            <p:cond delay="0"/>
                                          </p:stCondLst>
                                        </p:cTn>
                                        <p:tgtEl>
                                          <p:spTgt spid="31"/>
                                        </p:tgtEl>
                                        <p:attrNameLst>
                                          <p:attrName>style.visibility</p:attrName>
                                        </p:attrNameLst>
                                      </p:cBhvr>
                                      <p:to>
                                        <p:strVal val="visible"/>
                                      </p:to>
                                    </p:set>
                                    <p:anim calcmode="lin" valueType="num">
                                      <p:cBhvr>
                                        <p:cTn id="151" dur="1000" fill="hold"/>
                                        <p:tgtEl>
                                          <p:spTgt spid="31"/>
                                        </p:tgtEl>
                                        <p:attrNameLst>
                                          <p:attrName>ppt_w</p:attrName>
                                        </p:attrNameLst>
                                      </p:cBhvr>
                                      <p:tavLst>
                                        <p:tav tm="0">
                                          <p:val>
                                            <p:fltVal val="0"/>
                                          </p:val>
                                        </p:tav>
                                        <p:tav tm="100000">
                                          <p:val>
                                            <p:strVal val="#ppt_w"/>
                                          </p:val>
                                        </p:tav>
                                      </p:tavLst>
                                    </p:anim>
                                    <p:anim calcmode="lin" valueType="num">
                                      <p:cBhvr>
                                        <p:cTn id="152" dur="1000" fill="hold"/>
                                        <p:tgtEl>
                                          <p:spTgt spid="31"/>
                                        </p:tgtEl>
                                        <p:attrNameLst>
                                          <p:attrName>ppt_h</p:attrName>
                                        </p:attrNameLst>
                                      </p:cBhvr>
                                      <p:tavLst>
                                        <p:tav tm="0">
                                          <p:val>
                                            <p:fltVal val="0"/>
                                          </p:val>
                                        </p:tav>
                                        <p:tav tm="100000">
                                          <p:val>
                                            <p:strVal val="#ppt_h"/>
                                          </p:val>
                                        </p:tav>
                                      </p:tavLst>
                                    </p:anim>
                                    <p:anim calcmode="lin" valueType="num">
                                      <p:cBhvr>
                                        <p:cTn id="153" dur="1000" fill="hold"/>
                                        <p:tgtEl>
                                          <p:spTgt spid="31"/>
                                        </p:tgtEl>
                                        <p:attrNameLst>
                                          <p:attrName>style.rotation</p:attrName>
                                        </p:attrNameLst>
                                      </p:cBhvr>
                                      <p:tavLst>
                                        <p:tav tm="0">
                                          <p:val>
                                            <p:fltVal val="90"/>
                                          </p:val>
                                        </p:tav>
                                        <p:tav tm="100000">
                                          <p:val>
                                            <p:fltVal val="0"/>
                                          </p:val>
                                        </p:tav>
                                      </p:tavLst>
                                    </p:anim>
                                    <p:animEffect transition="in" filter="fade">
                                      <p:cBhvr>
                                        <p:cTn id="154" dur="1000"/>
                                        <p:tgtEl>
                                          <p:spTgt spid="31"/>
                                        </p:tgtEl>
                                      </p:cBhvr>
                                    </p:animEffect>
                                  </p:childTnLst>
                                </p:cTn>
                              </p:par>
                              <p:par>
                                <p:cTn id="155" presetID="31" presetClass="entr" presetSubtype="0" fill="hold" grpId="0" nodeType="withEffect">
                                  <p:stCondLst>
                                    <p:cond delay="0"/>
                                  </p:stCondLst>
                                  <p:childTnLst>
                                    <p:set>
                                      <p:cBhvr>
                                        <p:cTn id="156" dur="1" fill="hold">
                                          <p:stCondLst>
                                            <p:cond delay="0"/>
                                          </p:stCondLst>
                                        </p:cTn>
                                        <p:tgtEl>
                                          <p:spTgt spid="34"/>
                                        </p:tgtEl>
                                        <p:attrNameLst>
                                          <p:attrName>style.visibility</p:attrName>
                                        </p:attrNameLst>
                                      </p:cBhvr>
                                      <p:to>
                                        <p:strVal val="visible"/>
                                      </p:to>
                                    </p:set>
                                    <p:anim calcmode="lin" valueType="num">
                                      <p:cBhvr>
                                        <p:cTn id="157" dur="1000" fill="hold"/>
                                        <p:tgtEl>
                                          <p:spTgt spid="34"/>
                                        </p:tgtEl>
                                        <p:attrNameLst>
                                          <p:attrName>ppt_w</p:attrName>
                                        </p:attrNameLst>
                                      </p:cBhvr>
                                      <p:tavLst>
                                        <p:tav tm="0">
                                          <p:val>
                                            <p:fltVal val="0"/>
                                          </p:val>
                                        </p:tav>
                                        <p:tav tm="100000">
                                          <p:val>
                                            <p:strVal val="#ppt_w"/>
                                          </p:val>
                                        </p:tav>
                                      </p:tavLst>
                                    </p:anim>
                                    <p:anim calcmode="lin" valueType="num">
                                      <p:cBhvr>
                                        <p:cTn id="158" dur="1000" fill="hold"/>
                                        <p:tgtEl>
                                          <p:spTgt spid="34"/>
                                        </p:tgtEl>
                                        <p:attrNameLst>
                                          <p:attrName>ppt_h</p:attrName>
                                        </p:attrNameLst>
                                      </p:cBhvr>
                                      <p:tavLst>
                                        <p:tav tm="0">
                                          <p:val>
                                            <p:fltVal val="0"/>
                                          </p:val>
                                        </p:tav>
                                        <p:tav tm="100000">
                                          <p:val>
                                            <p:strVal val="#ppt_h"/>
                                          </p:val>
                                        </p:tav>
                                      </p:tavLst>
                                    </p:anim>
                                    <p:anim calcmode="lin" valueType="num">
                                      <p:cBhvr>
                                        <p:cTn id="159" dur="1000" fill="hold"/>
                                        <p:tgtEl>
                                          <p:spTgt spid="34"/>
                                        </p:tgtEl>
                                        <p:attrNameLst>
                                          <p:attrName>style.rotation</p:attrName>
                                        </p:attrNameLst>
                                      </p:cBhvr>
                                      <p:tavLst>
                                        <p:tav tm="0">
                                          <p:val>
                                            <p:fltVal val="90"/>
                                          </p:val>
                                        </p:tav>
                                        <p:tav tm="100000">
                                          <p:val>
                                            <p:fltVal val="0"/>
                                          </p:val>
                                        </p:tav>
                                      </p:tavLst>
                                    </p:anim>
                                    <p:animEffect transition="in" filter="fade">
                                      <p:cBhvr>
                                        <p:cTn id="160" dur="1000"/>
                                        <p:tgtEl>
                                          <p:spTgt spid="34"/>
                                        </p:tgtEl>
                                      </p:cBhvr>
                                    </p:animEffect>
                                  </p:childTnLst>
                                </p:cTn>
                              </p:par>
                              <p:par>
                                <p:cTn id="161" presetID="31" presetClass="entr" presetSubtype="0" fill="hold" grpId="0" nodeType="withEffect">
                                  <p:stCondLst>
                                    <p:cond delay="0"/>
                                  </p:stCondLst>
                                  <p:childTnLst>
                                    <p:set>
                                      <p:cBhvr>
                                        <p:cTn id="162" dur="1" fill="hold">
                                          <p:stCondLst>
                                            <p:cond delay="0"/>
                                          </p:stCondLst>
                                        </p:cTn>
                                        <p:tgtEl>
                                          <p:spTgt spid="35"/>
                                        </p:tgtEl>
                                        <p:attrNameLst>
                                          <p:attrName>style.visibility</p:attrName>
                                        </p:attrNameLst>
                                      </p:cBhvr>
                                      <p:to>
                                        <p:strVal val="visible"/>
                                      </p:to>
                                    </p:set>
                                    <p:anim calcmode="lin" valueType="num">
                                      <p:cBhvr>
                                        <p:cTn id="163" dur="1000" fill="hold"/>
                                        <p:tgtEl>
                                          <p:spTgt spid="35"/>
                                        </p:tgtEl>
                                        <p:attrNameLst>
                                          <p:attrName>ppt_w</p:attrName>
                                        </p:attrNameLst>
                                      </p:cBhvr>
                                      <p:tavLst>
                                        <p:tav tm="0">
                                          <p:val>
                                            <p:fltVal val="0"/>
                                          </p:val>
                                        </p:tav>
                                        <p:tav tm="100000">
                                          <p:val>
                                            <p:strVal val="#ppt_w"/>
                                          </p:val>
                                        </p:tav>
                                      </p:tavLst>
                                    </p:anim>
                                    <p:anim calcmode="lin" valueType="num">
                                      <p:cBhvr>
                                        <p:cTn id="164" dur="1000" fill="hold"/>
                                        <p:tgtEl>
                                          <p:spTgt spid="35"/>
                                        </p:tgtEl>
                                        <p:attrNameLst>
                                          <p:attrName>ppt_h</p:attrName>
                                        </p:attrNameLst>
                                      </p:cBhvr>
                                      <p:tavLst>
                                        <p:tav tm="0">
                                          <p:val>
                                            <p:fltVal val="0"/>
                                          </p:val>
                                        </p:tav>
                                        <p:tav tm="100000">
                                          <p:val>
                                            <p:strVal val="#ppt_h"/>
                                          </p:val>
                                        </p:tav>
                                      </p:tavLst>
                                    </p:anim>
                                    <p:anim calcmode="lin" valueType="num">
                                      <p:cBhvr>
                                        <p:cTn id="165" dur="1000" fill="hold"/>
                                        <p:tgtEl>
                                          <p:spTgt spid="35"/>
                                        </p:tgtEl>
                                        <p:attrNameLst>
                                          <p:attrName>style.rotation</p:attrName>
                                        </p:attrNameLst>
                                      </p:cBhvr>
                                      <p:tavLst>
                                        <p:tav tm="0">
                                          <p:val>
                                            <p:fltVal val="90"/>
                                          </p:val>
                                        </p:tav>
                                        <p:tav tm="100000">
                                          <p:val>
                                            <p:fltVal val="0"/>
                                          </p:val>
                                        </p:tav>
                                      </p:tavLst>
                                    </p:anim>
                                    <p:animEffect transition="in" filter="fade">
                                      <p:cBhvr>
                                        <p:cTn id="166" dur="1000"/>
                                        <p:tgtEl>
                                          <p:spTgt spid="35"/>
                                        </p:tgtEl>
                                      </p:cBhvr>
                                    </p:animEffect>
                                  </p:childTnLst>
                                </p:cTn>
                              </p:par>
                              <p:par>
                                <p:cTn id="167" presetID="31" presetClass="entr" presetSubtype="0" fill="hold" grpId="0" nodeType="withEffect">
                                  <p:stCondLst>
                                    <p:cond delay="0"/>
                                  </p:stCondLst>
                                  <p:childTnLst>
                                    <p:set>
                                      <p:cBhvr>
                                        <p:cTn id="168" dur="1" fill="hold">
                                          <p:stCondLst>
                                            <p:cond delay="0"/>
                                          </p:stCondLst>
                                        </p:cTn>
                                        <p:tgtEl>
                                          <p:spTgt spid="36"/>
                                        </p:tgtEl>
                                        <p:attrNameLst>
                                          <p:attrName>style.visibility</p:attrName>
                                        </p:attrNameLst>
                                      </p:cBhvr>
                                      <p:to>
                                        <p:strVal val="visible"/>
                                      </p:to>
                                    </p:set>
                                    <p:anim calcmode="lin" valueType="num">
                                      <p:cBhvr>
                                        <p:cTn id="169" dur="1000" fill="hold"/>
                                        <p:tgtEl>
                                          <p:spTgt spid="36"/>
                                        </p:tgtEl>
                                        <p:attrNameLst>
                                          <p:attrName>ppt_w</p:attrName>
                                        </p:attrNameLst>
                                      </p:cBhvr>
                                      <p:tavLst>
                                        <p:tav tm="0">
                                          <p:val>
                                            <p:fltVal val="0"/>
                                          </p:val>
                                        </p:tav>
                                        <p:tav tm="100000">
                                          <p:val>
                                            <p:strVal val="#ppt_w"/>
                                          </p:val>
                                        </p:tav>
                                      </p:tavLst>
                                    </p:anim>
                                    <p:anim calcmode="lin" valueType="num">
                                      <p:cBhvr>
                                        <p:cTn id="170" dur="1000" fill="hold"/>
                                        <p:tgtEl>
                                          <p:spTgt spid="36"/>
                                        </p:tgtEl>
                                        <p:attrNameLst>
                                          <p:attrName>ppt_h</p:attrName>
                                        </p:attrNameLst>
                                      </p:cBhvr>
                                      <p:tavLst>
                                        <p:tav tm="0">
                                          <p:val>
                                            <p:fltVal val="0"/>
                                          </p:val>
                                        </p:tav>
                                        <p:tav tm="100000">
                                          <p:val>
                                            <p:strVal val="#ppt_h"/>
                                          </p:val>
                                        </p:tav>
                                      </p:tavLst>
                                    </p:anim>
                                    <p:anim calcmode="lin" valueType="num">
                                      <p:cBhvr>
                                        <p:cTn id="171" dur="1000" fill="hold"/>
                                        <p:tgtEl>
                                          <p:spTgt spid="36"/>
                                        </p:tgtEl>
                                        <p:attrNameLst>
                                          <p:attrName>style.rotation</p:attrName>
                                        </p:attrNameLst>
                                      </p:cBhvr>
                                      <p:tavLst>
                                        <p:tav tm="0">
                                          <p:val>
                                            <p:fltVal val="90"/>
                                          </p:val>
                                        </p:tav>
                                        <p:tav tm="100000">
                                          <p:val>
                                            <p:fltVal val="0"/>
                                          </p:val>
                                        </p:tav>
                                      </p:tavLst>
                                    </p:anim>
                                    <p:animEffect transition="in" filter="fade">
                                      <p:cBhvr>
                                        <p:cTn id="172" dur="1000"/>
                                        <p:tgtEl>
                                          <p:spTgt spid="36"/>
                                        </p:tgtEl>
                                      </p:cBhvr>
                                    </p:animEffect>
                                  </p:childTnLst>
                                </p:cTn>
                              </p:par>
                              <p:par>
                                <p:cTn id="173" presetID="31" presetClass="entr" presetSubtype="0" fill="hold" grpId="0" nodeType="withEffect">
                                  <p:stCondLst>
                                    <p:cond delay="0"/>
                                  </p:stCondLst>
                                  <p:childTnLst>
                                    <p:set>
                                      <p:cBhvr>
                                        <p:cTn id="174" dur="1" fill="hold">
                                          <p:stCondLst>
                                            <p:cond delay="0"/>
                                          </p:stCondLst>
                                        </p:cTn>
                                        <p:tgtEl>
                                          <p:spTgt spid="37"/>
                                        </p:tgtEl>
                                        <p:attrNameLst>
                                          <p:attrName>style.visibility</p:attrName>
                                        </p:attrNameLst>
                                      </p:cBhvr>
                                      <p:to>
                                        <p:strVal val="visible"/>
                                      </p:to>
                                    </p:set>
                                    <p:anim calcmode="lin" valueType="num">
                                      <p:cBhvr>
                                        <p:cTn id="175" dur="1000" fill="hold"/>
                                        <p:tgtEl>
                                          <p:spTgt spid="37"/>
                                        </p:tgtEl>
                                        <p:attrNameLst>
                                          <p:attrName>ppt_w</p:attrName>
                                        </p:attrNameLst>
                                      </p:cBhvr>
                                      <p:tavLst>
                                        <p:tav tm="0">
                                          <p:val>
                                            <p:fltVal val="0"/>
                                          </p:val>
                                        </p:tav>
                                        <p:tav tm="100000">
                                          <p:val>
                                            <p:strVal val="#ppt_w"/>
                                          </p:val>
                                        </p:tav>
                                      </p:tavLst>
                                    </p:anim>
                                    <p:anim calcmode="lin" valueType="num">
                                      <p:cBhvr>
                                        <p:cTn id="176" dur="1000" fill="hold"/>
                                        <p:tgtEl>
                                          <p:spTgt spid="37"/>
                                        </p:tgtEl>
                                        <p:attrNameLst>
                                          <p:attrName>ppt_h</p:attrName>
                                        </p:attrNameLst>
                                      </p:cBhvr>
                                      <p:tavLst>
                                        <p:tav tm="0">
                                          <p:val>
                                            <p:fltVal val="0"/>
                                          </p:val>
                                        </p:tav>
                                        <p:tav tm="100000">
                                          <p:val>
                                            <p:strVal val="#ppt_h"/>
                                          </p:val>
                                        </p:tav>
                                      </p:tavLst>
                                    </p:anim>
                                    <p:anim calcmode="lin" valueType="num">
                                      <p:cBhvr>
                                        <p:cTn id="177" dur="1000" fill="hold"/>
                                        <p:tgtEl>
                                          <p:spTgt spid="37"/>
                                        </p:tgtEl>
                                        <p:attrNameLst>
                                          <p:attrName>style.rotation</p:attrName>
                                        </p:attrNameLst>
                                      </p:cBhvr>
                                      <p:tavLst>
                                        <p:tav tm="0">
                                          <p:val>
                                            <p:fltVal val="90"/>
                                          </p:val>
                                        </p:tav>
                                        <p:tav tm="100000">
                                          <p:val>
                                            <p:fltVal val="0"/>
                                          </p:val>
                                        </p:tav>
                                      </p:tavLst>
                                    </p:anim>
                                    <p:animEffect transition="in" filter="fade">
                                      <p:cBhvr>
                                        <p:cTn id="178" dur="1000"/>
                                        <p:tgtEl>
                                          <p:spTgt spid="37"/>
                                        </p:tgtEl>
                                      </p:cBhvr>
                                    </p:animEffect>
                                  </p:childTnLst>
                                </p:cTn>
                              </p:par>
                              <p:par>
                                <p:cTn id="179" presetID="31" presetClass="entr" presetSubtype="0" fill="hold" grpId="0" nodeType="withEffect">
                                  <p:stCondLst>
                                    <p:cond delay="0"/>
                                  </p:stCondLst>
                                  <p:childTnLst>
                                    <p:set>
                                      <p:cBhvr>
                                        <p:cTn id="180" dur="1" fill="hold">
                                          <p:stCondLst>
                                            <p:cond delay="0"/>
                                          </p:stCondLst>
                                        </p:cTn>
                                        <p:tgtEl>
                                          <p:spTgt spid="38"/>
                                        </p:tgtEl>
                                        <p:attrNameLst>
                                          <p:attrName>style.visibility</p:attrName>
                                        </p:attrNameLst>
                                      </p:cBhvr>
                                      <p:to>
                                        <p:strVal val="visible"/>
                                      </p:to>
                                    </p:set>
                                    <p:anim calcmode="lin" valueType="num">
                                      <p:cBhvr>
                                        <p:cTn id="181" dur="1000" fill="hold"/>
                                        <p:tgtEl>
                                          <p:spTgt spid="38"/>
                                        </p:tgtEl>
                                        <p:attrNameLst>
                                          <p:attrName>ppt_w</p:attrName>
                                        </p:attrNameLst>
                                      </p:cBhvr>
                                      <p:tavLst>
                                        <p:tav tm="0">
                                          <p:val>
                                            <p:fltVal val="0"/>
                                          </p:val>
                                        </p:tav>
                                        <p:tav tm="100000">
                                          <p:val>
                                            <p:strVal val="#ppt_w"/>
                                          </p:val>
                                        </p:tav>
                                      </p:tavLst>
                                    </p:anim>
                                    <p:anim calcmode="lin" valueType="num">
                                      <p:cBhvr>
                                        <p:cTn id="182" dur="1000" fill="hold"/>
                                        <p:tgtEl>
                                          <p:spTgt spid="38"/>
                                        </p:tgtEl>
                                        <p:attrNameLst>
                                          <p:attrName>ppt_h</p:attrName>
                                        </p:attrNameLst>
                                      </p:cBhvr>
                                      <p:tavLst>
                                        <p:tav tm="0">
                                          <p:val>
                                            <p:fltVal val="0"/>
                                          </p:val>
                                        </p:tav>
                                        <p:tav tm="100000">
                                          <p:val>
                                            <p:strVal val="#ppt_h"/>
                                          </p:val>
                                        </p:tav>
                                      </p:tavLst>
                                    </p:anim>
                                    <p:anim calcmode="lin" valueType="num">
                                      <p:cBhvr>
                                        <p:cTn id="183" dur="1000" fill="hold"/>
                                        <p:tgtEl>
                                          <p:spTgt spid="38"/>
                                        </p:tgtEl>
                                        <p:attrNameLst>
                                          <p:attrName>style.rotation</p:attrName>
                                        </p:attrNameLst>
                                      </p:cBhvr>
                                      <p:tavLst>
                                        <p:tav tm="0">
                                          <p:val>
                                            <p:fltVal val="90"/>
                                          </p:val>
                                        </p:tav>
                                        <p:tav tm="100000">
                                          <p:val>
                                            <p:fltVal val="0"/>
                                          </p:val>
                                        </p:tav>
                                      </p:tavLst>
                                    </p:anim>
                                    <p:animEffect transition="in" filter="fade">
                                      <p:cBhvr>
                                        <p:cTn id="184" dur="1000"/>
                                        <p:tgtEl>
                                          <p:spTgt spid="38"/>
                                        </p:tgtEl>
                                      </p:cBhvr>
                                    </p:animEffect>
                                  </p:childTnLst>
                                </p:cTn>
                              </p:par>
                              <p:par>
                                <p:cTn id="185" presetID="31" presetClass="entr" presetSubtype="0" fill="hold" grpId="0" nodeType="withEffect">
                                  <p:stCondLst>
                                    <p:cond delay="0"/>
                                  </p:stCondLst>
                                  <p:childTnLst>
                                    <p:set>
                                      <p:cBhvr>
                                        <p:cTn id="186" dur="1" fill="hold">
                                          <p:stCondLst>
                                            <p:cond delay="0"/>
                                          </p:stCondLst>
                                        </p:cTn>
                                        <p:tgtEl>
                                          <p:spTgt spid="39"/>
                                        </p:tgtEl>
                                        <p:attrNameLst>
                                          <p:attrName>style.visibility</p:attrName>
                                        </p:attrNameLst>
                                      </p:cBhvr>
                                      <p:to>
                                        <p:strVal val="visible"/>
                                      </p:to>
                                    </p:set>
                                    <p:anim calcmode="lin" valueType="num">
                                      <p:cBhvr>
                                        <p:cTn id="187" dur="1000" fill="hold"/>
                                        <p:tgtEl>
                                          <p:spTgt spid="39"/>
                                        </p:tgtEl>
                                        <p:attrNameLst>
                                          <p:attrName>ppt_w</p:attrName>
                                        </p:attrNameLst>
                                      </p:cBhvr>
                                      <p:tavLst>
                                        <p:tav tm="0">
                                          <p:val>
                                            <p:fltVal val="0"/>
                                          </p:val>
                                        </p:tav>
                                        <p:tav tm="100000">
                                          <p:val>
                                            <p:strVal val="#ppt_w"/>
                                          </p:val>
                                        </p:tav>
                                      </p:tavLst>
                                    </p:anim>
                                    <p:anim calcmode="lin" valueType="num">
                                      <p:cBhvr>
                                        <p:cTn id="188" dur="1000" fill="hold"/>
                                        <p:tgtEl>
                                          <p:spTgt spid="39"/>
                                        </p:tgtEl>
                                        <p:attrNameLst>
                                          <p:attrName>ppt_h</p:attrName>
                                        </p:attrNameLst>
                                      </p:cBhvr>
                                      <p:tavLst>
                                        <p:tav tm="0">
                                          <p:val>
                                            <p:fltVal val="0"/>
                                          </p:val>
                                        </p:tav>
                                        <p:tav tm="100000">
                                          <p:val>
                                            <p:strVal val="#ppt_h"/>
                                          </p:val>
                                        </p:tav>
                                      </p:tavLst>
                                    </p:anim>
                                    <p:anim calcmode="lin" valueType="num">
                                      <p:cBhvr>
                                        <p:cTn id="189" dur="1000" fill="hold"/>
                                        <p:tgtEl>
                                          <p:spTgt spid="39"/>
                                        </p:tgtEl>
                                        <p:attrNameLst>
                                          <p:attrName>style.rotation</p:attrName>
                                        </p:attrNameLst>
                                      </p:cBhvr>
                                      <p:tavLst>
                                        <p:tav tm="0">
                                          <p:val>
                                            <p:fltVal val="90"/>
                                          </p:val>
                                        </p:tav>
                                        <p:tav tm="100000">
                                          <p:val>
                                            <p:fltVal val="0"/>
                                          </p:val>
                                        </p:tav>
                                      </p:tavLst>
                                    </p:anim>
                                    <p:animEffect transition="in" filter="fade">
                                      <p:cBhvr>
                                        <p:cTn id="190" dur="1000"/>
                                        <p:tgtEl>
                                          <p:spTgt spid="39"/>
                                        </p:tgtEl>
                                      </p:cBhvr>
                                    </p:animEffect>
                                  </p:childTnLst>
                                </p:cTn>
                              </p:par>
                              <p:par>
                                <p:cTn id="191" presetID="31" presetClass="entr" presetSubtype="0" fill="hold" grpId="0" nodeType="withEffect">
                                  <p:stCondLst>
                                    <p:cond delay="0"/>
                                  </p:stCondLst>
                                  <p:childTnLst>
                                    <p:set>
                                      <p:cBhvr>
                                        <p:cTn id="192" dur="1" fill="hold">
                                          <p:stCondLst>
                                            <p:cond delay="0"/>
                                          </p:stCondLst>
                                        </p:cTn>
                                        <p:tgtEl>
                                          <p:spTgt spid="40"/>
                                        </p:tgtEl>
                                        <p:attrNameLst>
                                          <p:attrName>style.visibility</p:attrName>
                                        </p:attrNameLst>
                                      </p:cBhvr>
                                      <p:to>
                                        <p:strVal val="visible"/>
                                      </p:to>
                                    </p:set>
                                    <p:anim calcmode="lin" valueType="num">
                                      <p:cBhvr>
                                        <p:cTn id="193" dur="1000" fill="hold"/>
                                        <p:tgtEl>
                                          <p:spTgt spid="40"/>
                                        </p:tgtEl>
                                        <p:attrNameLst>
                                          <p:attrName>ppt_w</p:attrName>
                                        </p:attrNameLst>
                                      </p:cBhvr>
                                      <p:tavLst>
                                        <p:tav tm="0">
                                          <p:val>
                                            <p:fltVal val="0"/>
                                          </p:val>
                                        </p:tav>
                                        <p:tav tm="100000">
                                          <p:val>
                                            <p:strVal val="#ppt_w"/>
                                          </p:val>
                                        </p:tav>
                                      </p:tavLst>
                                    </p:anim>
                                    <p:anim calcmode="lin" valueType="num">
                                      <p:cBhvr>
                                        <p:cTn id="194" dur="1000" fill="hold"/>
                                        <p:tgtEl>
                                          <p:spTgt spid="40"/>
                                        </p:tgtEl>
                                        <p:attrNameLst>
                                          <p:attrName>ppt_h</p:attrName>
                                        </p:attrNameLst>
                                      </p:cBhvr>
                                      <p:tavLst>
                                        <p:tav tm="0">
                                          <p:val>
                                            <p:fltVal val="0"/>
                                          </p:val>
                                        </p:tav>
                                        <p:tav tm="100000">
                                          <p:val>
                                            <p:strVal val="#ppt_h"/>
                                          </p:val>
                                        </p:tav>
                                      </p:tavLst>
                                    </p:anim>
                                    <p:anim calcmode="lin" valueType="num">
                                      <p:cBhvr>
                                        <p:cTn id="195" dur="1000" fill="hold"/>
                                        <p:tgtEl>
                                          <p:spTgt spid="40"/>
                                        </p:tgtEl>
                                        <p:attrNameLst>
                                          <p:attrName>style.rotation</p:attrName>
                                        </p:attrNameLst>
                                      </p:cBhvr>
                                      <p:tavLst>
                                        <p:tav tm="0">
                                          <p:val>
                                            <p:fltVal val="90"/>
                                          </p:val>
                                        </p:tav>
                                        <p:tav tm="100000">
                                          <p:val>
                                            <p:fltVal val="0"/>
                                          </p:val>
                                        </p:tav>
                                      </p:tavLst>
                                    </p:anim>
                                    <p:animEffect transition="in" filter="fade">
                                      <p:cBhvr>
                                        <p:cTn id="196" dur="1000"/>
                                        <p:tgtEl>
                                          <p:spTgt spid="40"/>
                                        </p:tgtEl>
                                      </p:cBhvr>
                                    </p:animEffect>
                                  </p:childTnLst>
                                </p:cTn>
                              </p:par>
                              <p:par>
                                <p:cTn id="197" presetID="31" presetClass="entr" presetSubtype="0" fill="hold" grpId="0" nodeType="withEffect">
                                  <p:stCondLst>
                                    <p:cond delay="0"/>
                                  </p:stCondLst>
                                  <p:childTnLst>
                                    <p:set>
                                      <p:cBhvr>
                                        <p:cTn id="198" dur="1" fill="hold">
                                          <p:stCondLst>
                                            <p:cond delay="0"/>
                                          </p:stCondLst>
                                        </p:cTn>
                                        <p:tgtEl>
                                          <p:spTgt spid="41"/>
                                        </p:tgtEl>
                                        <p:attrNameLst>
                                          <p:attrName>style.visibility</p:attrName>
                                        </p:attrNameLst>
                                      </p:cBhvr>
                                      <p:to>
                                        <p:strVal val="visible"/>
                                      </p:to>
                                    </p:set>
                                    <p:anim calcmode="lin" valueType="num">
                                      <p:cBhvr>
                                        <p:cTn id="199" dur="1000" fill="hold"/>
                                        <p:tgtEl>
                                          <p:spTgt spid="41"/>
                                        </p:tgtEl>
                                        <p:attrNameLst>
                                          <p:attrName>ppt_w</p:attrName>
                                        </p:attrNameLst>
                                      </p:cBhvr>
                                      <p:tavLst>
                                        <p:tav tm="0">
                                          <p:val>
                                            <p:fltVal val="0"/>
                                          </p:val>
                                        </p:tav>
                                        <p:tav tm="100000">
                                          <p:val>
                                            <p:strVal val="#ppt_w"/>
                                          </p:val>
                                        </p:tav>
                                      </p:tavLst>
                                    </p:anim>
                                    <p:anim calcmode="lin" valueType="num">
                                      <p:cBhvr>
                                        <p:cTn id="200" dur="1000" fill="hold"/>
                                        <p:tgtEl>
                                          <p:spTgt spid="41"/>
                                        </p:tgtEl>
                                        <p:attrNameLst>
                                          <p:attrName>ppt_h</p:attrName>
                                        </p:attrNameLst>
                                      </p:cBhvr>
                                      <p:tavLst>
                                        <p:tav tm="0">
                                          <p:val>
                                            <p:fltVal val="0"/>
                                          </p:val>
                                        </p:tav>
                                        <p:tav tm="100000">
                                          <p:val>
                                            <p:strVal val="#ppt_h"/>
                                          </p:val>
                                        </p:tav>
                                      </p:tavLst>
                                    </p:anim>
                                    <p:anim calcmode="lin" valueType="num">
                                      <p:cBhvr>
                                        <p:cTn id="201" dur="1000" fill="hold"/>
                                        <p:tgtEl>
                                          <p:spTgt spid="41"/>
                                        </p:tgtEl>
                                        <p:attrNameLst>
                                          <p:attrName>style.rotation</p:attrName>
                                        </p:attrNameLst>
                                      </p:cBhvr>
                                      <p:tavLst>
                                        <p:tav tm="0">
                                          <p:val>
                                            <p:fltVal val="90"/>
                                          </p:val>
                                        </p:tav>
                                        <p:tav tm="100000">
                                          <p:val>
                                            <p:fltVal val="0"/>
                                          </p:val>
                                        </p:tav>
                                      </p:tavLst>
                                    </p:anim>
                                    <p:animEffect transition="in" filter="fade">
                                      <p:cBhvr>
                                        <p:cTn id="202" dur="1000"/>
                                        <p:tgtEl>
                                          <p:spTgt spid="41"/>
                                        </p:tgtEl>
                                      </p:cBhvr>
                                    </p:animEffect>
                                  </p:childTnLst>
                                </p:cTn>
                              </p:par>
                              <p:par>
                                <p:cTn id="203" presetID="31" presetClass="entr" presetSubtype="0" fill="hold" grpId="0" nodeType="withEffect">
                                  <p:stCondLst>
                                    <p:cond delay="0"/>
                                  </p:stCondLst>
                                  <p:childTnLst>
                                    <p:set>
                                      <p:cBhvr>
                                        <p:cTn id="204" dur="1" fill="hold">
                                          <p:stCondLst>
                                            <p:cond delay="0"/>
                                          </p:stCondLst>
                                        </p:cTn>
                                        <p:tgtEl>
                                          <p:spTgt spid="42"/>
                                        </p:tgtEl>
                                        <p:attrNameLst>
                                          <p:attrName>style.visibility</p:attrName>
                                        </p:attrNameLst>
                                      </p:cBhvr>
                                      <p:to>
                                        <p:strVal val="visible"/>
                                      </p:to>
                                    </p:set>
                                    <p:anim calcmode="lin" valueType="num">
                                      <p:cBhvr>
                                        <p:cTn id="205" dur="1000" fill="hold"/>
                                        <p:tgtEl>
                                          <p:spTgt spid="42"/>
                                        </p:tgtEl>
                                        <p:attrNameLst>
                                          <p:attrName>ppt_w</p:attrName>
                                        </p:attrNameLst>
                                      </p:cBhvr>
                                      <p:tavLst>
                                        <p:tav tm="0">
                                          <p:val>
                                            <p:fltVal val="0"/>
                                          </p:val>
                                        </p:tav>
                                        <p:tav tm="100000">
                                          <p:val>
                                            <p:strVal val="#ppt_w"/>
                                          </p:val>
                                        </p:tav>
                                      </p:tavLst>
                                    </p:anim>
                                    <p:anim calcmode="lin" valueType="num">
                                      <p:cBhvr>
                                        <p:cTn id="206" dur="1000" fill="hold"/>
                                        <p:tgtEl>
                                          <p:spTgt spid="42"/>
                                        </p:tgtEl>
                                        <p:attrNameLst>
                                          <p:attrName>ppt_h</p:attrName>
                                        </p:attrNameLst>
                                      </p:cBhvr>
                                      <p:tavLst>
                                        <p:tav tm="0">
                                          <p:val>
                                            <p:fltVal val="0"/>
                                          </p:val>
                                        </p:tav>
                                        <p:tav tm="100000">
                                          <p:val>
                                            <p:strVal val="#ppt_h"/>
                                          </p:val>
                                        </p:tav>
                                      </p:tavLst>
                                    </p:anim>
                                    <p:anim calcmode="lin" valueType="num">
                                      <p:cBhvr>
                                        <p:cTn id="207" dur="1000" fill="hold"/>
                                        <p:tgtEl>
                                          <p:spTgt spid="42"/>
                                        </p:tgtEl>
                                        <p:attrNameLst>
                                          <p:attrName>style.rotation</p:attrName>
                                        </p:attrNameLst>
                                      </p:cBhvr>
                                      <p:tavLst>
                                        <p:tav tm="0">
                                          <p:val>
                                            <p:fltVal val="90"/>
                                          </p:val>
                                        </p:tav>
                                        <p:tav tm="100000">
                                          <p:val>
                                            <p:fltVal val="0"/>
                                          </p:val>
                                        </p:tav>
                                      </p:tavLst>
                                    </p:anim>
                                    <p:animEffect transition="in" filter="fade">
                                      <p:cBhvr>
                                        <p:cTn id="208" dur="1000"/>
                                        <p:tgtEl>
                                          <p:spTgt spid="42"/>
                                        </p:tgtEl>
                                      </p:cBhvr>
                                    </p:animEffect>
                                  </p:childTnLst>
                                </p:cTn>
                              </p:par>
                              <p:par>
                                <p:cTn id="209" presetID="31" presetClass="entr" presetSubtype="0" fill="hold" grpId="0" nodeType="withEffect">
                                  <p:stCondLst>
                                    <p:cond delay="0"/>
                                  </p:stCondLst>
                                  <p:childTnLst>
                                    <p:set>
                                      <p:cBhvr>
                                        <p:cTn id="210" dur="1" fill="hold">
                                          <p:stCondLst>
                                            <p:cond delay="0"/>
                                          </p:stCondLst>
                                        </p:cTn>
                                        <p:tgtEl>
                                          <p:spTgt spid="43"/>
                                        </p:tgtEl>
                                        <p:attrNameLst>
                                          <p:attrName>style.visibility</p:attrName>
                                        </p:attrNameLst>
                                      </p:cBhvr>
                                      <p:to>
                                        <p:strVal val="visible"/>
                                      </p:to>
                                    </p:set>
                                    <p:anim calcmode="lin" valueType="num">
                                      <p:cBhvr>
                                        <p:cTn id="211" dur="1000" fill="hold"/>
                                        <p:tgtEl>
                                          <p:spTgt spid="43"/>
                                        </p:tgtEl>
                                        <p:attrNameLst>
                                          <p:attrName>ppt_w</p:attrName>
                                        </p:attrNameLst>
                                      </p:cBhvr>
                                      <p:tavLst>
                                        <p:tav tm="0">
                                          <p:val>
                                            <p:fltVal val="0"/>
                                          </p:val>
                                        </p:tav>
                                        <p:tav tm="100000">
                                          <p:val>
                                            <p:strVal val="#ppt_w"/>
                                          </p:val>
                                        </p:tav>
                                      </p:tavLst>
                                    </p:anim>
                                    <p:anim calcmode="lin" valueType="num">
                                      <p:cBhvr>
                                        <p:cTn id="212" dur="1000" fill="hold"/>
                                        <p:tgtEl>
                                          <p:spTgt spid="43"/>
                                        </p:tgtEl>
                                        <p:attrNameLst>
                                          <p:attrName>ppt_h</p:attrName>
                                        </p:attrNameLst>
                                      </p:cBhvr>
                                      <p:tavLst>
                                        <p:tav tm="0">
                                          <p:val>
                                            <p:fltVal val="0"/>
                                          </p:val>
                                        </p:tav>
                                        <p:tav tm="100000">
                                          <p:val>
                                            <p:strVal val="#ppt_h"/>
                                          </p:val>
                                        </p:tav>
                                      </p:tavLst>
                                    </p:anim>
                                    <p:anim calcmode="lin" valueType="num">
                                      <p:cBhvr>
                                        <p:cTn id="213" dur="1000" fill="hold"/>
                                        <p:tgtEl>
                                          <p:spTgt spid="43"/>
                                        </p:tgtEl>
                                        <p:attrNameLst>
                                          <p:attrName>style.rotation</p:attrName>
                                        </p:attrNameLst>
                                      </p:cBhvr>
                                      <p:tavLst>
                                        <p:tav tm="0">
                                          <p:val>
                                            <p:fltVal val="90"/>
                                          </p:val>
                                        </p:tav>
                                        <p:tav tm="100000">
                                          <p:val>
                                            <p:fltVal val="0"/>
                                          </p:val>
                                        </p:tav>
                                      </p:tavLst>
                                    </p:anim>
                                    <p:animEffect transition="in" filter="fade">
                                      <p:cBhvr>
                                        <p:cTn id="214" dur="1000"/>
                                        <p:tgtEl>
                                          <p:spTgt spid="43"/>
                                        </p:tgtEl>
                                      </p:cBhvr>
                                    </p:animEffect>
                                  </p:childTnLst>
                                </p:cTn>
                              </p:par>
                              <p:par>
                                <p:cTn id="215" presetID="31" presetClass="entr" presetSubtype="0" fill="hold" grpId="0" nodeType="withEffect">
                                  <p:stCondLst>
                                    <p:cond delay="0"/>
                                  </p:stCondLst>
                                  <p:childTnLst>
                                    <p:set>
                                      <p:cBhvr>
                                        <p:cTn id="216" dur="1" fill="hold">
                                          <p:stCondLst>
                                            <p:cond delay="0"/>
                                          </p:stCondLst>
                                        </p:cTn>
                                        <p:tgtEl>
                                          <p:spTgt spid="45"/>
                                        </p:tgtEl>
                                        <p:attrNameLst>
                                          <p:attrName>style.visibility</p:attrName>
                                        </p:attrNameLst>
                                      </p:cBhvr>
                                      <p:to>
                                        <p:strVal val="visible"/>
                                      </p:to>
                                    </p:set>
                                    <p:anim calcmode="lin" valueType="num">
                                      <p:cBhvr>
                                        <p:cTn id="217" dur="1000" fill="hold"/>
                                        <p:tgtEl>
                                          <p:spTgt spid="45"/>
                                        </p:tgtEl>
                                        <p:attrNameLst>
                                          <p:attrName>ppt_w</p:attrName>
                                        </p:attrNameLst>
                                      </p:cBhvr>
                                      <p:tavLst>
                                        <p:tav tm="0">
                                          <p:val>
                                            <p:fltVal val="0"/>
                                          </p:val>
                                        </p:tav>
                                        <p:tav tm="100000">
                                          <p:val>
                                            <p:strVal val="#ppt_w"/>
                                          </p:val>
                                        </p:tav>
                                      </p:tavLst>
                                    </p:anim>
                                    <p:anim calcmode="lin" valueType="num">
                                      <p:cBhvr>
                                        <p:cTn id="218" dur="1000" fill="hold"/>
                                        <p:tgtEl>
                                          <p:spTgt spid="45"/>
                                        </p:tgtEl>
                                        <p:attrNameLst>
                                          <p:attrName>ppt_h</p:attrName>
                                        </p:attrNameLst>
                                      </p:cBhvr>
                                      <p:tavLst>
                                        <p:tav tm="0">
                                          <p:val>
                                            <p:fltVal val="0"/>
                                          </p:val>
                                        </p:tav>
                                        <p:tav tm="100000">
                                          <p:val>
                                            <p:strVal val="#ppt_h"/>
                                          </p:val>
                                        </p:tav>
                                      </p:tavLst>
                                    </p:anim>
                                    <p:anim calcmode="lin" valueType="num">
                                      <p:cBhvr>
                                        <p:cTn id="219" dur="1000" fill="hold"/>
                                        <p:tgtEl>
                                          <p:spTgt spid="45"/>
                                        </p:tgtEl>
                                        <p:attrNameLst>
                                          <p:attrName>style.rotation</p:attrName>
                                        </p:attrNameLst>
                                      </p:cBhvr>
                                      <p:tavLst>
                                        <p:tav tm="0">
                                          <p:val>
                                            <p:fltVal val="90"/>
                                          </p:val>
                                        </p:tav>
                                        <p:tav tm="100000">
                                          <p:val>
                                            <p:fltVal val="0"/>
                                          </p:val>
                                        </p:tav>
                                      </p:tavLst>
                                    </p:anim>
                                    <p:animEffect transition="in" filter="fade">
                                      <p:cBhvr>
                                        <p:cTn id="220" dur="1000"/>
                                        <p:tgtEl>
                                          <p:spTgt spid="45"/>
                                        </p:tgtEl>
                                      </p:cBhvr>
                                    </p:animEffect>
                                  </p:childTnLst>
                                </p:cTn>
                              </p:par>
                              <p:par>
                                <p:cTn id="221" presetID="31" presetClass="entr" presetSubtype="0" fill="hold" grpId="0" nodeType="withEffect">
                                  <p:stCondLst>
                                    <p:cond delay="0"/>
                                  </p:stCondLst>
                                  <p:childTnLst>
                                    <p:set>
                                      <p:cBhvr>
                                        <p:cTn id="222" dur="1" fill="hold">
                                          <p:stCondLst>
                                            <p:cond delay="0"/>
                                          </p:stCondLst>
                                        </p:cTn>
                                        <p:tgtEl>
                                          <p:spTgt spid="46"/>
                                        </p:tgtEl>
                                        <p:attrNameLst>
                                          <p:attrName>style.visibility</p:attrName>
                                        </p:attrNameLst>
                                      </p:cBhvr>
                                      <p:to>
                                        <p:strVal val="visible"/>
                                      </p:to>
                                    </p:set>
                                    <p:anim calcmode="lin" valueType="num">
                                      <p:cBhvr>
                                        <p:cTn id="223" dur="1000" fill="hold"/>
                                        <p:tgtEl>
                                          <p:spTgt spid="46"/>
                                        </p:tgtEl>
                                        <p:attrNameLst>
                                          <p:attrName>ppt_w</p:attrName>
                                        </p:attrNameLst>
                                      </p:cBhvr>
                                      <p:tavLst>
                                        <p:tav tm="0">
                                          <p:val>
                                            <p:fltVal val="0"/>
                                          </p:val>
                                        </p:tav>
                                        <p:tav tm="100000">
                                          <p:val>
                                            <p:strVal val="#ppt_w"/>
                                          </p:val>
                                        </p:tav>
                                      </p:tavLst>
                                    </p:anim>
                                    <p:anim calcmode="lin" valueType="num">
                                      <p:cBhvr>
                                        <p:cTn id="224" dur="1000" fill="hold"/>
                                        <p:tgtEl>
                                          <p:spTgt spid="46"/>
                                        </p:tgtEl>
                                        <p:attrNameLst>
                                          <p:attrName>ppt_h</p:attrName>
                                        </p:attrNameLst>
                                      </p:cBhvr>
                                      <p:tavLst>
                                        <p:tav tm="0">
                                          <p:val>
                                            <p:fltVal val="0"/>
                                          </p:val>
                                        </p:tav>
                                        <p:tav tm="100000">
                                          <p:val>
                                            <p:strVal val="#ppt_h"/>
                                          </p:val>
                                        </p:tav>
                                      </p:tavLst>
                                    </p:anim>
                                    <p:anim calcmode="lin" valueType="num">
                                      <p:cBhvr>
                                        <p:cTn id="225" dur="1000" fill="hold"/>
                                        <p:tgtEl>
                                          <p:spTgt spid="46"/>
                                        </p:tgtEl>
                                        <p:attrNameLst>
                                          <p:attrName>style.rotation</p:attrName>
                                        </p:attrNameLst>
                                      </p:cBhvr>
                                      <p:tavLst>
                                        <p:tav tm="0">
                                          <p:val>
                                            <p:fltVal val="90"/>
                                          </p:val>
                                        </p:tav>
                                        <p:tav tm="100000">
                                          <p:val>
                                            <p:fltVal val="0"/>
                                          </p:val>
                                        </p:tav>
                                      </p:tavLst>
                                    </p:anim>
                                    <p:animEffect transition="in" filter="fade">
                                      <p:cBhvr>
                                        <p:cTn id="226" dur="1000"/>
                                        <p:tgtEl>
                                          <p:spTgt spid="46"/>
                                        </p:tgtEl>
                                      </p:cBhvr>
                                    </p:animEffect>
                                  </p:childTnLst>
                                </p:cTn>
                              </p:par>
                              <p:par>
                                <p:cTn id="227" presetID="31" presetClass="entr" presetSubtype="0" fill="hold" grpId="0" nodeType="withEffect">
                                  <p:stCondLst>
                                    <p:cond delay="0"/>
                                  </p:stCondLst>
                                  <p:childTnLst>
                                    <p:set>
                                      <p:cBhvr>
                                        <p:cTn id="228" dur="1" fill="hold">
                                          <p:stCondLst>
                                            <p:cond delay="0"/>
                                          </p:stCondLst>
                                        </p:cTn>
                                        <p:tgtEl>
                                          <p:spTgt spid="47"/>
                                        </p:tgtEl>
                                        <p:attrNameLst>
                                          <p:attrName>style.visibility</p:attrName>
                                        </p:attrNameLst>
                                      </p:cBhvr>
                                      <p:to>
                                        <p:strVal val="visible"/>
                                      </p:to>
                                    </p:set>
                                    <p:anim calcmode="lin" valueType="num">
                                      <p:cBhvr>
                                        <p:cTn id="229" dur="1000" fill="hold"/>
                                        <p:tgtEl>
                                          <p:spTgt spid="47"/>
                                        </p:tgtEl>
                                        <p:attrNameLst>
                                          <p:attrName>ppt_w</p:attrName>
                                        </p:attrNameLst>
                                      </p:cBhvr>
                                      <p:tavLst>
                                        <p:tav tm="0">
                                          <p:val>
                                            <p:fltVal val="0"/>
                                          </p:val>
                                        </p:tav>
                                        <p:tav tm="100000">
                                          <p:val>
                                            <p:strVal val="#ppt_w"/>
                                          </p:val>
                                        </p:tav>
                                      </p:tavLst>
                                    </p:anim>
                                    <p:anim calcmode="lin" valueType="num">
                                      <p:cBhvr>
                                        <p:cTn id="230" dur="1000" fill="hold"/>
                                        <p:tgtEl>
                                          <p:spTgt spid="47"/>
                                        </p:tgtEl>
                                        <p:attrNameLst>
                                          <p:attrName>ppt_h</p:attrName>
                                        </p:attrNameLst>
                                      </p:cBhvr>
                                      <p:tavLst>
                                        <p:tav tm="0">
                                          <p:val>
                                            <p:fltVal val="0"/>
                                          </p:val>
                                        </p:tav>
                                        <p:tav tm="100000">
                                          <p:val>
                                            <p:strVal val="#ppt_h"/>
                                          </p:val>
                                        </p:tav>
                                      </p:tavLst>
                                    </p:anim>
                                    <p:anim calcmode="lin" valueType="num">
                                      <p:cBhvr>
                                        <p:cTn id="231" dur="1000" fill="hold"/>
                                        <p:tgtEl>
                                          <p:spTgt spid="47"/>
                                        </p:tgtEl>
                                        <p:attrNameLst>
                                          <p:attrName>style.rotation</p:attrName>
                                        </p:attrNameLst>
                                      </p:cBhvr>
                                      <p:tavLst>
                                        <p:tav tm="0">
                                          <p:val>
                                            <p:fltVal val="90"/>
                                          </p:val>
                                        </p:tav>
                                        <p:tav tm="100000">
                                          <p:val>
                                            <p:fltVal val="0"/>
                                          </p:val>
                                        </p:tav>
                                      </p:tavLst>
                                    </p:anim>
                                    <p:animEffect transition="in" filter="fade">
                                      <p:cBhvr>
                                        <p:cTn id="232" dur="1000"/>
                                        <p:tgtEl>
                                          <p:spTgt spid="47"/>
                                        </p:tgtEl>
                                      </p:cBhvr>
                                    </p:animEffect>
                                  </p:childTnLst>
                                </p:cTn>
                              </p:par>
                              <p:par>
                                <p:cTn id="233" presetID="31" presetClass="entr" presetSubtype="0" fill="hold" grpId="0" nodeType="withEffect">
                                  <p:stCondLst>
                                    <p:cond delay="0"/>
                                  </p:stCondLst>
                                  <p:childTnLst>
                                    <p:set>
                                      <p:cBhvr>
                                        <p:cTn id="234" dur="1" fill="hold">
                                          <p:stCondLst>
                                            <p:cond delay="0"/>
                                          </p:stCondLst>
                                        </p:cTn>
                                        <p:tgtEl>
                                          <p:spTgt spid="48"/>
                                        </p:tgtEl>
                                        <p:attrNameLst>
                                          <p:attrName>style.visibility</p:attrName>
                                        </p:attrNameLst>
                                      </p:cBhvr>
                                      <p:to>
                                        <p:strVal val="visible"/>
                                      </p:to>
                                    </p:set>
                                    <p:anim calcmode="lin" valueType="num">
                                      <p:cBhvr>
                                        <p:cTn id="235" dur="1000" fill="hold"/>
                                        <p:tgtEl>
                                          <p:spTgt spid="48"/>
                                        </p:tgtEl>
                                        <p:attrNameLst>
                                          <p:attrName>ppt_w</p:attrName>
                                        </p:attrNameLst>
                                      </p:cBhvr>
                                      <p:tavLst>
                                        <p:tav tm="0">
                                          <p:val>
                                            <p:fltVal val="0"/>
                                          </p:val>
                                        </p:tav>
                                        <p:tav tm="100000">
                                          <p:val>
                                            <p:strVal val="#ppt_w"/>
                                          </p:val>
                                        </p:tav>
                                      </p:tavLst>
                                    </p:anim>
                                    <p:anim calcmode="lin" valueType="num">
                                      <p:cBhvr>
                                        <p:cTn id="236" dur="1000" fill="hold"/>
                                        <p:tgtEl>
                                          <p:spTgt spid="48"/>
                                        </p:tgtEl>
                                        <p:attrNameLst>
                                          <p:attrName>ppt_h</p:attrName>
                                        </p:attrNameLst>
                                      </p:cBhvr>
                                      <p:tavLst>
                                        <p:tav tm="0">
                                          <p:val>
                                            <p:fltVal val="0"/>
                                          </p:val>
                                        </p:tav>
                                        <p:tav tm="100000">
                                          <p:val>
                                            <p:strVal val="#ppt_h"/>
                                          </p:val>
                                        </p:tav>
                                      </p:tavLst>
                                    </p:anim>
                                    <p:anim calcmode="lin" valueType="num">
                                      <p:cBhvr>
                                        <p:cTn id="237" dur="1000" fill="hold"/>
                                        <p:tgtEl>
                                          <p:spTgt spid="48"/>
                                        </p:tgtEl>
                                        <p:attrNameLst>
                                          <p:attrName>style.rotation</p:attrName>
                                        </p:attrNameLst>
                                      </p:cBhvr>
                                      <p:tavLst>
                                        <p:tav tm="0">
                                          <p:val>
                                            <p:fltVal val="90"/>
                                          </p:val>
                                        </p:tav>
                                        <p:tav tm="100000">
                                          <p:val>
                                            <p:fltVal val="0"/>
                                          </p:val>
                                        </p:tav>
                                      </p:tavLst>
                                    </p:anim>
                                    <p:animEffect transition="in" filter="fade">
                                      <p:cBhvr>
                                        <p:cTn id="238" dur="1000"/>
                                        <p:tgtEl>
                                          <p:spTgt spid="48"/>
                                        </p:tgtEl>
                                      </p:cBhvr>
                                    </p:animEffect>
                                  </p:childTnLst>
                                </p:cTn>
                              </p:par>
                              <p:par>
                                <p:cTn id="239" presetID="31" presetClass="entr" presetSubtype="0" fill="hold" grpId="0" nodeType="withEffect">
                                  <p:stCondLst>
                                    <p:cond delay="0"/>
                                  </p:stCondLst>
                                  <p:childTnLst>
                                    <p:set>
                                      <p:cBhvr>
                                        <p:cTn id="240" dur="1" fill="hold">
                                          <p:stCondLst>
                                            <p:cond delay="0"/>
                                          </p:stCondLst>
                                        </p:cTn>
                                        <p:tgtEl>
                                          <p:spTgt spid="49"/>
                                        </p:tgtEl>
                                        <p:attrNameLst>
                                          <p:attrName>style.visibility</p:attrName>
                                        </p:attrNameLst>
                                      </p:cBhvr>
                                      <p:to>
                                        <p:strVal val="visible"/>
                                      </p:to>
                                    </p:set>
                                    <p:anim calcmode="lin" valueType="num">
                                      <p:cBhvr>
                                        <p:cTn id="241" dur="1000" fill="hold"/>
                                        <p:tgtEl>
                                          <p:spTgt spid="49"/>
                                        </p:tgtEl>
                                        <p:attrNameLst>
                                          <p:attrName>ppt_w</p:attrName>
                                        </p:attrNameLst>
                                      </p:cBhvr>
                                      <p:tavLst>
                                        <p:tav tm="0">
                                          <p:val>
                                            <p:fltVal val="0"/>
                                          </p:val>
                                        </p:tav>
                                        <p:tav tm="100000">
                                          <p:val>
                                            <p:strVal val="#ppt_w"/>
                                          </p:val>
                                        </p:tav>
                                      </p:tavLst>
                                    </p:anim>
                                    <p:anim calcmode="lin" valueType="num">
                                      <p:cBhvr>
                                        <p:cTn id="242" dur="1000" fill="hold"/>
                                        <p:tgtEl>
                                          <p:spTgt spid="49"/>
                                        </p:tgtEl>
                                        <p:attrNameLst>
                                          <p:attrName>ppt_h</p:attrName>
                                        </p:attrNameLst>
                                      </p:cBhvr>
                                      <p:tavLst>
                                        <p:tav tm="0">
                                          <p:val>
                                            <p:fltVal val="0"/>
                                          </p:val>
                                        </p:tav>
                                        <p:tav tm="100000">
                                          <p:val>
                                            <p:strVal val="#ppt_h"/>
                                          </p:val>
                                        </p:tav>
                                      </p:tavLst>
                                    </p:anim>
                                    <p:anim calcmode="lin" valueType="num">
                                      <p:cBhvr>
                                        <p:cTn id="243" dur="1000" fill="hold"/>
                                        <p:tgtEl>
                                          <p:spTgt spid="49"/>
                                        </p:tgtEl>
                                        <p:attrNameLst>
                                          <p:attrName>style.rotation</p:attrName>
                                        </p:attrNameLst>
                                      </p:cBhvr>
                                      <p:tavLst>
                                        <p:tav tm="0">
                                          <p:val>
                                            <p:fltVal val="90"/>
                                          </p:val>
                                        </p:tav>
                                        <p:tav tm="100000">
                                          <p:val>
                                            <p:fltVal val="0"/>
                                          </p:val>
                                        </p:tav>
                                      </p:tavLst>
                                    </p:anim>
                                    <p:animEffect transition="in" filter="fade">
                                      <p:cBhvr>
                                        <p:cTn id="244" dur="1000"/>
                                        <p:tgtEl>
                                          <p:spTgt spid="49"/>
                                        </p:tgtEl>
                                      </p:cBhvr>
                                    </p:animEffect>
                                  </p:childTnLst>
                                </p:cTn>
                              </p:par>
                              <p:par>
                                <p:cTn id="245" presetID="31" presetClass="entr" presetSubtype="0" fill="hold" grpId="0" nodeType="withEffect">
                                  <p:stCondLst>
                                    <p:cond delay="0"/>
                                  </p:stCondLst>
                                  <p:childTnLst>
                                    <p:set>
                                      <p:cBhvr>
                                        <p:cTn id="246" dur="1" fill="hold">
                                          <p:stCondLst>
                                            <p:cond delay="0"/>
                                          </p:stCondLst>
                                        </p:cTn>
                                        <p:tgtEl>
                                          <p:spTgt spid="50"/>
                                        </p:tgtEl>
                                        <p:attrNameLst>
                                          <p:attrName>style.visibility</p:attrName>
                                        </p:attrNameLst>
                                      </p:cBhvr>
                                      <p:to>
                                        <p:strVal val="visible"/>
                                      </p:to>
                                    </p:set>
                                    <p:anim calcmode="lin" valueType="num">
                                      <p:cBhvr>
                                        <p:cTn id="247" dur="1000" fill="hold"/>
                                        <p:tgtEl>
                                          <p:spTgt spid="50"/>
                                        </p:tgtEl>
                                        <p:attrNameLst>
                                          <p:attrName>ppt_w</p:attrName>
                                        </p:attrNameLst>
                                      </p:cBhvr>
                                      <p:tavLst>
                                        <p:tav tm="0">
                                          <p:val>
                                            <p:fltVal val="0"/>
                                          </p:val>
                                        </p:tav>
                                        <p:tav tm="100000">
                                          <p:val>
                                            <p:strVal val="#ppt_w"/>
                                          </p:val>
                                        </p:tav>
                                      </p:tavLst>
                                    </p:anim>
                                    <p:anim calcmode="lin" valueType="num">
                                      <p:cBhvr>
                                        <p:cTn id="248" dur="1000" fill="hold"/>
                                        <p:tgtEl>
                                          <p:spTgt spid="50"/>
                                        </p:tgtEl>
                                        <p:attrNameLst>
                                          <p:attrName>ppt_h</p:attrName>
                                        </p:attrNameLst>
                                      </p:cBhvr>
                                      <p:tavLst>
                                        <p:tav tm="0">
                                          <p:val>
                                            <p:fltVal val="0"/>
                                          </p:val>
                                        </p:tav>
                                        <p:tav tm="100000">
                                          <p:val>
                                            <p:strVal val="#ppt_h"/>
                                          </p:val>
                                        </p:tav>
                                      </p:tavLst>
                                    </p:anim>
                                    <p:anim calcmode="lin" valueType="num">
                                      <p:cBhvr>
                                        <p:cTn id="249" dur="1000" fill="hold"/>
                                        <p:tgtEl>
                                          <p:spTgt spid="50"/>
                                        </p:tgtEl>
                                        <p:attrNameLst>
                                          <p:attrName>style.rotation</p:attrName>
                                        </p:attrNameLst>
                                      </p:cBhvr>
                                      <p:tavLst>
                                        <p:tav tm="0">
                                          <p:val>
                                            <p:fltVal val="90"/>
                                          </p:val>
                                        </p:tav>
                                        <p:tav tm="100000">
                                          <p:val>
                                            <p:fltVal val="0"/>
                                          </p:val>
                                        </p:tav>
                                      </p:tavLst>
                                    </p:anim>
                                    <p:animEffect transition="in" filter="fade">
                                      <p:cBhvr>
                                        <p:cTn id="250" dur="1000"/>
                                        <p:tgtEl>
                                          <p:spTgt spid="50"/>
                                        </p:tgtEl>
                                      </p:cBhvr>
                                    </p:animEffect>
                                  </p:childTnLst>
                                </p:cTn>
                              </p:par>
                              <p:par>
                                <p:cTn id="251" presetID="31" presetClass="entr" presetSubtype="0" fill="hold" grpId="0" nodeType="withEffect">
                                  <p:stCondLst>
                                    <p:cond delay="0"/>
                                  </p:stCondLst>
                                  <p:childTnLst>
                                    <p:set>
                                      <p:cBhvr>
                                        <p:cTn id="252" dur="1" fill="hold">
                                          <p:stCondLst>
                                            <p:cond delay="0"/>
                                          </p:stCondLst>
                                        </p:cTn>
                                        <p:tgtEl>
                                          <p:spTgt spid="51"/>
                                        </p:tgtEl>
                                        <p:attrNameLst>
                                          <p:attrName>style.visibility</p:attrName>
                                        </p:attrNameLst>
                                      </p:cBhvr>
                                      <p:to>
                                        <p:strVal val="visible"/>
                                      </p:to>
                                    </p:set>
                                    <p:anim calcmode="lin" valueType="num">
                                      <p:cBhvr>
                                        <p:cTn id="253" dur="1000" fill="hold"/>
                                        <p:tgtEl>
                                          <p:spTgt spid="51"/>
                                        </p:tgtEl>
                                        <p:attrNameLst>
                                          <p:attrName>ppt_w</p:attrName>
                                        </p:attrNameLst>
                                      </p:cBhvr>
                                      <p:tavLst>
                                        <p:tav tm="0">
                                          <p:val>
                                            <p:fltVal val="0"/>
                                          </p:val>
                                        </p:tav>
                                        <p:tav tm="100000">
                                          <p:val>
                                            <p:strVal val="#ppt_w"/>
                                          </p:val>
                                        </p:tav>
                                      </p:tavLst>
                                    </p:anim>
                                    <p:anim calcmode="lin" valueType="num">
                                      <p:cBhvr>
                                        <p:cTn id="254" dur="1000" fill="hold"/>
                                        <p:tgtEl>
                                          <p:spTgt spid="51"/>
                                        </p:tgtEl>
                                        <p:attrNameLst>
                                          <p:attrName>ppt_h</p:attrName>
                                        </p:attrNameLst>
                                      </p:cBhvr>
                                      <p:tavLst>
                                        <p:tav tm="0">
                                          <p:val>
                                            <p:fltVal val="0"/>
                                          </p:val>
                                        </p:tav>
                                        <p:tav tm="100000">
                                          <p:val>
                                            <p:strVal val="#ppt_h"/>
                                          </p:val>
                                        </p:tav>
                                      </p:tavLst>
                                    </p:anim>
                                    <p:anim calcmode="lin" valueType="num">
                                      <p:cBhvr>
                                        <p:cTn id="255" dur="1000" fill="hold"/>
                                        <p:tgtEl>
                                          <p:spTgt spid="51"/>
                                        </p:tgtEl>
                                        <p:attrNameLst>
                                          <p:attrName>style.rotation</p:attrName>
                                        </p:attrNameLst>
                                      </p:cBhvr>
                                      <p:tavLst>
                                        <p:tav tm="0">
                                          <p:val>
                                            <p:fltVal val="90"/>
                                          </p:val>
                                        </p:tav>
                                        <p:tav tm="100000">
                                          <p:val>
                                            <p:fltVal val="0"/>
                                          </p:val>
                                        </p:tav>
                                      </p:tavLst>
                                    </p:anim>
                                    <p:animEffect transition="in" filter="fade">
                                      <p:cBhvr>
                                        <p:cTn id="256" dur="1000"/>
                                        <p:tgtEl>
                                          <p:spTgt spid="51"/>
                                        </p:tgtEl>
                                      </p:cBhvr>
                                    </p:animEffect>
                                  </p:childTnLst>
                                </p:cTn>
                              </p:par>
                              <p:par>
                                <p:cTn id="257" presetID="31" presetClass="entr" presetSubtype="0" fill="hold" grpId="0" nodeType="withEffect">
                                  <p:stCondLst>
                                    <p:cond delay="0"/>
                                  </p:stCondLst>
                                  <p:childTnLst>
                                    <p:set>
                                      <p:cBhvr>
                                        <p:cTn id="258" dur="1" fill="hold">
                                          <p:stCondLst>
                                            <p:cond delay="0"/>
                                          </p:stCondLst>
                                        </p:cTn>
                                        <p:tgtEl>
                                          <p:spTgt spid="52"/>
                                        </p:tgtEl>
                                        <p:attrNameLst>
                                          <p:attrName>style.visibility</p:attrName>
                                        </p:attrNameLst>
                                      </p:cBhvr>
                                      <p:to>
                                        <p:strVal val="visible"/>
                                      </p:to>
                                    </p:set>
                                    <p:anim calcmode="lin" valueType="num">
                                      <p:cBhvr>
                                        <p:cTn id="259" dur="1000" fill="hold"/>
                                        <p:tgtEl>
                                          <p:spTgt spid="52"/>
                                        </p:tgtEl>
                                        <p:attrNameLst>
                                          <p:attrName>ppt_w</p:attrName>
                                        </p:attrNameLst>
                                      </p:cBhvr>
                                      <p:tavLst>
                                        <p:tav tm="0">
                                          <p:val>
                                            <p:fltVal val="0"/>
                                          </p:val>
                                        </p:tav>
                                        <p:tav tm="100000">
                                          <p:val>
                                            <p:strVal val="#ppt_w"/>
                                          </p:val>
                                        </p:tav>
                                      </p:tavLst>
                                    </p:anim>
                                    <p:anim calcmode="lin" valueType="num">
                                      <p:cBhvr>
                                        <p:cTn id="260" dur="1000" fill="hold"/>
                                        <p:tgtEl>
                                          <p:spTgt spid="52"/>
                                        </p:tgtEl>
                                        <p:attrNameLst>
                                          <p:attrName>ppt_h</p:attrName>
                                        </p:attrNameLst>
                                      </p:cBhvr>
                                      <p:tavLst>
                                        <p:tav tm="0">
                                          <p:val>
                                            <p:fltVal val="0"/>
                                          </p:val>
                                        </p:tav>
                                        <p:tav tm="100000">
                                          <p:val>
                                            <p:strVal val="#ppt_h"/>
                                          </p:val>
                                        </p:tav>
                                      </p:tavLst>
                                    </p:anim>
                                    <p:anim calcmode="lin" valueType="num">
                                      <p:cBhvr>
                                        <p:cTn id="261" dur="1000" fill="hold"/>
                                        <p:tgtEl>
                                          <p:spTgt spid="52"/>
                                        </p:tgtEl>
                                        <p:attrNameLst>
                                          <p:attrName>style.rotation</p:attrName>
                                        </p:attrNameLst>
                                      </p:cBhvr>
                                      <p:tavLst>
                                        <p:tav tm="0">
                                          <p:val>
                                            <p:fltVal val="90"/>
                                          </p:val>
                                        </p:tav>
                                        <p:tav tm="100000">
                                          <p:val>
                                            <p:fltVal val="0"/>
                                          </p:val>
                                        </p:tav>
                                      </p:tavLst>
                                    </p:anim>
                                    <p:animEffect transition="in" filter="fade">
                                      <p:cBhvr>
                                        <p:cTn id="262" dur="1000"/>
                                        <p:tgtEl>
                                          <p:spTgt spid="52"/>
                                        </p:tgtEl>
                                      </p:cBhvr>
                                    </p:animEffect>
                                  </p:childTnLst>
                                </p:cTn>
                              </p:par>
                              <p:par>
                                <p:cTn id="263" presetID="31" presetClass="entr" presetSubtype="0" fill="hold" grpId="0" nodeType="withEffect">
                                  <p:stCondLst>
                                    <p:cond delay="0"/>
                                  </p:stCondLst>
                                  <p:childTnLst>
                                    <p:set>
                                      <p:cBhvr>
                                        <p:cTn id="264" dur="1" fill="hold">
                                          <p:stCondLst>
                                            <p:cond delay="0"/>
                                          </p:stCondLst>
                                        </p:cTn>
                                        <p:tgtEl>
                                          <p:spTgt spid="53"/>
                                        </p:tgtEl>
                                        <p:attrNameLst>
                                          <p:attrName>style.visibility</p:attrName>
                                        </p:attrNameLst>
                                      </p:cBhvr>
                                      <p:to>
                                        <p:strVal val="visible"/>
                                      </p:to>
                                    </p:set>
                                    <p:anim calcmode="lin" valueType="num">
                                      <p:cBhvr>
                                        <p:cTn id="265" dur="1000" fill="hold"/>
                                        <p:tgtEl>
                                          <p:spTgt spid="53"/>
                                        </p:tgtEl>
                                        <p:attrNameLst>
                                          <p:attrName>ppt_w</p:attrName>
                                        </p:attrNameLst>
                                      </p:cBhvr>
                                      <p:tavLst>
                                        <p:tav tm="0">
                                          <p:val>
                                            <p:fltVal val="0"/>
                                          </p:val>
                                        </p:tav>
                                        <p:tav tm="100000">
                                          <p:val>
                                            <p:strVal val="#ppt_w"/>
                                          </p:val>
                                        </p:tav>
                                      </p:tavLst>
                                    </p:anim>
                                    <p:anim calcmode="lin" valueType="num">
                                      <p:cBhvr>
                                        <p:cTn id="266" dur="1000" fill="hold"/>
                                        <p:tgtEl>
                                          <p:spTgt spid="53"/>
                                        </p:tgtEl>
                                        <p:attrNameLst>
                                          <p:attrName>ppt_h</p:attrName>
                                        </p:attrNameLst>
                                      </p:cBhvr>
                                      <p:tavLst>
                                        <p:tav tm="0">
                                          <p:val>
                                            <p:fltVal val="0"/>
                                          </p:val>
                                        </p:tav>
                                        <p:tav tm="100000">
                                          <p:val>
                                            <p:strVal val="#ppt_h"/>
                                          </p:val>
                                        </p:tav>
                                      </p:tavLst>
                                    </p:anim>
                                    <p:anim calcmode="lin" valueType="num">
                                      <p:cBhvr>
                                        <p:cTn id="267" dur="1000" fill="hold"/>
                                        <p:tgtEl>
                                          <p:spTgt spid="53"/>
                                        </p:tgtEl>
                                        <p:attrNameLst>
                                          <p:attrName>style.rotation</p:attrName>
                                        </p:attrNameLst>
                                      </p:cBhvr>
                                      <p:tavLst>
                                        <p:tav tm="0">
                                          <p:val>
                                            <p:fltVal val="90"/>
                                          </p:val>
                                        </p:tav>
                                        <p:tav tm="100000">
                                          <p:val>
                                            <p:fltVal val="0"/>
                                          </p:val>
                                        </p:tav>
                                      </p:tavLst>
                                    </p:anim>
                                    <p:animEffect transition="in" filter="fade">
                                      <p:cBhvr>
                                        <p:cTn id="268" dur="1000"/>
                                        <p:tgtEl>
                                          <p:spTgt spid="53"/>
                                        </p:tgtEl>
                                      </p:cBhvr>
                                    </p:animEffect>
                                  </p:childTnLst>
                                </p:cTn>
                              </p:par>
                              <p:par>
                                <p:cTn id="269" presetID="31" presetClass="entr" presetSubtype="0" fill="hold" grpId="0" nodeType="withEffect">
                                  <p:stCondLst>
                                    <p:cond delay="0"/>
                                  </p:stCondLst>
                                  <p:childTnLst>
                                    <p:set>
                                      <p:cBhvr>
                                        <p:cTn id="270" dur="1" fill="hold">
                                          <p:stCondLst>
                                            <p:cond delay="0"/>
                                          </p:stCondLst>
                                        </p:cTn>
                                        <p:tgtEl>
                                          <p:spTgt spid="54"/>
                                        </p:tgtEl>
                                        <p:attrNameLst>
                                          <p:attrName>style.visibility</p:attrName>
                                        </p:attrNameLst>
                                      </p:cBhvr>
                                      <p:to>
                                        <p:strVal val="visible"/>
                                      </p:to>
                                    </p:set>
                                    <p:anim calcmode="lin" valueType="num">
                                      <p:cBhvr>
                                        <p:cTn id="271" dur="1000" fill="hold"/>
                                        <p:tgtEl>
                                          <p:spTgt spid="54"/>
                                        </p:tgtEl>
                                        <p:attrNameLst>
                                          <p:attrName>ppt_w</p:attrName>
                                        </p:attrNameLst>
                                      </p:cBhvr>
                                      <p:tavLst>
                                        <p:tav tm="0">
                                          <p:val>
                                            <p:fltVal val="0"/>
                                          </p:val>
                                        </p:tav>
                                        <p:tav tm="100000">
                                          <p:val>
                                            <p:strVal val="#ppt_w"/>
                                          </p:val>
                                        </p:tav>
                                      </p:tavLst>
                                    </p:anim>
                                    <p:anim calcmode="lin" valueType="num">
                                      <p:cBhvr>
                                        <p:cTn id="272" dur="1000" fill="hold"/>
                                        <p:tgtEl>
                                          <p:spTgt spid="54"/>
                                        </p:tgtEl>
                                        <p:attrNameLst>
                                          <p:attrName>ppt_h</p:attrName>
                                        </p:attrNameLst>
                                      </p:cBhvr>
                                      <p:tavLst>
                                        <p:tav tm="0">
                                          <p:val>
                                            <p:fltVal val="0"/>
                                          </p:val>
                                        </p:tav>
                                        <p:tav tm="100000">
                                          <p:val>
                                            <p:strVal val="#ppt_h"/>
                                          </p:val>
                                        </p:tav>
                                      </p:tavLst>
                                    </p:anim>
                                    <p:anim calcmode="lin" valueType="num">
                                      <p:cBhvr>
                                        <p:cTn id="273" dur="1000" fill="hold"/>
                                        <p:tgtEl>
                                          <p:spTgt spid="54"/>
                                        </p:tgtEl>
                                        <p:attrNameLst>
                                          <p:attrName>style.rotation</p:attrName>
                                        </p:attrNameLst>
                                      </p:cBhvr>
                                      <p:tavLst>
                                        <p:tav tm="0">
                                          <p:val>
                                            <p:fltVal val="90"/>
                                          </p:val>
                                        </p:tav>
                                        <p:tav tm="100000">
                                          <p:val>
                                            <p:fltVal val="0"/>
                                          </p:val>
                                        </p:tav>
                                      </p:tavLst>
                                    </p:anim>
                                    <p:animEffect transition="in" filter="fade">
                                      <p:cBhvr>
                                        <p:cTn id="274" dur="1000"/>
                                        <p:tgtEl>
                                          <p:spTgt spid="54"/>
                                        </p:tgtEl>
                                      </p:cBhvr>
                                    </p:animEffect>
                                  </p:childTnLst>
                                </p:cTn>
                              </p:par>
                              <p:par>
                                <p:cTn id="275" presetID="31" presetClass="entr" presetSubtype="0" fill="hold" grpId="0" nodeType="withEffect">
                                  <p:stCondLst>
                                    <p:cond delay="0"/>
                                  </p:stCondLst>
                                  <p:childTnLst>
                                    <p:set>
                                      <p:cBhvr>
                                        <p:cTn id="276" dur="1" fill="hold">
                                          <p:stCondLst>
                                            <p:cond delay="0"/>
                                          </p:stCondLst>
                                        </p:cTn>
                                        <p:tgtEl>
                                          <p:spTgt spid="55"/>
                                        </p:tgtEl>
                                        <p:attrNameLst>
                                          <p:attrName>style.visibility</p:attrName>
                                        </p:attrNameLst>
                                      </p:cBhvr>
                                      <p:to>
                                        <p:strVal val="visible"/>
                                      </p:to>
                                    </p:set>
                                    <p:anim calcmode="lin" valueType="num">
                                      <p:cBhvr>
                                        <p:cTn id="277" dur="1000" fill="hold"/>
                                        <p:tgtEl>
                                          <p:spTgt spid="55"/>
                                        </p:tgtEl>
                                        <p:attrNameLst>
                                          <p:attrName>ppt_w</p:attrName>
                                        </p:attrNameLst>
                                      </p:cBhvr>
                                      <p:tavLst>
                                        <p:tav tm="0">
                                          <p:val>
                                            <p:fltVal val="0"/>
                                          </p:val>
                                        </p:tav>
                                        <p:tav tm="100000">
                                          <p:val>
                                            <p:strVal val="#ppt_w"/>
                                          </p:val>
                                        </p:tav>
                                      </p:tavLst>
                                    </p:anim>
                                    <p:anim calcmode="lin" valueType="num">
                                      <p:cBhvr>
                                        <p:cTn id="278" dur="1000" fill="hold"/>
                                        <p:tgtEl>
                                          <p:spTgt spid="55"/>
                                        </p:tgtEl>
                                        <p:attrNameLst>
                                          <p:attrName>ppt_h</p:attrName>
                                        </p:attrNameLst>
                                      </p:cBhvr>
                                      <p:tavLst>
                                        <p:tav tm="0">
                                          <p:val>
                                            <p:fltVal val="0"/>
                                          </p:val>
                                        </p:tav>
                                        <p:tav tm="100000">
                                          <p:val>
                                            <p:strVal val="#ppt_h"/>
                                          </p:val>
                                        </p:tav>
                                      </p:tavLst>
                                    </p:anim>
                                    <p:anim calcmode="lin" valueType="num">
                                      <p:cBhvr>
                                        <p:cTn id="279" dur="1000" fill="hold"/>
                                        <p:tgtEl>
                                          <p:spTgt spid="55"/>
                                        </p:tgtEl>
                                        <p:attrNameLst>
                                          <p:attrName>style.rotation</p:attrName>
                                        </p:attrNameLst>
                                      </p:cBhvr>
                                      <p:tavLst>
                                        <p:tav tm="0">
                                          <p:val>
                                            <p:fltVal val="90"/>
                                          </p:val>
                                        </p:tav>
                                        <p:tav tm="100000">
                                          <p:val>
                                            <p:fltVal val="0"/>
                                          </p:val>
                                        </p:tav>
                                      </p:tavLst>
                                    </p:anim>
                                    <p:animEffect transition="in" filter="fade">
                                      <p:cBhvr>
                                        <p:cTn id="280" dur="1000"/>
                                        <p:tgtEl>
                                          <p:spTgt spid="55"/>
                                        </p:tgtEl>
                                      </p:cBhvr>
                                    </p:animEffect>
                                  </p:childTnLst>
                                </p:cTn>
                              </p:par>
                              <p:par>
                                <p:cTn id="281" presetID="31" presetClass="entr" presetSubtype="0" fill="hold" grpId="0" nodeType="withEffect">
                                  <p:stCondLst>
                                    <p:cond delay="0"/>
                                  </p:stCondLst>
                                  <p:childTnLst>
                                    <p:set>
                                      <p:cBhvr>
                                        <p:cTn id="282" dur="1" fill="hold">
                                          <p:stCondLst>
                                            <p:cond delay="0"/>
                                          </p:stCondLst>
                                        </p:cTn>
                                        <p:tgtEl>
                                          <p:spTgt spid="56"/>
                                        </p:tgtEl>
                                        <p:attrNameLst>
                                          <p:attrName>style.visibility</p:attrName>
                                        </p:attrNameLst>
                                      </p:cBhvr>
                                      <p:to>
                                        <p:strVal val="visible"/>
                                      </p:to>
                                    </p:set>
                                    <p:anim calcmode="lin" valueType="num">
                                      <p:cBhvr>
                                        <p:cTn id="283" dur="1000" fill="hold"/>
                                        <p:tgtEl>
                                          <p:spTgt spid="56"/>
                                        </p:tgtEl>
                                        <p:attrNameLst>
                                          <p:attrName>ppt_w</p:attrName>
                                        </p:attrNameLst>
                                      </p:cBhvr>
                                      <p:tavLst>
                                        <p:tav tm="0">
                                          <p:val>
                                            <p:fltVal val="0"/>
                                          </p:val>
                                        </p:tav>
                                        <p:tav tm="100000">
                                          <p:val>
                                            <p:strVal val="#ppt_w"/>
                                          </p:val>
                                        </p:tav>
                                      </p:tavLst>
                                    </p:anim>
                                    <p:anim calcmode="lin" valueType="num">
                                      <p:cBhvr>
                                        <p:cTn id="284" dur="1000" fill="hold"/>
                                        <p:tgtEl>
                                          <p:spTgt spid="56"/>
                                        </p:tgtEl>
                                        <p:attrNameLst>
                                          <p:attrName>ppt_h</p:attrName>
                                        </p:attrNameLst>
                                      </p:cBhvr>
                                      <p:tavLst>
                                        <p:tav tm="0">
                                          <p:val>
                                            <p:fltVal val="0"/>
                                          </p:val>
                                        </p:tav>
                                        <p:tav tm="100000">
                                          <p:val>
                                            <p:strVal val="#ppt_h"/>
                                          </p:val>
                                        </p:tav>
                                      </p:tavLst>
                                    </p:anim>
                                    <p:anim calcmode="lin" valueType="num">
                                      <p:cBhvr>
                                        <p:cTn id="285" dur="1000" fill="hold"/>
                                        <p:tgtEl>
                                          <p:spTgt spid="56"/>
                                        </p:tgtEl>
                                        <p:attrNameLst>
                                          <p:attrName>style.rotation</p:attrName>
                                        </p:attrNameLst>
                                      </p:cBhvr>
                                      <p:tavLst>
                                        <p:tav tm="0">
                                          <p:val>
                                            <p:fltVal val="90"/>
                                          </p:val>
                                        </p:tav>
                                        <p:tav tm="100000">
                                          <p:val>
                                            <p:fltVal val="0"/>
                                          </p:val>
                                        </p:tav>
                                      </p:tavLst>
                                    </p:anim>
                                    <p:animEffect transition="in" filter="fade">
                                      <p:cBhvr>
                                        <p:cTn id="286" dur="1000"/>
                                        <p:tgtEl>
                                          <p:spTgt spid="56"/>
                                        </p:tgtEl>
                                      </p:cBhvr>
                                    </p:animEffect>
                                  </p:childTnLst>
                                </p:cTn>
                              </p:par>
                              <p:par>
                                <p:cTn id="287" presetID="31" presetClass="entr" presetSubtype="0" fill="hold" grpId="0" nodeType="withEffect">
                                  <p:stCondLst>
                                    <p:cond delay="0"/>
                                  </p:stCondLst>
                                  <p:childTnLst>
                                    <p:set>
                                      <p:cBhvr>
                                        <p:cTn id="288" dur="1" fill="hold">
                                          <p:stCondLst>
                                            <p:cond delay="0"/>
                                          </p:stCondLst>
                                        </p:cTn>
                                        <p:tgtEl>
                                          <p:spTgt spid="57"/>
                                        </p:tgtEl>
                                        <p:attrNameLst>
                                          <p:attrName>style.visibility</p:attrName>
                                        </p:attrNameLst>
                                      </p:cBhvr>
                                      <p:to>
                                        <p:strVal val="visible"/>
                                      </p:to>
                                    </p:set>
                                    <p:anim calcmode="lin" valueType="num">
                                      <p:cBhvr>
                                        <p:cTn id="289" dur="1000" fill="hold"/>
                                        <p:tgtEl>
                                          <p:spTgt spid="57"/>
                                        </p:tgtEl>
                                        <p:attrNameLst>
                                          <p:attrName>ppt_w</p:attrName>
                                        </p:attrNameLst>
                                      </p:cBhvr>
                                      <p:tavLst>
                                        <p:tav tm="0">
                                          <p:val>
                                            <p:fltVal val="0"/>
                                          </p:val>
                                        </p:tav>
                                        <p:tav tm="100000">
                                          <p:val>
                                            <p:strVal val="#ppt_w"/>
                                          </p:val>
                                        </p:tav>
                                      </p:tavLst>
                                    </p:anim>
                                    <p:anim calcmode="lin" valueType="num">
                                      <p:cBhvr>
                                        <p:cTn id="290" dur="1000" fill="hold"/>
                                        <p:tgtEl>
                                          <p:spTgt spid="57"/>
                                        </p:tgtEl>
                                        <p:attrNameLst>
                                          <p:attrName>ppt_h</p:attrName>
                                        </p:attrNameLst>
                                      </p:cBhvr>
                                      <p:tavLst>
                                        <p:tav tm="0">
                                          <p:val>
                                            <p:fltVal val="0"/>
                                          </p:val>
                                        </p:tav>
                                        <p:tav tm="100000">
                                          <p:val>
                                            <p:strVal val="#ppt_h"/>
                                          </p:val>
                                        </p:tav>
                                      </p:tavLst>
                                    </p:anim>
                                    <p:anim calcmode="lin" valueType="num">
                                      <p:cBhvr>
                                        <p:cTn id="291" dur="1000" fill="hold"/>
                                        <p:tgtEl>
                                          <p:spTgt spid="57"/>
                                        </p:tgtEl>
                                        <p:attrNameLst>
                                          <p:attrName>style.rotation</p:attrName>
                                        </p:attrNameLst>
                                      </p:cBhvr>
                                      <p:tavLst>
                                        <p:tav tm="0">
                                          <p:val>
                                            <p:fltVal val="90"/>
                                          </p:val>
                                        </p:tav>
                                        <p:tav tm="100000">
                                          <p:val>
                                            <p:fltVal val="0"/>
                                          </p:val>
                                        </p:tav>
                                      </p:tavLst>
                                    </p:anim>
                                    <p:animEffect transition="in" filter="fade">
                                      <p:cBhvr>
                                        <p:cTn id="292" dur="1000"/>
                                        <p:tgtEl>
                                          <p:spTgt spid="57"/>
                                        </p:tgtEl>
                                      </p:cBhvr>
                                    </p:animEffect>
                                  </p:childTnLst>
                                </p:cTn>
                              </p:par>
                              <p:par>
                                <p:cTn id="293" presetID="31" presetClass="entr" presetSubtype="0" fill="hold" grpId="0" nodeType="withEffect">
                                  <p:stCondLst>
                                    <p:cond delay="0"/>
                                  </p:stCondLst>
                                  <p:childTnLst>
                                    <p:set>
                                      <p:cBhvr>
                                        <p:cTn id="294" dur="1" fill="hold">
                                          <p:stCondLst>
                                            <p:cond delay="0"/>
                                          </p:stCondLst>
                                        </p:cTn>
                                        <p:tgtEl>
                                          <p:spTgt spid="58"/>
                                        </p:tgtEl>
                                        <p:attrNameLst>
                                          <p:attrName>style.visibility</p:attrName>
                                        </p:attrNameLst>
                                      </p:cBhvr>
                                      <p:to>
                                        <p:strVal val="visible"/>
                                      </p:to>
                                    </p:set>
                                    <p:anim calcmode="lin" valueType="num">
                                      <p:cBhvr>
                                        <p:cTn id="295" dur="1000" fill="hold"/>
                                        <p:tgtEl>
                                          <p:spTgt spid="58"/>
                                        </p:tgtEl>
                                        <p:attrNameLst>
                                          <p:attrName>ppt_w</p:attrName>
                                        </p:attrNameLst>
                                      </p:cBhvr>
                                      <p:tavLst>
                                        <p:tav tm="0">
                                          <p:val>
                                            <p:fltVal val="0"/>
                                          </p:val>
                                        </p:tav>
                                        <p:tav tm="100000">
                                          <p:val>
                                            <p:strVal val="#ppt_w"/>
                                          </p:val>
                                        </p:tav>
                                      </p:tavLst>
                                    </p:anim>
                                    <p:anim calcmode="lin" valueType="num">
                                      <p:cBhvr>
                                        <p:cTn id="296" dur="1000" fill="hold"/>
                                        <p:tgtEl>
                                          <p:spTgt spid="58"/>
                                        </p:tgtEl>
                                        <p:attrNameLst>
                                          <p:attrName>ppt_h</p:attrName>
                                        </p:attrNameLst>
                                      </p:cBhvr>
                                      <p:tavLst>
                                        <p:tav tm="0">
                                          <p:val>
                                            <p:fltVal val="0"/>
                                          </p:val>
                                        </p:tav>
                                        <p:tav tm="100000">
                                          <p:val>
                                            <p:strVal val="#ppt_h"/>
                                          </p:val>
                                        </p:tav>
                                      </p:tavLst>
                                    </p:anim>
                                    <p:anim calcmode="lin" valueType="num">
                                      <p:cBhvr>
                                        <p:cTn id="297" dur="1000" fill="hold"/>
                                        <p:tgtEl>
                                          <p:spTgt spid="58"/>
                                        </p:tgtEl>
                                        <p:attrNameLst>
                                          <p:attrName>style.rotation</p:attrName>
                                        </p:attrNameLst>
                                      </p:cBhvr>
                                      <p:tavLst>
                                        <p:tav tm="0">
                                          <p:val>
                                            <p:fltVal val="90"/>
                                          </p:val>
                                        </p:tav>
                                        <p:tav tm="100000">
                                          <p:val>
                                            <p:fltVal val="0"/>
                                          </p:val>
                                        </p:tav>
                                      </p:tavLst>
                                    </p:anim>
                                    <p:animEffect transition="in" filter="fade">
                                      <p:cBhvr>
                                        <p:cTn id="298" dur="1000"/>
                                        <p:tgtEl>
                                          <p:spTgt spid="58"/>
                                        </p:tgtEl>
                                      </p:cBhvr>
                                    </p:animEffect>
                                  </p:childTnLst>
                                </p:cTn>
                              </p:par>
                              <p:par>
                                <p:cTn id="299" presetID="31" presetClass="entr" presetSubtype="0" fill="hold" grpId="0" nodeType="withEffect">
                                  <p:stCondLst>
                                    <p:cond delay="0"/>
                                  </p:stCondLst>
                                  <p:childTnLst>
                                    <p:set>
                                      <p:cBhvr>
                                        <p:cTn id="300" dur="1" fill="hold">
                                          <p:stCondLst>
                                            <p:cond delay="0"/>
                                          </p:stCondLst>
                                        </p:cTn>
                                        <p:tgtEl>
                                          <p:spTgt spid="59"/>
                                        </p:tgtEl>
                                        <p:attrNameLst>
                                          <p:attrName>style.visibility</p:attrName>
                                        </p:attrNameLst>
                                      </p:cBhvr>
                                      <p:to>
                                        <p:strVal val="visible"/>
                                      </p:to>
                                    </p:set>
                                    <p:anim calcmode="lin" valueType="num">
                                      <p:cBhvr>
                                        <p:cTn id="301" dur="1000" fill="hold"/>
                                        <p:tgtEl>
                                          <p:spTgt spid="59"/>
                                        </p:tgtEl>
                                        <p:attrNameLst>
                                          <p:attrName>ppt_w</p:attrName>
                                        </p:attrNameLst>
                                      </p:cBhvr>
                                      <p:tavLst>
                                        <p:tav tm="0">
                                          <p:val>
                                            <p:fltVal val="0"/>
                                          </p:val>
                                        </p:tav>
                                        <p:tav tm="100000">
                                          <p:val>
                                            <p:strVal val="#ppt_w"/>
                                          </p:val>
                                        </p:tav>
                                      </p:tavLst>
                                    </p:anim>
                                    <p:anim calcmode="lin" valueType="num">
                                      <p:cBhvr>
                                        <p:cTn id="302" dur="1000" fill="hold"/>
                                        <p:tgtEl>
                                          <p:spTgt spid="59"/>
                                        </p:tgtEl>
                                        <p:attrNameLst>
                                          <p:attrName>ppt_h</p:attrName>
                                        </p:attrNameLst>
                                      </p:cBhvr>
                                      <p:tavLst>
                                        <p:tav tm="0">
                                          <p:val>
                                            <p:fltVal val="0"/>
                                          </p:val>
                                        </p:tav>
                                        <p:tav tm="100000">
                                          <p:val>
                                            <p:strVal val="#ppt_h"/>
                                          </p:val>
                                        </p:tav>
                                      </p:tavLst>
                                    </p:anim>
                                    <p:anim calcmode="lin" valueType="num">
                                      <p:cBhvr>
                                        <p:cTn id="303" dur="1000" fill="hold"/>
                                        <p:tgtEl>
                                          <p:spTgt spid="59"/>
                                        </p:tgtEl>
                                        <p:attrNameLst>
                                          <p:attrName>style.rotation</p:attrName>
                                        </p:attrNameLst>
                                      </p:cBhvr>
                                      <p:tavLst>
                                        <p:tav tm="0">
                                          <p:val>
                                            <p:fltVal val="90"/>
                                          </p:val>
                                        </p:tav>
                                        <p:tav tm="100000">
                                          <p:val>
                                            <p:fltVal val="0"/>
                                          </p:val>
                                        </p:tav>
                                      </p:tavLst>
                                    </p:anim>
                                    <p:animEffect transition="in" filter="fade">
                                      <p:cBhvr>
                                        <p:cTn id="304" dur="1000"/>
                                        <p:tgtEl>
                                          <p:spTgt spid="59"/>
                                        </p:tgtEl>
                                      </p:cBhvr>
                                    </p:animEffect>
                                  </p:childTnLst>
                                </p:cTn>
                              </p:par>
                              <p:par>
                                <p:cTn id="305" presetID="31" presetClass="entr" presetSubtype="0" fill="hold" grpId="0" nodeType="withEffect">
                                  <p:stCondLst>
                                    <p:cond delay="0"/>
                                  </p:stCondLst>
                                  <p:childTnLst>
                                    <p:set>
                                      <p:cBhvr>
                                        <p:cTn id="306" dur="1" fill="hold">
                                          <p:stCondLst>
                                            <p:cond delay="0"/>
                                          </p:stCondLst>
                                        </p:cTn>
                                        <p:tgtEl>
                                          <p:spTgt spid="60"/>
                                        </p:tgtEl>
                                        <p:attrNameLst>
                                          <p:attrName>style.visibility</p:attrName>
                                        </p:attrNameLst>
                                      </p:cBhvr>
                                      <p:to>
                                        <p:strVal val="visible"/>
                                      </p:to>
                                    </p:set>
                                    <p:anim calcmode="lin" valueType="num">
                                      <p:cBhvr>
                                        <p:cTn id="307" dur="1000" fill="hold"/>
                                        <p:tgtEl>
                                          <p:spTgt spid="60"/>
                                        </p:tgtEl>
                                        <p:attrNameLst>
                                          <p:attrName>ppt_w</p:attrName>
                                        </p:attrNameLst>
                                      </p:cBhvr>
                                      <p:tavLst>
                                        <p:tav tm="0">
                                          <p:val>
                                            <p:fltVal val="0"/>
                                          </p:val>
                                        </p:tav>
                                        <p:tav tm="100000">
                                          <p:val>
                                            <p:strVal val="#ppt_w"/>
                                          </p:val>
                                        </p:tav>
                                      </p:tavLst>
                                    </p:anim>
                                    <p:anim calcmode="lin" valueType="num">
                                      <p:cBhvr>
                                        <p:cTn id="308" dur="1000" fill="hold"/>
                                        <p:tgtEl>
                                          <p:spTgt spid="60"/>
                                        </p:tgtEl>
                                        <p:attrNameLst>
                                          <p:attrName>ppt_h</p:attrName>
                                        </p:attrNameLst>
                                      </p:cBhvr>
                                      <p:tavLst>
                                        <p:tav tm="0">
                                          <p:val>
                                            <p:fltVal val="0"/>
                                          </p:val>
                                        </p:tav>
                                        <p:tav tm="100000">
                                          <p:val>
                                            <p:strVal val="#ppt_h"/>
                                          </p:val>
                                        </p:tav>
                                      </p:tavLst>
                                    </p:anim>
                                    <p:anim calcmode="lin" valueType="num">
                                      <p:cBhvr>
                                        <p:cTn id="309" dur="1000" fill="hold"/>
                                        <p:tgtEl>
                                          <p:spTgt spid="60"/>
                                        </p:tgtEl>
                                        <p:attrNameLst>
                                          <p:attrName>style.rotation</p:attrName>
                                        </p:attrNameLst>
                                      </p:cBhvr>
                                      <p:tavLst>
                                        <p:tav tm="0">
                                          <p:val>
                                            <p:fltVal val="90"/>
                                          </p:val>
                                        </p:tav>
                                        <p:tav tm="100000">
                                          <p:val>
                                            <p:fltVal val="0"/>
                                          </p:val>
                                        </p:tav>
                                      </p:tavLst>
                                    </p:anim>
                                    <p:animEffect transition="in" filter="fade">
                                      <p:cBhvr>
                                        <p:cTn id="310" dur="1000"/>
                                        <p:tgtEl>
                                          <p:spTgt spid="60"/>
                                        </p:tgtEl>
                                      </p:cBhvr>
                                    </p:animEffect>
                                  </p:childTnLst>
                                </p:cTn>
                              </p:par>
                              <p:par>
                                <p:cTn id="311" presetID="31" presetClass="entr" presetSubtype="0" fill="hold" grpId="0" nodeType="withEffect">
                                  <p:stCondLst>
                                    <p:cond delay="0"/>
                                  </p:stCondLst>
                                  <p:childTnLst>
                                    <p:set>
                                      <p:cBhvr>
                                        <p:cTn id="312" dur="1" fill="hold">
                                          <p:stCondLst>
                                            <p:cond delay="0"/>
                                          </p:stCondLst>
                                        </p:cTn>
                                        <p:tgtEl>
                                          <p:spTgt spid="61"/>
                                        </p:tgtEl>
                                        <p:attrNameLst>
                                          <p:attrName>style.visibility</p:attrName>
                                        </p:attrNameLst>
                                      </p:cBhvr>
                                      <p:to>
                                        <p:strVal val="visible"/>
                                      </p:to>
                                    </p:set>
                                    <p:anim calcmode="lin" valueType="num">
                                      <p:cBhvr>
                                        <p:cTn id="313" dur="1000" fill="hold"/>
                                        <p:tgtEl>
                                          <p:spTgt spid="61"/>
                                        </p:tgtEl>
                                        <p:attrNameLst>
                                          <p:attrName>ppt_w</p:attrName>
                                        </p:attrNameLst>
                                      </p:cBhvr>
                                      <p:tavLst>
                                        <p:tav tm="0">
                                          <p:val>
                                            <p:fltVal val="0"/>
                                          </p:val>
                                        </p:tav>
                                        <p:tav tm="100000">
                                          <p:val>
                                            <p:strVal val="#ppt_w"/>
                                          </p:val>
                                        </p:tav>
                                      </p:tavLst>
                                    </p:anim>
                                    <p:anim calcmode="lin" valueType="num">
                                      <p:cBhvr>
                                        <p:cTn id="314" dur="1000" fill="hold"/>
                                        <p:tgtEl>
                                          <p:spTgt spid="61"/>
                                        </p:tgtEl>
                                        <p:attrNameLst>
                                          <p:attrName>ppt_h</p:attrName>
                                        </p:attrNameLst>
                                      </p:cBhvr>
                                      <p:tavLst>
                                        <p:tav tm="0">
                                          <p:val>
                                            <p:fltVal val="0"/>
                                          </p:val>
                                        </p:tav>
                                        <p:tav tm="100000">
                                          <p:val>
                                            <p:strVal val="#ppt_h"/>
                                          </p:val>
                                        </p:tav>
                                      </p:tavLst>
                                    </p:anim>
                                    <p:anim calcmode="lin" valueType="num">
                                      <p:cBhvr>
                                        <p:cTn id="315" dur="1000" fill="hold"/>
                                        <p:tgtEl>
                                          <p:spTgt spid="61"/>
                                        </p:tgtEl>
                                        <p:attrNameLst>
                                          <p:attrName>style.rotation</p:attrName>
                                        </p:attrNameLst>
                                      </p:cBhvr>
                                      <p:tavLst>
                                        <p:tav tm="0">
                                          <p:val>
                                            <p:fltVal val="90"/>
                                          </p:val>
                                        </p:tav>
                                        <p:tav tm="100000">
                                          <p:val>
                                            <p:fltVal val="0"/>
                                          </p:val>
                                        </p:tav>
                                      </p:tavLst>
                                    </p:anim>
                                    <p:animEffect transition="in" filter="fade">
                                      <p:cBhvr>
                                        <p:cTn id="316" dur="1000"/>
                                        <p:tgtEl>
                                          <p:spTgt spid="61"/>
                                        </p:tgtEl>
                                      </p:cBhvr>
                                    </p:animEffect>
                                  </p:childTnLst>
                                </p:cTn>
                              </p:par>
                              <p:par>
                                <p:cTn id="317" presetID="31" presetClass="entr" presetSubtype="0" fill="hold" grpId="0" nodeType="withEffect">
                                  <p:stCondLst>
                                    <p:cond delay="0"/>
                                  </p:stCondLst>
                                  <p:childTnLst>
                                    <p:set>
                                      <p:cBhvr>
                                        <p:cTn id="318" dur="1" fill="hold">
                                          <p:stCondLst>
                                            <p:cond delay="0"/>
                                          </p:stCondLst>
                                        </p:cTn>
                                        <p:tgtEl>
                                          <p:spTgt spid="62"/>
                                        </p:tgtEl>
                                        <p:attrNameLst>
                                          <p:attrName>style.visibility</p:attrName>
                                        </p:attrNameLst>
                                      </p:cBhvr>
                                      <p:to>
                                        <p:strVal val="visible"/>
                                      </p:to>
                                    </p:set>
                                    <p:anim calcmode="lin" valueType="num">
                                      <p:cBhvr>
                                        <p:cTn id="319" dur="1000" fill="hold"/>
                                        <p:tgtEl>
                                          <p:spTgt spid="62"/>
                                        </p:tgtEl>
                                        <p:attrNameLst>
                                          <p:attrName>ppt_w</p:attrName>
                                        </p:attrNameLst>
                                      </p:cBhvr>
                                      <p:tavLst>
                                        <p:tav tm="0">
                                          <p:val>
                                            <p:fltVal val="0"/>
                                          </p:val>
                                        </p:tav>
                                        <p:tav tm="100000">
                                          <p:val>
                                            <p:strVal val="#ppt_w"/>
                                          </p:val>
                                        </p:tav>
                                      </p:tavLst>
                                    </p:anim>
                                    <p:anim calcmode="lin" valueType="num">
                                      <p:cBhvr>
                                        <p:cTn id="320" dur="1000" fill="hold"/>
                                        <p:tgtEl>
                                          <p:spTgt spid="62"/>
                                        </p:tgtEl>
                                        <p:attrNameLst>
                                          <p:attrName>ppt_h</p:attrName>
                                        </p:attrNameLst>
                                      </p:cBhvr>
                                      <p:tavLst>
                                        <p:tav tm="0">
                                          <p:val>
                                            <p:fltVal val="0"/>
                                          </p:val>
                                        </p:tav>
                                        <p:tav tm="100000">
                                          <p:val>
                                            <p:strVal val="#ppt_h"/>
                                          </p:val>
                                        </p:tav>
                                      </p:tavLst>
                                    </p:anim>
                                    <p:anim calcmode="lin" valueType="num">
                                      <p:cBhvr>
                                        <p:cTn id="321" dur="1000" fill="hold"/>
                                        <p:tgtEl>
                                          <p:spTgt spid="62"/>
                                        </p:tgtEl>
                                        <p:attrNameLst>
                                          <p:attrName>style.rotation</p:attrName>
                                        </p:attrNameLst>
                                      </p:cBhvr>
                                      <p:tavLst>
                                        <p:tav tm="0">
                                          <p:val>
                                            <p:fltVal val="90"/>
                                          </p:val>
                                        </p:tav>
                                        <p:tav tm="100000">
                                          <p:val>
                                            <p:fltVal val="0"/>
                                          </p:val>
                                        </p:tav>
                                      </p:tavLst>
                                    </p:anim>
                                    <p:animEffect transition="in" filter="fade">
                                      <p:cBhvr>
                                        <p:cTn id="322" dur="1000"/>
                                        <p:tgtEl>
                                          <p:spTgt spid="62"/>
                                        </p:tgtEl>
                                      </p:cBhvr>
                                    </p:animEffect>
                                  </p:childTnLst>
                                </p:cTn>
                              </p:par>
                              <p:par>
                                <p:cTn id="323" presetID="31" presetClass="entr" presetSubtype="0" fill="hold" grpId="0" nodeType="withEffect">
                                  <p:stCondLst>
                                    <p:cond delay="0"/>
                                  </p:stCondLst>
                                  <p:childTnLst>
                                    <p:set>
                                      <p:cBhvr>
                                        <p:cTn id="324" dur="1" fill="hold">
                                          <p:stCondLst>
                                            <p:cond delay="0"/>
                                          </p:stCondLst>
                                        </p:cTn>
                                        <p:tgtEl>
                                          <p:spTgt spid="63"/>
                                        </p:tgtEl>
                                        <p:attrNameLst>
                                          <p:attrName>style.visibility</p:attrName>
                                        </p:attrNameLst>
                                      </p:cBhvr>
                                      <p:to>
                                        <p:strVal val="visible"/>
                                      </p:to>
                                    </p:set>
                                    <p:anim calcmode="lin" valueType="num">
                                      <p:cBhvr>
                                        <p:cTn id="325" dur="1000" fill="hold"/>
                                        <p:tgtEl>
                                          <p:spTgt spid="63"/>
                                        </p:tgtEl>
                                        <p:attrNameLst>
                                          <p:attrName>ppt_w</p:attrName>
                                        </p:attrNameLst>
                                      </p:cBhvr>
                                      <p:tavLst>
                                        <p:tav tm="0">
                                          <p:val>
                                            <p:fltVal val="0"/>
                                          </p:val>
                                        </p:tav>
                                        <p:tav tm="100000">
                                          <p:val>
                                            <p:strVal val="#ppt_w"/>
                                          </p:val>
                                        </p:tav>
                                      </p:tavLst>
                                    </p:anim>
                                    <p:anim calcmode="lin" valueType="num">
                                      <p:cBhvr>
                                        <p:cTn id="326" dur="1000" fill="hold"/>
                                        <p:tgtEl>
                                          <p:spTgt spid="63"/>
                                        </p:tgtEl>
                                        <p:attrNameLst>
                                          <p:attrName>ppt_h</p:attrName>
                                        </p:attrNameLst>
                                      </p:cBhvr>
                                      <p:tavLst>
                                        <p:tav tm="0">
                                          <p:val>
                                            <p:fltVal val="0"/>
                                          </p:val>
                                        </p:tav>
                                        <p:tav tm="100000">
                                          <p:val>
                                            <p:strVal val="#ppt_h"/>
                                          </p:val>
                                        </p:tav>
                                      </p:tavLst>
                                    </p:anim>
                                    <p:anim calcmode="lin" valueType="num">
                                      <p:cBhvr>
                                        <p:cTn id="327" dur="1000" fill="hold"/>
                                        <p:tgtEl>
                                          <p:spTgt spid="63"/>
                                        </p:tgtEl>
                                        <p:attrNameLst>
                                          <p:attrName>style.rotation</p:attrName>
                                        </p:attrNameLst>
                                      </p:cBhvr>
                                      <p:tavLst>
                                        <p:tav tm="0">
                                          <p:val>
                                            <p:fltVal val="90"/>
                                          </p:val>
                                        </p:tav>
                                        <p:tav tm="100000">
                                          <p:val>
                                            <p:fltVal val="0"/>
                                          </p:val>
                                        </p:tav>
                                      </p:tavLst>
                                    </p:anim>
                                    <p:animEffect transition="in" filter="fade">
                                      <p:cBhvr>
                                        <p:cTn id="328" dur="1000"/>
                                        <p:tgtEl>
                                          <p:spTgt spid="63"/>
                                        </p:tgtEl>
                                      </p:cBhvr>
                                    </p:animEffect>
                                  </p:childTnLst>
                                </p:cTn>
                              </p:par>
                              <p:par>
                                <p:cTn id="329" presetID="31" presetClass="entr" presetSubtype="0" fill="hold" grpId="0" nodeType="withEffect">
                                  <p:stCondLst>
                                    <p:cond delay="0"/>
                                  </p:stCondLst>
                                  <p:childTnLst>
                                    <p:set>
                                      <p:cBhvr>
                                        <p:cTn id="330" dur="1" fill="hold">
                                          <p:stCondLst>
                                            <p:cond delay="0"/>
                                          </p:stCondLst>
                                        </p:cTn>
                                        <p:tgtEl>
                                          <p:spTgt spid="64"/>
                                        </p:tgtEl>
                                        <p:attrNameLst>
                                          <p:attrName>style.visibility</p:attrName>
                                        </p:attrNameLst>
                                      </p:cBhvr>
                                      <p:to>
                                        <p:strVal val="visible"/>
                                      </p:to>
                                    </p:set>
                                    <p:anim calcmode="lin" valueType="num">
                                      <p:cBhvr>
                                        <p:cTn id="331" dur="1000" fill="hold"/>
                                        <p:tgtEl>
                                          <p:spTgt spid="64"/>
                                        </p:tgtEl>
                                        <p:attrNameLst>
                                          <p:attrName>ppt_w</p:attrName>
                                        </p:attrNameLst>
                                      </p:cBhvr>
                                      <p:tavLst>
                                        <p:tav tm="0">
                                          <p:val>
                                            <p:fltVal val="0"/>
                                          </p:val>
                                        </p:tav>
                                        <p:tav tm="100000">
                                          <p:val>
                                            <p:strVal val="#ppt_w"/>
                                          </p:val>
                                        </p:tav>
                                      </p:tavLst>
                                    </p:anim>
                                    <p:anim calcmode="lin" valueType="num">
                                      <p:cBhvr>
                                        <p:cTn id="332" dur="1000" fill="hold"/>
                                        <p:tgtEl>
                                          <p:spTgt spid="64"/>
                                        </p:tgtEl>
                                        <p:attrNameLst>
                                          <p:attrName>ppt_h</p:attrName>
                                        </p:attrNameLst>
                                      </p:cBhvr>
                                      <p:tavLst>
                                        <p:tav tm="0">
                                          <p:val>
                                            <p:fltVal val="0"/>
                                          </p:val>
                                        </p:tav>
                                        <p:tav tm="100000">
                                          <p:val>
                                            <p:strVal val="#ppt_h"/>
                                          </p:val>
                                        </p:tav>
                                      </p:tavLst>
                                    </p:anim>
                                    <p:anim calcmode="lin" valueType="num">
                                      <p:cBhvr>
                                        <p:cTn id="333" dur="1000" fill="hold"/>
                                        <p:tgtEl>
                                          <p:spTgt spid="64"/>
                                        </p:tgtEl>
                                        <p:attrNameLst>
                                          <p:attrName>style.rotation</p:attrName>
                                        </p:attrNameLst>
                                      </p:cBhvr>
                                      <p:tavLst>
                                        <p:tav tm="0">
                                          <p:val>
                                            <p:fltVal val="90"/>
                                          </p:val>
                                        </p:tav>
                                        <p:tav tm="100000">
                                          <p:val>
                                            <p:fltVal val="0"/>
                                          </p:val>
                                        </p:tav>
                                      </p:tavLst>
                                    </p:anim>
                                    <p:animEffect transition="in" filter="fade">
                                      <p:cBhvr>
                                        <p:cTn id="334" dur="1000"/>
                                        <p:tgtEl>
                                          <p:spTgt spid="64"/>
                                        </p:tgtEl>
                                      </p:cBhvr>
                                    </p:animEffect>
                                  </p:childTnLst>
                                </p:cTn>
                              </p:par>
                              <p:par>
                                <p:cTn id="335" presetID="31" presetClass="entr" presetSubtype="0" fill="hold" grpId="0" nodeType="withEffect">
                                  <p:stCondLst>
                                    <p:cond delay="0"/>
                                  </p:stCondLst>
                                  <p:childTnLst>
                                    <p:set>
                                      <p:cBhvr>
                                        <p:cTn id="336" dur="1" fill="hold">
                                          <p:stCondLst>
                                            <p:cond delay="0"/>
                                          </p:stCondLst>
                                        </p:cTn>
                                        <p:tgtEl>
                                          <p:spTgt spid="65"/>
                                        </p:tgtEl>
                                        <p:attrNameLst>
                                          <p:attrName>style.visibility</p:attrName>
                                        </p:attrNameLst>
                                      </p:cBhvr>
                                      <p:to>
                                        <p:strVal val="visible"/>
                                      </p:to>
                                    </p:set>
                                    <p:anim calcmode="lin" valueType="num">
                                      <p:cBhvr>
                                        <p:cTn id="337" dur="1000" fill="hold"/>
                                        <p:tgtEl>
                                          <p:spTgt spid="65"/>
                                        </p:tgtEl>
                                        <p:attrNameLst>
                                          <p:attrName>ppt_w</p:attrName>
                                        </p:attrNameLst>
                                      </p:cBhvr>
                                      <p:tavLst>
                                        <p:tav tm="0">
                                          <p:val>
                                            <p:fltVal val="0"/>
                                          </p:val>
                                        </p:tav>
                                        <p:tav tm="100000">
                                          <p:val>
                                            <p:strVal val="#ppt_w"/>
                                          </p:val>
                                        </p:tav>
                                      </p:tavLst>
                                    </p:anim>
                                    <p:anim calcmode="lin" valueType="num">
                                      <p:cBhvr>
                                        <p:cTn id="338" dur="1000" fill="hold"/>
                                        <p:tgtEl>
                                          <p:spTgt spid="65"/>
                                        </p:tgtEl>
                                        <p:attrNameLst>
                                          <p:attrName>ppt_h</p:attrName>
                                        </p:attrNameLst>
                                      </p:cBhvr>
                                      <p:tavLst>
                                        <p:tav tm="0">
                                          <p:val>
                                            <p:fltVal val="0"/>
                                          </p:val>
                                        </p:tav>
                                        <p:tav tm="100000">
                                          <p:val>
                                            <p:strVal val="#ppt_h"/>
                                          </p:val>
                                        </p:tav>
                                      </p:tavLst>
                                    </p:anim>
                                    <p:anim calcmode="lin" valueType="num">
                                      <p:cBhvr>
                                        <p:cTn id="339" dur="1000" fill="hold"/>
                                        <p:tgtEl>
                                          <p:spTgt spid="65"/>
                                        </p:tgtEl>
                                        <p:attrNameLst>
                                          <p:attrName>style.rotation</p:attrName>
                                        </p:attrNameLst>
                                      </p:cBhvr>
                                      <p:tavLst>
                                        <p:tav tm="0">
                                          <p:val>
                                            <p:fltVal val="90"/>
                                          </p:val>
                                        </p:tav>
                                        <p:tav tm="100000">
                                          <p:val>
                                            <p:fltVal val="0"/>
                                          </p:val>
                                        </p:tav>
                                      </p:tavLst>
                                    </p:anim>
                                    <p:animEffect transition="in" filter="fade">
                                      <p:cBhvr>
                                        <p:cTn id="340" dur="1000"/>
                                        <p:tgtEl>
                                          <p:spTgt spid="65"/>
                                        </p:tgtEl>
                                      </p:cBhvr>
                                    </p:animEffect>
                                  </p:childTnLst>
                                </p:cTn>
                              </p:par>
                              <p:par>
                                <p:cTn id="341" presetID="31" presetClass="entr" presetSubtype="0" fill="hold" grpId="0" nodeType="withEffect">
                                  <p:stCondLst>
                                    <p:cond delay="0"/>
                                  </p:stCondLst>
                                  <p:childTnLst>
                                    <p:set>
                                      <p:cBhvr>
                                        <p:cTn id="342" dur="1" fill="hold">
                                          <p:stCondLst>
                                            <p:cond delay="0"/>
                                          </p:stCondLst>
                                        </p:cTn>
                                        <p:tgtEl>
                                          <p:spTgt spid="66"/>
                                        </p:tgtEl>
                                        <p:attrNameLst>
                                          <p:attrName>style.visibility</p:attrName>
                                        </p:attrNameLst>
                                      </p:cBhvr>
                                      <p:to>
                                        <p:strVal val="visible"/>
                                      </p:to>
                                    </p:set>
                                    <p:anim calcmode="lin" valueType="num">
                                      <p:cBhvr>
                                        <p:cTn id="343" dur="1000" fill="hold"/>
                                        <p:tgtEl>
                                          <p:spTgt spid="66"/>
                                        </p:tgtEl>
                                        <p:attrNameLst>
                                          <p:attrName>ppt_w</p:attrName>
                                        </p:attrNameLst>
                                      </p:cBhvr>
                                      <p:tavLst>
                                        <p:tav tm="0">
                                          <p:val>
                                            <p:fltVal val="0"/>
                                          </p:val>
                                        </p:tav>
                                        <p:tav tm="100000">
                                          <p:val>
                                            <p:strVal val="#ppt_w"/>
                                          </p:val>
                                        </p:tav>
                                      </p:tavLst>
                                    </p:anim>
                                    <p:anim calcmode="lin" valueType="num">
                                      <p:cBhvr>
                                        <p:cTn id="344" dur="1000" fill="hold"/>
                                        <p:tgtEl>
                                          <p:spTgt spid="66"/>
                                        </p:tgtEl>
                                        <p:attrNameLst>
                                          <p:attrName>ppt_h</p:attrName>
                                        </p:attrNameLst>
                                      </p:cBhvr>
                                      <p:tavLst>
                                        <p:tav tm="0">
                                          <p:val>
                                            <p:fltVal val="0"/>
                                          </p:val>
                                        </p:tav>
                                        <p:tav tm="100000">
                                          <p:val>
                                            <p:strVal val="#ppt_h"/>
                                          </p:val>
                                        </p:tav>
                                      </p:tavLst>
                                    </p:anim>
                                    <p:anim calcmode="lin" valueType="num">
                                      <p:cBhvr>
                                        <p:cTn id="345" dur="1000" fill="hold"/>
                                        <p:tgtEl>
                                          <p:spTgt spid="66"/>
                                        </p:tgtEl>
                                        <p:attrNameLst>
                                          <p:attrName>style.rotation</p:attrName>
                                        </p:attrNameLst>
                                      </p:cBhvr>
                                      <p:tavLst>
                                        <p:tav tm="0">
                                          <p:val>
                                            <p:fltVal val="90"/>
                                          </p:val>
                                        </p:tav>
                                        <p:tav tm="100000">
                                          <p:val>
                                            <p:fltVal val="0"/>
                                          </p:val>
                                        </p:tav>
                                      </p:tavLst>
                                    </p:anim>
                                    <p:animEffect transition="in" filter="fade">
                                      <p:cBhvr>
                                        <p:cTn id="346" dur="1000"/>
                                        <p:tgtEl>
                                          <p:spTgt spid="66"/>
                                        </p:tgtEl>
                                      </p:cBhvr>
                                    </p:animEffect>
                                  </p:childTnLst>
                                </p:cTn>
                              </p:par>
                              <p:par>
                                <p:cTn id="347" presetID="31" presetClass="entr" presetSubtype="0" fill="hold" grpId="0" nodeType="withEffect">
                                  <p:stCondLst>
                                    <p:cond delay="0"/>
                                  </p:stCondLst>
                                  <p:childTnLst>
                                    <p:set>
                                      <p:cBhvr>
                                        <p:cTn id="348" dur="1" fill="hold">
                                          <p:stCondLst>
                                            <p:cond delay="0"/>
                                          </p:stCondLst>
                                        </p:cTn>
                                        <p:tgtEl>
                                          <p:spTgt spid="67"/>
                                        </p:tgtEl>
                                        <p:attrNameLst>
                                          <p:attrName>style.visibility</p:attrName>
                                        </p:attrNameLst>
                                      </p:cBhvr>
                                      <p:to>
                                        <p:strVal val="visible"/>
                                      </p:to>
                                    </p:set>
                                    <p:anim calcmode="lin" valueType="num">
                                      <p:cBhvr>
                                        <p:cTn id="349" dur="1000" fill="hold"/>
                                        <p:tgtEl>
                                          <p:spTgt spid="67"/>
                                        </p:tgtEl>
                                        <p:attrNameLst>
                                          <p:attrName>ppt_w</p:attrName>
                                        </p:attrNameLst>
                                      </p:cBhvr>
                                      <p:tavLst>
                                        <p:tav tm="0">
                                          <p:val>
                                            <p:fltVal val="0"/>
                                          </p:val>
                                        </p:tav>
                                        <p:tav tm="100000">
                                          <p:val>
                                            <p:strVal val="#ppt_w"/>
                                          </p:val>
                                        </p:tav>
                                      </p:tavLst>
                                    </p:anim>
                                    <p:anim calcmode="lin" valueType="num">
                                      <p:cBhvr>
                                        <p:cTn id="350" dur="1000" fill="hold"/>
                                        <p:tgtEl>
                                          <p:spTgt spid="67"/>
                                        </p:tgtEl>
                                        <p:attrNameLst>
                                          <p:attrName>ppt_h</p:attrName>
                                        </p:attrNameLst>
                                      </p:cBhvr>
                                      <p:tavLst>
                                        <p:tav tm="0">
                                          <p:val>
                                            <p:fltVal val="0"/>
                                          </p:val>
                                        </p:tav>
                                        <p:tav tm="100000">
                                          <p:val>
                                            <p:strVal val="#ppt_h"/>
                                          </p:val>
                                        </p:tav>
                                      </p:tavLst>
                                    </p:anim>
                                    <p:anim calcmode="lin" valueType="num">
                                      <p:cBhvr>
                                        <p:cTn id="351" dur="1000" fill="hold"/>
                                        <p:tgtEl>
                                          <p:spTgt spid="67"/>
                                        </p:tgtEl>
                                        <p:attrNameLst>
                                          <p:attrName>style.rotation</p:attrName>
                                        </p:attrNameLst>
                                      </p:cBhvr>
                                      <p:tavLst>
                                        <p:tav tm="0">
                                          <p:val>
                                            <p:fltVal val="90"/>
                                          </p:val>
                                        </p:tav>
                                        <p:tav tm="100000">
                                          <p:val>
                                            <p:fltVal val="0"/>
                                          </p:val>
                                        </p:tav>
                                      </p:tavLst>
                                    </p:anim>
                                    <p:animEffect transition="in" filter="fade">
                                      <p:cBhvr>
                                        <p:cTn id="352" dur="1000"/>
                                        <p:tgtEl>
                                          <p:spTgt spid="67"/>
                                        </p:tgtEl>
                                      </p:cBhvr>
                                    </p:animEffect>
                                  </p:childTnLst>
                                </p:cTn>
                              </p:par>
                              <p:par>
                                <p:cTn id="353" presetID="31" presetClass="entr" presetSubtype="0" fill="hold" grpId="0" nodeType="withEffect">
                                  <p:stCondLst>
                                    <p:cond delay="0"/>
                                  </p:stCondLst>
                                  <p:childTnLst>
                                    <p:set>
                                      <p:cBhvr>
                                        <p:cTn id="354" dur="1" fill="hold">
                                          <p:stCondLst>
                                            <p:cond delay="0"/>
                                          </p:stCondLst>
                                        </p:cTn>
                                        <p:tgtEl>
                                          <p:spTgt spid="68"/>
                                        </p:tgtEl>
                                        <p:attrNameLst>
                                          <p:attrName>style.visibility</p:attrName>
                                        </p:attrNameLst>
                                      </p:cBhvr>
                                      <p:to>
                                        <p:strVal val="visible"/>
                                      </p:to>
                                    </p:set>
                                    <p:anim calcmode="lin" valueType="num">
                                      <p:cBhvr>
                                        <p:cTn id="355" dur="1000" fill="hold"/>
                                        <p:tgtEl>
                                          <p:spTgt spid="68"/>
                                        </p:tgtEl>
                                        <p:attrNameLst>
                                          <p:attrName>ppt_w</p:attrName>
                                        </p:attrNameLst>
                                      </p:cBhvr>
                                      <p:tavLst>
                                        <p:tav tm="0">
                                          <p:val>
                                            <p:fltVal val="0"/>
                                          </p:val>
                                        </p:tav>
                                        <p:tav tm="100000">
                                          <p:val>
                                            <p:strVal val="#ppt_w"/>
                                          </p:val>
                                        </p:tav>
                                      </p:tavLst>
                                    </p:anim>
                                    <p:anim calcmode="lin" valueType="num">
                                      <p:cBhvr>
                                        <p:cTn id="356" dur="1000" fill="hold"/>
                                        <p:tgtEl>
                                          <p:spTgt spid="68"/>
                                        </p:tgtEl>
                                        <p:attrNameLst>
                                          <p:attrName>ppt_h</p:attrName>
                                        </p:attrNameLst>
                                      </p:cBhvr>
                                      <p:tavLst>
                                        <p:tav tm="0">
                                          <p:val>
                                            <p:fltVal val="0"/>
                                          </p:val>
                                        </p:tav>
                                        <p:tav tm="100000">
                                          <p:val>
                                            <p:strVal val="#ppt_h"/>
                                          </p:val>
                                        </p:tav>
                                      </p:tavLst>
                                    </p:anim>
                                    <p:anim calcmode="lin" valueType="num">
                                      <p:cBhvr>
                                        <p:cTn id="357" dur="1000" fill="hold"/>
                                        <p:tgtEl>
                                          <p:spTgt spid="68"/>
                                        </p:tgtEl>
                                        <p:attrNameLst>
                                          <p:attrName>style.rotation</p:attrName>
                                        </p:attrNameLst>
                                      </p:cBhvr>
                                      <p:tavLst>
                                        <p:tav tm="0">
                                          <p:val>
                                            <p:fltVal val="90"/>
                                          </p:val>
                                        </p:tav>
                                        <p:tav tm="100000">
                                          <p:val>
                                            <p:fltVal val="0"/>
                                          </p:val>
                                        </p:tav>
                                      </p:tavLst>
                                    </p:anim>
                                    <p:animEffect transition="in" filter="fade">
                                      <p:cBhvr>
                                        <p:cTn id="358" dur="1000"/>
                                        <p:tgtEl>
                                          <p:spTgt spid="68"/>
                                        </p:tgtEl>
                                      </p:cBhvr>
                                    </p:animEffect>
                                  </p:childTnLst>
                                </p:cTn>
                              </p:par>
                              <p:par>
                                <p:cTn id="359" presetID="31" presetClass="entr" presetSubtype="0" fill="hold" grpId="0" nodeType="withEffect">
                                  <p:stCondLst>
                                    <p:cond delay="0"/>
                                  </p:stCondLst>
                                  <p:childTnLst>
                                    <p:set>
                                      <p:cBhvr>
                                        <p:cTn id="360" dur="1" fill="hold">
                                          <p:stCondLst>
                                            <p:cond delay="0"/>
                                          </p:stCondLst>
                                        </p:cTn>
                                        <p:tgtEl>
                                          <p:spTgt spid="69"/>
                                        </p:tgtEl>
                                        <p:attrNameLst>
                                          <p:attrName>style.visibility</p:attrName>
                                        </p:attrNameLst>
                                      </p:cBhvr>
                                      <p:to>
                                        <p:strVal val="visible"/>
                                      </p:to>
                                    </p:set>
                                    <p:anim calcmode="lin" valueType="num">
                                      <p:cBhvr>
                                        <p:cTn id="361" dur="1000" fill="hold"/>
                                        <p:tgtEl>
                                          <p:spTgt spid="69"/>
                                        </p:tgtEl>
                                        <p:attrNameLst>
                                          <p:attrName>ppt_w</p:attrName>
                                        </p:attrNameLst>
                                      </p:cBhvr>
                                      <p:tavLst>
                                        <p:tav tm="0">
                                          <p:val>
                                            <p:fltVal val="0"/>
                                          </p:val>
                                        </p:tav>
                                        <p:tav tm="100000">
                                          <p:val>
                                            <p:strVal val="#ppt_w"/>
                                          </p:val>
                                        </p:tav>
                                      </p:tavLst>
                                    </p:anim>
                                    <p:anim calcmode="lin" valueType="num">
                                      <p:cBhvr>
                                        <p:cTn id="362" dur="1000" fill="hold"/>
                                        <p:tgtEl>
                                          <p:spTgt spid="69"/>
                                        </p:tgtEl>
                                        <p:attrNameLst>
                                          <p:attrName>ppt_h</p:attrName>
                                        </p:attrNameLst>
                                      </p:cBhvr>
                                      <p:tavLst>
                                        <p:tav tm="0">
                                          <p:val>
                                            <p:fltVal val="0"/>
                                          </p:val>
                                        </p:tav>
                                        <p:tav tm="100000">
                                          <p:val>
                                            <p:strVal val="#ppt_h"/>
                                          </p:val>
                                        </p:tav>
                                      </p:tavLst>
                                    </p:anim>
                                    <p:anim calcmode="lin" valueType="num">
                                      <p:cBhvr>
                                        <p:cTn id="363" dur="1000" fill="hold"/>
                                        <p:tgtEl>
                                          <p:spTgt spid="69"/>
                                        </p:tgtEl>
                                        <p:attrNameLst>
                                          <p:attrName>style.rotation</p:attrName>
                                        </p:attrNameLst>
                                      </p:cBhvr>
                                      <p:tavLst>
                                        <p:tav tm="0">
                                          <p:val>
                                            <p:fltVal val="90"/>
                                          </p:val>
                                        </p:tav>
                                        <p:tav tm="100000">
                                          <p:val>
                                            <p:fltVal val="0"/>
                                          </p:val>
                                        </p:tav>
                                      </p:tavLst>
                                    </p:anim>
                                    <p:animEffect transition="in" filter="fade">
                                      <p:cBhvr>
                                        <p:cTn id="364" dur="1000"/>
                                        <p:tgtEl>
                                          <p:spTgt spid="69"/>
                                        </p:tgtEl>
                                      </p:cBhvr>
                                    </p:animEffect>
                                  </p:childTnLst>
                                </p:cTn>
                              </p:par>
                              <p:par>
                                <p:cTn id="365" presetID="31" presetClass="entr" presetSubtype="0" fill="hold" grpId="0" nodeType="withEffect">
                                  <p:stCondLst>
                                    <p:cond delay="0"/>
                                  </p:stCondLst>
                                  <p:childTnLst>
                                    <p:set>
                                      <p:cBhvr>
                                        <p:cTn id="366" dur="1" fill="hold">
                                          <p:stCondLst>
                                            <p:cond delay="0"/>
                                          </p:stCondLst>
                                        </p:cTn>
                                        <p:tgtEl>
                                          <p:spTgt spid="93"/>
                                        </p:tgtEl>
                                        <p:attrNameLst>
                                          <p:attrName>style.visibility</p:attrName>
                                        </p:attrNameLst>
                                      </p:cBhvr>
                                      <p:to>
                                        <p:strVal val="visible"/>
                                      </p:to>
                                    </p:set>
                                    <p:anim calcmode="lin" valueType="num">
                                      <p:cBhvr>
                                        <p:cTn id="367" dur="1000" fill="hold"/>
                                        <p:tgtEl>
                                          <p:spTgt spid="93"/>
                                        </p:tgtEl>
                                        <p:attrNameLst>
                                          <p:attrName>ppt_w</p:attrName>
                                        </p:attrNameLst>
                                      </p:cBhvr>
                                      <p:tavLst>
                                        <p:tav tm="0">
                                          <p:val>
                                            <p:fltVal val="0"/>
                                          </p:val>
                                        </p:tav>
                                        <p:tav tm="100000">
                                          <p:val>
                                            <p:strVal val="#ppt_w"/>
                                          </p:val>
                                        </p:tav>
                                      </p:tavLst>
                                    </p:anim>
                                    <p:anim calcmode="lin" valueType="num">
                                      <p:cBhvr>
                                        <p:cTn id="368" dur="1000" fill="hold"/>
                                        <p:tgtEl>
                                          <p:spTgt spid="93"/>
                                        </p:tgtEl>
                                        <p:attrNameLst>
                                          <p:attrName>ppt_h</p:attrName>
                                        </p:attrNameLst>
                                      </p:cBhvr>
                                      <p:tavLst>
                                        <p:tav tm="0">
                                          <p:val>
                                            <p:fltVal val="0"/>
                                          </p:val>
                                        </p:tav>
                                        <p:tav tm="100000">
                                          <p:val>
                                            <p:strVal val="#ppt_h"/>
                                          </p:val>
                                        </p:tav>
                                      </p:tavLst>
                                    </p:anim>
                                    <p:anim calcmode="lin" valueType="num">
                                      <p:cBhvr>
                                        <p:cTn id="369" dur="1000" fill="hold"/>
                                        <p:tgtEl>
                                          <p:spTgt spid="93"/>
                                        </p:tgtEl>
                                        <p:attrNameLst>
                                          <p:attrName>style.rotation</p:attrName>
                                        </p:attrNameLst>
                                      </p:cBhvr>
                                      <p:tavLst>
                                        <p:tav tm="0">
                                          <p:val>
                                            <p:fltVal val="90"/>
                                          </p:val>
                                        </p:tav>
                                        <p:tav tm="100000">
                                          <p:val>
                                            <p:fltVal val="0"/>
                                          </p:val>
                                        </p:tav>
                                      </p:tavLst>
                                    </p:anim>
                                    <p:animEffect transition="in" filter="fade">
                                      <p:cBhvr>
                                        <p:cTn id="370" dur="1000"/>
                                        <p:tgtEl>
                                          <p:spTgt spid="93"/>
                                        </p:tgtEl>
                                      </p:cBhvr>
                                    </p:animEffect>
                                  </p:childTnLst>
                                </p:cTn>
                              </p:par>
                              <p:par>
                                <p:cTn id="371" presetID="31" presetClass="entr" presetSubtype="0" fill="hold" grpId="0" nodeType="withEffect">
                                  <p:stCondLst>
                                    <p:cond delay="0"/>
                                  </p:stCondLst>
                                  <p:childTnLst>
                                    <p:set>
                                      <p:cBhvr>
                                        <p:cTn id="372" dur="1" fill="hold">
                                          <p:stCondLst>
                                            <p:cond delay="0"/>
                                          </p:stCondLst>
                                        </p:cTn>
                                        <p:tgtEl>
                                          <p:spTgt spid="105"/>
                                        </p:tgtEl>
                                        <p:attrNameLst>
                                          <p:attrName>style.visibility</p:attrName>
                                        </p:attrNameLst>
                                      </p:cBhvr>
                                      <p:to>
                                        <p:strVal val="visible"/>
                                      </p:to>
                                    </p:set>
                                    <p:anim calcmode="lin" valueType="num">
                                      <p:cBhvr>
                                        <p:cTn id="373" dur="1000" fill="hold"/>
                                        <p:tgtEl>
                                          <p:spTgt spid="105"/>
                                        </p:tgtEl>
                                        <p:attrNameLst>
                                          <p:attrName>ppt_w</p:attrName>
                                        </p:attrNameLst>
                                      </p:cBhvr>
                                      <p:tavLst>
                                        <p:tav tm="0">
                                          <p:val>
                                            <p:fltVal val="0"/>
                                          </p:val>
                                        </p:tav>
                                        <p:tav tm="100000">
                                          <p:val>
                                            <p:strVal val="#ppt_w"/>
                                          </p:val>
                                        </p:tav>
                                      </p:tavLst>
                                    </p:anim>
                                    <p:anim calcmode="lin" valueType="num">
                                      <p:cBhvr>
                                        <p:cTn id="374" dur="1000" fill="hold"/>
                                        <p:tgtEl>
                                          <p:spTgt spid="105"/>
                                        </p:tgtEl>
                                        <p:attrNameLst>
                                          <p:attrName>ppt_h</p:attrName>
                                        </p:attrNameLst>
                                      </p:cBhvr>
                                      <p:tavLst>
                                        <p:tav tm="0">
                                          <p:val>
                                            <p:fltVal val="0"/>
                                          </p:val>
                                        </p:tav>
                                        <p:tav tm="100000">
                                          <p:val>
                                            <p:strVal val="#ppt_h"/>
                                          </p:val>
                                        </p:tav>
                                      </p:tavLst>
                                    </p:anim>
                                    <p:anim calcmode="lin" valueType="num">
                                      <p:cBhvr>
                                        <p:cTn id="375" dur="1000" fill="hold"/>
                                        <p:tgtEl>
                                          <p:spTgt spid="105"/>
                                        </p:tgtEl>
                                        <p:attrNameLst>
                                          <p:attrName>style.rotation</p:attrName>
                                        </p:attrNameLst>
                                      </p:cBhvr>
                                      <p:tavLst>
                                        <p:tav tm="0">
                                          <p:val>
                                            <p:fltVal val="90"/>
                                          </p:val>
                                        </p:tav>
                                        <p:tav tm="100000">
                                          <p:val>
                                            <p:fltVal val="0"/>
                                          </p:val>
                                        </p:tav>
                                      </p:tavLst>
                                    </p:anim>
                                    <p:animEffect transition="in" filter="fade">
                                      <p:cBhvr>
                                        <p:cTn id="376" dur="1000"/>
                                        <p:tgtEl>
                                          <p:spTgt spid="105"/>
                                        </p:tgtEl>
                                      </p:cBhvr>
                                    </p:animEffect>
                                  </p:childTnLst>
                                </p:cTn>
                              </p:par>
                              <p:par>
                                <p:cTn id="377" presetID="31" presetClass="entr" presetSubtype="0" fill="hold" grpId="0" nodeType="withEffect">
                                  <p:stCondLst>
                                    <p:cond delay="0"/>
                                  </p:stCondLst>
                                  <p:childTnLst>
                                    <p:set>
                                      <p:cBhvr>
                                        <p:cTn id="378" dur="1" fill="hold">
                                          <p:stCondLst>
                                            <p:cond delay="0"/>
                                          </p:stCondLst>
                                        </p:cTn>
                                        <p:tgtEl>
                                          <p:spTgt spid="117"/>
                                        </p:tgtEl>
                                        <p:attrNameLst>
                                          <p:attrName>style.visibility</p:attrName>
                                        </p:attrNameLst>
                                      </p:cBhvr>
                                      <p:to>
                                        <p:strVal val="visible"/>
                                      </p:to>
                                    </p:set>
                                    <p:anim calcmode="lin" valueType="num">
                                      <p:cBhvr>
                                        <p:cTn id="379" dur="1000" fill="hold"/>
                                        <p:tgtEl>
                                          <p:spTgt spid="117"/>
                                        </p:tgtEl>
                                        <p:attrNameLst>
                                          <p:attrName>ppt_w</p:attrName>
                                        </p:attrNameLst>
                                      </p:cBhvr>
                                      <p:tavLst>
                                        <p:tav tm="0">
                                          <p:val>
                                            <p:fltVal val="0"/>
                                          </p:val>
                                        </p:tav>
                                        <p:tav tm="100000">
                                          <p:val>
                                            <p:strVal val="#ppt_w"/>
                                          </p:val>
                                        </p:tav>
                                      </p:tavLst>
                                    </p:anim>
                                    <p:anim calcmode="lin" valueType="num">
                                      <p:cBhvr>
                                        <p:cTn id="380" dur="1000" fill="hold"/>
                                        <p:tgtEl>
                                          <p:spTgt spid="117"/>
                                        </p:tgtEl>
                                        <p:attrNameLst>
                                          <p:attrName>ppt_h</p:attrName>
                                        </p:attrNameLst>
                                      </p:cBhvr>
                                      <p:tavLst>
                                        <p:tav tm="0">
                                          <p:val>
                                            <p:fltVal val="0"/>
                                          </p:val>
                                        </p:tav>
                                        <p:tav tm="100000">
                                          <p:val>
                                            <p:strVal val="#ppt_h"/>
                                          </p:val>
                                        </p:tav>
                                      </p:tavLst>
                                    </p:anim>
                                    <p:anim calcmode="lin" valueType="num">
                                      <p:cBhvr>
                                        <p:cTn id="381" dur="1000" fill="hold"/>
                                        <p:tgtEl>
                                          <p:spTgt spid="117"/>
                                        </p:tgtEl>
                                        <p:attrNameLst>
                                          <p:attrName>style.rotation</p:attrName>
                                        </p:attrNameLst>
                                      </p:cBhvr>
                                      <p:tavLst>
                                        <p:tav tm="0">
                                          <p:val>
                                            <p:fltVal val="90"/>
                                          </p:val>
                                        </p:tav>
                                        <p:tav tm="100000">
                                          <p:val>
                                            <p:fltVal val="0"/>
                                          </p:val>
                                        </p:tav>
                                      </p:tavLst>
                                    </p:anim>
                                    <p:animEffect transition="in" filter="fade">
                                      <p:cBhvr>
                                        <p:cTn id="382" dur="1000"/>
                                        <p:tgtEl>
                                          <p:spTgt spid="117"/>
                                        </p:tgtEl>
                                      </p:cBhvr>
                                    </p:animEffect>
                                  </p:childTnLst>
                                </p:cTn>
                              </p:par>
                              <p:par>
                                <p:cTn id="383" presetID="31" presetClass="entr" presetSubtype="0" fill="hold" grpId="0" nodeType="withEffect">
                                  <p:stCondLst>
                                    <p:cond delay="0"/>
                                  </p:stCondLst>
                                  <p:childTnLst>
                                    <p:set>
                                      <p:cBhvr>
                                        <p:cTn id="384" dur="1" fill="hold">
                                          <p:stCondLst>
                                            <p:cond delay="0"/>
                                          </p:stCondLst>
                                        </p:cTn>
                                        <p:tgtEl>
                                          <p:spTgt spid="148"/>
                                        </p:tgtEl>
                                        <p:attrNameLst>
                                          <p:attrName>style.visibility</p:attrName>
                                        </p:attrNameLst>
                                      </p:cBhvr>
                                      <p:to>
                                        <p:strVal val="visible"/>
                                      </p:to>
                                    </p:set>
                                    <p:anim calcmode="lin" valueType="num">
                                      <p:cBhvr>
                                        <p:cTn id="385" dur="1000" fill="hold"/>
                                        <p:tgtEl>
                                          <p:spTgt spid="148"/>
                                        </p:tgtEl>
                                        <p:attrNameLst>
                                          <p:attrName>ppt_w</p:attrName>
                                        </p:attrNameLst>
                                      </p:cBhvr>
                                      <p:tavLst>
                                        <p:tav tm="0">
                                          <p:val>
                                            <p:fltVal val="0"/>
                                          </p:val>
                                        </p:tav>
                                        <p:tav tm="100000">
                                          <p:val>
                                            <p:strVal val="#ppt_w"/>
                                          </p:val>
                                        </p:tav>
                                      </p:tavLst>
                                    </p:anim>
                                    <p:anim calcmode="lin" valueType="num">
                                      <p:cBhvr>
                                        <p:cTn id="386" dur="1000" fill="hold"/>
                                        <p:tgtEl>
                                          <p:spTgt spid="148"/>
                                        </p:tgtEl>
                                        <p:attrNameLst>
                                          <p:attrName>ppt_h</p:attrName>
                                        </p:attrNameLst>
                                      </p:cBhvr>
                                      <p:tavLst>
                                        <p:tav tm="0">
                                          <p:val>
                                            <p:fltVal val="0"/>
                                          </p:val>
                                        </p:tav>
                                        <p:tav tm="100000">
                                          <p:val>
                                            <p:strVal val="#ppt_h"/>
                                          </p:val>
                                        </p:tav>
                                      </p:tavLst>
                                    </p:anim>
                                    <p:anim calcmode="lin" valueType="num">
                                      <p:cBhvr>
                                        <p:cTn id="387" dur="1000" fill="hold"/>
                                        <p:tgtEl>
                                          <p:spTgt spid="148"/>
                                        </p:tgtEl>
                                        <p:attrNameLst>
                                          <p:attrName>style.rotation</p:attrName>
                                        </p:attrNameLst>
                                      </p:cBhvr>
                                      <p:tavLst>
                                        <p:tav tm="0">
                                          <p:val>
                                            <p:fltVal val="90"/>
                                          </p:val>
                                        </p:tav>
                                        <p:tav tm="100000">
                                          <p:val>
                                            <p:fltVal val="0"/>
                                          </p:val>
                                        </p:tav>
                                      </p:tavLst>
                                    </p:anim>
                                    <p:animEffect transition="in" filter="fade">
                                      <p:cBhvr>
                                        <p:cTn id="388" dur="1000"/>
                                        <p:tgtEl>
                                          <p:spTgt spid="148"/>
                                        </p:tgtEl>
                                      </p:cBhvr>
                                    </p:animEffect>
                                  </p:childTnLst>
                                </p:cTn>
                              </p:par>
                              <p:par>
                                <p:cTn id="389" presetID="31" presetClass="entr" presetSubtype="0" fill="hold" grpId="0" nodeType="withEffect">
                                  <p:stCondLst>
                                    <p:cond delay="0"/>
                                  </p:stCondLst>
                                  <p:childTnLst>
                                    <p:set>
                                      <p:cBhvr>
                                        <p:cTn id="390" dur="1" fill="hold">
                                          <p:stCondLst>
                                            <p:cond delay="0"/>
                                          </p:stCondLst>
                                        </p:cTn>
                                        <p:tgtEl>
                                          <p:spTgt spid="149"/>
                                        </p:tgtEl>
                                        <p:attrNameLst>
                                          <p:attrName>style.visibility</p:attrName>
                                        </p:attrNameLst>
                                      </p:cBhvr>
                                      <p:to>
                                        <p:strVal val="visible"/>
                                      </p:to>
                                    </p:set>
                                    <p:anim calcmode="lin" valueType="num">
                                      <p:cBhvr>
                                        <p:cTn id="391" dur="1000" fill="hold"/>
                                        <p:tgtEl>
                                          <p:spTgt spid="149"/>
                                        </p:tgtEl>
                                        <p:attrNameLst>
                                          <p:attrName>ppt_w</p:attrName>
                                        </p:attrNameLst>
                                      </p:cBhvr>
                                      <p:tavLst>
                                        <p:tav tm="0">
                                          <p:val>
                                            <p:fltVal val="0"/>
                                          </p:val>
                                        </p:tav>
                                        <p:tav tm="100000">
                                          <p:val>
                                            <p:strVal val="#ppt_w"/>
                                          </p:val>
                                        </p:tav>
                                      </p:tavLst>
                                    </p:anim>
                                    <p:anim calcmode="lin" valueType="num">
                                      <p:cBhvr>
                                        <p:cTn id="392" dur="1000" fill="hold"/>
                                        <p:tgtEl>
                                          <p:spTgt spid="149"/>
                                        </p:tgtEl>
                                        <p:attrNameLst>
                                          <p:attrName>ppt_h</p:attrName>
                                        </p:attrNameLst>
                                      </p:cBhvr>
                                      <p:tavLst>
                                        <p:tav tm="0">
                                          <p:val>
                                            <p:fltVal val="0"/>
                                          </p:val>
                                        </p:tav>
                                        <p:tav tm="100000">
                                          <p:val>
                                            <p:strVal val="#ppt_h"/>
                                          </p:val>
                                        </p:tav>
                                      </p:tavLst>
                                    </p:anim>
                                    <p:anim calcmode="lin" valueType="num">
                                      <p:cBhvr>
                                        <p:cTn id="393" dur="1000" fill="hold"/>
                                        <p:tgtEl>
                                          <p:spTgt spid="149"/>
                                        </p:tgtEl>
                                        <p:attrNameLst>
                                          <p:attrName>style.rotation</p:attrName>
                                        </p:attrNameLst>
                                      </p:cBhvr>
                                      <p:tavLst>
                                        <p:tav tm="0">
                                          <p:val>
                                            <p:fltVal val="90"/>
                                          </p:val>
                                        </p:tav>
                                        <p:tav tm="100000">
                                          <p:val>
                                            <p:fltVal val="0"/>
                                          </p:val>
                                        </p:tav>
                                      </p:tavLst>
                                    </p:anim>
                                    <p:animEffect transition="in" filter="fade">
                                      <p:cBhvr>
                                        <p:cTn id="394" dur="1000"/>
                                        <p:tgtEl>
                                          <p:spTgt spid="149"/>
                                        </p:tgtEl>
                                      </p:cBhvr>
                                    </p:animEffect>
                                  </p:childTnLst>
                                </p:cTn>
                              </p:par>
                              <p:par>
                                <p:cTn id="395" presetID="31" presetClass="entr" presetSubtype="0" fill="hold" grpId="0" nodeType="withEffect">
                                  <p:stCondLst>
                                    <p:cond delay="0"/>
                                  </p:stCondLst>
                                  <p:childTnLst>
                                    <p:set>
                                      <p:cBhvr>
                                        <p:cTn id="396" dur="1" fill="hold">
                                          <p:stCondLst>
                                            <p:cond delay="0"/>
                                          </p:stCondLst>
                                        </p:cTn>
                                        <p:tgtEl>
                                          <p:spTgt spid="23"/>
                                        </p:tgtEl>
                                        <p:attrNameLst>
                                          <p:attrName>style.visibility</p:attrName>
                                        </p:attrNameLst>
                                      </p:cBhvr>
                                      <p:to>
                                        <p:strVal val="visible"/>
                                      </p:to>
                                    </p:set>
                                    <p:anim calcmode="lin" valueType="num">
                                      <p:cBhvr>
                                        <p:cTn id="397" dur="1000" fill="hold"/>
                                        <p:tgtEl>
                                          <p:spTgt spid="23"/>
                                        </p:tgtEl>
                                        <p:attrNameLst>
                                          <p:attrName>ppt_w</p:attrName>
                                        </p:attrNameLst>
                                      </p:cBhvr>
                                      <p:tavLst>
                                        <p:tav tm="0">
                                          <p:val>
                                            <p:fltVal val="0"/>
                                          </p:val>
                                        </p:tav>
                                        <p:tav tm="100000">
                                          <p:val>
                                            <p:strVal val="#ppt_w"/>
                                          </p:val>
                                        </p:tav>
                                      </p:tavLst>
                                    </p:anim>
                                    <p:anim calcmode="lin" valueType="num">
                                      <p:cBhvr>
                                        <p:cTn id="398" dur="1000" fill="hold"/>
                                        <p:tgtEl>
                                          <p:spTgt spid="23"/>
                                        </p:tgtEl>
                                        <p:attrNameLst>
                                          <p:attrName>ppt_h</p:attrName>
                                        </p:attrNameLst>
                                      </p:cBhvr>
                                      <p:tavLst>
                                        <p:tav tm="0">
                                          <p:val>
                                            <p:fltVal val="0"/>
                                          </p:val>
                                        </p:tav>
                                        <p:tav tm="100000">
                                          <p:val>
                                            <p:strVal val="#ppt_h"/>
                                          </p:val>
                                        </p:tav>
                                      </p:tavLst>
                                    </p:anim>
                                    <p:anim calcmode="lin" valueType="num">
                                      <p:cBhvr>
                                        <p:cTn id="399" dur="1000" fill="hold"/>
                                        <p:tgtEl>
                                          <p:spTgt spid="23"/>
                                        </p:tgtEl>
                                        <p:attrNameLst>
                                          <p:attrName>style.rotation</p:attrName>
                                        </p:attrNameLst>
                                      </p:cBhvr>
                                      <p:tavLst>
                                        <p:tav tm="0">
                                          <p:val>
                                            <p:fltVal val="90"/>
                                          </p:val>
                                        </p:tav>
                                        <p:tav tm="100000">
                                          <p:val>
                                            <p:fltVal val="0"/>
                                          </p:val>
                                        </p:tav>
                                      </p:tavLst>
                                    </p:anim>
                                    <p:animEffect transition="in" filter="fade">
                                      <p:cBhvr>
                                        <p:cTn id="400" dur="1000"/>
                                        <p:tgtEl>
                                          <p:spTgt spid="23"/>
                                        </p:tgtEl>
                                      </p:cBhvr>
                                    </p:animEffect>
                                  </p:childTnLst>
                                </p:cTn>
                              </p:par>
                              <p:par>
                                <p:cTn id="401" presetID="31" presetClass="entr" presetSubtype="0" fill="hold" grpId="0" nodeType="withEffect">
                                  <p:stCondLst>
                                    <p:cond delay="0"/>
                                  </p:stCondLst>
                                  <p:childTnLst>
                                    <p:set>
                                      <p:cBhvr>
                                        <p:cTn id="402" dur="1" fill="hold">
                                          <p:stCondLst>
                                            <p:cond delay="0"/>
                                          </p:stCondLst>
                                        </p:cTn>
                                        <p:tgtEl>
                                          <p:spTgt spid="32"/>
                                        </p:tgtEl>
                                        <p:attrNameLst>
                                          <p:attrName>style.visibility</p:attrName>
                                        </p:attrNameLst>
                                      </p:cBhvr>
                                      <p:to>
                                        <p:strVal val="visible"/>
                                      </p:to>
                                    </p:set>
                                    <p:anim calcmode="lin" valueType="num">
                                      <p:cBhvr>
                                        <p:cTn id="403" dur="1000" fill="hold"/>
                                        <p:tgtEl>
                                          <p:spTgt spid="32"/>
                                        </p:tgtEl>
                                        <p:attrNameLst>
                                          <p:attrName>ppt_w</p:attrName>
                                        </p:attrNameLst>
                                      </p:cBhvr>
                                      <p:tavLst>
                                        <p:tav tm="0">
                                          <p:val>
                                            <p:fltVal val="0"/>
                                          </p:val>
                                        </p:tav>
                                        <p:tav tm="100000">
                                          <p:val>
                                            <p:strVal val="#ppt_w"/>
                                          </p:val>
                                        </p:tav>
                                      </p:tavLst>
                                    </p:anim>
                                    <p:anim calcmode="lin" valueType="num">
                                      <p:cBhvr>
                                        <p:cTn id="404" dur="1000" fill="hold"/>
                                        <p:tgtEl>
                                          <p:spTgt spid="32"/>
                                        </p:tgtEl>
                                        <p:attrNameLst>
                                          <p:attrName>ppt_h</p:attrName>
                                        </p:attrNameLst>
                                      </p:cBhvr>
                                      <p:tavLst>
                                        <p:tav tm="0">
                                          <p:val>
                                            <p:fltVal val="0"/>
                                          </p:val>
                                        </p:tav>
                                        <p:tav tm="100000">
                                          <p:val>
                                            <p:strVal val="#ppt_h"/>
                                          </p:val>
                                        </p:tav>
                                      </p:tavLst>
                                    </p:anim>
                                    <p:anim calcmode="lin" valueType="num">
                                      <p:cBhvr>
                                        <p:cTn id="405" dur="1000" fill="hold"/>
                                        <p:tgtEl>
                                          <p:spTgt spid="32"/>
                                        </p:tgtEl>
                                        <p:attrNameLst>
                                          <p:attrName>style.rotation</p:attrName>
                                        </p:attrNameLst>
                                      </p:cBhvr>
                                      <p:tavLst>
                                        <p:tav tm="0">
                                          <p:val>
                                            <p:fltVal val="90"/>
                                          </p:val>
                                        </p:tav>
                                        <p:tav tm="100000">
                                          <p:val>
                                            <p:fltVal val="0"/>
                                          </p:val>
                                        </p:tav>
                                      </p:tavLst>
                                    </p:anim>
                                    <p:animEffect transition="in" filter="fade">
                                      <p:cBhvr>
                                        <p:cTn id="406" dur="1000"/>
                                        <p:tgtEl>
                                          <p:spTgt spid="32"/>
                                        </p:tgtEl>
                                      </p:cBhvr>
                                    </p:animEffect>
                                  </p:childTnLst>
                                </p:cTn>
                              </p:par>
                              <p:par>
                                <p:cTn id="407" presetID="31" presetClass="entr" presetSubtype="0" fill="hold" grpId="0" nodeType="withEffect">
                                  <p:stCondLst>
                                    <p:cond delay="0"/>
                                  </p:stCondLst>
                                  <p:childTnLst>
                                    <p:set>
                                      <p:cBhvr>
                                        <p:cTn id="408" dur="1" fill="hold">
                                          <p:stCondLst>
                                            <p:cond delay="0"/>
                                          </p:stCondLst>
                                        </p:cTn>
                                        <p:tgtEl>
                                          <p:spTgt spid="33"/>
                                        </p:tgtEl>
                                        <p:attrNameLst>
                                          <p:attrName>style.visibility</p:attrName>
                                        </p:attrNameLst>
                                      </p:cBhvr>
                                      <p:to>
                                        <p:strVal val="visible"/>
                                      </p:to>
                                    </p:set>
                                    <p:anim calcmode="lin" valueType="num">
                                      <p:cBhvr>
                                        <p:cTn id="409" dur="1000" fill="hold"/>
                                        <p:tgtEl>
                                          <p:spTgt spid="33"/>
                                        </p:tgtEl>
                                        <p:attrNameLst>
                                          <p:attrName>ppt_w</p:attrName>
                                        </p:attrNameLst>
                                      </p:cBhvr>
                                      <p:tavLst>
                                        <p:tav tm="0">
                                          <p:val>
                                            <p:fltVal val="0"/>
                                          </p:val>
                                        </p:tav>
                                        <p:tav tm="100000">
                                          <p:val>
                                            <p:strVal val="#ppt_w"/>
                                          </p:val>
                                        </p:tav>
                                      </p:tavLst>
                                    </p:anim>
                                    <p:anim calcmode="lin" valueType="num">
                                      <p:cBhvr>
                                        <p:cTn id="410" dur="1000" fill="hold"/>
                                        <p:tgtEl>
                                          <p:spTgt spid="33"/>
                                        </p:tgtEl>
                                        <p:attrNameLst>
                                          <p:attrName>ppt_h</p:attrName>
                                        </p:attrNameLst>
                                      </p:cBhvr>
                                      <p:tavLst>
                                        <p:tav tm="0">
                                          <p:val>
                                            <p:fltVal val="0"/>
                                          </p:val>
                                        </p:tav>
                                        <p:tav tm="100000">
                                          <p:val>
                                            <p:strVal val="#ppt_h"/>
                                          </p:val>
                                        </p:tav>
                                      </p:tavLst>
                                    </p:anim>
                                    <p:anim calcmode="lin" valueType="num">
                                      <p:cBhvr>
                                        <p:cTn id="411" dur="1000" fill="hold"/>
                                        <p:tgtEl>
                                          <p:spTgt spid="33"/>
                                        </p:tgtEl>
                                        <p:attrNameLst>
                                          <p:attrName>style.rotation</p:attrName>
                                        </p:attrNameLst>
                                      </p:cBhvr>
                                      <p:tavLst>
                                        <p:tav tm="0">
                                          <p:val>
                                            <p:fltVal val="90"/>
                                          </p:val>
                                        </p:tav>
                                        <p:tav tm="100000">
                                          <p:val>
                                            <p:fltVal val="0"/>
                                          </p:val>
                                        </p:tav>
                                      </p:tavLst>
                                    </p:anim>
                                    <p:animEffect transition="in" filter="fade">
                                      <p:cBhvr>
                                        <p:cTn id="412" dur="1000"/>
                                        <p:tgtEl>
                                          <p:spTgt spid="33"/>
                                        </p:tgtEl>
                                      </p:cBhvr>
                                    </p:animEffect>
                                  </p:childTnLst>
                                </p:cTn>
                              </p:par>
                              <p:par>
                                <p:cTn id="413" presetID="31" presetClass="entr" presetSubtype="0" fill="hold" grpId="0" nodeType="withEffect">
                                  <p:stCondLst>
                                    <p:cond delay="0"/>
                                  </p:stCondLst>
                                  <p:childTnLst>
                                    <p:set>
                                      <p:cBhvr>
                                        <p:cTn id="414" dur="1" fill="hold">
                                          <p:stCondLst>
                                            <p:cond delay="0"/>
                                          </p:stCondLst>
                                        </p:cTn>
                                        <p:tgtEl>
                                          <p:spTgt spid="150"/>
                                        </p:tgtEl>
                                        <p:attrNameLst>
                                          <p:attrName>style.visibility</p:attrName>
                                        </p:attrNameLst>
                                      </p:cBhvr>
                                      <p:to>
                                        <p:strVal val="visible"/>
                                      </p:to>
                                    </p:set>
                                    <p:anim calcmode="lin" valueType="num">
                                      <p:cBhvr>
                                        <p:cTn id="415" dur="1000" fill="hold"/>
                                        <p:tgtEl>
                                          <p:spTgt spid="150"/>
                                        </p:tgtEl>
                                        <p:attrNameLst>
                                          <p:attrName>ppt_w</p:attrName>
                                        </p:attrNameLst>
                                      </p:cBhvr>
                                      <p:tavLst>
                                        <p:tav tm="0">
                                          <p:val>
                                            <p:fltVal val="0"/>
                                          </p:val>
                                        </p:tav>
                                        <p:tav tm="100000">
                                          <p:val>
                                            <p:strVal val="#ppt_w"/>
                                          </p:val>
                                        </p:tav>
                                      </p:tavLst>
                                    </p:anim>
                                    <p:anim calcmode="lin" valueType="num">
                                      <p:cBhvr>
                                        <p:cTn id="416" dur="1000" fill="hold"/>
                                        <p:tgtEl>
                                          <p:spTgt spid="150"/>
                                        </p:tgtEl>
                                        <p:attrNameLst>
                                          <p:attrName>ppt_h</p:attrName>
                                        </p:attrNameLst>
                                      </p:cBhvr>
                                      <p:tavLst>
                                        <p:tav tm="0">
                                          <p:val>
                                            <p:fltVal val="0"/>
                                          </p:val>
                                        </p:tav>
                                        <p:tav tm="100000">
                                          <p:val>
                                            <p:strVal val="#ppt_h"/>
                                          </p:val>
                                        </p:tav>
                                      </p:tavLst>
                                    </p:anim>
                                    <p:anim calcmode="lin" valueType="num">
                                      <p:cBhvr>
                                        <p:cTn id="417" dur="1000" fill="hold"/>
                                        <p:tgtEl>
                                          <p:spTgt spid="150"/>
                                        </p:tgtEl>
                                        <p:attrNameLst>
                                          <p:attrName>style.rotation</p:attrName>
                                        </p:attrNameLst>
                                      </p:cBhvr>
                                      <p:tavLst>
                                        <p:tav tm="0">
                                          <p:val>
                                            <p:fltVal val="90"/>
                                          </p:val>
                                        </p:tav>
                                        <p:tav tm="100000">
                                          <p:val>
                                            <p:fltVal val="0"/>
                                          </p:val>
                                        </p:tav>
                                      </p:tavLst>
                                    </p:anim>
                                    <p:animEffect transition="in" filter="fade">
                                      <p:cBhvr>
                                        <p:cTn id="418" dur="1000"/>
                                        <p:tgtEl>
                                          <p:spTgt spid="150"/>
                                        </p:tgtEl>
                                      </p:cBhvr>
                                    </p:animEffect>
                                  </p:childTnLst>
                                </p:cTn>
                              </p:par>
                              <p:par>
                                <p:cTn id="419" presetID="31" presetClass="entr" presetSubtype="0" fill="hold" grpId="0" nodeType="withEffect">
                                  <p:stCondLst>
                                    <p:cond delay="0"/>
                                  </p:stCondLst>
                                  <p:childTnLst>
                                    <p:set>
                                      <p:cBhvr>
                                        <p:cTn id="420" dur="1" fill="hold">
                                          <p:stCondLst>
                                            <p:cond delay="0"/>
                                          </p:stCondLst>
                                        </p:cTn>
                                        <p:tgtEl>
                                          <p:spTgt spid="151"/>
                                        </p:tgtEl>
                                        <p:attrNameLst>
                                          <p:attrName>style.visibility</p:attrName>
                                        </p:attrNameLst>
                                      </p:cBhvr>
                                      <p:to>
                                        <p:strVal val="visible"/>
                                      </p:to>
                                    </p:set>
                                    <p:anim calcmode="lin" valueType="num">
                                      <p:cBhvr>
                                        <p:cTn id="421" dur="1000" fill="hold"/>
                                        <p:tgtEl>
                                          <p:spTgt spid="151"/>
                                        </p:tgtEl>
                                        <p:attrNameLst>
                                          <p:attrName>ppt_w</p:attrName>
                                        </p:attrNameLst>
                                      </p:cBhvr>
                                      <p:tavLst>
                                        <p:tav tm="0">
                                          <p:val>
                                            <p:fltVal val="0"/>
                                          </p:val>
                                        </p:tav>
                                        <p:tav tm="100000">
                                          <p:val>
                                            <p:strVal val="#ppt_w"/>
                                          </p:val>
                                        </p:tav>
                                      </p:tavLst>
                                    </p:anim>
                                    <p:anim calcmode="lin" valueType="num">
                                      <p:cBhvr>
                                        <p:cTn id="422" dur="1000" fill="hold"/>
                                        <p:tgtEl>
                                          <p:spTgt spid="151"/>
                                        </p:tgtEl>
                                        <p:attrNameLst>
                                          <p:attrName>ppt_h</p:attrName>
                                        </p:attrNameLst>
                                      </p:cBhvr>
                                      <p:tavLst>
                                        <p:tav tm="0">
                                          <p:val>
                                            <p:fltVal val="0"/>
                                          </p:val>
                                        </p:tav>
                                        <p:tav tm="100000">
                                          <p:val>
                                            <p:strVal val="#ppt_h"/>
                                          </p:val>
                                        </p:tav>
                                      </p:tavLst>
                                    </p:anim>
                                    <p:anim calcmode="lin" valueType="num">
                                      <p:cBhvr>
                                        <p:cTn id="423" dur="1000" fill="hold"/>
                                        <p:tgtEl>
                                          <p:spTgt spid="151"/>
                                        </p:tgtEl>
                                        <p:attrNameLst>
                                          <p:attrName>style.rotation</p:attrName>
                                        </p:attrNameLst>
                                      </p:cBhvr>
                                      <p:tavLst>
                                        <p:tav tm="0">
                                          <p:val>
                                            <p:fltVal val="90"/>
                                          </p:val>
                                        </p:tav>
                                        <p:tav tm="100000">
                                          <p:val>
                                            <p:fltVal val="0"/>
                                          </p:val>
                                        </p:tav>
                                      </p:tavLst>
                                    </p:anim>
                                    <p:animEffect transition="in" filter="fade">
                                      <p:cBhvr>
                                        <p:cTn id="424" dur="1000"/>
                                        <p:tgtEl>
                                          <p:spTgt spid="151"/>
                                        </p:tgtEl>
                                      </p:cBhvr>
                                    </p:animEffect>
                                  </p:childTnLst>
                                </p:cTn>
                              </p:par>
                              <p:par>
                                <p:cTn id="425" presetID="31" presetClass="entr" presetSubtype="0" fill="hold" grpId="0" nodeType="withEffect">
                                  <p:stCondLst>
                                    <p:cond delay="0"/>
                                  </p:stCondLst>
                                  <p:childTnLst>
                                    <p:set>
                                      <p:cBhvr>
                                        <p:cTn id="426" dur="1" fill="hold">
                                          <p:stCondLst>
                                            <p:cond delay="0"/>
                                          </p:stCondLst>
                                        </p:cTn>
                                        <p:tgtEl>
                                          <p:spTgt spid="152"/>
                                        </p:tgtEl>
                                        <p:attrNameLst>
                                          <p:attrName>style.visibility</p:attrName>
                                        </p:attrNameLst>
                                      </p:cBhvr>
                                      <p:to>
                                        <p:strVal val="visible"/>
                                      </p:to>
                                    </p:set>
                                    <p:anim calcmode="lin" valueType="num">
                                      <p:cBhvr>
                                        <p:cTn id="427" dur="1000" fill="hold"/>
                                        <p:tgtEl>
                                          <p:spTgt spid="152"/>
                                        </p:tgtEl>
                                        <p:attrNameLst>
                                          <p:attrName>ppt_w</p:attrName>
                                        </p:attrNameLst>
                                      </p:cBhvr>
                                      <p:tavLst>
                                        <p:tav tm="0">
                                          <p:val>
                                            <p:fltVal val="0"/>
                                          </p:val>
                                        </p:tav>
                                        <p:tav tm="100000">
                                          <p:val>
                                            <p:strVal val="#ppt_w"/>
                                          </p:val>
                                        </p:tav>
                                      </p:tavLst>
                                    </p:anim>
                                    <p:anim calcmode="lin" valueType="num">
                                      <p:cBhvr>
                                        <p:cTn id="428" dur="1000" fill="hold"/>
                                        <p:tgtEl>
                                          <p:spTgt spid="152"/>
                                        </p:tgtEl>
                                        <p:attrNameLst>
                                          <p:attrName>ppt_h</p:attrName>
                                        </p:attrNameLst>
                                      </p:cBhvr>
                                      <p:tavLst>
                                        <p:tav tm="0">
                                          <p:val>
                                            <p:fltVal val="0"/>
                                          </p:val>
                                        </p:tav>
                                        <p:tav tm="100000">
                                          <p:val>
                                            <p:strVal val="#ppt_h"/>
                                          </p:val>
                                        </p:tav>
                                      </p:tavLst>
                                    </p:anim>
                                    <p:anim calcmode="lin" valueType="num">
                                      <p:cBhvr>
                                        <p:cTn id="429" dur="1000" fill="hold"/>
                                        <p:tgtEl>
                                          <p:spTgt spid="152"/>
                                        </p:tgtEl>
                                        <p:attrNameLst>
                                          <p:attrName>style.rotation</p:attrName>
                                        </p:attrNameLst>
                                      </p:cBhvr>
                                      <p:tavLst>
                                        <p:tav tm="0">
                                          <p:val>
                                            <p:fltVal val="90"/>
                                          </p:val>
                                        </p:tav>
                                        <p:tav tm="100000">
                                          <p:val>
                                            <p:fltVal val="0"/>
                                          </p:val>
                                        </p:tav>
                                      </p:tavLst>
                                    </p:anim>
                                    <p:animEffect transition="in" filter="fade">
                                      <p:cBhvr>
                                        <p:cTn id="430" dur="1000"/>
                                        <p:tgtEl>
                                          <p:spTgt spid="152"/>
                                        </p:tgtEl>
                                      </p:cBhvr>
                                    </p:animEffect>
                                  </p:childTnLst>
                                </p:cTn>
                              </p:par>
                              <p:par>
                                <p:cTn id="431" presetID="31" presetClass="entr" presetSubtype="0" fill="hold" grpId="0" nodeType="withEffect">
                                  <p:stCondLst>
                                    <p:cond delay="0"/>
                                  </p:stCondLst>
                                  <p:childTnLst>
                                    <p:set>
                                      <p:cBhvr>
                                        <p:cTn id="432" dur="1" fill="hold">
                                          <p:stCondLst>
                                            <p:cond delay="0"/>
                                          </p:stCondLst>
                                        </p:cTn>
                                        <p:tgtEl>
                                          <p:spTgt spid="153"/>
                                        </p:tgtEl>
                                        <p:attrNameLst>
                                          <p:attrName>style.visibility</p:attrName>
                                        </p:attrNameLst>
                                      </p:cBhvr>
                                      <p:to>
                                        <p:strVal val="visible"/>
                                      </p:to>
                                    </p:set>
                                    <p:anim calcmode="lin" valueType="num">
                                      <p:cBhvr>
                                        <p:cTn id="433" dur="1000" fill="hold"/>
                                        <p:tgtEl>
                                          <p:spTgt spid="153"/>
                                        </p:tgtEl>
                                        <p:attrNameLst>
                                          <p:attrName>ppt_w</p:attrName>
                                        </p:attrNameLst>
                                      </p:cBhvr>
                                      <p:tavLst>
                                        <p:tav tm="0">
                                          <p:val>
                                            <p:fltVal val="0"/>
                                          </p:val>
                                        </p:tav>
                                        <p:tav tm="100000">
                                          <p:val>
                                            <p:strVal val="#ppt_w"/>
                                          </p:val>
                                        </p:tav>
                                      </p:tavLst>
                                    </p:anim>
                                    <p:anim calcmode="lin" valueType="num">
                                      <p:cBhvr>
                                        <p:cTn id="434" dur="1000" fill="hold"/>
                                        <p:tgtEl>
                                          <p:spTgt spid="153"/>
                                        </p:tgtEl>
                                        <p:attrNameLst>
                                          <p:attrName>ppt_h</p:attrName>
                                        </p:attrNameLst>
                                      </p:cBhvr>
                                      <p:tavLst>
                                        <p:tav tm="0">
                                          <p:val>
                                            <p:fltVal val="0"/>
                                          </p:val>
                                        </p:tav>
                                        <p:tav tm="100000">
                                          <p:val>
                                            <p:strVal val="#ppt_h"/>
                                          </p:val>
                                        </p:tav>
                                      </p:tavLst>
                                    </p:anim>
                                    <p:anim calcmode="lin" valueType="num">
                                      <p:cBhvr>
                                        <p:cTn id="435" dur="1000" fill="hold"/>
                                        <p:tgtEl>
                                          <p:spTgt spid="153"/>
                                        </p:tgtEl>
                                        <p:attrNameLst>
                                          <p:attrName>style.rotation</p:attrName>
                                        </p:attrNameLst>
                                      </p:cBhvr>
                                      <p:tavLst>
                                        <p:tav tm="0">
                                          <p:val>
                                            <p:fltVal val="90"/>
                                          </p:val>
                                        </p:tav>
                                        <p:tav tm="100000">
                                          <p:val>
                                            <p:fltVal val="0"/>
                                          </p:val>
                                        </p:tav>
                                      </p:tavLst>
                                    </p:anim>
                                    <p:animEffect transition="in" filter="fade">
                                      <p:cBhvr>
                                        <p:cTn id="436" dur="1000"/>
                                        <p:tgtEl>
                                          <p:spTgt spid="153"/>
                                        </p:tgtEl>
                                      </p:cBhvr>
                                    </p:animEffect>
                                  </p:childTnLst>
                                </p:cTn>
                              </p:par>
                              <p:par>
                                <p:cTn id="437" presetID="31" presetClass="entr" presetSubtype="0" fill="hold" grpId="0" nodeType="withEffect">
                                  <p:stCondLst>
                                    <p:cond delay="0"/>
                                  </p:stCondLst>
                                  <p:childTnLst>
                                    <p:set>
                                      <p:cBhvr>
                                        <p:cTn id="438" dur="1" fill="hold">
                                          <p:stCondLst>
                                            <p:cond delay="0"/>
                                          </p:stCondLst>
                                        </p:cTn>
                                        <p:tgtEl>
                                          <p:spTgt spid="154"/>
                                        </p:tgtEl>
                                        <p:attrNameLst>
                                          <p:attrName>style.visibility</p:attrName>
                                        </p:attrNameLst>
                                      </p:cBhvr>
                                      <p:to>
                                        <p:strVal val="visible"/>
                                      </p:to>
                                    </p:set>
                                    <p:anim calcmode="lin" valueType="num">
                                      <p:cBhvr>
                                        <p:cTn id="439" dur="1000" fill="hold"/>
                                        <p:tgtEl>
                                          <p:spTgt spid="154"/>
                                        </p:tgtEl>
                                        <p:attrNameLst>
                                          <p:attrName>ppt_w</p:attrName>
                                        </p:attrNameLst>
                                      </p:cBhvr>
                                      <p:tavLst>
                                        <p:tav tm="0">
                                          <p:val>
                                            <p:fltVal val="0"/>
                                          </p:val>
                                        </p:tav>
                                        <p:tav tm="100000">
                                          <p:val>
                                            <p:strVal val="#ppt_w"/>
                                          </p:val>
                                        </p:tav>
                                      </p:tavLst>
                                    </p:anim>
                                    <p:anim calcmode="lin" valueType="num">
                                      <p:cBhvr>
                                        <p:cTn id="440" dur="1000" fill="hold"/>
                                        <p:tgtEl>
                                          <p:spTgt spid="154"/>
                                        </p:tgtEl>
                                        <p:attrNameLst>
                                          <p:attrName>ppt_h</p:attrName>
                                        </p:attrNameLst>
                                      </p:cBhvr>
                                      <p:tavLst>
                                        <p:tav tm="0">
                                          <p:val>
                                            <p:fltVal val="0"/>
                                          </p:val>
                                        </p:tav>
                                        <p:tav tm="100000">
                                          <p:val>
                                            <p:strVal val="#ppt_h"/>
                                          </p:val>
                                        </p:tav>
                                      </p:tavLst>
                                    </p:anim>
                                    <p:anim calcmode="lin" valueType="num">
                                      <p:cBhvr>
                                        <p:cTn id="441" dur="1000" fill="hold"/>
                                        <p:tgtEl>
                                          <p:spTgt spid="154"/>
                                        </p:tgtEl>
                                        <p:attrNameLst>
                                          <p:attrName>style.rotation</p:attrName>
                                        </p:attrNameLst>
                                      </p:cBhvr>
                                      <p:tavLst>
                                        <p:tav tm="0">
                                          <p:val>
                                            <p:fltVal val="90"/>
                                          </p:val>
                                        </p:tav>
                                        <p:tav tm="100000">
                                          <p:val>
                                            <p:fltVal val="0"/>
                                          </p:val>
                                        </p:tav>
                                      </p:tavLst>
                                    </p:anim>
                                    <p:animEffect transition="in" filter="fade">
                                      <p:cBhvr>
                                        <p:cTn id="442" dur="1000"/>
                                        <p:tgtEl>
                                          <p:spTgt spid="154"/>
                                        </p:tgtEl>
                                      </p:cBhvr>
                                    </p:animEffect>
                                  </p:childTnLst>
                                </p:cTn>
                              </p:par>
                              <p:par>
                                <p:cTn id="443" presetID="31" presetClass="entr" presetSubtype="0" fill="hold" grpId="0" nodeType="withEffect">
                                  <p:stCondLst>
                                    <p:cond delay="0"/>
                                  </p:stCondLst>
                                  <p:childTnLst>
                                    <p:set>
                                      <p:cBhvr>
                                        <p:cTn id="444" dur="1" fill="hold">
                                          <p:stCondLst>
                                            <p:cond delay="0"/>
                                          </p:stCondLst>
                                        </p:cTn>
                                        <p:tgtEl>
                                          <p:spTgt spid="155"/>
                                        </p:tgtEl>
                                        <p:attrNameLst>
                                          <p:attrName>style.visibility</p:attrName>
                                        </p:attrNameLst>
                                      </p:cBhvr>
                                      <p:to>
                                        <p:strVal val="visible"/>
                                      </p:to>
                                    </p:set>
                                    <p:anim calcmode="lin" valueType="num">
                                      <p:cBhvr>
                                        <p:cTn id="445" dur="1000" fill="hold"/>
                                        <p:tgtEl>
                                          <p:spTgt spid="155"/>
                                        </p:tgtEl>
                                        <p:attrNameLst>
                                          <p:attrName>ppt_w</p:attrName>
                                        </p:attrNameLst>
                                      </p:cBhvr>
                                      <p:tavLst>
                                        <p:tav tm="0">
                                          <p:val>
                                            <p:fltVal val="0"/>
                                          </p:val>
                                        </p:tav>
                                        <p:tav tm="100000">
                                          <p:val>
                                            <p:strVal val="#ppt_w"/>
                                          </p:val>
                                        </p:tav>
                                      </p:tavLst>
                                    </p:anim>
                                    <p:anim calcmode="lin" valueType="num">
                                      <p:cBhvr>
                                        <p:cTn id="446" dur="1000" fill="hold"/>
                                        <p:tgtEl>
                                          <p:spTgt spid="155"/>
                                        </p:tgtEl>
                                        <p:attrNameLst>
                                          <p:attrName>ppt_h</p:attrName>
                                        </p:attrNameLst>
                                      </p:cBhvr>
                                      <p:tavLst>
                                        <p:tav tm="0">
                                          <p:val>
                                            <p:fltVal val="0"/>
                                          </p:val>
                                        </p:tav>
                                        <p:tav tm="100000">
                                          <p:val>
                                            <p:strVal val="#ppt_h"/>
                                          </p:val>
                                        </p:tav>
                                      </p:tavLst>
                                    </p:anim>
                                    <p:anim calcmode="lin" valueType="num">
                                      <p:cBhvr>
                                        <p:cTn id="447" dur="1000" fill="hold"/>
                                        <p:tgtEl>
                                          <p:spTgt spid="155"/>
                                        </p:tgtEl>
                                        <p:attrNameLst>
                                          <p:attrName>style.rotation</p:attrName>
                                        </p:attrNameLst>
                                      </p:cBhvr>
                                      <p:tavLst>
                                        <p:tav tm="0">
                                          <p:val>
                                            <p:fltVal val="90"/>
                                          </p:val>
                                        </p:tav>
                                        <p:tav tm="100000">
                                          <p:val>
                                            <p:fltVal val="0"/>
                                          </p:val>
                                        </p:tav>
                                      </p:tavLst>
                                    </p:anim>
                                    <p:animEffect transition="in" filter="fade">
                                      <p:cBhvr>
                                        <p:cTn id="448" dur="10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20" grpId="0" animBg="1"/>
      <p:bldP spid="22" grpId="0" animBg="1"/>
      <p:bldP spid="24" grpId="0" animBg="1"/>
      <p:bldP spid="25" grpId="0" animBg="1"/>
      <p:bldP spid="26" grpId="0" animBg="1"/>
      <p:bldP spid="27" grpId="0" animBg="1"/>
      <p:bldP spid="28" grpId="0" animBg="1"/>
      <p:bldP spid="29" grpId="0" animBg="1"/>
      <p:bldP spid="30" grpId="0" animBg="1"/>
      <p:bldP spid="31"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93" grpId="0" animBg="1"/>
      <p:bldP spid="105" grpId="0" animBg="1"/>
      <p:bldP spid="117" grpId="0" animBg="1"/>
      <p:bldP spid="148" grpId="0" animBg="1"/>
      <p:bldP spid="149" grpId="0" animBg="1"/>
      <p:bldP spid="23" grpId="0" animBg="1"/>
      <p:bldP spid="32" grpId="0" animBg="1"/>
      <p:bldP spid="33" grpId="0" animBg="1"/>
      <p:bldP spid="150" grpId="0"/>
      <p:bldP spid="151" grpId="0"/>
      <p:bldP spid="152" grpId="0"/>
      <p:bldP spid="153" grpId="0"/>
      <p:bldP spid="154" grpId="0" animBg="1"/>
      <p:bldP spid="15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3"/>
          <p:cNvSpPr/>
          <p:nvPr/>
        </p:nvSpPr>
        <p:spPr>
          <a:xfrm rot="10800000">
            <a:off x="1710254" y="1271247"/>
            <a:ext cx="8693588" cy="1045964"/>
          </a:xfrm>
          <a:custGeom>
            <a:avLst/>
            <a:gdLst/>
            <a:ahLst/>
            <a:cxnLst/>
            <a:rect l="l" t="t" r="r" b="b"/>
            <a:pathLst>
              <a:path w="6929878" h="833764">
                <a:moveTo>
                  <a:pt x="6512995" y="833764"/>
                </a:moveTo>
                <a:lnTo>
                  <a:pt x="416883" y="833764"/>
                </a:lnTo>
                <a:lnTo>
                  <a:pt x="0" y="833764"/>
                </a:lnTo>
                <a:lnTo>
                  <a:pt x="0" y="416882"/>
                </a:lnTo>
                <a:cubicBezTo>
                  <a:pt x="0" y="186644"/>
                  <a:pt x="186645" y="0"/>
                  <a:pt x="416883" y="0"/>
                </a:cubicBezTo>
                <a:lnTo>
                  <a:pt x="416883" y="2"/>
                </a:lnTo>
                <a:lnTo>
                  <a:pt x="6512995" y="2"/>
                </a:lnTo>
                <a:lnTo>
                  <a:pt x="6512995" y="0"/>
                </a:lnTo>
                <a:lnTo>
                  <a:pt x="6929878" y="0"/>
                </a:lnTo>
                <a:lnTo>
                  <a:pt x="6929878" y="416882"/>
                </a:lnTo>
                <a:cubicBezTo>
                  <a:pt x="6929878" y="647120"/>
                  <a:pt x="6743233" y="833764"/>
                  <a:pt x="6512995" y="833764"/>
                </a:cubicBezTo>
                <a:close/>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8" name="椭圆 3_1"/>
          <p:cNvSpPr/>
          <p:nvPr/>
        </p:nvSpPr>
        <p:spPr>
          <a:xfrm rot="10800000">
            <a:off x="1695733" y="1271247"/>
            <a:ext cx="8693588" cy="1045964"/>
          </a:xfrm>
          <a:custGeom>
            <a:avLst/>
            <a:gdLst/>
            <a:ahLst/>
            <a:cxnLst/>
            <a:rect l="l" t="t" r="r" b="b"/>
            <a:pathLst>
              <a:path w="6929878" h="833764">
                <a:moveTo>
                  <a:pt x="1983186" y="833764"/>
                </a:moveTo>
                <a:lnTo>
                  <a:pt x="416883" y="833764"/>
                </a:lnTo>
                <a:lnTo>
                  <a:pt x="0" y="833764"/>
                </a:lnTo>
                <a:lnTo>
                  <a:pt x="0" y="416882"/>
                </a:lnTo>
                <a:cubicBezTo>
                  <a:pt x="0" y="186644"/>
                  <a:pt x="186645" y="0"/>
                  <a:pt x="416883" y="0"/>
                </a:cubicBezTo>
                <a:lnTo>
                  <a:pt x="416883" y="2"/>
                </a:lnTo>
                <a:lnTo>
                  <a:pt x="1983186" y="2"/>
                </a:lnTo>
                <a:lnTo>
                  <a:pt x="1983186" y="264482"/>
                </a:lnTo>
                <a:cubicBezTo>
                  <a:pt x="2067354" y="264482"/>
                  <a:pt x="2135586" y="332714"/>
                  <a:pt x="2135586" y="416882"/>
                </a:cubicBezTo>
                <a:cubicBezTo>
                  <a:pt x="2135586" y="501050"/>
                  <a:pt x="2067354" y="569282"/>
                  <a:pt x="1983186" y="569282"/>
                </a:cubicBezTo>
                <a:close/>
                <a:moveTo>
                  <a:pt x="6512995" y="833764"/>
                </a:moveTo>
                <a:lnTo>
                  <a:pt x="6034486" y="833764"/>
                </a:lnTo>
                <a:lnTo>
                  <a:pt x="6034486" y="569282"/>
                </a:lnTo>
                <a:cubicBezTo>
                  <a:pt x="6118654" y="569282"/>
                  <a:pt x="6186886" y="501050"/>
                  <a:pt x="6186886" y="416882"/>
                </a:cubicBezTo>
                <a:cubicBezTo>
                  <a:pt x="6186886" y="332714"/>
                  <a:pt x="6118654" y="264482"/>
                  <a:pt x="6034486" y="264482"/>
                </a:cubicBezTo>
                <a:lnTo>
                  <a:pt x="6034486" y="2"/>
                </a:lnTo>
                <a:lnTo>
                  <a:pt x="6512995" y="2"/>
                </a:lnTo>
                <a:lnTo>
                  <a:pt x="6512995" y="0"/>
                </a:lnTo>
                <a:lnTo>
                  <a:pt x="6929878" y="0"/>
                </a:lnTo>
                <a:lnTo>
                  <a:pt x="6929878" y="416882"/>
                </a:lnTo>
                <a:cubicBezTo>
                  <a:pt x="6929878" y="647120"/>
                  <a:pt x="6743233" y="833764"/>
                  <a:pt x="6512995" y="833764"/>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5" name="椭圆 3"/>
          <p:cNvSpPr/>
          <p:nvPr/>
        </p:nvSpPr>
        <p:spPr>
          <a:xfrm rot="10800000" flipV="1">
            <a:off x="1710254" y="2469353"/>
            <a:ext cx="8693588" cy="1045964"/>
          </a:xfrm>
          <a:custGeom>
            <a:avLst/>
            <a:gdLst/>
            <a:ahLst/>
            <a:cxnLst/>
            <a:rect l="l" t="t" r="r" b="b"/>
            <a:pathLst>
              <a:path w="6929878" h="833764">
                <a:moveTo>
                  <a:pt x="6512995" y="833764"/>
                </a:moveTo>
                <a:lnTo>
                  <a:pt x="416883" y="833764"/>
                </a:lnTo>
                <a:lnTo>
                  <a:pt x="0" y="833764"/>
                </a:lnTo>
                <a:lnTo>
                  <a:pt x="0" y="416882"/>
                </a:lnTo>
                <a:cubicBezTo>
                  <a:pt x="0" y="186644"/>
                  <a:pt x="186645" y="0"/>
                  <a:pt x="416883" y="0"/>
                </a:cubicBezTo>
                <a:lnTo>
                  <a:pt x="416883" y="2"/>
                </a:lnTo>
                <a:lnTo>
                  <a:pt x="6512995" y="2"/>
                </a:lnTo>
                <a:lnTo>
                  <a:pt x="6512995" y="0"/>
                </a:lnTo>
                <a:lnTo>
                  <a:pt x="6929878" y="0"/>
                </a:lnTo>
                <a:lnTo>
                  <a:pt x="6929878" y="416882"/>
                </a:lnTo>
                <a:cubicBezTo>
                  <a:pt x="6929878" y="647120"/>
                  <a:pt x="6743233" y="833764"/>
                  <a:pt x="6512995" y="833764"/>
                </a:cubicBezTo>
                <a:close/>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6" name="椭圆 3"/>
          <p:cNvSpPr/>
          <p:nvPr/>
        </p:nvSpPr>
        <p:spPr>
          <a:xfrm rot="10800000">
            <a:off x="1710254" y="3692950"/>
            <a:ext cx="8693588" cy="1045964"/>
          </a:xfrm>
          <a:custGeom>
            <a:avLst/>
            <a:gdLst/>
            <a:ahLst/>
            <a:cxnLst/>
            <a:rect l="l" t="t" r="r" b="b"/>
            <a:pathLst>
              <a:path w="6929878" h="833764">
                <a:moveTo>
                  <a:pt x="6512995" y="833764"/>
                </a:moveTo>
                <a:lnTo>
                  <a:pt x="416883" y="833764"/>
                </a:lnTo>
                <a:lnTo>
                  <a:pt x="0" y="833764"/>
                </a:lnTo>
                <a:lnTo>
                  <a:pt x="0" y="416882"/>
                </a:lnTo>
                <a:cubicBezTo>
                  <a:pt x="0" y="186644"/>
                  <a:pt x="186645" y="0"/>
                  <a:pt x="416883" y="0"/>
                </a:cubicBezTo>
                <a:lnTo>
                  <a:pt x="416883" y="2"/>
                </a:lnTo>
                <a:lnTo>
                  <a:pt x="6512995" y="2"/>
                </a:lnTo>
                <a:lnTo>
                  <a:pt x="6512995" y="0"/>
                </a:lnTo>
                <a:lnTo>
                  <a:pt x="6929878" y="0"/>
                </a:lnTo>
                <a:lnTo>
                  <a:pt x="6929878" y="416882"/>
                </a:lnTo>
                <a:cubicBezTo>
                  <a:pt x="6929878" y="647120"/>
                  <a:pt x="6743233" y="833764"/>
                  <a:pt x="6512995" y="833764"/>
                </a:cubicBezTo>
                <a:close/>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7" name="椭圆 3"/>
          <p:cNvSpPr/>
          <p:nvPr/>
        </p:nvSpPr>
        <p:spPr>
          <a:xfrm rot="10800000" flipV="1">
            <a:off x="1710254" y="4954783"/>
            <a:ext cx="8693588" cy="1045964"/>
          </a:xfrm>
          <a:custGeom>
            <a:avLst/>
            <a:gdLst/>
            <a:ahLst/>
            <a:cxnLst/>
            <a:rect l="l" t="t" r="r" b="b"/>
            <a:pathLst>
              <a:path w="6929878" h="833764">
                <a:moveTo>
                  <a:pt x="6512995" y="833764"/>
                </a:moveTo>
                <a:lnTo>
                  <a:pt x="416883" y="833764"/>
                </a:lnTo>
                <a:lnTo>
                  <a:pt x="0" y="833764"/>
                </a:lnTo>
                <a:lnTo>
                  <a:pt x="0" y="416882"/>
                </a:lnTo>
                <a:cubicBezTo>
                  <a:pt x="0" y="186644"/>
                  <a:pt x="186645" y="0"/>
                  <a:pt x="416883" y="0"/>
                </a:cubicBezTo>
                <a:lnTo>
                  <a:pt x="416883" y="2"/>
                </a:lnTo>
                <a:lnTo>
                  <a:pt x="6512995" y="2"/>
                </a:lnTo>
                <a:lnTo>
                  <a:pt x="6512995" y="0"/>
                </a:lnTo>
                <a:lnTo>
                  <a:pt x="6929878" y="0"/>
                </a:lnTo>
                <a:lnTo>
                  <a:pt x="6929878" y="416882"/>
                </a:lnTo>
                <a:cubicBezTo>
                  <a:pt x="6929878" y="647120"/>
                  <a:pt x="6743233" y="833764"/>
                  <a:pt x="6512995" y="833764"/>
                </a:cubicBezTo>
                <a:close/>
              </a:path>
            </a:pathLst>
          </a:cu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1" name="椭圆 3_1"/>
          <p:cNvSpPr/>
          <p:nvPr/>
        </p:nvSpPr>
        <p:spPr>
          <a:xfrm rot="10800000" flipV="1">
            <a:off x="1695733" y="2469353"/>
            <a:ext cx="8693588" cy="1045964"/>
          </a:xfrm>
          <a:custGeom>
            <a:avLst/>
            <a:gdLst/>
            <a:ahLst/>
            <a:cxnLst/>
            <a:rect l="l" t="t" r="r" b="b"/>
            <a:pathLst>
              <a:path w="6929878" h="833764">
                <a:moveTo>
                  <a:pt x="1983186" y="833764"/>
                </a:moveTo>
                <a:lnTo>
                  <a:pt x="416883" y="833764"/>
                </a:lnTo>
                <a:lnTo>
                  <a:pt x="0" y="833764"/>
                </a:lnTo>
                <a:lnTo>
                  <a:pt x="0" y="416882"/>
                </a:lnTo>
                <a:cubicBezTo>
                  <a:pt x="0" y="186644"/>
                  <a:pt x="186645" y="0"/>
                  <a:pt x="416883" y="0"/>
                </a:cubicBezTo>
                <a:lnTo>
                  <a:pt x="416883" y="2"/>
                </a:lnTo>
                <a:lnTo>
                  <a:pt x="1983186" y="2"/>
                </a:lnTo>
                <a:lnTo>
                  <a:pt x="1983186" y="264482"/>
                </a:lnTo>
                <a:cubicBezTo>
                  <a:pt x="2067354" y="264482"/>
                  <a:pt x="2135586" y="332714"/>
                  <a:pt x="2135586" y="416882"/>
                </a:cubicBezTo>
                <a:cubicBezTo>
                  <a:pt x="2135586" y="501050"/>
                  <a:pt x="2067354" y="569282"/>
                  <a:pt x="1983186" y="569282"/>
                </a:cubicBezTo>
                <a:close/>
                <a:moveTo>
                  <a:pt x="6512995" y="833764"/>
                </a:moveTo>
                <a:lnTo>
                  <a:pt x="6034486" y="833764"/>
                </a:lnTo>
                <a:lnTo>
                  <a:pt x="6034486" y="569282"/>
                </a:lnTo>
                <a:cubicBezTo>
                  <a:pt x="6118654" y="569282"/>
                  <a:pt x="6186886" y="501050"/>
                  <a:pt x="6186886" y="416882"/>
                </a:cubicBezTo>
                <a:cubicBezTo>
                  <a:pt x="6186886" y="332714"/>
                  <a:pt x="6118654" y="264482"/>
                  <a:pt x="6034486" y="264482"/>
                </a:cubicBezTo>
                <a:lnTo>
                  <a:pt x="6034486" y="2"/>
                </a:lnTo>
                <a:lnTo>
                  <a:pt x="6512995" y="2"/>
                </a:lnTo>
                <a:lnTo>
                  <a:pt x="6512995" y="0"/>
                </a:lnTo>
                <a:lnTo>
                  <a:pt x="6929878" y="0"/>
                </a:lnTo>
                <a:lnTo>
                  <a:pt x="6929878" y="416882"/>
                </a:lnTo>
                <a:cubicBezTo>
                  <a:pt x="6929878" y="647120"/>
                  <a:pt x="6743233" y="833764"/>
                  <a:pt x="6512995" y="833764"/>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2" name="椭圆 3_1"/>
          <p:cNvSpPr/>
          <p:nvPr/>
        </p:nvSpPr>
        <p:spPr>
          <a:xfrm rot="10800000">
            <a:off x="1695733" y="3692951"/>
            <a:ext cx="8693588" cy="1045964"/>
          </a:xfrm>
          <a:custGeom>
            <a:avLst/>
            <a:gdLst/>
            <a:ahLst/>
            <a:cxnLst/>
            <a:rect l="l" t="t" r="r" b="b"/>
            <a:pathLst>
              <a:path w="6929878" h="833764">
                <a:moveTo>
                  <a:pt x="1983186" y="833764"/>
                </a:moveTo>
                <a:lnTo>
                  <a:pt x="416883" y="833764"/>
                </a:lnTo>
                <a:lnTo>
                  <a:pt x="0" y="833764"/>
                </a:lnTo>
                <a:lnTo>
                  <a:pt x="0" y="416882"/>
                </a:lnTo>
                <a:cubicBezTo>
                  <a:pt x="0" y="186644"/>
                  <a:pt x="186645" y="0"/>
                  <a:pt x="416883" y="0"/>
                </a:cubicBezTo>
                <a:lnTo>
                  <a:pt x="416883" y="2"/>
                </a:lnTo>
                <a:lnTo>
                  <a:pt x="1983186" y="2"/>
                </a:lnTo>
                <a:lnTo>
                  <a:pt x="1983186" y="264482"/>
                </a:lnTo>
                <a:cubicBezTo>
                  <a:pt x="2067354" y="264482"/>
                  <a:pt x="2135586" y="332714"/>
                  <a:pt x="2135586" y="416882"/>
                </a:cubicBezTo>
                <a:cubicBezTo>
                  <a:pt x="2135586" y="501050"/>
                  <a:pt x="2067354" y="569282"/>
                  <a:pt x="1983186" y="569282"/>
                </a:cubicBezTo>
                <a:close/>
                <a:moveTo>
                  <a:pt x="6512995" y="833764"/>
                </a:moveTo>
                <a:lnTo>
                  <a:pt x="6034486" y="833764"/>
                </a:lnTo>
                <a:lnTo>
                  <a:pt x="6034486" y="569282"/>
                </a:lnTo>
                <a:cubicBezTo>
                  <a:pt x="6118654" y="569282"/>
                  <a:pt x="6186886" y="501050"/>
                  <a:pt x="6186886" y="416882"/>
                </a:cubicBezTo>
                <a:cubicBezTo>
                  <a:pt x="6186886" y="332714"/>
                  <a:pt x="6118654" y="264482"/>
                  <a:pt x="6034486" y="264482"/>
                </a:cubicBezTo>
                <a:lnTo>
                  <a:pt x="6034486" y="2"/>
                </a:lnTo>
                <a:lnTo>
                  <a:pt x="6512995" y="2"/>
                </a:lnTo>
                <a:lnTo>
                  <a:pt x="6512995" y="0"/>
                </a:lnTo>
                <a:lnTo>
                  <a:pt x="6929878" y="0"/>
                </a:lnTo>
                <a:lnTo>
                  <a:pt x="6929878" y="416882"/>
                </a:lnTo>
                <a:cubicBezTo>
                  <a:pt x="6929878" y="647120"/>
                  <a:pt x="6743233" y="833764"/>
                  <a:pt x="6512995" y="833764"/>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3" name="椭圆 3_1"/>
          <p:cNvSpPr/>
          <p:nvPr/>
        </p:nvSpPr>
        <p:spPr>
          <a:xfrm rot="10800000" flipV="1">
            <a:off x="1695733" y="4954785"/>
            <a:ext cx="8693588" cy="1045964"/>
          </a:xfrm>
          <a:custGeom>
            <a:avLst/>
            <a:gdLst/>
            <a:ahLst/>
            <a:cxnLst/>
            <a:rect l="l" t="t" r="r" b="b"/>
            <a:pathLst>
              <a:path w="6929878" h="833764">
                <a:moveTo>
                  <a:pt x="1983186" y="833764"/>
                </a:moveTo>
                <a:lnTo>
                  <a:pt x="416883" y="833764"/>
                </a:lnTo>
                <a:lnTo>
                  <a:pt x="0" y="833764"/>
                </a:lnTo>
                <a:lnTo>
                  <a:pt x="0" y="416882"/>
                </a:lnTo>
                <a:cubicBezTo>
                  <a:pt x="0" y="186644"/>
                  <a:pt x="186645" y="0"/>
                  <a:pt x="416883" y="0"/>
                </a:cubicBezTo>
                <a:lnTo>
                  <a:pt x="416883" y="2"/>
                </a:lnTo>
                <a:lnTo>
                  <a:pt x="1983186" y="2"/>
                </a:lnTo>
                <a:lnTo>
                  <a:pt x="1983186" y="264482"/>
                </a:lnTo>
                <a:cubicBezTo>
                  <a:pt x="2067354" y="264482"/>
                  <a:pt x="2135586" y="332714"/>
                  <a:pt x="2135586" y="416882"/>
                </a:cubicBezTo>
                <a:cubicBezTo>
                  <a:pt x="2135586" y="501050"/>
                  <a:pt x="2067354" y="569282"/>
                  <a:pt x="1983186" y="569282"/>
                </a:cubicBezTo>
                <a:close/>
                <a:moveTo>
                  <a:pt x="6512995" y="833764"/>
                </a:moveTo>
                <a:lnTo>
                  <a:pt x="6034486" y="833764"/>
                </a:lnTo>
                <a:lnTo>
                  <a:pt x="6034486" y="569282"/>
                </a:lnTo>
                <a:cubicBezTo>
                  <a:pt x="6118654" y="569282"/>
                  <a:pt x="6186886" y="501050"/>
                  <a:pt x="6186886" y="416882"/>
                </a:cubicBezTo>
                <a:cubicBezTo>
                  <a:pt x="6186886" y="332714"/>
                  <a:pt x="6118654" y="264482"/>
                  <a:pt x="6034486" y="264482"/>
                </a:cubicBezTo>
                <a:lnTo>
                  <a:pt x="6034486" y="2"/>
                </a:lnTo>
                <a:lnTo>
                  <a:pt x="6512995" y="2"/>
                </a:lnTo>
                <a:lnTo>
                  <a:pt x="6512995" y="0"/>
                </a:lnTo>
                <a:lnTo>
                  <a:pt x="6929878" y="0"/>
                </a:lnTo>
                <a:lnTo>
                  <a:pt x="6929878" y="416882"/>
                </a:lnTo>
                <a:cubicBezTo>
                  <a:pt x="6929878" y="647120"/>
                  <a:pt x="6743233" y="833764"/>
                  <a:pt x="6512995" y="833764"/>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nvGrpSpPr>
          <p:cNvPr id="14" name="组合 13"/>
          <p:cNvGrpSpPr/>
          <p:nvPr/>
        </p:nvGrpSpPr>
        <p:grpSpPr>
          <a:xfrm>
            <a:off x="2102031" y="1528085"/>
            <a:ext cx="785175" cy="922947"/>
            <a:chOff x="2996620" y="1090520"/>
            <a:chExt cx="625883" cy="735704"/>
          </a:xfrm>
        </p:grpSpPr>
        <p:sp>
          <p:nvSpPr>
            <p:cNvPr id="19" name="Freeform 1613"/>
            <p:cNvSpPr>
              <a:spLocks/>
            </p:cNvSpPr>
            <p:nvPr/>
          </p:nvSpPr>
          <p:spPr bwMode="auto">
            <a:xfrm>
              <a:off x="3093847" y="1090520"/>
              <a:ext cx="528656" cy="735704"/>
            </a:xfrm>
            <a:custGeom>
              <a:avLst/>
              <a:gdLst>
                <a:gd name="T0" fmla="*/ 78 w 719"/>
                <a:gd name="T1" fmla="*/ 0 h 978"/>
                <a:gd name="T2" fmla="*/ 78 w 719"/>
                <a:gd name="T3" fmla="*/ 0 h 978"/>
                <a:gd name="T4" fmla="*/ 5 w 719"/>
                <a:gd name="T5" fmla="*/ 593 h 978"/>
                <a:gd name="T6" fmla="*/ 0 w 719"/>
                <a:gd name="T7" fmla="*/ 596 h 978"/>
                <a:gd name="T8" fmla="*/ 381 w 719"/>
                <a:gd name="T9" fmla="*/ 978 h 978"/>
                <a:gd name="T10" fmla="*/ 719 w 719"/>
                <a:gd name="T11" fmla="*/ 641 h 978"/>
                <a:gd name="T12" fmla="*/ 78 w 719"/>
                <a:gd name="T13" fmla="*/ 0 h 978"/>
                <a:gd name="connsiteX0" fmla="*/ 1015 w 9930"/>
                <a:gd name="connsiteY0" fmla="*/ 0 h 10000"/>
                <a:gd name="connsiteX1" fmla="*/ 1015 w 9930"/>
                <a:gd name="connsiteY1" fmla="*/ 0 h 10000"/>
                <a:gd name="connsiteX2" fmla="*/ 0 w 9930"/>
                <a:gd name="connsiteY2" fmla="*/ 6063 h 10000"/>
                <a:gd name="connsiteX3" fmla="*/ 5229 w 9930"/>
                <a:gd name="connsiteY3" fmla="*/ 10000 h 10000"/>
                <a:gd name="connsiteX4" fmla="*/ 9930 w 9930"/>
                <a:gd name="connsiteY4" fmla="*/ 6554 h 10000"/>
                <a:gd name="connsiteX5" fmla="*/ 1015 w 9930"/>
                <a:gd name="connsiteY5" fmla="*/ 0 h 10000"/>
                <a:gd name="connsiteX0" fmla="*/ 865 w 9843"/>
                <a:gd name="connsiteY0" fmla="*/ 0 h 10000"/>
                <a:gd name="connsiteX1" fmla="*/ 865 w 9843"/>
                <a:gd name="connsiteY1" fmla="*/ 0 h 10000"/>
                <a:gd name="connsiteX2" fmla="*/ 0 w 9843"/>
                <a:gd name="connsiteY2" fmla="*/ 6120 h 10000"/>
                <a:gd name="connsiteX3" fmla="*/ 5109 w 9843"/>
                <a:gd name="connsiteY3" fmla="*/ 10000 h 10000"/>
                <a:gd name="connsiteX4" fmla="*/ 9843 w 9843"/>
                <a:gd name="connsiteY4" fmla="*/ 6554 h 10000"/>
                <a:gd name="connsiteX5" fmla="*/ 865 w 9843"/>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43" h="10000">
                  <a:moveTo>
                    <a:pt x="865" y="0"/>
                  </a:moveTo>
                  <a:lnTo>
                    <a:pt x="865" y="0"/>
                  </a:lnTo>
                  <a:lnTo>
                    <a:pt x="0" y="6120"/>
                  </a:lnTo>
                  <a:lnTo>
                    <a:pt x="5109" y="10000"/>
                  </a:lnTo>
                  <a:lnTo>
                    <a:pt x="9843" y="6554"/>
                  </a:lnTo>
                  <a:lnTo>
                    <a:pt x="865" y="0"/>
                  </a:lnTo>
                  <a:close/>
                </a:path>
              </a:pathLst>
            </a:custGeom>
            <a:gradFill>
              <a:gsLst>
                <a:gs pos="0">
                  <a:schemeClr val="bg1">
                    <a:lumMod val="50000"/>
                    <a:alpha val="61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0" name="Freeform 1609"/>
            <p:cNvSpPr>
              <a:spLocks/>
            </p:cNvSpPr>
            <p:nvPr/>
          </p:nvSpPr>
          <p:spPr bwMode="auto">
            <a:xfrm>
              <a:off x="2996620" y="1090520"/>
              <a:ext cx="143682" cy="446083"/>
            </a:xfrm>
            <a:custGeom>
              <a:avLst/>
              <a:gdLst>
                <a:gd name="T0" fmla="*/ 118 w 191"/>
                <a:gd name="T1" fmla="*/ 593 h 593"/>
                <a:gd name="T2" fmla="*/ 118 w 191"/>
                <a:gd name="T3" fmla="*/ 64 h 593"/>
                <a:gd name="T4" fmla="*/ 0 w 191"/>
                <a:gd name="T5" fmla="*/ 64 h 593"/>
                <a:gd name="T6" fmla="*/ 0 w 191"/>
                <a:gd name="T7" fmla="*/ 0 h 593"/>
                <a:gd name="T8" fmla="*/ 191 w 191"/>
                <a:gd name="T9" fmla="*/ 0 h 593"/>
                <a:gd name="T10" fmla="*/ 191 w 191"/>
                <a:gd name="T11" fmla="*/ 593 h 593"/>
                <a:gd name="T12" fmla="*/ 118 w 191"/>
                <a:gd name="T13" fmla="*/ 593 h 593"/>
              </a:gdLst>
              <a:ahLst/>
              <a:cxnLst>
                <a:cxn ang="0">
                  <a:pos x="T0" y="T1"/>
                </a:cxn>
                <a:cxn ang="0">
                  <a:pos x="T2" y="T3"/>
                </a:cxn>
                <a:cxn ang="0">
                  <a:pos x="T4" y="T5"/>
                </a:cxn>
                <a:cxn ang="0">
                  <a:pos x="T6" y="T7"/>
                </a:cxn>
                <a:cxn ang="0">
                  <a:pos x="T8" y="T9"/>
                </a:cxn>
                <a:cxn ang="0">
                  <a:pos x="T10" y="T11"/>
                </a:cxn>
                <a:cxn ang="0">
                  <a:pos x="T12" y="T13"/>
                </a:cxn>
              </a:cxnLst>
              <a:rect l="0" t="0" r="r" b="b"/>
              <a:pathLst>
                <a:path w="191" h="593">
                  <a:moveTo>
                    <a:pt x="118" y="593"/>
                  </a:moveTo>
                  <a:lnTo>
                    <a:pt x="118" y="64"/>
                  </a:lnTo>
                  <a:lnTo>
                    <a:pt x="0" y="64"/>
                  </a:lnTo>
                  <a:lnTo>
                    <a:pt x="0" y="0"/>
                  </a:lnTo>
                  <a:lnTo>
                    <a:pt x="191" y="0"/>
                  </a:lnTo>
                  <a:lnTo>
                    <a:pt x="191" y="593"/>
                  </a:lnTo>
                  <a:lnTo>
                    <a:pt x="118" y="593"/>
                  </a:ln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grpSp>
      <p:grpSp>
        <p:nvGrpSpPr>
          <p:cNvPr id="21" name="组合 20"/>
          <p:cNvGrpSpPr/>
          <p:nvPr/>
        </p:nvGrpSpPr>
        <p:grpSpPr>
          <a:xfrm>
            <a:off x="2078915" y="3989204"/>
            <a:ext cx="831405" cy="903128"/>
            <a:chOff x="6203612" y="1055324"/>
            <a:chExt cx="662734" cy="719906"/>
          </a:xfrm>
        </p:grpSpPr>
        <p:sp>
          <p:nvSpPr>
            <p:cNvPr id="22" name="Freeform 1615"/>
            <p:cNvSpPr>
              <a:spLocks/>
            </p:cNvSpPr>
            <p:nvPr/>
          </p:nvSpPr>
          <p:spPr bwMode="auto">
            <a:xfrm>
              <a:off x="6224673" y="1086918"/>
              <a:ext cx="641673" cy="688312"/>
            </a:xfrm>
            <a:custGeom>
              <a:avLst/>
              <a:gdLst>
                <a:gd name="T0" fmla="*/ 385 w 853"/>
                <a:gd name="T1" fmla="*/ 0 h 915"/>
                <a:gd name="T2" fmla="*/ 367 w 853"/>
                <a:gd name="T3" fmla="*/ 17 h 915"/>
                <a:gd name="T4" fmla="*/ 367 w 853"/>
                <a:gd name="T5" fmla="*/ 189 h 915"/>
                <a:gd name="T6" fmla="*/ 329 w 853"/>
                <a:gd name="T7" fmla="*/ 244 h 915"/>
                <a:gd name="T8" fmla="*/ 383 w 853"/>
                <a:gd name="T9" fmla="*/ 369 h 915"/>
                <a:gd name="T10" fmla="*/ 362 w 853"/>
                <a:gd name="T11" fmla="*/ 482 h 915"/>
                <a:gd name="T12" fmla="*/ 206 w 853"/>
                <a:gd name="T13" fmla="*/ 513 h 915"/>
                <a:gd name="T14" fmla="*/ 15 w 853"/>
                <a:gd name="T15" fmla="*/ 492 h 915"/>
                <a:gd name="T16" fmla="*/ 0 w 853"/>
                <a:gd name="T17" fmla="*/ 508 h 915"/>
                <a:gd name="T18" fmla="*/ 407 w 853"/>
                <a:gd name="T19" fmla="*/ 915 h 915"/>
                <a:gd name="T20" fmla="*/ 853 w 853"/>
                <a:gd name="T21" fmla="*/ 468 h 915"/>
                <a:gd name="T22" fmla="*/ 385 w 853"/>
                <a:gd name="T23" fmla="*/ 0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3" h="915">
                  <a:moveTo>
                    <a:pt x="385" y="0"/>
                  </a:moveTo>
                  <a:lnTo>
                    <a:pt x="367" y="17"/>
                  </a:lnTo>
                  <a:lnTo>
                    <a:pt x="367" y="189"/>
                  </a:lnTo>
                  <a:lnTo>
                    <a:pt x="329" y="244"/>
                  </a:lnTo>
                  <a:lnTo>
                    <a:pt x="383" y="369"/>
                  </a:lnTo>
                  <a:lnTo>
                    <a:pt x="362" y="482"/>
                  </a:lnTo>
                  <a:lnTo>
                    <a:pt x="206" y="513"/>
                  </a:lnTo>
                  <a:lnTo>
                    <a:pt x="15" y="492"/>
                  </a:lnTo>
                  <a:lnTo>
                    <a:pt x="0" y="508"/>
                  </a:lnTo>
                  <a:lnTo>
                    <a:pt x="407" y="915"/>
                  </a:lnTo>
                  <a:lnTo>
                    <a:pt x="853" y="468"/>
                  </a:lnTo>
                  <a:lnTo>
                    <a:pt x="385" y="0"/>
                  </a:lnTo>
                  <a:close/>
                </a:path>
              </a:pathLst>
            </a:custGeom>
            <a:gradFill>
              <a:gsLst>
                <a:gs pos="0">
                  <a:schemeClr val="bg1">
                    <a:lumMod val="50000"/>
                    <a:alpha val="61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3" name="Freeform 1611"/>
            <p:cNvSpPr>
              <a:spLocks/>
            </p:cNvSpPr>
            <p:nvPr/>
          </p:nvSpPr>
          <p:spPr bwMode="auto">
            <a:xfrm>
              <a:off x="6203612" y="1055324"/>
              <a:ext cx="343029" cy="447594"/>
            </a:xfrm>
            <a:custGeom>
              <a:avLst/>
              <a:gdLst>
                <a:gd name="T0" fmla="*/ 193 w 193"/>
                <a:gd name="T1" fmla="*/ 164 h 252"/>
                <a:gd name="T2" fmla="*/ 193 w 193"/>
                <a:gd name="T3" fmla="*/ 182 h 252"/>
                <a:gd name="T4" fmla="*/ 191 w 193"/>
                <a:gd name="T5" fmla="*/ 200 h 252"/>
                <a:gd name="T6" fmla="*/ 170 w 193"/>
                <a:gd name="T7" fmla="*/ 238 h 252"/>
                <a:gd name="T8" fmla="*/ 129 w 193"/>
                <a:gd name="T9" fmla="*/ 251 h 252"/>
                <a:gd name="T10" fmla="*/ 96 w 193"/>
                <a:gd name="T11" fmla="*/ 252 h 252"/>
                <a:gd name="T12" fmla="*/ 63 w 193"/>
                <a:gd name="T13" fmla="*/ 251 h 252"/>
                <a:gd name="T14" fmla="*/ 15 w 193"/>
                <a:gd name="T15" fmla="*/ 233 h 252"/>
                <a:gd name="T16" fmla="*/ 0 w 193"/>
                <a:gd name="T17" fmla="*/ 185 h 252"/>
                <a:gd name="T18" fmla="*/ 0 w 193"/>
                <a:gd name="T19" fmla="*/ 160 h 252"/>
                <a:gd name="T20" fmla="*/ 29 w 193"/>
                <a:gd name="T21" fmla="*/ 160 h 252"/>
                <a:gd name="T22" fmla="*/ 29 w 193"/>
                <a:gd name="T23" fmla="*/ 185 h 252"/>
                <a:gd name="T24" fmla="*/ 38 w 193"/>
                <a:gd name="T25" fmla="*/ 214 h 252"/>
                <a:gd name="T26" fmla="*/ 67 w 193"/>
                <a:gd name="T27" fmla="*/ 225 h 252"/>
                <a:gd name="T28" fmla="*/ 96 w 193"/>
                <a:gd name="T29" fmla="*/ 226 h 252"/>
                <a:gd name="T30" fmla="*/ 121 w 193"/>
                <a:gd name="T31" fmla="*/ 225 h 252"/>
                <a:gd name="T32" fmla="*/ 137 w 193"/>
                <a:gd name="T33" fmla="*/ 223 h 252"/>
                <a:gd name="T34" fmla="*/ 148 w 193"/>
                <a:gd name="T35" fmla="*/ 218 h 252"/>
                <a:gd name="T36" fmla="*/ 156 w 193"/>
                <a:gd name="T37" fmla="*/ 209 h 252"/>
                <a:gd name="T38" fmla="*/ 161 w 193"/>
                <a:gd name="T39" fmla="*/ 194 h 252"/>
                <a:gd name="T40" fmla="*/ 163 w 193"/>
                <a:gd name="T41" fmla="*/ 178 h 252"/>
                <a:gd name="T42" fmla="*/ 161 w 193"/>
                <a:gd name="T43" fmla="*/ 162 h 252"/>
                <a:gd name="T44" fmla="*/ 150 w 193"/>
                <a:gd name="T45" fmla="*/ 140 h 252"/>
                <a:gd name="T46" fmla="*/ 125 w 193"/>
                <a:gd name="T47" fmla="*/ 135 h 252"/>
                <a:gd name="T48" fmla="*/ 51 w 193"/>
                <a:gd name="T49" fmla="*/ 135 h 252"/>
                <a:gd name="T50" fmla="*/ 51 w 193"/>
                <a:gd name="T51" fmla="*/ 110 h 252"/>
                <a:gd name="T52" fmla="*/ 127 w 193"/>
                <a:gd name="T53" fmla="*/ 110 h 252"/>
                <a:gd name="T54" fmla="*/ 150 w 193"/>
                <a:gd name="T55" fmla="*/ 102 h 252"/>
                <a:gd name="T56" fmla="*/ 160 w 193"/>
                <a:gd name="T57" fmla="*/ 81 h 252"/>
                <a:gd name="T58" fmla="*/ 161 w 193"/>
                <a:gd name="T59" fmla="*/ 72 h 252"/>
                <a:gd name="T60" fmla="*/ 161 w 193"/>
                <a:gd name="T61" fmla="*/ 62 h 252"/>
                <a:gd name="T62" fmla="*/ 157 w 193"/>
                <a:gd name="T63" fmla="*/ 45 h 252"/>
                <a:gd name="T64" fmla="*/ 148 w 193"/>
                <a:gd name="T65" fmla="*/ 35 h 252"/>
                <a:gd name="T66" fmla="*/ 136 w 193"/>
                <a:gd name="T67" fmla="*/ 29 h 252"/>
                <a:gd name="T68" fmla="*/ 120 w 193"/>
                <a:gd name="T69" fmla="*/ 26 h 252"/>
                <a:gd name="T70" fmla="*/ 108 w 193"/>
                <a:gd name="T71" fmla="*/ 26 h 252"/>
                <a:gd name="T72" fmla="*/ 96 w 193"/>
                <a:gd name="T73" fmla="*/ 26 h 252"/>
                <a:gd name="T74" fmla="*/ 83 w 193"/>
                <a:gd name="T75" fmla="*/ 26 h 252"/>
                <a:gd name="T76" fmla="*/ 72 w 193"/>
                <a:gd name="T77" fmla="*/ 27 h 252"/>
                <a:gd name="T78" fmla="*/ 39 w 193"/>
                <a:gd name="T79" fmla="*/ 39 h 252"/>
                <a:gd name="T80" fmla="*/ 29 w 193"/>
                <a:gd name="T81" fmla="*/ 73 h 252"/>
                <a:gd name="T82" fmla="*/ 29 w 193"/>
                <a:gd name="T83" fmla="*/ 85 h 252"/>
                <a:gd name="T84" fmla="*/ 0 w 193"/>
                <a:gd name="T85" fmla="*/ 85 h 252"/>
                <a:gd name="T86" fmla="*/ 0 w 193"/>
                <a:gd name="T87" fmla="*/ 64 h 252"/>
                <a:gd name="T88" fmla="*/ 5 w 193"/>
                <a:gd name="T89" fmla="*/ 38 h 252"/>
                <a:gd name="T90" fmla="*/ 18 w 193"/>
                <a:gd name="T91" fmla="*/ 19 h 252"/>
                <a:gd name="T92" fmla="*/ 41 w 193"/>
                <a:gd name="T93" fmla="*/ 6 h 252"/>
                <a:gd name="T94" fmla="*/ 69 w 193"/>
                <a:gd name="T95" fmla="*/ 1 h 252"/>
                <a:gd name="T96" fmla="*/ 104 w 193"/>
                <a:gd name="T97" fmla="*/ 0 h 252"/>
                <a:gd name="T98" fmla="*/ 139 w 193"/>
                <a:gd name="T99" fmla="*/ 2 h 252"/>
                <a:gd name="T100" fmla="*/ 174 w 193"/>
                <a:gd name="T101" fmla="*/ 18 h 252"/>
                <a:gd name="T102" fmla="*/ 190 w 193"/>
                <a:gd name="T103" fmla="*/ 52 h 252"/>
                <a:gd name="T104" fmla="*/ 192 w 193"/>
                <a:gd name="T105" fmla="*/ 69 h 252"/>
                <a:gd name="T106" fmla="*/ 190 w 193"/>
                <a:gd name="T107" fmla="*/ 86 h 252"/>
                <a:gd name="T108" fmla="*/ 182 w 193"/>
                <a:gd name="T109" fmla="*/ 107 h 252"/>
                <a:gd name="T110" fmla="*/ 164 w 193"/>
                <a:gd name="T111" fmla="*/ 122 h 252"/>
                <a:gd name="T112" fmla="*/ 184 w 193"/>
                <a:gd name="T113" fmla="*/ 139 h 252"/>
                <a:gd name="T114" fmla="*/ 193 w 193"/>
                <a:gd name="T115" fmla="*/ 164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3" h="252">
                  <a:moveTo>
                    <a:pt x="193" y="164"/>
                  </a:moveTo>
                  <a:cubicBezTo>
                    <a:pt x="193" y="170"/>
                    <a:pt x="193" y="176"/>
                    <a:pt x="193" y="182"/>
                  </a:cubicBezTo>
                  <a:cubicBezTo>
                    <a:pt x="193" y="188"/>
                    <a:pt x="192" y="194"/>
                    <a:pt x="191" y="200"/>
                  </a:cubicBezTo>
                  <a:cubicBezTo>
                    <a:pt x="188" y="218"/>
                    <a:pt x="181" y="231"/>
                    <a:pt x="170" y="238"/>
                  </a:cubicBezTo>
                  <a:cubicBezTo>
                    <a:pt x="160" y="245"/>
                    <a:pt x="146" y="250"/>
                    <a:pt x="129" y="251"/>
                  </a:cubicBezTo>
                  <a:cubicBezTo>
                    <a:pt x="118" y="251"/>
                    <a:pt x="107" y="251"/>
                    <a:pt x="96" y="252"/>
                  </a:cubicBezTo>
                  <a:cubicBezTo>
                    <a:pt x="85" y="252"/>
                    <a:pt x="74" y="252"/>
                    <a:pt x="63" y="251"/>
                  </a:cubicBezTo>
                  <a:cubicBezTo>
                    <a:pt x="41" y="251"/>
                    <a:pt x="25" y="245"/>
                    <a:pt x="15" y="233"/>
                  </a:cubicBezTo>
                  <a:cubicBezTo>
                    <a:pt x="5" y="222"/>
                    <a:pt x="0" y="206"/>
                    <a:pt x="0" y="185"/>
                  </a:cubicBezTo>
                  <a:cubicBezTo>
                    <a:pt x="0" y="160"/>
                    <a:pt x="0" y="160"/>
                    <a:pt x="0" y="160"/>
                  </a:cubicBezTo>
                  <a:cubicBezTo>
                    <a:pt x="29" y="160"/>
                    <a:pt x="29" y="160"/>
                    <a:pt x="29" y="160"/>
                  </a:cubicBezTo>
                  <a:cubicBezTo>
                    <a:pt x="29" y="185"/>
                    <a:pt x="29" y="185"/>
                    <a:pt x="29" y="185"/>
                  </a:cubicBezTo>
                  <a:cubicBezTo>
                    <a:pt x="29" y="197"/>
                    <a:pt x="32" y="207"/>
                    <a:pt x="38" y="214"/>
                  </a:cubicBezTo>
                  <a:cubicBezTo>
                    <a:pt x="44" y="221"/>
                    <a:pt x="54" y="225"/>
                    <a:pt x="67" y="225"/>
                  </a:cubicBezTo>
                  <a:cubicBezTo>
                    <a:pt x="77" y="226"/>
                    <a:pt x="87" y="226"/>
                    <a:pt x="96" y="226"/>
                  </a:cubicBezTo>
                  <a:cubicBezTo>
                    <a:pt x="105" y="226"/>
                    <a:pt x="113" y="226"/>
                    <a:pt x="121" y="225"/>
                  </a:cubicBezTo>
                  <a:cubicBezTo>
                    <a:pt x="127" y="225"/>
                    <a:pt x="132" y="224"/>
                    <a:pt x="137" y="223"/>
                  </a:cubicBezTo>
                  <a:cubicBezTo>
                    <a:pt x="141" y="222"/>
                    <a:pt x="145" y="220"/>
                    <a:pt x="148" y="218"/>
                  </a:cubicBezTo>
                  <a:cubicBezTo>
                    <a:pt x="152" y="216"/>
                    <a:pt x="154" y="213"/>
                    <a:pt x="156" y="209"/>
                  </a:cubicBezTo>
                  <a:cubicBezTo>
                    <a:pt x="159" y="205"/>
                    <a:pt x="160" y="200"/>
                    <a:pt x="161" y="194"/>
                  </a:cubicBezTo>
                  <a:cubicBezTo>
                    <a:pt x="162" y="189"/>
                    <a:pt x="163" y="184"/>
                    <a:pt x="163" y="178"/>
                  </a:cubicBezTo>
                  <a:cubicBezTo>
                    <a:pt x="163" y="173"/>
                    <a:pt x="162" y="167"/>
                    <a:pt x="161" y="162"/>
                  </a:cubicBezTo>
                  <a:cubicBezTo>
                    <a:pt x="160" y="151"/>
                    <a:pt x="156" y="144"/>
                    <a:pt x="150" y="140"/>
                  </a:cubicBezTo>
                  <a:cubicBezTo>
                    <a:pt x="144" y="137"/>
                    <a:pt x="136" y="135"/>
                    <a:pt x="125" y="135"/>
                  </a:cubicBezTo>
                  <a:cubicBezTo>
                    <a:pt x="51" y="135"/>
                    <a:pt x="51" y="135"/>
                    <a:pt x="51" y="135"/>
                  </a:cubicBezTo>
                  <a:cubicBezTo>
                    <a:pt x="51" y="110"/>
                    <a:pt x="51" y="110"/>
                    <a:pt x="51" y="110"/>
                  </a:cubicBezTo>
                  <a:cubicBezTo>
                    <a:pt x="127" y="110"/>
                    <a:pt x="127" y="110"/>
                    <a:pt x="127" y="110"/>
                  </a:cubicBezTo>
                  <a:cubicBezTo>
                    <a:pt x="136" y="110"/>
                    <a:pt x="144" y="107"/>
                    <a:pt x="150" y="102"/>
                  </a:cubicBezTo>
                  <a:cubicBezTo>
                    <a:pt x="156" y="98"/>
                    <a:pt x="159" y="90"/>
                    <a:pt x="160" y="81"/>
                  </a:cubicBezTo>
                  <a:cubicBezTo>
                    <a:pt x="161" y="78"/>
                    <a:pt x="161" y="75"/>
                    <a:pt x="161" y="72"/>
                  </a:cubicBezTo>
                  <a:cubicBezTo>
                    <a:pt x="161" y="68"/>
                    <a:pt x="161" y="65"/>
                    <a:pt x="161" y="62"/>
                  </a:cubicBezTo>
                  <a:cubicBezTo>
                    <a:pt x="161" y="55"/>
                    <a:pt x="159" y="50"/>
                    <a:pt x="157" y="45"/>
                  </a:cubicBezTo>
                  <a:cubicBezTo>
                    <a:pt x="155" y="41"/>
                    <a:pt x="152" y="37"/>
                    <a:pt x="148" y="35"/>
                  </a:cubicBezTo>
                  <a:cubicBezTo>
                    <a:pt x="145" y="32"/>
                    <a:pt x="140" y="30"/>
                    <a:pt x="136" y="29"/>
                  </a:cubicBezTo>
                  <a:cubicBezTo>
                    <a:pt x="131" y="27"/>
                    <a:pt x="125" y="27"/>
                    <a:pt x="120" y="26"/>
                  </a:cubicBezTo>
                  <a:cubicBezTo>
                    <a:pt x="116" y="26"/>
                    <a:pt x="112" y="26"/>
                    <a:pt x="108" y="26"/>
                  </a:cubicBezTo>
                  <a:cubicBezTo>
                    <a:pt x="104" y="26"/>
                    <a:pt x="100" y="26"/>
                    <a:pt x="96" y="26"/>
                  </a:cubicBezTo>
                  <a:cubicBezTo>
                    <a:pt x="92" y="26"/>
                    <a:pt x="87" y="26"/>
                    <a:pt x="83" y="26"/>
                  </a:cubicBezTo>
                  <a:cubicBezTo>
                    <a:pt x="79" y="27"/>
                    <a:pt x="75" y="27"/>
                    <a:pt x="72" y="27"/>
                  </a:cubicBezTo>
                  <a:cubicBezTo>
                    <a:pt x="57" y="28"/>
                    <a:pt x="46" y="32"/>
                    <a:pt x="39" y="39"/>
                  </a:cubicBezTo>
                  <a:cubicBezTo>
                    <a:pt x="33" y="47"/>
                    <a:pt x="29" y="58"/>
                    <a:pt x="29" y="73"/>
                  </a:cubicBezTo>
                  <a:cubicBezTo>
                    <a:pt x="29" y="85"/>
                    <a:pt x="29" y="85"/>
                    <a:pt x="29" y="85"/>
                  </a:cubicBezTo>
                  <a:cubicBezTo>
                    <a:pt x="0" y="85"/>
                    <a:pt x="0" y="85"/>
                    <a:pt x="0" y="85"/>
                  </a:cubicBezTo>
                  <a:cubicBezTo>
                    <a:pt x="0" y="64"/>
                    <a:pt x="0" y="64"/>
                    <a:pt x="0" y="64"/>
                  </a:cubicBezTo>
                  <a:cubicBezTo>
                    <a:pt x="0" y="55"/>
                    <a:pt x="1" y="46"/>
                    <a:pt x="5" y="38"/>
                  </a:cubicBezTo>
                  <a:cubicBezTo>
                    <a:pt x="8" y="31"/>
                    <a:pt x="12" y="24"/>
                    <a:pt x="18" y="19"/>
                  </a:cubicBezTo>
                  <a:cubicBezTo>
                    <a:pt x="25" y="13"/>
                    <a:pt x="32" y="9"/>
                    <a:pt x="41" y="6"/>
                  </a:cubicBezTo>
                  <a:cubicBezTo>
                    <a:pt x="50" y="3"/>
                    <a:pt x="60" y="1"/>
                    <a:pt x="69" y="1"/>
                  </a:cubicBezTo>
                  <a:cubicBezTo>
                    <a:pt x="80" y="0"/>
                    <a:pt x="92" y="0"/>
                    <a:pt x="104" y="0"/>
                  </a:cubicBezTo>
                  <a:cubicBezTo>
                    <a:pt x="116" y="1"/>
                    <a:pt x="128" y="1"/>
                    <a:pt x="139" y="2"/>
                  </a:cubicBezTo>
                  <a:cubicBezTo>
                    <a:pt x="153" y="4"/>
                    <a:pt x="164" y="9"/>
                    <a:pt x="174" y="18"/>
                  </a:cubicBezTo>
                  <a:cubicBezTo>
                    <a:pt x="183" y="26"/>
                    <a:pt x="188" y="38"/>
                    <a:pt x="190" y="52"/>
                  </a:cubicBezTo>
                  <a:cubicBezTo>
                    <a:pt x="191" y="58"/>
                    <a:pt x="192" y="63"/>
                    <a:pt x="192" y="69"/>
                  </a:cubicBezTo>
                  <a:cubicBezTo>
                    <a:pt x="191" y="75"/>
                    <a:pt x="191" y="80"/>
                    <a:pt x="190" y="86"/>
                  </a:cubicBezTo>
                  <a:cubicBezTo>
                    <a:pt x="189" y="93"/>
                    <a:pt x="186" y="100"/>
                    <a:pt x="182" y="107"/>
                  </a:cubicBezTo>
                  <a:cubicBezTo>
                    <a:pt x="177" y="114"/>
                    <a:pt x="171" y="118"/>
                    <a:pt x="164" y="122"/>
                  </a:cubicBezTo>
                  <a:cubicBezTo>
                    <a:pt x="172" y="125"/>
                    <a:pt x="179" y="131"/>
                    <a:pt x="184" y="139"/>
                  </a:cubicBezTo>
                  <a:cubicBezTo>
                    <a:pt x="189" y="147"/>
                    <a:pt x="192" y="155"/>
                    <a:pt x="193" y="164"/>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grpSp>
      <p:grpSp>
        <p:nvGrpSpPr>
          <p:cNvPr id="24" name="组合 23"/>
          <p:cNvGrpSpPr/>
          <p:nvPr/>
        </p:nvGrpSpPr>
        <p:grpSpPr>
          <a:xfrm>
            <a:off x="2070896" y="5192260"/>
            <a:ext cx="847443" cy="887085"/>
            <a:chOff x="7784404" y="1024963"/>
            <a:chExt cx="675518" cy="707118"/>
          </a:xfrm>
        </p:grpSpPr>
        <p:sp>
          <p:nvSpPr>
            <p:cNvPr id="25" name="Freeform 1616"/>
            <p:cNvSpPr>
              <a:spLocks/>
            </p:cNvSpPr>
            <p:nvPr/>
          </p:nvSpPr>
          <p:spPr bwMode="auto">
            <a:xfrm>
              <a:off x="7785909" y="1024963"/>
              <a:ext cx="674013" cy="707118"/>
            </a:xfrm>
            <a:custGeom>
              <a:avLst/>
              <a:gdLst>
                <a:gd name="T0" fmla="*/ 390 w 896"/>
                <a:gd name="T1" fmla="*/ 0 h 940"/>
                <a:gd name="T2" fmla="*/ 343 w 896"/>
                <a:gd name="T3" fmla="*/ 25 h 940"/>
                <a:gd name="T4" fmla="*/ 355 w 896"/>
                <a:gd name="T5" fmla="*/ 77 h 940"/>
                <a:gd name="T6" fmla="*/ 355 w 896"/>
                <a:gd name="T7" fmla="*/ 451 h 940"/>
                <a:gd name="T8" fmla="*/ 31 w 896"/>
                <a:gd name="T9" fmla="*/ 451 h 940"/>
                <a:gd name="T10" fmla="*/ 0 w 896"/>
                <a:gd name="T11" fmla="*/ 481 h 940"/>
                <a:gd name="T12" fmla="*/ 459 w 896"/>
                <a:gd name="T13" fmla="*/ 940 h 940"/>
                <a:gd name="T14" fmla="*/ 896 w 896"/>
                <a:gd name="T15" fmla="*/ 503 h 940"/>
                <a:gd name="T16" fmla="*/ 390 w 896"/>
                <a:gd name="T17" fmla="*/ 0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40">
                  <a:moveTo>
                    <a:pt x="390" y="0"/>
                  </a:moveTo>
                  <a:lnTo>
                    <a:pt x="343" y="25"/>
                  </a:lnTo>
                  <a:lnTo>
                    <a:pt x="355" y="77"/>
                  </a:lnTo>
                  <a:lnTo>
                    <a:pt x="355" y="451"/>
                  </a:lnTo>
                  <a:lnTo>
                    <a:pt x="31" y="451"/>
                  </a:lnTo>
                  <a:lnTo>
                    <a:pt x="0" y="481"/>
                  </a:lnTo>
                  <a:lnTo>
                    <a:pt x="459" y="940"/>
                  </a:lnTo>
                  <a:lnTo>
                    <a:pt x="896" y="503"/>
                  </a:lnTo>
                  <a:lnTo>
                    <a:pt x="390" y="0"/>
                  </a:lnTo>
                  <a:close/>
                </a:path>
              </a:pathLst>
            </a:custGeom>
            <a:gradFill>
              <a:gsLst>
                <a:gs pos="0">
                  <a:schemeClr val="bg1">
                    <a:lumMod val="50000"/>
                    <a:alpha val="61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6" name="Freeform 1612"/>
            <p:cNvSpPr>
              <a:spLocks noEditPoints="1"/>
            </p:cNvSpPr>
            <p:nvPr/>
          </p:nvSpPr>
          <p:spPr bwMode="auto">
            <a:xfrm>
              <a:off x="7784404" y="1024963"/>
              <a:ext cx="346789" cy="443831"/>
            </a:xfrm>
            <a:custGeom>
              <a:avLst/>
              <a:gdLst>
                <a:gd name="T0" fmla="*/ 387 w 461"/>
                <a:gd name="T1" fmla="*/ 481 h 590"/>
                <a:gd name="T2" fmla="*/ 387 w 461"/>
                <a:gd name="T3" fmla="*/ 590 h 590"/>
                <a:gd name="T4" fmla="*/ 316 w 461"/>
                <a:gd name="T5" fmla="*/ 590 h 590"/>
                <a:gd name="T6" fmla="*/ 316 w 461"/>
                <a:gd name="T7" fmla="*/ 481 h 590"/>
                <a:gd name="T8" fmla="*/ 0 w 461"/>
                <a:gd name="T9" fmla="*/ 481 h 590"/>
                <a:gd name="T10" fmla="*/ 0 w 461"/>
                <a:gd name="T11" fmla="*/ 418 h 590"/>
                <a:gd name="T12" fmla="*/ 260 w 461"/>
                <a:gd name="T13" fmla="*/ 0 h 590"/>
                <a:gd name="T14" fmla="*/ 387 w 461"/>
                <a:gd name="T15" fmla="*/ 0 h 590"/>
                <a:gd name="T16" fmla="*/ 387 w 461"/>
                <a:gd name="T17" fmla="*/ 420 h 590"/>
                <a:gd name="T18" fmla="*/ 461 w 461"/>
                <a:gd name="T19" fmla="*/ 420 h 590"/>
                <a:gd name="T20" fmla="*/ 461 w 461"/>
                <a:gd name="T21" fmla="*/ 481 h 590"/>
                <a:gd name="T22" fmla="*/ 387 w 461"/>
                <a:gd name="T23" fmla="*/ 481 h 590"/>
                <a:gd name="T24" fmla="*/ 316 w 461"/>
                <a:gd name="T25" fmla="*/ 63 h 590"/>
                <a:gd name="T26" fmla="*/ 298 w 461"/>
                <a:gd name="T27" fmla="*/ 63 h 590"/>
                <a:gd name="T28" fmla="*/ 80 w 461"/>
                <a:gd name="T29" fmla="*/ 420 h 590"/>
                <a:gd name="T30" fmla="*/ 316 w 461"/>
                <a:gd name="T31" fmla="*/ 420 h 590"/>
                <a:gd name="T32" fmla="*/ 316 w 461"/>
                <a:gd name="T33" fmla="*/ 63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1" h="590">
                  <a:moveTo>
                    <a:pt x="387" y="481"/>
                  </a:moveTo>
                  <a:lnTo>
                    <a:pt x="387" y="590"/>
                  </a:lnTo>
                  <a:lnTo>
                    <a:pt x="316" y="590"/>
                  </a:lnTo>
                  <a:lnTo>
                    <a:pt x="316" y="481"/>
                  </a:lnTo>
                  <a:lnTo>
                    <a:pt x="0" y="481"/>
                  </a:lnTo>
                  <a:lnTo>
                    <a:pt x="0" y="418"/>
                  </a:lnTo>
                  <a:lnTo>
                    <a:pt x="260" y="0"/>
                  </a:lnTo>
                  <a:lnTo>
                    <a:pt x="387" y="0"/>
                  </a:lnTo>
                  <a:lnTo>
                    <a:pt x="387" y="420"/>
                  </a:lnTo>
                  <a:lnTo>
                    <a:pt x="461" y="420"/>
                  </a:lnTo>
                  <a:lnTo>
                    <a:pt x="461" y="481"/>
                  </a:lnTo>
                  <a:lnTo>
                    <a:pt x="387" y="481"/>
                  </a:lnTo>
                  <a:close/>
                  <a:moveTo>
                    <a:pt x="316" y="63"/>
                  </a:moveTo>
                  <a:lnTo>
                    <a:pt x="298" y="63"/>
                  </a:lnTo>
                  <a:lnTo>
                    <a:pt x="80" y="420"/>
                  </a:lnTo>
                  <a:lnTo>
                    <a:pt x="316" y="420"/>
                  </a:lnTo>
                  <a:lnTo>
                    <a:pt x="316" y="63"/>
                  </a:lnTo>
                  <a:close/>
                </a:path>
              </a:pathLst>
            </a:custGeom>
            <a:solidFill>
              <a:schemeClr val="accent5"/>
            </a:soli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grpSp>
      <p:grpSp>
        <p:nvGrpSpPr>
          <p:cNvPr id="27" name="组合 26"/>
          <p:cNvGrpSpPr/>
          <p:nvPr/>
        </p:nvGrpSpPr>
        <p:grpSpPr>
          <a:xfrm>
            <a:off x="2075237" y="2750960"/>
            <a:ext cx="838763" cy="938317"/>
            <a:chOff x="4588776" y="1100333"/>
            <a:chExt cx="668599" cy="747956"/>
          </a:xfrm>
        </p:grpSpPr>
        <p:sp>
          <p:nvSpPr>
            <p:cNvPr id="28" name="Freeform 1614"/>
            <p:cNvSpPr>
              <a:spLocks/>
            </p:cNvSpPr>
            <p:nvPr/>
          </p:nvSpPr>
          <p:spPr bwMode="auto">
            <a:xfrm>
              <a:off x="4588776" y="1129830"/>
              <a:ext cx="668599" cy="718459"/>
            </a:xfrm>
            <a:custGeom>
              <a:avLst/>
              <a:gdLst>
                <a:gd name="T0" fmla="*/ 406 w 952"/>
                <a:gd name="T1" fmla="*/ 0 h 1023"/>
                <a:gd name="T2" fmla="*/ 406 w 952"/>
                <a:gd name="T3" fmla="*/ 0 h 1023"/>
                <a:gd name="T4" fmla="*/ 375 w 952"/>
                <a:gd name="T5" fmla="*/ 215 h 1023"/>
                <a:gd name="T6" fmla="*/ 61 w 952"/>
                <a:gd name="T7" fmla="*/ 357 h 1023"/>
                <a:gd name="T8" fmla="*/ 21 w 952"/>
                <a:gd name="T9" fmla="*/ 525 h 1023"/>
                <a:gd name="T10" fmla="*/ 0 w 952"/>
                <a:gd name="T11" fmla="*/ 551 h 1023"/>
                <a:gd name="T12" fmla="*/ 0 w 952"/>
                <a:gd name="T13" fmla="*/ 551 h 1023"/>
                <a:gd name="T14" fmla="*/ 472 w 952"/>
                <a:gd name="T15" fmla="*/ 1023 h 1023"/>
                <a:gd name="T16" fmla="*/ 952 w 952"/>
                <a:gd name="T17" fmla="*/ 546 h 1023"/>
                <a:gd name="T18" fmla="*/ 406 w 952"/>
                <a:gd name="T19" fmla="*/ 0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2" h="1023">
                  <a:moveTo>
                    <a:pt x="406" y="0"/>
                  </a:moveTo>
                  <a:lnTo>
                    <a:pt x="406" y="0"/>
                  </a:lnTo>
                  <a:lnTo>
                    <a:pt x="375" y="215"/>
                  </a:lnTo>
                  <a:lnTo>
                    <a:pt x="61" y="357"/>
                  </a:lnTo>
                  <a:lnTo>
                    <a:pt x="21" y="525"/>
                  </a:lnTo>
                  <a:lnTo>
                    <a:pt x="0" y="551"/>
                  </a:lnTo>
                  <a:lnTo>
                    <a:pt x="0" y="551"/>
                  </a:lnTo>
                  <a:lnTo>
                    <a:pt x="472" y="1023"/>
                  </a:lnTo>
                  <a:lnTo>
                    <a:pt x="952" y="546"/>
                  </a:lnTo>
                  <a:lnTo>
                    <a:pt x="406" y="0"/>
                  </a:lnTo>
                  <a:close/>
                </a:path>
              </a:pathLst>
            </a:custGeom>
            <a:gradFill>
              <a:gsLst>
                <a:gs pos="0">
                  <a:schemeClr val="bg1">
                    <a:lumMod val="50000"/>
                    <a:alpha val="61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9" name="Freeform 1610"/>
            <p:cNvSpPr>
              <a:spLocks/>
            </p:cNvSpPr>
            <p:nvPr/>
          </p:nvSpPr>
          <p:spPr bwMode="auto">
            <a:xfrm>
              <a:off x="4590182" y="1100333"/>
              <a:ext cx="315338" cy="416468"/>
            </a:xfrm>
            <a:custGeom>
              <a:avLst/>
              <a:gdLst>
                <a:gd name="T0" fmla="*/ 0 w 190"/>
                <a:gd name="T1" fmla="*/ 251 h 251"/>
                <a:gd name="T2" fmla="*/ 0 w 190"/>
                <a:gd name="T3" fmla="*/ 196 h 251"/>
                <a:gd name="T4" fmla="*/ 6 w 190"/>
                <a:gd name="T5" fmla="*/ 169 h 251"/>
                <a:gd name="T6" fmla="*/ 26 w 190"/>
                <a:gd name="T7" fmla="*/ 151 h 251"/>
                <a:gd name="T8" fmla="*/ 51 w 190"/>
                <a:gd name="T9" fmla="*/ 141 h 251"/>
                <a:gd name="T10" fmla="*/ 79 w 190"/>
                <a:gd name="T11" fmla="*/ 130 h 251"/>
                <a:gd name="T12" fmla="*/ 106 w 190"/>
                <a:gd name="T13" fmla="*/ 120 h 251"/>
                <a:gd name="T14" fmla="*/ 130 w 190"/>
                <a:gd name="T15" fmla="*/ 111 h 251"/>
                <a:gd name="T16" fmla="*/ 148 w 190"/>
                <a:gd name="T17" fmla="*/ 100 h 251"/>
                <a:gd name="T18" fmla="*/ 156 w 190"/>
                <a:gd name="T19" fmla="*/ 80 h 251"/>
                <a:gd name="T20" fmla="*/ 156 w 190"/>
                <a:gd name="T21" fmla="*/ 71 h 251"/>
                <a:gd name="T22" fmla="*/ 156 w 190"/>
                <a:gd name="T23" fmla="*/ 60 h 251"/>
                <a:gd name="T24" fmla="*/ 145 w 190"/>
                <a:gd name="T25" fmla="*/ 37 h 251"/>
                <a:gd name="T26" fmla="*/ 121 w 190"/>
                <a:gd name="T27" fmla="*/ 27 h 251"/>
                <a:gd name="T28" fmla="*/ 99 w 190"/>
                <a:gd name="T29" fmla="*/ 26 h 251"/>
                <a:gd name="T30" fmla="*/ 76 w 190"/>
                <a:gd name="T31" fmla="*/ 27 h 251"/>
                <a:gd name="T32" fmla="*/ 43 w 190"/>
                <a:gd name="T33" fmla="*/ 40 h 251"/>
                <a:gd name="T34" fmla="*/ 33 w 190"/>
                <a:gd name="T35" fmla="*/ 76 h 251"/>
                <a:gd name="T36" fmla="*/ 33 w 190"/>
                <a:gd name="T37" fmla="*/ 107 h 251"/>
                <a:gd name="T38" fmla="*/ 2 w 190"/>
                <a:gd name="T39" fmla="*/ 107 h 251"/>
                <a:gd name="T40" fmla="*/ 2 w 190"/>
                <a:gd name="T41" fmla="*/ 70 h 251"/>
                <a:gd name="T42" fmla="*/ 19 w 190"/>
                <a:gd name="T43" fmla="*/ 19 h 251"/>
                <a:gd name="T44" fmla="*/ 69 w 190"/>
                <a:gd name="T45" fmla="*/ 0 h 251"/>
                <a:gd name="T46" fmla="*/ 99 w 190"/>
                <a:gd name="T47" fmla="*/ 0 h 251"/>
                <a:gd name="T48" fmla="*/ 130 w 190"/>
                <a:gd name="T49" fmla="*/ 2 h 251"/>
                <a:gd name="T50" fmla="*/ 168 w 190"/>
                <a:gd name="T51" fmla="*/ 17 h 251"/>
                <a:gd name="T52" fmla="*/ 186 w 190"/>
                <a:gd name="T53" fmla="*/ 55 h 251"/>
                <a:gd name="T54" fmla="*/ 186 w 190"/>
                <a:gd name="T55" fmla="*/ 83 h 251"/>
                <a:gd name="T56" fmla="*/ 178 w 190"/>
                <a:gd name="T57" fmla="*/ 110 h 251"/>
                <a:gd name="T58" fmla="*/ 148 w 190"/>
                <a:gd name="T59" fmla="*/ 135 h 251"/>
                <a:gd name="T60" fmla="*/ 123 w 190"/>
                <a:gd name="T61" fmla="*/ 144 h 251"/>
                <a:gd name="T62" fmla="*/ 96 w 190"/>
                <a:gd name="T63" fmla="*/ 154 h 251"/>
                <a:gd name="T64" fmla="*/ 68 w 190"/>
                <a:gd name="T65" fmla="*/ 165 h 251"/>
                <a:gd name="T66" fmla="*/ 44 w 190"/>
                <a:gd name="T67" fmla="*/ 174 h 251"/>
                <a:gd name="T68" fmla="*/ 33 w 190"/>
                <a:gd name="T69" fmla="*/ 183 h 251"/>
                <a:gd name="T70" fmla="*/ 30 w 190"/>
                <a:gd name="T71" fmla="*/ 197 h 251"/>
                <a:gd name="T72" fmla="*/ 30 w 190"/>
                <a:gd name="T73" fmla="*/ 226 h 251"/>
                <a:gd name="T74" fmla="*/ 190 w 190"/>
                <a:gd name="T75" fmla="*/ 226 h 251"/>
                <a:gd name="T76" fmla="*/ 190 w 190"/>
                <a:gd name="T77" fmla="*/ 251 h 251"/>
                <a:gd name="T78" fmla="*/ 0 w 190"/>
                <a:gd name="T79"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0" h="251">
                  <a:moveTo>
                    <a:pt x="0" y="251"/>
                  </a:moveTo>
                  <a:cubicBezTo>
                    <a:pt x="0" y="196"/>
                    <a:pt x="0" y="196"/>
                    <a:pt x="0" y="196"/>
                  </a:cubicBezTo>
                  <a:cubicBezTo>
                    <a:pt x="0" y="186"/>
                    <a:pt x="2" y="177"/>
                    <a:pt x="6" y="169"/>
                  </a:cubicBezTo>
                  <a:cubicBezTo>
                    <a:pt x="9" y="161"/>
                    <a:pt x="16" y="155"/>
                    <a:pt x="26" y="151"/>
                  </a:cubicBezTo>
                  <a:cubicBezTo>
                    <a:pt x="34" y="148"/>
                    <a:pt x="42" y="144"/>
                    <a:pt x="51" y="141"/>
                  </a:cubicBezTo>
                  <a:cubicBezTo>
                    <a:pt x="60" y="137"/>
                    <a:pt x="70" y="134"/>
                    <a:pt x="79" y="130"/>
                  </a:cubicBezTo>
                  <a:cubicBezTo>
                    <a:pt x="88" y="127"/>
                    <a:pt x="97" y="123"/>
                    <a:pt x="106" y="120"/>
                  </a:cubicBezTo>
                  <a:cubicBezTo>
                    <a:pt x="114" y="117"/>
                    <a:pt x="122" y="114"/>
                    <a:pt x="130" y="111"/>
                  </a:cubicBezTo>
                  <a:cubicBezTo>
                    <a:pt x="138" y="109"/>
                    <a:pt x="144" y="105"/>
                    <a:pt x="148" y="100"/>
                  </a:cubicBezTo>
                  <a:cubicBezTo>
                    <a:pt x="152" y="96"/>
                    <a:pt x="154" y="89"/>
                    <a:pt x="156" y="80"/>
                  </a:cubicBezTo>
                  <a:cubicBezTo>
                    <a:pt x="156" y="78"/>
                    <a:pt x="156" y="75"/>
                    <a:pt x="156" y="71"/>
                  </a:cubicBezTo>
                  <a:cubicBezTo>
                    <a:pt x="156" y="68"/>
                    <a:pt x="156" y="64"/>
                    <a:pt x="156" y="60"/>
                  </a:cubicBezTo>
                  <a:cubicBezTo>
                    <a:pt x="155" y="50"/>
                    <a:pt x="151" y="42"/>
                    <a:pt x="145" y="37"/>
                  </a:cubicBezTo>
                  <a:cubicBezTo>
                    <a:pt x="139" y="31"/>
                    <a:pt x="131" y="28"/>
                    <a:pt x="121" y="27"/>
                  </a:cubicBezTo>
                  <a:cubicBezTo>
                    <a:pt x="113" y="27"/>
                    <a:pt x="105" y="26"/>
                    <a:pt x="99" y="26"/>
                  </a:cubicBezTo>
                  <a:cubicBezTo>
                    <a:pt x="92" y="26"/>
                    <a:pt x="85" y="26"/>
                    <a:pt x="76" y="27"/>
                  </a:cubicBezTo>
                  <a:cubicBezTo>
                    <a:pt x="60" y="27"/>
                    <a:pt x="49" y="32"/>
                    <a:pt x="43" y="40"/>
                  </a:cubicBezTo>
                  <a:cubicBezTo>
                    <a:pt x="36" y="47"/>
                    <a:pt x="33" y="59"/>
                    <a:pt x="33" y="76"/>
                  </a:cubicBezTo>
                  <a:cubicBezTo>
                    <a:pt x="33" y="107"/>
                    <a:pt x="33" y="107"/>
                    <a:pt x="33" y="107"/>
                  </a:cubicBezTo>
                  <a:cubicBezTo>
                    <a:pt x="2" y="107"/>
                    <a:pt x="2" y="107"/>
                    <a:pt x="2" y="107"/>
                  </a:cubicBezTo>
                  <a:cubicBezTo>
                    <a:pt x="2" y="70"/>
                    <a:pt x="2" y="70"/>
                    <a:pt x="2" y="70"/>
                  </a:cubicBezTo>
                  <a:cubicBezTo>
                    <a:pt x="2" y="49"/>
                    <a:pt x="8" y="32"/>
                    <a:pt x="19" y="19"/>
                  </a:cubicBezTo>
                  <a:cubicBezTo>
                    <a:pt x="31" y="7"/>
                    <a:pt x="47" y="1"/>
                    <a:pt x="69" y="0"/>
                  </a:cubicBezTo>
                  <a:cubicBezTo>
                    <a:pt x="78" y="0"/>
                    <a:pt x="88" y="0"/>
                    <a:pt x="99" y="0"/>
                  </a:cubicBezTo>
                  <a:cubicBezTo>
                    <a:pt x="109" y="0"/>
                    <a:pt x="119" y="0"/>
                    <a:pt x="130" y="2"/>
                  </a:cubicBezTo>
                  <a:cubicBezTo>
                    <a:pt x="146" y="3"/>
                    <a:pt x="159" y="9"/>
                    <a:pt x="168" y="17"/>
                  </a:cubicBezTo>
                  <a:cubicBezTo>
                    <a:pt x="178" y="26"/>
                    <a:pt x="183" y="38"/>
                    <a:pt x="186" y="55"/>
                  </a:cubicBezTo>
                  <a:cubicBezTo>
                    <a:pt x="187" y="64"/>
                    <a:pt x="187" y="73"/>
                    <a:pt x="186" y="83"/>
                  </a:cubicBezTo>
                  <a:cubicBezTo>
                    <a:pt x="185" y="93"/>
                    <a:pt x="182" y="102"/>
                    <a:pt x="178" y="110"/>
                  </a:cubicBezTo>
                  <a:cubicBezTo>
                    <a:pt x="171" y="121"/>
                    <a:pt x="161" y="130"/>
                    <a:pt x="148" y="135"/>
                  </a:cubicBezTo>
                  <a:cubicBezTo>
                    <a:pt x="140" y="137"/>
                    <a:pt x="132" y="140"/>
                    <a:pt x="123" y="144"/>
                  </a:cubicBezTo>
                  <a:cubicBezTo>
                    <a:pt x="114" y="147"/>
                    <a:pt x="105" y="151"/>
                    <a:pt x="96" y="154"/>
                  </a:cubicBezTo>
                  <a:cubicBezTo>
                    <a:pt x="87" y="158"/>
                    <a:pt x="77" y="161"/>
                    <a:pt x="68" y="165"/>
                  </a:cubicBezTo>
                  <a:cubicBezTo>
                    <a:pt x="59" y="168"/>
                    <a:pt x="51" y="171"/>
                    <a:pt x="44" y="174"/>
                  </a:cubicBezTo>
                  <a:cubicBezTo>
                    <a:pt x="39" y="176"/>
                    <a:pt x="35" y="179"/>
                    <a:pt x="33" y="183"/>
                  </a:cubicBezTo>
                  <a:cubicBezTo>
                    <a:pt x="31" y="187"/>
                    <a:pt x="30" y="192"/>
                    <a:pt x="30" y="197"/>
                  </a:cubicBezTo>
                  <a:cubicBezTo>
                    <a:pt x="30" y="226"/>
                    <a:pt x="30" y="226"/>
                    <a:pt x="30" y="226"/>
                  </a:cubicBezTo>
                  <a:cubicBezTo>
                    <a:pt x="190" y="226"/>
                    <a:pt x="190" y="226"/>
                    <a:pt x="190" y="226"/>
                  </a:cubicBezTo>
                  <a:cubicBezTo>
                    <a:pt x="190" y="251"/>
                    <a:pt x="190" y="251"/>
                    <a:pt x="190" y="251"/>
                  </a:cubicBezTo>
                  <a:lnTo>
                    <a:pt x="0" y="251"/>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grpSp>
      <p:sp>
        <p:nvSpPr>
          <p:cNvPr id="31" name="Oval 1556"/>
          <p:cNvSpPr>
            <a:spLocks noChangeArrowheads="1"/>
          </p:cNvSpPr>
          <p:nvPr/>
        </p:nvSpPr>
        <p:spPr bwMode="auto">
          <a:xfrm>
            <a:off x="9376015" y="5147194"/>
            <a:ext cx="660351" cy="660351"/>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2" name="Oval 1556_1"/>
          <p:cNvSpPr>
            <a:spLocks noChangeArrowheads="1"/>
          </p:cNvSpPr>
          <p:nvPr/>
        </p:nvSpPr>
        <p:spPr bwMode="auto">
          <a:xfrm>
            <a:off x="9390371" y="5161549"/>
            <a:ext cx="631640" cy="631640"/>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3" name="Freeform 55"/>
          <p:cNvSpPr>
            <a:spLocks/>
          </p:cNvSpPr>
          <p:nvPr/>
        </p:nvSpPr>
        <p:spPr bwMode="auto">
          <a:xfrm>
            <a:off x="9559181" y="5343879"/>
            <a:ext cx="468343" cy="458371"/>
          </a:xfrm>
          <a:custGeom>
            <a:avLst/>
            <a:gdLst/>
            <a:ahLst/>
            <a:cxnLst/>
            <a:rect l="l" t="t" r="r" b="b"/>
            <a:pathLst>
              <a:path w="349087" h="341653">
                <a:moveTo>
                  <a:pt x="92664" y="0"/>
                </a:moveTo>
                <a:lnTo>
                  <a:pt x="165672" y="0"/>
                </a:lnTo>
                <a:lnTo>
                  <a:pt x="174096" y="33696"/>
                </a:lnTo>
                <a:lnTo>
                  <a:pt x="238680" y="33696"/>
                </a:lnTo>
                <a:lnTo>
                  <a:pt x="349087" y="144103"/>
                </a:lnTo>
                <a:cubicBezTo>
                  <a:pt x="333149" y="245677"/>
                  <a:pt x="253038" y="325761"/>
                  <a:pt x="151450" y="341653"/>
                </a:cubicBezTo>
                <a:lnTo>
                  <a:pt x="0" y="193752"/>
                </a:lnTo>
                <a:lnTo>
                  <a:pt x="8424" y="42120"/>
                </a:lnTo>
                <a:lnTo>
                  <a:pt x="87048" y="42120"/>
                </a:lnTo>
                <a:close/>
              </a:path>
            </a:pathLst>
          </a:custGeom>
          <a:gradFill>
            <a:gsLst>
              <a:gs pos="0">
                <a:schemeClr val="tx2">
                  <a:alpha val="70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4" name="Oval 39"/>
          <p:cNvSpPr>
            <a:spLocks noChangeArrowheads="1"/>
          </p:cNvSpPr>
          <p:nvPr/>
        </p:nvSpPr>
        <p:spPr bwMode="auto">
          <a:xfrm>
            <a:off x="9556917" y="5329562"/>
            <a:ext cx="327753" cy="267479"/>
          </a:xfrm>
          <a:custGeom>
            <a:avLst/>
            <a:gdLst/>
            <a:ahLst/>
            <a:cxnLst/>
            <a:rect l="l" t="t" r="r" b="b"/>
            <a:pathLst>
              <a:path w="138112" h="112713">
                <a:moveTo>
                  <a:pt x="74612" y="44450"/>
                </a:moveTo>
                <a:cubicBezTo>
                  <a:pt x="62337" y="44450"/>
                  <a:pt x="52387" y="54756"/>
                  <a:pt x="52387" y="67469"/>
                </a:cubicBezTo>
                <a:cubicBezTo>
                  <a:pt x="52387" y="80182"/>
                  <a:pt x="62337" y="90488"/>
                  <a:pt x="74612" y="90488"/>
                </a:cubicBezTo>
                <a:cubicBezTo>
                  <a:pt x="86887" y="90488"/>
                  <a:pt x="96837" y="80182"/>
                  <a:pt x="96837" y="67469"/>
                </a:cubicBezTo>
                <a:cubicBezTo>
                  <a:pt x="96837" y="54756"/>
                  <a:pt x="86887" y="44450"/>
                  <a:pt x="74612" y="44450"/>
                </a:cubicBezTo>
                <a:close/>
                <a:moveTo>
                  <a:pt x="74613" y="38100"/>
                </a:moveTo>
                <a:cubicBezTo>
                  <a:pt x="91272" y="38100"/>
                  <a:pt x="104776" y="51249"/>
                  <a:pt x="104776" y="67469"/>
                </a:cubicBezTo>
                <a:cubicBezTo>
                  <a:pt x="104776" y="83689"/>
                  <a:pt x="91272" y="96838"/>
                  <a:pt x="74613" y="96838"/>
                </a:cubicBezTo>
                <a:cubicBezTo>
                  <a:pt x="57954" y="96838"/>
                  <a:pt x="44450" y="83689"/>
                  <a:pt x="44450" y="67469"/>
                </a:cubicBezTo>
                <a:cubicBezTo>
                  <a:pt x="44450" y="51249"/>
                  <a:pt x="57954" y="38100"/>
                  <a:pt x="74613" y="38100"/>
                </a:cubicBezTo>
                <a:close/>
                <a:moveTo>
                  <a:pt x="74613" y="33338"/>
                </a:moveTo>
                <a:cubicBezTo>
                  <a:pt x="56201" y="33338"/>
                  <a:pt x="41275" y="48619"/>
                  <a:pt x="41275" y="67470"/>
                </a:cubicBezTo>
                <a:cubicBezTo>
                  <a:pt x="41275" y="86321"/>
                  <a:pt x="56201" y="101602"/>
                  <a:pt x="74613" y="101602"/>
                </a:cubicBezTo>
                <a:cubicBezTo>
                  <a:pt x="93025" y="101602"/>
                  <a:pt x="107951" y="86321"/>
                  <a:pt x="107951" y="67470"/>
                </a:cubicBezTo>
                <a:cubicBezTo>
                  <a:pt x="107951" y="48619"/>
                  <a:pt x="93025" y="33338"/>
                  <a:pt x="74613" y="33338"/>
                </a:cubicBezTo>
                <a:close/>
                <a:moveTo>
                  <a:pt x="14816" y="30163"/>
                </a:moveTo>
                <a:lnTo>
                  <a:pt x="11112" y="34132"/>
                </a:lnTo>
                <a:lnTo>
                  <a:pt x="14816" y="38101"/>
                </a:lnTo>
                <a:cubicBezTo>
                  <a:pt x="14821" y="38101"/>
                  <a:pt x="14915" y="38101"/>
                  <a:pt x="16668" y="38101"/>
                </a:cubicBezTo>
                <a:lnTo>
                  <a:pt x="29633" y="38101"/>
                </a:lnTo>
                <a:lnTo>
                  <a:pt x="33337" y="34132"/>
                </a:lnTo>
                <a:lnTo>
                  <a:pt x="29633" y="30163"/>
                </a:lnTo>
                <a:cubicBezTo>
                  <a:pt x="29627" y="30163"/>
                  <a:pt x="29534" y="30163"/>
                  <a:pt x="27781" y="30163"/>
                </a:cubicBezTo>
                <a:close/>
                <a:moveTo>
                  <a:pt x="125412" y="26988"/>
                </a:moveTo>
                <a:cubicBezTo>
                  <a:pt x="121905" y="26988"/>
                  <a:pt x="119062" y="29476"/>
                  <a:pt x="119062" y="32545"/>
                </a:cubicBezTo>
                <a:cubicBezTo>
                  <a:pt x="119062" y="35614"/>
                  <a:pt x="121905" y="38102"/>
                  <a:pt x="125412" y="38102"/>
                </a:cubicBezTo>
                <a:cubicBezTo>
                  <a:pt x="128919" y="38102"/>
                  <a:pt x="131762" y="35614"/>
                  <a:pt x="131762" y="32545"/>
                </a:cubicBezTo>
                <a:cubicBezTo>
                  <a:pt x="131762" y="29476"/>
                  <a:pt x="128919" y="26988"/>
                  <a:pt x="125412" y="26988"/>
                </a:cubicBezTo>
                <a:close/>
                <a:moveTo>
                  <a:pt x="60325" y="7938"/>
                </a:moveTo>
                <a:cubicBezTo>
                  <a:pt x="60333" y="11113"/>
                  <a:pt x="60803" y="11113"/>
                  <a:pt x="90487" y="11113"/>
                </a:cubicBezTo>
                <a:cubicBezTo>
                  <a:pt x="90487" y="7938"/>
                  <a:pt x="90487" y="7938"/>
                  <a:pt x="60325" y="7938"/>
                </a:cubicBezTo>
                <a:close/>
                <a:moveTo>
                  <a:pt x="55991" y="0"/>
                </a:moveTo>
                <a:cubicBezTo>
                  <a:pt x="56001" y="0"/>
                  <a:pt x="56594" y="0"/>
                  <a:pt x="93319" y="0"/>
                </a:cubicBezTo>
                <a:cubicBezTo>
                  <a:pt x="97052" y="0"/>
                  <a:pt x="100785" y="0"/>
                  <a:pt x="100785" y="7514"/>
                </a:cubicBezTo>
                <a:cubicBezTo>
                  <a:pt x="100785" y="7522"/>
                  <a:pt x="100785" y="7619"/>
                  <a:pt x="100785" y="8923"/>
                </a:cubicBezTo>
                <a:lnTo>
                  <a:pt x="100785" y="18785"/>
                </a:lnTo>
                <a:cubicBezTo>
                  <a:pt x="100799" y="18785"/>
                  <a:pt x="101427" y="18785"/>
                  <a:pt x="130647" y="18785"/>
                </a:cubicBezTo>
                <a:cubicBezTo>
                  <a:pt x="134379" y="18785"/>
                  <a:pt x="138112" y="22542"/>
                  <a:pt x="138112" y="26300"/>
                </a:cubicBezTo>
                <a:cubicBezTo>
                  <a:pt x="138112" y="26316"/>
                  <a:pt x="138112" y="27451"/>
                  <a:pt x="138112" y="105199"/>
                </a:cubicBezTo>
                <a:cubicBezTo>
                  <a:pt x="138112" y="108956"/>
                  <a:pt x="134379" y="112713"/>
                  <a:pt x="130647" y="112713"/>
                </a:cubicBezTo>
                <a:cubicBezTo>
                  <a:pt x="130632" y="112713"/>
                  <a:pt x="129300" y="112713"/>
                  <a:pt x="7465" y="112713"/>
                </a:cubicBezTo>
                <a:cubicBezTo>
                  <a:pt x="3733" y="112713"/>
                  <a:pt x="0" y="108956"/>
                  <a:pt x="0" y="105199"/>
                </a:cubicBezTo>
                <a:cubicBezTo>
                  <a:pt x="0" y="105182"/>
                  <a:pt x="0" y="104041"/>
                  <a:pt x="0" y="26300"/>
                </a:cubicBezTo>
                <a:cubicBezTo>
                  <a:pt x="0" y="22542"/>
                  <a:pt x="3733" y="18785"/>
                  <a:pt x="7465" y="18785"/>
                </a:cubicBezTo>
                <a:cubicBezTo>
                  <a:pt x="7471" y="18785"/>
                  <a:pt x="7535" y="18785"/>
                  <a:pt x="8399" y="18785"/>
                </a:cubicBezTo>
                <a:lnTo>
                  <a:pt x="14931" y="18785"/>
                </a:lnTo>
                <a:cubicBezTo>
                  <a:pt x="14931" y="15028"/>
                  <a:pt x="14931" y="11271"/>
                  <a:pt x="18664" y="11271"/>
                </a:cubicBezTo>
                <a:cubicBezTo>
                  <a:pt x="18671" y="11271"/>
                  <a:pt x="18793" y="11271"/>
                  <a:pt x="20997" y="11271"/>
                </a:cubicBezTo>
                <a:lnTo>
                  <a:pt x="37327" y="11271"/>
                </a:lnTo>
                <a:lnTo>
                  <a:pt x="41060" y="18785"/>
                </a:lnTo>
                <a:cubicBezTo>
                  <a:pt x="41065" y="18785"/>
                  <a:pt x="41129" y="18785"/>
                  <a:pt x="41993" y="18785"/>
                </a:cubicBezTo>
                <a:lnTo>
                  <a:pt x="48526" y="18785"/>
                </a:lnTo>
                <a:cubicBezTo>
                  <a:pt x="48526" y="18778"/>
                  <a:pt x="48526" y="18681"/>
                  <a:pt x="48526" y="17376"/>
                </a:cubicBezTo>
                <a:lnTo>
                  <a:pt x="48526" y="7514"/>
                </a:lnTo>
                <a:cubicBezTo>
                  <a:pt x="48526" y="0"/>
                  <a:pt x="52259" y="0"/>
                  <a:pt x="55991" y="0"/>
                </a:cubicBezTo>
                <a:close/>
              </a:path>
            </a:pathLst>
          </a:custGeom>
          <a:solidFill>
            <a:schemeClr val="accent5"/>
          </a:soli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6" name="Oval 1556"/>
          <p:cNvSpPr>
            <a:spLocks noChangeArrowheads="1"/>
          </p:cNvSpPr>
          <p:nvPr/>
        </p:nvSpPr>
        <p:spPr bwMode="auto">
          <a:xfrm>
            <a:off x="9376015" y="1458422"/>
            <a:ext cx="660351" cy="660351"/>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7" name="Oval 1556_1"/>
          <p:cNvSpPr>
            <a:spLocks noChangeArrowheads="1"/>
          </p:cNvSpPr>
          <p:nvPr/>
        </p:nvSpPr>
        <p:spPr bwMode="auto">
          <a:xfrm>
            <a:off x="9390371" y="1472777"/>
            <a:ext cx="631640" cy="631640"/>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8" name="Freeform 53"/>
          <p:cNvSpPr>
            <a:spLocks/>
          </p:cNvSpPr>
          <p:nvPr/>
        </p:nvSpPr>
        <p:spPr bwMode="auto">
          <a:xfrm>
            <a:off x="9574012" y="1662109"/>
            <a:ext cx="458193" cy="448375"/>
          </a:xfrm>
          <a:custGeom>
            <a:avLst/>
            <a:gdLst/>
            <a:ahLst/>
            <a:cxnLst/>
            <a:rect l="l" t="t" r="r" b="b"/>
            <a:pathLst>
              <a:path w="341521" h="334203">
                <a:moveTo>
                  <a:pt x="213409" y="0"/>
                </a:moveTo>
                <a:lnTo>
                  <a:pt x="341521" y="130162"/>
                </a:lnTo>
                <a:cubicBezTo>
                  <a:pt x="327732" y="243782"/>
                  <a:pt x="232028" y="331820"/>
                  <a:pt x="115179" y="334203"/>
                </a:cubicBezTo>
                <a:lnTo>
                  <a:pt x="0" y="219024"/>
                </a:lnTo>
                <a:lnTo>
                  <a:pt x="0" y="5616"/>
                </a:lnTo>
                <a:close/>
              </a:path>
            </a:pathLst>
          </a:custGeom>
          <a:gradFill>
            <a:gsLst>
              <a:gs pos="0">
                <a:schemeClr val="tx2">
                  <a:alpha val="70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9" name="Freeform 24"/>
          <p:cNvSpPr>
            <a:spLocks/>
          </p:cNvSpPr>
          <p:nvPr/>
        </p:nvSpPr>
        <p:spPr bwMode="auto">
          <a:xfrm>
            <a:off x="9556533" y="1644775"/>
            <a:ext cx="301383" cy="301383"/>
          </a:xfrm>
          <a:custGeom>
            <a:avLst/>
            <a:gdLst/>
            <a:ahLst/>
            <a:cxnLst/>
            <a:rect l="l" t="t" r="r" b="b"/>
            <a:pathLst>
              <a:path w="127000" h="127000">
                <a:moveTo>
                  <a:pt x="41048" y="35719"/>
                </a:moveTo>
                <a:cubicBezTo>
                  <a:pt x="37314" y="35719"/>
                  <a:pt x="37306" y="39408"/>
                  <a:pt x="37306" y="39423"/>
                </a:cubicBezTo>
                <a:cubicBezTo>
                  <a:pt x="37306" y="39423"/>
                  <a:pt x="37306" y="39423"/>
                  <a:pt x="37306" y="87578"/>
                </a:cubicBezTo>
                <a:lnTo>
                  <a:pt x="41048" y="91282"/>
                </a:lnTo>
                <a:cubicBezTo>
                  <a:pt x="44790" y="91282"/>
                  <a:pt x="44790" y="91282"/>
                  <a:pt x="85952" y="69057"/>
                </a:cubicBezTo>
                <a:lnTo>
                  <a:pt x="89694" y="65353"/>
                </a:lnTo>
                <a:cubicBezTo>
                  <a:pt x="89694" y="61649"/>
                  <a:pt x="89694" y="61649"/>
                  <a:pt x="85952" y="57944"/>
                </a:cubicBezTo>
                <a:cubicBezTo>
                  <a:pt x="85952" y="57944"/>
                  <a:pt x="85952" y="57944"/>
                  <a:pt x="44790" y="35719"/>
                </a:cubicBezTo>
                <a:close/>
                <a:moveTo>
                  <a:pt x="22339" y="11113"/>
                </a:moveTo>
                <a:cubicBezTo>
                  <a:pt x="22349" y="11113"/>
                  <a:pt x="23249" y="11113"/>
                  <a:pt x="108404" y="11113"/>
                </a:cubicBezTo>
                <a:lnTo>
                  <a:pt x="115888" y="22339"/>
                </a:lnTo>
                <a:cubicBezTo>
                  <a:pt x="115888" y="22349"/>
                  <a:pt x="115888" y="23249"/>
                  <a:pt x="115888" y="108404"/>
                </a:cubicBezTo>
                <a:cubicBezTo>
                  <a:pt x="115888" y="112146"/>
                  <a:pt x="112146" y="115888"/>
                  <a:pt x="108404" y="115888"/>
                </a:cubicBezTo>
                <a:cubicBezTo>
                  <a:pt x="108395" y="115888"/>
                  <a:pt x="107494" y="115888"/>
                  <a:pt x="22339" y="115888"/>
                </a:cubicBezTo>
                <a:lnTo>
                  <a:pt x="11113" y="108404"/>
                </a:lnTo>
                <a:cubicBezTo>
                  <a:pt x="11113" y="108395"/>
                  <a:pt x="11113" y="107494"/>
                  <a:pt x="11113" y="22339"/>
                </a:cubicBezTo>
                <a:cubicBezTo>
                  <a:pt x="11113" y="14855"/>
                  <a:pt x="14855" y="11113"/>
                  <a:pt x="22339" y="11113"/>
                </a:cubicBezTo>
                <a:close/>
                <a:moveTo>
                  <a:pt x="13033" y="5556"/>
                </a:moveTo>
                <a:cubicBezTo>
                  <a:pt x="9295" y="5556"/>
                  <a:pt x="5556" y="9294"/>
                  <a:pt x="5556" y="13033"/>
                </a:cubicBezTo>
                <a:cubicBezTo>
                  <a:pt x="5556" y="13048"/>
                  <a:pt x="5556" y="14261"/>
                  <a:pt x="5556" y="110229"/>
                </a:cubicBezTo>
                <a:lnTo>
                  <a:pt x="13033" y="121444"/>
                </a:lnTo>
                <a:cubicBezTo>
                  <a:pt x="13048" y="121444"/>
                  <a:pt x="14257" y="121444"/>
                  <a:pt x="110229" y="121444"/>
                </a:cubicBezTo>
                <a:cubicBezTo>
                  <a:pt x="117706" y="121444"/>
                  <a:pt x="121444" y="117706"/>
                  <a:pt x="121444" y="110229"/>
                </a:cubicBezTo>
                <a:lnTo>
                  <a:pt x="121444" y="13033"/>
                </a:lnTo>
                <a:cubicBezTo>
                  <a:pt x="121444" y="9294"/>
                  <a:pt x="117706" y="5556"/>
                  <a:pt x="110229" y="5556"/>
                </a:cubicBezTo>
                <a:cubicBezTo>
                  <a:pt x="110214" y="5556"/>
                  <a:pt x="109006" y="5556"/>
                  <a:pt x="13033" y="5556"/>
                </a:cubicBezTo>
                <a:close/>
                <a:moveTo>
                  <a:pt x="11206" y="0"/>
                </a:moveTo>
                <a:cubicBezTo>
                  <a:pt x="11216" y="0"/>
                  <a:pt x="12226" y="0"/>
                  <a:pt x="119530" y="0"/>
                </a:cubicBezTo>
                <a:cubicBezTo>
                  <a:pt x="123265" y="0"/>
                  <a:pt x="127000" y="7471"/>
                  <a:pt x="127000" y="11206"/>
                </a:cubicBezTo>
                <a:cubicBezTo>
                  <a:pt x="127000" y="11216"/>
                  <a:pt x="127000" y="12233"/>
                  <a:pt x="127000" y="119530"/>
                </a:cubicBezTo>
                <a:cubicBezTo>
                  <a:pt x="127000" y="123265"/>
                  <a:pt x="123265" y="127000"/>
                  <a:pt x="119530" y="127000"/>
                </a:cubicBezTo>
                <a:cubicBezTo>
                  <a:pt x="119520" y="127000"/>
                  <a:pt x="118511" y="127000"/>
                  <a:pt x="11206" y="127000"/>
                </a:cubicBezTo>
                <a:lnTo>
                  <a:pt x="0" y="119530"/>
                </a:lnTo>
                <a:cubicBezTo>
                  <a:pt x="0" y="119520"/>
                  <a:pt x="0" y="118504"/>
                  <a:pt x="0" y="11206"/>
                </a:cubicBezTo>
                <a:cubicBezTo>
                  <a:pt x="0" y="7471"/>
                  <a:pt x="3736" y="0"/>
                  <a:pt x="11206" y="0"/>
                </a:cubicBez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1" name="Oval 1556"/>
          <p:cNvSpPr>
            <a:spLocks noChangeArrowheads="1"/>
          </p:cNvSpPr>
          <p:nvPr/>
        </p:nvSpPr>
        <p:spPr bwMode="auto">
          <a:xfrm>
            <a:off x="9376015" y="3917605"/>
            <a:ext cx="660351" cy="660351"/>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2" name="Oval 1556_1"/>
          <p:cNvSpPr>
            <a:spLocks noChangeArrowheads="1"/>
          </p:cNvSpPr>
          <p:nvPr/>
        </p:nvSpPr>
        <p:spPr bwMode="auto">
          <a:xfrm>
            <a:off x="9390371" y="3931960"/>
            <a:ext cx="631640" cy="631640"/>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3" name="Freeform 56"/>
          <p:cNvSpPr>
            <a:spLocks/>
          </p:cNvSpPr>
          <p:nvPr/>
        </p:nvSpPr>
        <p:spPr bwMode="auto">
          <a:xfrm>
            <a:off x="9578020" y="4121679"/>
            <a:ext cx="452977" cy="445076"/>
          </a:xfrm>
          <a:custGeom>
            <a:avLst/>
            <a:gdLst/>
            <a:ahLst/>
            <a:cxnLst/>
            <a:rect l="l" t="t" r="r" b="b"/>
            <a:pathLst>
              <a:path w="337633" h="331744">
                <a:moveTo>
                  <a:pt x="199368" y="0"/>
                </a:moveTo>
                <a:lnTo>
                  <a:pt x="337633" y="138265"/>
                </a:lnTo>
                <a:cubicBezTo>
                  <a:pt x="322517" y="233538"/>
                  <a:pt x="250872" y="309816"/>
                  <a:pt x="158025" y="331744"/>
                </a:cubicBezTo>
                <a:lnTo>
                  <a:pt x="0" y="171288"/>
                </a:lnTo>
                <a:lnTo>
                  <a:pt x="39312" y="146016"/>
                </a:lnTo>
                <a:lnTo>
                  <a:pt x="47736" y="5616"/>
                </a:lnTo>
                <a:close/>
              </a:path>
            </a:pathLst>
          </a:custGeom>
          <a:gradFill>
            <a:gsLst>
              <a:gs pos="0">
                <a:schemeClr val="tx2">
                  <a:alpha val="70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4" name="Freeform 46"/>
          <p:cNvSpPr>
            <a:spLocks/>
          </p:cNvSpPr>
          <p:nvPr/>
        </p:nvSpPr>
        <p:spPr bwMode="auto">
          <a:xfrm>
            <a:off x="9569733" y="4123939"/>
            <a:ext cx="275009" cy="259944"/>
          </a:xfrm>
          <a:custGeom>
            <a:avLst/>
            <a:gdLst/>
            <a:ahLst/>
            <a:cxnLst/>
            <a:rect l="l" t="t" r="r" b="b"/>
            <a:pathLst>
              <a:path w="115887" h="109538">
                <a:moveTo>
                  <a:pt x="33337" y="26988"/>
                </a:moveTo>
                <a:cubicBezTo>
                  <a:pt x="33337" y="26988"/>
                  <a:pt x="33337" y="26988"/>
                  <a:pt x="33337" y="27980"/>
                </a:cubicBezTo>
                <a:lnTo>
                  <a:pt x="33337" y="34926"/>
                </a:lnTo>
                <a:lnTo>
                  <a:pt x="112712" y="34926"/>
                </a:lnTo>
                <a:cubicBezTo>
                  <a:pt x="112712" y="34926"/>
                  <a:pt x="112712" y="34926"/>
                  <a:pt x="112712" y="33934"/>
                </a:cubicBezTo>
                <a:lnTo>
                  <a:pt x="112712" y="26988"/>
                </a:lnTo>
                <a:cubicBezTo>
                  <a:pt x="108932" y="26988"/>
                  <a:pt x="108932" y="26988"/>
                  <a:pt x="33337" y="26988"/>
                </a:cubicBezTo>
                <a:close/>
                <a:moveTo>
                  <a:pt x="33645" y="0"/>
                </a:moveTo>
                <a:cubicBezTo>
                  <a:pt x="33645" y="0"/>
                  <a:pt x="33645" y="0"/>
                  <a:pt x="108411" y="0"/>
                </a:cubicBezTo>
                <a:cubicBezTo>
                  <a:pt x="112149" y="0"/>
                  <a:pt x="115887" y="3777"/>
                  <a:pt x="115887" y="7554"/>
                </a:cubicBezTo>
                <a:cubicBezTo>
                  <a:pt x="115887" y="7554"/>
                  <a:pt x="115887" y="7554"/>
                  <a:pt x="115887" y="8499"/>
                </a:cubicBezTo>
                <a:lnTo>
                  <a:pt x="115887" y="15109"/>
                </a:lnTo>
                <a:cubicBezTo>
                  <a:pt x="115887" y="18886"/>
                  <a:pt x="115887" y="18886"/>
                  <a:pt x="115887" y="98207"/>
                </a:cubicBezTo>
                <a:cubicBezTo>
                  <a:pt x="115887" y="101984"/>
                  <a:pt x="112149" y="109538"/>
                  <a:pt x="100934" y="109538"/>
                </a:cubicBezTo>
                <a:cubicBezTo>
                  <a:pt x="93457" y="109538"/>
                  <a:pt x="85981" y="101984"/>
                  <a:pt x="85981" y="98207"/>
                </a:cubicBezTo>
                <a:cubicBezTo>
                  <a:pt x="85981" y="90652"/>
                  <a:pt x="93457" y="83098"/>
                  <a:pt x="100934" y="83098"/>
                </a:cubicBezTo>
                <a:cubicBezTo>
                  <a:pt x="104672" y="83098"/>
                  <a:pt x="108411" y="86875"/>
                  <a:pt x="112149" y="86875"/>
                </a:cubicBezTo>
                <a:cubicBezTo>
                  <a:pt x="112149" y="86875"/>
                  <a:pt x="112149" y="86875"/>
                  <a:pt x="112149" y="37772"/>
                </a:cubicBezTo>
                <a:cubicBezTo>
                  <a:pt x="112149" y="37772"/>
                  <a:pt x="112149" y="37772"/>
                  <a:pt x="33645" y="37772"/>
                </a:cubicBezTo>
                <a:cubicBezTo>
                  <a:pt x="33645" y="37772"/>
                  <a:pt x="33645" y="37772"/>
                  <a:pt x="33645" y="98207"/>
                </a:cubicBezTo>
                <a:cubicBezTo>
                  <a:pt x="33645" y="101984"/>
                  <a:pt x="26168" y="109538"/>
                  <a:pt x="14953" y="109538"/>
                </a:cubicBezTo>
                <a:cubicBezTo>
                  <a:pt x="7477" y="109538"/>
                  <a:pt x="0" y="101984"/>
                  <a:pt x="0" y="98207"/>
                </a:cubicBezTo>
                <a:cubicBezTo>
                  <a:pt x="0" y="90652"/>
                  <a:pt x="7477" y="83098"/>
                  <a:pt x="14953" y="83098"/>
                </a:cubicBezTo>
                <a:cubicBezTo>
                  <a:pt x="18692" y="83098"/>
                  <a:pt x="22430" y="86875"/>
                  <a:pt x="26168" y="86875"/>
                </a:cubicBezTo>
                <a:cubicBezTo>
                  <a:pt x="26168" y="86875"/>
                  <a:pt x="26168" y="86875"/>
                  <a:pt x="26168" y="18886"/>
                </a:cubicBezTo>
                <a:cubicBezTo>
                  <a:pt x="26168" y="15109"/>
                  <a:pt x="26168" y="15109"/>
                  <a:pt x="26168" y="14165"/>
                </a:cubicBezTo>
                <a:lnTo>
                  <a:pt x="26168" y="7554"/>
                </a:lnTo>
                <a:cubicBezTo>
                  <a:pt x="26168" y="3777"/>
                  <a:pt x="29906" y="0"/>
                  <a:pt x="33645" y="0"/>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6" name="Oval 1556"/>
          <p:cNvSpPr>
            <a:spLocks noChangeArrowheads="1"/>
          </p:cNvSpPr>
          <p:nvPr/>
        </p:nvSpPr>
        <p:spPr bwMode="auto">
          <a:xfrm>
            <a:off x="9376015" y="2688014"/>
            <a:ext cx="660351" cy="660351"/>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7" name="Oval 1556_1"/>
          <p:cNvSpPr>
            <a:spLocks noChangeArrowheads="1"/>
          </p:cNvSpPr>
          <p:nvPr/>
        </p:nvSpPr>
        <p:spPr bwMode="auto">
          <a:xfrm>
            <a:off x="9390371" y="2702369"/>
            <a:ext cx="631640" cy="631640"/>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8" name="Freeform 54"/>
          <p:cNvSpPr>
            <a:spLocks/>
          </p:cNvSpPr>
          <p:nvPr/>
        </p:nvSpPr>
        <p:spPr bwMode="auto">
          <a:xfrm>
            <a:off x="9544264" y="2893909"/>
            <a:ext cx="480139" cy="436964"/>
          </a:xfrm>
          <a:custGeom>
            <a:avLst/>
            <a:gdLst/>
            <a:ahLst/>
            <a:cxnLst/>
            <a:rect l="l" t="t" r="r" b="b"/>
            <a:pathLst>
              <a:path w="357878" h="325697">
                <a:moveTo>
                  <a:pt x="19656" y="0"/>
                </a:moveTo>
                <a:lnTo>
                  <a:pt x="171289" y="0"/>
                </a:lnTo>
                <a:lnTo>
                  <a:pt x="233065" y="61776"/>
                </a:lnTo>
                <a:lnTo>
                  <a:pt x="272377" y="67392"/>
                </a:lnTo>
                <a:lnTo>
                  <a:pt x="357878" y="153740"/>
                </a:lnTo>
                <a:cubicBezTo>
                  <a:pt x="336295" y="239088"/>
                  <a:pt x="268350" y="305718"/>
                  <a:pt x="182343" y="325697"/>
                </a:cubicBezTo>
                <a:lnTo>
                  <a:pt x="0" y="146016"/>
                </a:lnTo>
                <a:close/>
              </a:path>
            </a:pathLst>
          </a:custGeom>
          <a:gradFill>
            <a:gsLst>
              <a:gs pos="0">
                <a:schemeClr val="tx2">
                  <a:alpha val="70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9" name="Freeform 32"/>
          <p:cNvSpPr>
            <a:spLocks/>
          </p:cNvSpPr>
          <p:nvPr/>
        </p:nvSpPr>
        <p:spPr bwMode="auto">
          <a:xfrm>
            <a:off x="9542306" y="2880647"/>
            <a:ext cx="380495" cy="301383"/>
          </a:xfrm>
          <a:custGeom>
            <a:avLst/>
            <a:gdLst/>
            <a:ahLst/>
            <a:cxnLst/>
            <a:rect l="l" t="t" r="r" b="b"/>
            <a:pathLst>
              <a:path w="160337" h="127000">
                <a:moveTo>
                  <a:pt x="134937" y="66675"/>
                </a:moveTo>
                <a:lnTo>
                  <a:pt x="131762" y="73025"/>
                </a:lnTo>
                <a:lnTo>
                  <a:pt x="134937" y="79375"/>
                </a:lnTo>
                <a:lnTo>
                  <a:pt x="138112" y="73025"/>
                </a:lnTo>
                <a:close/>
                <a:moveTo>
                  <a:pt x="110331" y="66675"/>
                </a:moveTo>
                <a:cubicBezTo>
                  <a:pt x="107263" y="66675"/>
                  <a:pt x="104775" y="69518"/>
                  <a:pt x="104775" y="73025"/>
                </a:cubicBezTo>
                <a:cubicBezTo>
                  <a:pt x="104775" y="76532"/>
                  <a:pt x="107263" y="79375"/>
                  <a:pt x="110331" y="79375"/>
                </a:cubicBezTo>
                <a:cubicBezTo>
                  <a:pt x="113399" y="79375"/>
                  <a:pt x="115887" y="76532"/>
                  <a:pt x="115887" y="73025"/>
                </a:cubicBezTo>
                <a:cubicBezTo>
                  <a:pt x="115887" y="69518"/>
                  <a:pt x="113399" y="66675"/>
                  <a:pt x="110331" y="66675"/>
                </a:cubicBezTo>
                <a:close/>
                <a:moveTo>
                  <a:pt x="104775" y="38100"/>
                </a:moveTo>
                <a:cubicBezTo>
                  <a:pt x="104789" y="38100"/>
                  <a:pt x="105551" y="38100"/>
                  <a:pt x="145521" y="38100"/>
                </a:cubicBezTo>
                <a:cubicBezTo>
                  <a:pt x="152929" y="38100"/>
                  <a:pt x="156633" y="41804"/>
                  <a:pt x="156633" y="49213"/>
                </a:cubicBezTo>
                <a:cubicBezTo>
                  <a:pt x="156633" y="49231"/>
                  <a:pt x="156633" y="50127"/>
                  <a:pt x="156633" y="93663"/>
                </a:cubicBezTo>
                <a:lnTo>
                  <a:pt x="160337" y="127000"/>
                </a:lnTo>
                <a:cubicBezTo>
                  <a:pt x="160328" y="126989"/>
                  <a:pt x="159923" y="126503"/>
                  <a:pt x="141816" y="104775"/>
                </a:cubicBezTo>
                <a:cubicBezTo>
                  <a:pt x="141800" y="104775"/>
                  <a:pt x="140748" y="104775"/>
                  <a:pt x="71438" y="104775"/>
                </a:cubicBezTo>
                <a:cubicBezTo>
                  <a:pt x="64029" y="104775"/>
                  <a:pt x="60325" y="101071"/>
                  <a:pt x="60325" y="93663"/>
                </a:cubicBezTo>
                <a:cubicBezTo>
                  <a:pt x="60325" y="93655"/>
                  <a:pt x="60325" y="93530"/>
                  <a:pt x="60325" y="91348"/>
                </a:cubicBezTo>
                <a:lnTo>
                  <a:pt x="60325" y="75142"/>
                </a:lnTo>
                <a:cubicBezTo>
                  <a:pt x="60333" y="75142"/>
                  <a:pt x="60457" y="75142"/>
                  <a:pt x="62640" y="75142"/>
                </a:cubicBezTo>
                <a:lnTo>
                  <a:pt x="78846" y="75142"/>
                </a:lnTo>
                <a:lnTo>
                  <a:pt x="82550" y="78846"/>
                </a:lnTo>
                <a:cubicBezTo>
                  <a:pt x="86254" y="78846"/>
                  <a:pt x="89958" y="78846"/>
                  <a:pt x="89958" y="75142"/>
                </a:cubicBezTo>
                <a:cubicBezTo>
                  <a:pt x="101071" y="75142"/>
                  <a:pt x="104775" y="67733"/>
                  <a:pt x="104775" y="64029"/>
                </a:cubicBezTo>
                <a:cubicBezTo>
                  <a:pt x="104775" y="64016"/>
                  <a:pt x="104775" y="63447"/>
                  <a:pt x="104775" y="38100"/>
                </a:cubicBezTo>
                <a:close/>
                <a:moveTo>
                  <a:pt x="78581" y="30163"/>
                </a:moveTo>
                <a:cubicBezTo>
                  <a:pt x="74635" y="30163"/>
                  <a:pt x="71437" y="32651"/>
                  <a:pt x="71437" y="35720"/>
                </a:cubicBezTo>
                <a:cubicBezTo>
                  <a:pt x="71437" y="38789"/>
                  <a:pt x="74635" y="41277"/>
                  <a:pt x="78581" y="41277"/>
                </a:cubicBezTo>
                <a:cubicBezTo>
                  <a:pt x="82527" y="41277"/>
                  <a:pt x="85725" y="38789"/>
                  <a:pt x="85725" y="35720"/>
                </a:cubicBezTo>
                <a:cubicBezTo>
                  <a:pt x="85725" y="32651"/>
                  <a:pt x="82527" y="30163"/>
                  <a:pt x="78581" y="30163"/>
                </a:cubicBezTo>
                <a:close/>
                <a:moveTo>
                  <a:pt x="52388" y="30163"/>
                </a:moveTo>
                <a:cubicBezTo>
                  <a:pt x="48004" y="30163"/>
                  <a:pt x="44450" y="32651"/>
                  <a:pt x="44450" y="35720"/>
                </a:cubicBezTo>
                <a:cubicBezTo>
                  <a:pt x="44450" y="38789"/>
                  <a:pt x="48004" y="41277"/>
                  <a:pt x="52388" y="41277"/>
                </a:cubicBezTo>
                <a:cubicBezTo>
                  <a:pt x="56772" y="41277"/>
                  <a:pt x="60326" y="38789"/>
                  <a:pt x="60326" y="35720"/>
                </a:cubicBezTo>
                <a:cubicBezTo>
                  <a:pt x="60326" y="32651"/>
                  <a:pt x="56772" y="30163"/>
                  <a:pt x="52388" y="30163"/>
                </a:cubicBezTo>
                <a:close/>
                <a:moveTo>
                  <a:pt x="26194" y="30163"/>
                </a:moveTo>
                <a:cubicBezTo>
                  <a:pt x="22248" y="30163"/>
                  <a:pt x="19050" y="32651"/>
                  <a:pt x="19050" y="35720"/>
                </a:cubicBezTo>
                <a:cubicBezTo>
                  <a:pt x="19050" y="38789"/>
                  <a:pt x="22248" y="41277"/>
                  <a:pt x="26194" y="41277"/>
                </a:cubicBezTo>
                <a:cubicBezTo>
                  <a:pt x="30140" y="41277"/>
                  <a:pt x="33338" y="38789"/>
                  <a:pt x="33338" y="35720"/>
                </a:cubicBezTo>
                <a:cubicBezTo>
                  <a:pt x="33338" y="32651"/>
                  <a:pt x="30140" y="30163"/>
                  <a:pt x="26194" y="30163"/>
                </a:cubicBezTo>
                <a:close/>
                <a:moveTo>
                  <a:pt x="15052" y="0"/>
                </a:moveTo>
                <a:cubicBezTo>
                  <a:pt x="15066" y="0"/>
                  <a:pt x="16092" y="0"/>
                  <a:pt x="90311" y="0"/>
                </a:cubicBezTo>
                <a:cubicBezTo>
                  <a:pt x="97837" y="0"/>
                  <a:pt x="101600" y="7454"/>
                  <a:pt x="101600" y="11181"/>
                </a:cubicBezTo>
                <a:cubicBezTo>
                  <a:pt x="101600" y="11192"/>
                  <a:pt x="101600" y="11871"/>
                  <a:pt x="101600" y="55908"/>
                </a:cubicBezTo>
                <a:cubicBezTo>
                  <a:pt x="101600" y="63362"/>
                  <a:pt x="97837" y="67089"/>
                  <a:pt x="90311" y="67089"/>
                </a:cubicBezTo>
                <a:cubicBezTo>
                  <a:pt x="90298" y="67089"/>
                  <a:pt x="89329" y="67089"/>
                  <a:pt x="18815" y="67089"/>
                </a:cubicBezTo>
                <a:cubicBezTo>
                  <a:pt x="18811" y="67093"/>
                  <a:pt x="18720" y="67183"/>
                  <a:pt x="16463" y="69419"/>
                </a:cubicBezTo>
                <a:lnTo>
                  <a:pt x="0" y="85725"/>
                </a:lnTo>
                <a:cubicBezTo>
                  <a:pt x="2" y="85714"/>
                  <a:pt x="77" y="85193"/>
                  <a:pt x="3763" y="59635"/>
                </a:cubicBezTo>
                <a:cubicBezTo>
                  <a:pt x="3763" y="55908"/>
                  <a:pt x="3763" y="55908"/>
                  <a:pt x="3763" y="11181"/>
                </a:cubicBezTo>
                <a:cubicBezTo>
                  <a:pt x="3763" y="7454"/>
                  <a:pt x="7526" y="0"/>
                  <a:pt x="15052" y="0"/>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50" name="副标题 2"/>
          <p:cNvSpPr txBox="1">
            <a:spLocks/>
          </p:cNvSpPr>
          <p:nvPr/>
        </p:nvSpPr>
        <p:spPr>
          <a:xfrm>
            <a:off x="3254814" y="1392871"/>
            <a:ext cx="4175981" cy="748173"/>
          </a:xfrm>
          <a:prstGeom prst="rect">
            <a:avLst/>
          </a:prstGeom>
        </p:spPr>
        <p:txBody>
          <a:bodyPr vert="horz" lIns="121920" tIns="60960" rIns="121920" bIns="6096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lnSpc>
                <a:spcPct val="120000"/>
              </a:lnSpc>
            </a:pPr>
            <a:r>
              <a:rPr lang="zh-CN" altLang="en-US" sz="2133" dirty="0">
                <a:solidFill>
                  <a:schemeClr val="bg1"/>
                </a:solidFill>
                <a:latin typeface="微软雅黑" panose="020B0503020204020204" pitchFamily="34" charset="-122"/>
                <a:ea typeface="微软雅黑" panose="020B0503020204020204" pitchFamily="34" charset="-122"/>
              </a:rPr>
              <a:t>添加文本内容添加文本内容添加文本内容</a:t>
            </a:r>
          </a:p>
        </p:txBody>
      </p:sp>
      <p:sp>
        <p:nvSpPr>
          <p:cNvPr id="51" name="副标题 2"/>
          <p:cNvSpPr txBox="1">
            <a:spLocks/>
          </p:cNvSpPr>
          <p:nvPr/>
        </p:nvSpPr>
        <p:spPr>
          <a:xfrm>
            <a:off x="3254814" y="2614882"/>
            <a:ext cx="4175981" cy="748173"/>
          </a:xfrm>
          <a:prstGeom prst="rect">
            <a:avLst/>
          </a:prstGeom>
        </p:spPr>
        <p:txBody>
          <a:bodyPr vert="horz" lIns="121920" tIns="60960" rIns="121920" bIns="6096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lnSpc>
                <a:spcPct val="120000"/>
              </a:lnSpc>
            </a:pPr>
            <a:r>
              <a:rPr lang="zh-CN" altLang="en-US" sz="2133" dirty="0">
                <a:solidFill>
                  <a:schemeClr val="bg1"/>
                </a:solidFill>
                <a:latin typeface="微软雅黑" panose="020B0503020204020204" pitchFamily="34" charset="-122"/>
                <a:ea typeface="微软雅黑" panose="020B0503020204020204" pitchFamily="34" charset="-122"/>
              </a:rPr>
              <a:t>添加文本内容添加文本内容添加文本内容</a:t>
            </a:r>
          </a:p>
        </p:txBody>
      </p:sp>
      <p:sp>
        <p:nvSpPr>
          <p:cNvPr id="52" name="副标题 2"/>
          <p:cNvSpPr txBox="1">
            <a:spLocks/>
          </p:cNvSpPr>
          <p:nvPr/>
        </p:nvSpPr>
        <p:spPr>
          <a:xfrm>
            <a:off x="3254814" y="3850439"/>
            <a:ext cx="4175981" cy="748173"/>
          </a:xfrm>
          <a:prstGeom prst="rect">
            <a:avLst/>
          </a:prstGeom>
        </p:spPr>
        <p:txBody>
          <a:bodyPr vert="horz" lIns="121920" tIns="60960" rIns="121920" bIns="6096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lnSpc>
                <a:spcPct val="120000"/>
              </a:lnSpc>
            </a:pPr>
            <a:r>
              <a:rPr lang="zh-CN" altLang="en-US" sz="2133" dirty="0">
                <a:solidFill>
                  <a:schemeClr val="bg1"/>
                </a:solidFill>
                <a:latin typeface="微软雅黑" panose="020B0503020204020204" pitchFamily="34" charset="-122"/>
                <a:ea typeface="微软雅黑" panose="020B0503020204020204" pitchFamily="34" charset="-122"/>
              </a:rPr>
              <a:t>添加文本内容添加文本内容添加文本内容</a:t>
            </a:r>
          </a:p>
        </p:txBody>
      </p:sp>
      <p:sp>
        <p:nvSpPr>
          <p:cNvPr id="53" name="副标题 2"/>
          <p:cNvSpPr txBox="1">
            <a:spLocks/>
          </p:cNvSpPr>
          <p:nvPr/>
        </p:nvSpPr>
        <p:spPr>
          <a:xfrm>
            <a:off x="3255673" y="5085998"/>
            <a:ext cx="4174265" cy="748173"/>
          </a:xfrm>
          <a:prstGeom prst="rect">
            <a:avLst/>
          </a:prstGeom>
        </p:spPr>
        <p:txBody>
          <a:bodyPr vert="horz" lIns="121920" tIns="60960" rIns="121920" bIns="60960" rtlCol="0">
            <a:noAutofit/>
          </a:bodyPr>
          <a:lstStyle>
            <a:defPPr>
              <a:defRPr lang="zh-CN"/>
            </a:defPPr>
            <a:lvl1pPr indent="0">
              <a:lnSpc>
                <a:spcPct val="120000"/>
              </a:lnSpc>
              <a:spcBef>
                <a:spcPct val="20000"/>
              </a:spcBef>
              <a:buFont typeface="Arial" panose="020B0604020202020204" pitchFamily="34" charset="0"/>
              <a:buNone/>
              <a:defRPr sz="1600">
                <a:solidFill>
                  <a:schemeClr val="accent6"/>
                </a:solidFill>
                <a:latin typeface="张海山锐线体2.0" panose="02000000000000000000" pitchFamily="2" charset="-122"/>
                <a:ea typeface="张海山锐线体2.0" panose="02000000000000000000" pitchFamily="2" charset="-122"/>
              </a:defRPr>
            </a:lvl1pPr>
            <a:lvl2pPr indent="0" algn="ctr">
              <a:spcBef>
                <a:spcPct val="20000"/>
              </a:spcBef>
              <a:buFont typeface="Arial" panose="020B0604020202020204" pitchFamily="34" charset="0"/>
              <a:buNone/>
              <a:defRPr sz="2800">
                <a:solidFill>
                  <a:schemeClr val="tx1">
                    <a:tint val="75000"/>
                  </a:schemeClr>
                </a:solidFill>
              </a:defRPr>
            </a:lvl2pPr>
            <a:lvl3pPr indent="0" algn="ctr">
              <a:spcBef>
                <a:spcPct val="20000"/>
              </a:spcBef>
              <a:buFont typeface="Arial" panose="020B0604020202020204" pitchFamily="34" charset="0"/>
              <a:buNone/>
              <a:defRPr sz="2400">
                <a:solidFill>
                  <a:schemeClr val="tx1">
                    <a:tint val="75000"/>
                  </a:schemeClr>
                </a:solidFill>
              </a:defRPr>
            </a:lvl3pPr>
            <a:lvl4pPr indent="0" algn="ctr">
              <a:spcBef>
                <a:spcPct val="20000"/>
              </a:spcBef>
              <a:buFont typeface="Arial" panose="020B0604020202020204" pitchFamily="34" charset="0"/>
              <a:buNone/>
              <a:defRPr sz="2000">
                <a:solidFill>
                  <a:schemeClr val="tx1">
                    <a:tint val="75000"/>
                  </a:schemeClr>
                </a:solidFill>
              </a:defRPr>
            </a:lvl4pPr>
            <a:lvl5pPr indent="0" algn="ctr">
              <a:spcBef>
                <a:spcPct val="20000"/>
              </a:spcBef>
              <a:buFont typeface="Arial" panose="020B0604020202020204" pitchFamily="34" charset="0"/>
              <a:buNone/>
              <a:defRPr sz="2000">
                <a:solidFill>
                  <a:schemeClr val="tx1">
                    <a:tint val="75000"/>
                  </a:schemeClr>
                </a:solidFill>
              </a:defRPr>
            </a:lvl5pPr>
            <a:lvl6pPr indent="0" algn="ctr">
              <a:spcBef>
                <a:spcPct val="20000"/>
              </a:spcBef>
              <a:buFont typeface="Arial" panose="020B0604020202020204" pitchFamily="34" charset="0"/>
              <a:buNone/>
              <a:defRPr sz="2000">
                <a:solidFill>
                  <a:schemeClr val="tx1">
                    <a:tint val="75000"/>
                  </a:schemeClr>
                </a:solidFill>
              </a:defRPr>
            </a:lvl6pPr>
            <a:lvl7pPr indent="0" algn="ctr">
              <a:spcBef>
                <a:spcPct val="20000"/>
              </a:spcBef>
              <a:buFont typeface="Arial" panose="020B0604020202020204" pitchFamily="34" charset="0"/>
              <a:buNone/>
              <a:defRPr sz="2000">
                <a:solidFill>
                  <a:schemeClr val="tx1">
                    <a:tint val="75000"/>
                  </a:schemeClr>
                </a:solidFill>
              </a:defRPr>
            </a:lvl7pPr>
            <a:lvl8pPr indent="0" algn="ctr">
              <a:spcBef>
                <a:spcPct val="20000"/>
              </a:spcBef>
              <a:buFont typeface="Arial" panose="020B0604020202020204" pitchFamily="34" charset="0"/>
              <a:buNone/>
              <a:defRPr sz="2000">
                <a:solidFill>
                  <a:schemeClr val="tx1">
                    <a:tint val="75000"/>
                  </a:schemeClr>
                </a:solidFill>
              </a:defRPr>
            </a:lvl8pPr>
            <a:lvl9pPr indent="0" algn="ctr">
              <a:spcBef>
                <a:spcPct val="20000"/>
              </a:spcBef>
              <a:buFont typeface="Arial" panose="020B0604020202020204" pitchFamily="34" charset="0"/>
              <a:buNone/>
              <a:defRPr sz="2000">
                <a:solidFill>
                  <a:schemeClr val="tx1">
                    <a:tint val="75000"/>
                  </a:schemeClr>
                </a:solidFill>
              </a:defRPr>
            </a:lvl9pPr>
          </a:lstStyle>
          <a:p>
            <a:r>
              <a:rPr lang="zh-CN" altLang="en-US" sz="2133" dirty="0">
                <a:solidFill>
                  <a:schemeClr val="bg1"/>
                </a:solidFill>
                <a:ea typeface="微软雅黑" panose="020B0503020204020204" pitchFamily="34" charset="-122"/>
              </a:rPr>
              <a:t>添加文本内容添加文本内容添加文本内容</a:t>
            </a:r>
          </a:p>
        </p:txBody>
      </p:sp>
      <p:sp>
        <p:nvSpPr>
          <p:cNvPr id="54" name="标题 1"/>
          <p:cNvSpPr txBox="1">
            <a:spLocks/>
          </p:cNvSpPr>
          <p:nvPr/>
        </p:nvSpPr>
        <p:spPr>
          <a:xfrm>
            <a:off x="8251536" y="1396108"/>
            <a:ext cx="973745"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2667" dirty="0">
                <a:solidFill>
                  <a:schemeClr val="tx2"/>
                </a:solidFill>
                <a:ea typeface="微软雅黑" panose="020B0503020204020204" pitchFamily="34" charset="-122"/>
              </a:rPr>
              <a:t>输入标题</a:t>
            </a:r>
          </a:p>
        </p:txBody>
      </p:sp>
      <p:sp>
        <p:nvSpPr>
          <p:cNvPr id="55" name="标题 1"/>
          <p:cNvSpPr txBox="1">
            <a:spLocks/>
          </p:cNvSpPr>
          <p:nvPr/>
        </p:nvSpPr>
        <p:spPr>
          <a:xfrm>
            <a:off x="8251536" y="2595209"/>
            <a:ext cx="973745"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2667" dirty="0">
                <a:solidFill>
                  <a:schemeClr val="tx2"/>
                </a:solidFill>
                <a:ea typeface="微软雅黑" panose="020B0503020204020204" pitchFamily="34" charset="-122"/>
              </a:rPr>
              <a:t>输入标题</a:t>
            </a:r>
          </a:p>
        </p:txBody>
      </p:sp>
      <p:sp>
        <p:nvSpPr>
          <p:cNvPr id="56" name="标题 1"/>
          <p:cNvSpPr txBox="1">
            <a:spLocks/>
          </p:cNvSpPr>
          <p:nvPr/>
        </p:nvSpPr>
        <p:spPr>
          <a:xfrm>
            <a:off x="8251536" y="3793916"/>
            <a:ext cx="973745"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2667" dirty="0">
                <a:solidFill>
                  <a:schemeClr val="tx2"/>
                </a:solidFill>
                <a:ea typeface="微软雅黑" panose="020B0503020204020204" pitchFamily="34" charset="-122"/>
              </a:rPr>
              <a:t>输入标题</a:t>
            </a:r>
          </a:p>
        </p:txBody>
      </p:sp>
      <p:sp>
        <p:nvSpPr>
          <p:cNvPr id="57" name="标题 1"/>
          <p:cNvSpPr txBox="1">
            <a:spLocks/>
          </p:cNvSpPr>
          <p:nvPr/>
        </p:nvSpPr>
        <p:spPr>
          <a:xfrm>
            <a:off x="8251536" y="5056649"/>
            <a:ext cx="973745"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2667" dirty="0">
                <a:solidFill>
                  <a:schemeClr val="tx2"/>
                </a:solidFill>
                <a:ea typeface="微软雅黑" panose="020B0503020204020204" pitchFamily="34" charset="-122"/>
              </a:rPr>
              <a:t>输入标题</a:t>
            </a:r>
          </a:p>
        </p:txBody>
      </p:sp>
      <p:sp>
        <p:nvSpPr>
          <p:cNvPr id="58" name="文本框 57"/>
          <p:cNvSpPr txBox="1"/>
          <p:nvPr/>
        </p:nvSpPr>
        <p:spPr>
          <a:xfrm>
            <a:off x="4503548" y="360213"/>
            <a:ext cx="3261592" cy="523220"/>
          </a:xfrm>
          <a:prstGeom prst="rect">
            <a:avLst/>
          </a:prstGeom>
          <a:noFill/>
          <a:ln>
            <a:solidFill>
              <a:schemeClr val="accent2"/>
            </a:solidFill>
          </a:ln>
        </p:spPr>
        <p:txBody>
          <a:bodyPr wrap="square" rtlCol="0">
            <a:spAutoFit/>
          </a:bodyPr>
          <a:lstStyle/>
          <a:p>
            <a:pPr algn="ctr" fontAlgn="auto">
              <a:spcBef>
                <a:spcPts val="0"/>
              </a:spcBef>
              <a:spcAft>
                <a:spcPts val="0"/>
              </a:spcAft>
              <a:defRPr/>
            </a:pPr>
            <a:r>
              <a:rPr lang="zh-CN" altLang="en-US" sz="2800" dirty="0">
                <a:solidFill>
                  <a:schemeClr val="tx2"/>
                </a:solidFill>
                <a:latin typeface="微软雅黑" panose="020B0503020204020204" pitchFamily="34" charset="-122"/>
                <a:ea typeface="微软雅黑" panose="020B0503020204020204" pitchFamily="34" charset="-122"/>
              </a:rPr>
              <a:t>添加文本内容</a:t>
            </a:r>
            <a:endParaRPr lang="zh-CN" altLang="en-US" sz="2800" dirty="0">
              <a:solidFill>
                <a:schemeClr val="bg1"/>
              </a:solidFill>
              <a:latin typeface="Agency FB" panose="020B0503020202020204" pitchFamily="34" charset="0"/>
              <a:cs typeface="+mn-ea"/>
              <a:sym typeface="+mn-lt"/>
            </a:endParaRPr>
          </a:p>
        </p:txBody>
      </p:sp>
      <p:sp>
        <p:nvSpPr>
          <p:cNvPr id="3" name="标题 2"/>
          <p:cNvSpPr>
            <a:spLocks noGrp="1"/>
          </p:cNvSpPr>
          <p:nvPr>
            <p:ph type="ctrTitle"/>
          </p:nvPr>
        </p:nvSpPr>
        <p:spPr/>
        <p:txBody>
          <a:bodyPr/>
          <a:lstStyle/>
          <a:p>
            <a:endParaRPr lang="zh-CN" altLang="en-US"/>
          </a:p>
        </p:txBody>
      </p:sp>
      <p:sp>
        <p:nvSpPr>
          <p:cNvPr id="4" name="副标题 3"/>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49459887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1000"/>
                                        <p:tgtEl>
                                          <p:spTgt spid="36"/>
                                        </p:tgtEl>
                                      </p:cBhvr>
                                    </p:animEffect>
                                    <p:anim calcmode="lin" valueType="num">
                                      <p:cBhvr>
                                        <p:cTn id="23" dur="1000" fill="hold"/>
                                        <p:tgtEl>
                                          <p:spTgt spid="36"/>
                                        </p:tgtEl>
                                        <p:attrNameLst>
                                          <p:attrName>ppt_x</p:attrName>
                                        </p:attrNameLst>
                                      </p:cBhvr>
                                      <p:tavLst>
                                        <p:tav tm="0">
                                          <p:val>
                                            <p:strVal val="#ppt_x"/>
                                          </p:val>
                                        </p:tav>
                                        <p:tav tm="100000">
                                          <p:val>
                                            <p:strVal val="#ppt_x"/>
                                          </p:val>
                                        </p:tav>
                                      </p:tavLst>
                                    </p:anim>
                                    <p:anim calcmode="lin" valueType="num">
                                      <p:cBhvr>
                                        <p:cTn id="24" dur="1000" fill="hold"/>
                                        <p:tgtEl>
                                          <p:spTgt spid="3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000"/>
                                        <p:tgtEl>
                                          <p:spTgt spid="37"/>
                                        </p:tgtEl>
                                      </p:cBhvr>
                                    </p:animEffect>
                                    <p:anim calcmode="lin" valueType="num">
                                      <p:cBhvr>
                                        <p:cTn id="28" dur="1000" fill="hold"/>
                                        <p:tgtEl>
                                          <p:spTgt spid="37"/>
                                        </p:tgtEl>
                                        <p:attrNameLst>
                                          <p:attrName>ppt_x</p:attrName>
                                        </p:attrNameLst>
                                      </p:cBhvr>
                                      <p:tavLst>
                                        <p:tav tm="0">
                                          <p:val>
                                            <p:strVal val="#ppt_x"/>
                                          </p:val>
                                        </p:tav>
                                        <p:tav tm="100000">
                                          <p:val>
                                            <p:strVal val="#ppt_x"/>
                                          </p:val>
                                        </p:tav>
                                      </p:tavLst>
                                    </p:anim>
                                    <p:anim calcmode="lin" valueType="num">
                                      <p:cBhvr>
                                        <p:cTn id="29" dur="1000" fill="hold"/>
                                        <p:tgtEl>
                                          <p:spTgt spid="3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1000"/>
                                        <p:tgtEl>
                                          <p:spTgt spid="38"/>
                                        </p:tgtEl>
                                      </p:cBhvr>
                                    </p:animEffect>
                                    <p:anim calcmode="lin" valueType="num">
                                      <p:cBhvr>
                                        <p:cTn id="33" dur="1000" fill="hold"/>
                                        <p:tgtEl>
                                          <p:spTgt spid="38"/>
                                        </p:tgtEl>
                                        <p:attrNameLst>
                                          <p:attrName>ppt_x</p:attrName>
                                        </p:attrNameLst>
                                      </p:cBhvr>
                                      <p:tavLst>
                                        <p:tav tm="0">
                                          <p:val>
                                            <p:strVal val="#ppt_x"/>
                                          </p:val>
                                        </p:tav>
                                        <p:tav tm="100000">
                                          <p:val>
                                            <p:strVal val="#ppt_x"/>
                                          </p:val>
                                        </p:tav>
                                      </p:tavLst>
                                    </p:anim>
                                    <p:anim calcmode="lin" valueType="num">
                                      <p:cBhvr>
                                        <p:cTn id="34" dur="1000" fill="hold"/>
                                        <p:tgtEl>
                                          <p:spTgt spid="3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1000"/>
                                        <p:tgtEl>
                                          <p:spTgt spid="39"/>
                                        </p:tgtEl>
                                      </p:cBhvr>
                                    </p:animEffect>
                                    <p:anim calcmode="lin" valueType="num">
                                      <p:cBhvr>
                                        <p:cTn id="38" dur="1000" fill="hold"/>
                                        <p:tgtEl>
                                          <p:spTgt spid="39"/>
                                        </p:tgtEl>
                                        <p:attrNameLst>
                                          <p:attrName>ppt_x</p:attrName>
                                        </p:attrNameLst>
                                      </p:cBhvr>
                                      <p:tavLst>
                                        <p:tav tm="0">
                                          <p:val>
                                            <p:strVal val="#ppt_x"/>
                                          </p:val>
                                        </p:tav>
                                        <p:tav tm="100000">
                                          <p:val>
                                            <p:strVal val="#ppt_x"/>
                                          </p:val>
                                        </p:tav>
                                      </p:tavLst>
                                    </p:anim>
                                    <p:anim calcmode="lin" valueType="num">
                                      <p:cBhvr>
                                        <p:cTn id="39" dur="1000" fill="hold"/>
                                        <p:tgtEl>
                                          <p:spTgt spid="3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Effect transition="in" filter="fade">
                                      <p:cBhvr>
                                        <p:cTn id="42" dur="1000"/>
                                        <p:tgtEl>
                                          <p:spTgt spid="50"/>
                                        </p:tgtEl>
                                      </p:cBhvr>
                                    </p:animEffect>
                                    <p:anim calcmode="lin" valueType="num">
                                      <p:cBhvr>
                                        <p:cTn id="43" dur="1000" fill="hold"/>
                                        <p:tgtEl>
                                          <p:spTgt spid="50"/>
                                        </p:tgtEl>
                                        <p:attrNameLst>
                                          <p:attrName>ppt_x</p:attrName>
                                        </p:attrNameLst>
                                      </p:cBhvr>
                                      <p:tavLst>
                                        <p:tav tm="0">
                                          <p:val>
                                            <p:strVal val="#ppt_x"/>
                                          </p:val>
                                        </p:tav>
                                        <p:tav tm="100000">
                                          <p:val>
                                            <p:strVal val="#ppt_x"/>
                                          </p:val>
                                        </p:tav>
                                      </p:tavLst>
                                    </p:anim>
                                    <p:anim calcmode="lin" valueType="num">
                                      <p:cBhvr>
                                        <p:cTn id="44" dur="1000" fill="hold"/>
                                        <p:tgtEl>
                                          <p:spTgt spid="50"/>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fade">
                                      <p:cBhvr>
                                        <p:cTn id="47" dur="1000"/>
                                        <p:tgtEl>
                                          <p:spTgt spid="54"/>
                                        </p:tgtEl>
                                      </p:cBhvr>
                                    </p:animEffect>
                                    <p:anim calcmode="lin" valueType="num">
                                      <p:cBhvr>
                                        <p:cTn id="48" dur="1000" fill="hold"/>
                                        <p:tgtEl>
                                          <p:spTgt spid="54"/>
                                        </p:tgtEl>
                                        <p:attrNameLst>
                                          <p:attrName>ppt_x</p:attrName>
                                        </p:attrNameLst>
                                      </p:cBhvr>
                                      <p:tavLst>
                                        <p:tav tm="0">
                                          <p:val>
                                            <p:strVal val="#ppt_x"/>
                                          </p:val>
                                        </p:tav>
                                        <p:tav tm="100000">
                                          <p:val>
                                            <p:strVal val="#ppt_x"/>
                                          </p:val>
                                        </p:tav>
                                      </p:tavLst>
                                    </p:anim>
                                    <p:anim calcmode="lin" valueType="num">
                                      <p:cBhvr>
                                        <p:cTn id="49"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1000"/>
                                        <p:tgtEl>
                                          <p:spTgt spid="15"/>
                                        </p:tgtEl>
                                      </p:cBhvr>
                                    </p:animEffect>
                                    <p:anim calcmode="lin" valueType="num">
                                      <p:cBhvr>
                                        <p:cTn id="55" dur="1000" fill="hold"/>
                                        <p:tgtEl>
                                          <p:spTgt spid="15"/>
                                        </p:tgtEl>
                                        <p:attrNameLst>
                                          <p:attrName>ppt_x</p:attrName>
                                        </p:attrNameLst>
                                      </p:cBhvr>
                                      <p:tavLst>
                                        <p:tav tm="0">
                                          <p:val>
                                            <p:strVal val="#ppt_x"/>
                                          </p:val>
                                        </p:tav>
                                        <p:tav tm="100000">
                                          <p:val>
                                            <p:strVal val="#ppt_x"/>
                                          </p:val>
                                        </p:tav>
                                      </p:tavLst>
                                    </p:anim>
                                    <p:anim calcmode="lin" valueType="num">
                                      <p:cBhvr>
                                        <p:cTn id="56" dur="1000" fill="hold"/>
                                        <p:tgtEl>
                                          <p:spTgt spid="15"/>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1000"/>
                                        <p:tgtEl>
                                          <p:spTgt spid="11"/>
                                        </p:tgtEl>
                                      </p:cBhvr>
                                    </p:animEffect>
                                    <p:anim calcmode="lin" valueType="num">
                                      <p:cBhvr>
                                        <p:cTn id="60" dur="1000" fill="hold"/>
                                        <p:tgtEl>
                                          <p:spTgt spid="11"/>
                                        </p:tgtEl>
                                        <p:attrNameLst>
                                          <p:attrName>ppt_x</p:attrName>
                                        </p:attrNameLst>
                                      </p:cBhvr>
                                      <p:tavLst>
                                        <p:tav tm="0">
                                          <p:val>
                                            <p:strVal val="#ppt_x"/>
                                          </p:val>
                                        </p:tav>
                                        <p:tav tm="100000">
                                          <p:val>
                                            <p:strVal val="#ppt_x"/>
                                          </p:val>
                                        </p:tav>
                                      </p:tavLst>
                                    </p:anim>
                                    <p:anim calcmode="lin" valueType="num">
                                      <p:cBhvr>
                                        <p:cTn id="61" dur="1000" fill="hold"/>
                                        <p:tgtEl>
                                          <p:spTgt spid="11"/>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1000"/>
                                        <p:tgtEl>
                                          <p:spTgt spid="27"/>
                                        </p:tgtEl>
                                      </p:cBhvr>
                                    </p:animEffect>
                                    <p:anim calcmode="lin" valueType="num">
                                      <p:cBhvr>
                                        <p:cTn id="65" dur="1000" fill="hold"/>
                                        <p:tgtEl>
                                          <p:spTgt spid="27"/>
                                        </p:tgtEl>
                                        <p:attrNameLst>
                                          <p:attrName>ppt_x</p:attrName>
                                        </p:attrNameLst>
                                      </p:cBhvr>
                                      <p:tavLst>
                                        <p:tav tm="0">
                                          <p:val>
                                            <p:strVal val="#ppt_x"/>
                                          </p:val>
                                        </p:tav>
                                        <p:tav tm="100000">
                                          <p:val>
                                            <p:strVal val="#ppt_x"/>
                                          </p:val>
                                        </p:tav>
                                      </p:tavLst>
                                    </p:anim>
                                    <p:anim calcmode="lin" valueType="num">
                                      <p:cBhvr>
                                        <p:cTn id="66" dur="1000" fill="hold"/>
                                        <p:tgtEl>
                                          <p:spTgt spid="27"/>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fade">
                                      <p:cBhvr>
                                        <p:cTn id="69" dur="1000"/>
                                        <p:tgtEl>
                                          <p:spTgt spid="46"/>
                                        </p:tgtEl>
                                      </p:cBhvr>
                                    </p:animEffect>
                                    <p:anim calcmode="lin" valueType="num">
                                      <p:cBhvr>
                                        <p:cTn id="70" dur="1000" fill="hold"/>
                                        <p:tgtEl>
                                          <p:spTgt spid="46"/>
                                        </p:tgtEl>
                                        <p:attrNameLst>
                                          <p:attrName>ppt_x</p:attrName>
                                        </p:attrNameLst>
                                      </p:cBhvr>
                                      <p:tavLst>
                                        <p:tav tm="0">
                                          <p:val>
                                            <p:strVal val="#ppt_x"/>
                                          </p:val>
                                        </p:tav>
                                        <p:tav tm="100000">
                                          <p:val>
                                            <p:strVal val="#ppt_x"/>
                                          </p:val>
                                        </p:tav>
                                      </p:tavLst>
                                    </p:anim>
                                    <p:anim calcmode="lin" valueType="num">
                                      <p:cBhvr>
                                        <p:cTn id="71" dur="1000" fill="hold"/>
                                        <p:tgtEl>
                                          <p:spTgt spid="46"/>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47"/>
                                        </p:tgtEl>
                                        <p:attrNameLst>
                                          <p:attrName>style.visibility</p:attrName>
                                        </p:attrNameLst>
                                      </p:cBhvr>
                                      <p:to>
                                        <p:strVal val="visible"/>
                                      </p:to>
                                    </p:set>
                                    <p:animEffect transition="in" filter="fade">
                                      <p:cBhvr>
                                        <p:cTn id="74" dur="1000"/>
                                        <p:tgtEl>
                                          <p:spTgt spid="47"/>
                                        </p:tgtEl>
                                      </p:cBhvr>
                                    </p:animEffect>
                                    <p:anim calcmode="lin" valueType="num">
                                      <p:cBhvr>
                                        <p:cTn id="75" dur="1000" fill="hold"/>
                                        <p:tgtEl>
                                          <p:spTgt spid="47"/>
                                        </p:tgtEl>
                                        <p:attrNameLst>
                                          <p:attrName>ppt_x</p:attrName>
                                        </p:attrNameLst>
                                      </p:cBhvr>
                                      <p:tavLst>
                                        <p:tav tm="0">
                                          <p:val>
                                            <p:strVal val="#ppt_x"/>
                                          </p:val>
                                        </p:tav>
                                        <p:tav tm="100000">
                                          <p:val>
                                            <p:strVal val="#ppt_x"/>
                                          </p:val>
                                        </p:tav>
                                      </p:tavLst>
                                    </p:anim>
                                    <p:anim calcmode="lin" valueType="num">
                                      <p:cBhvr>
                                        <p:cTn id="76" dur="1000" fill="hold"/>
                                        <p:tgtEl>
                                          <p:spTgt spid="47"/>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fade">
                                      <p:cBhvr>
                                        <p:cTn id="79" dur="1000"/>
                                        <p:tgtEl>
                                          <p:spTgt spid="48"/>
                                        </p:tgtEl>
                                      </p:cBhvr>
                                    </p:animEffect>
                                    <p:anim calcmode="lin" valueType="num">
                                      <p:cBhvr>
                                        <p:cTn id="80" dur="1000" fill="hold"/>
                                        <p:tgtEl>
                                          <p:spTgt spid="48"/>
                                        </p:tgtEl>
                                        <p:attrNameLst>
                                          <p:attrName>ppt_x</p:attrName>
                                        </p:attrNameLst>
                                      </p:cBhvr>
                                      <p:tavLst>
                                        <p:tav tm="0">
                                          <p:val>
                                            <p:strVal val="#ppt_x"/>
                                          </p:val>
                                        </p:tav>
                                        <p:tav tm="100000">
                                          <p:val>
                                            <p:strVal val="#ppt_x"/>
                                          </p:val>
                                        </p:tav>
                                      </p:tavLst>
                                    </p:anim>
                                    <p:anim calcmode="lin" valueType="num">
                                      <p:cBhvr>
                                        <p:cTn id="81" dur="1000" fill="hold"/>
                                        <p:tgtEl>
                                          <p:spTgt spid="48"/>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49"/>
                                        </p:tgtEl>
                                        <p:attrNameLst>
                                          <p:attrName>style.visibility</p:attrName>
                                        </p:attrNameLst>
                                      </p:cBhvr>
                                      <p:to>
                                        <p:strVal val="visible"/>
                                      </p:to>
                                    </p:set>
                                    <p:animEffect transition="in" filter="fade">
                                      <p:cBhvr>
                                        <p:cTn id="84" dur="1000"/>
                                        <p:tgtEl>
                                          <p:spTgt spid="49"/>
                                        </p:tgtEl>
                                      </p:cBhvr>
                                    </p:animEffect>
                                    <p:anim calcmode="lin" valueType="num">
                                      <p:cBhvr>
                                        <p:cTn id="85" dur="1000" fill="hold"/>
                                        <p:tgtEl>
                                          <p:spTgt spid="49"/>
                                        </p:tgtEl>
                                        <p:attrNameLst>
                                          <p:attrName>ppt_x</p:attrName>
                                        </p:attrNameLst>
                                      </p:cBhvr>
                                      <p:tavLst>
                                        <p:tav tm="0">
                                          <p:val>
                                            <p:strVal val="#ppt_x"/>
                                          </p:val>
                                        </p:tav>
                                        <p:tav tm="100000">
                                          <p:val>
                                            <p:strVal val="#ppt_x"/>
                                          </p:val>
                                        </p:tav>
                                      </p:tavLst>
                                    </p:anim>
                                    <p:anim calcmode="lin" valueType="num">
                                      <p:cBhvr>
                                        <p:cTn id="86" dur="1000" fill="hold"/>
                                        <p:tgtEl>
                                          <p:spTgt spid="49"/>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51"/>
                                        </p:tgtEl>
                                        <p:attrNameLst>
                                          <p:attrName>style.visibility</p:attrName>
                                        </p:attrNameLst>
                                      </p:cBhvr>
                                      <p:to>
                                        <p:strVal val="visible"/>
                                      </p:to>
                                    </p:set>
                                    <p:animEffect transition="in" filter="fade">
                                      <p:cBhvr>
                                        <p:cTn id="89" dur="1000"/>
                                        <p:tgtEl>
                                          <p:spTgt spid="51"/>
                                        </p:tgtEl>
                                      </p:cBhvr>
                                    </p:animEffect>
                                    <p:anim calcmode="lin" valueType="num">
                                      <p:cBhvr>
                                        <p:cTn id="90" dur="1000" fill="hold"/>
                                        <p:tgtEl>
                                          <p:spTgt spid="51"/>
                                        </p:tgtEl>
                                        <p:attrNameLst>
                                          <p:attrName>ppt_x</p:attrName>
                                        </p:attrNameLst>
                                      </p:cBhvr>
                                      <p:tavLst>
                                        <p:tav tm="0">
                                          <p:val>
                                            <p:strVal val="#ppt_x"/>
                                          </p:val>
                                        </p:tav>
                                        <p:tav tm="100000">
                                          <p:val>
                                            <p:strVal val="#ppt_x"/>
                                          </p:val>
                                        </p:tav>
                                      </p:tavLst>
                                    </p:anim>
                                    <p:anim calcmode="lin" valueType="num">
                                      <p:cBhvr>
                                        <p:cTn id="91" dur="1000" fill="hold"/>
                                        <p:tgtEl>
                                          <p:spTgt spid="51"/>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55"/>
                                        </p:tgtEl>
                                        <p:attrNameLst>
                                          <p:attrName>style.visibility</p:attrName>
                                        </p:attrNameLst>
                                      </p:cBhvr>
                                      <p:to>
                                        <p:strVal val="visible"/>
                                      </p:to>
                                    </p:set>
                                    <p:animEffect transition="in" filter="fade">
                                      <p:cBhvr>
                                        <p:cTn id="94" dur="1000"/>
                                        <p:tgtEl>
                                          <p:spTgt spid="55"/>
                                        </p:tgtEl>
                                      </p:cBhvr>
                                    </p:animEffect>
                                    <p:anim calcmode="lin" valueType="num">
                                      <p:cBhvr>
                                        <p:cTn id="95" dur="1000" fill="hold"/>
                                        <p:tgtEl>
                                          <p:spTgt spid="55"/>
                                        </p:tgtEl>
                                        <p:attrNameLst>
                                          <p:attrName>ppt_x</p:attrName>
                                        </p:attrNameLst>
                                      </p:cBhvr>
                                      <p:tavLst>
                                        <p:tav tm="0">
                                          <p:val>
                                            <p:strVal val="#ppt_x"/>
                                          </p:val>
                                        </p:tav>
                                        <p:tav tm="100000">
                                          <p:val>
                                            <p:strVal val="#ppt_x"/>
                                          </p:val>
                                        </p:tav>
                                      </p:tavLst>
                                    </p:anim>
                                    <p:anim calcmode="lin" valueType="num">
                                      <p:cBhvr>
                                        <p:cTn id="96"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42" presetClass="entr" presetSubtype="0" fill="hold" grpId="0" nodeType="clickEffect">
                                  <p:stCondLst>
                                    <p:cond delay="0"/>
                                  </p:stCondLst>
                                  <p:childTnLst>
                                    <p:set>
                                      <p:cBhvr>
                                        <p:cTn id="100" dur="1" fill="hold">
                                          <p:stCondLst>
                                            <p:cond delay="0"/>
                                          </p:stCondLst>
                                        </p:cTn>
                                        <p:tgtEl>
                                          <p:spTgt spid="16"/>
                                        </p:tgtEl>
                                        <p:attrNameLst>
                                          <p:attrName>style.visibility</p:attrName>
                                        </p:attrNameLst>
                                      </p:cBhvr>
                                      <p:to>
                                        <p:strVal val="visible"/>
                                      </p:to>
                                    </p:set>
                                    <p:animEffect transition="in" filter="fade">
                                      <p:cBhvr>
                                        <p:cTn id="101" dur="1000"/>
                                        <p:tgtEl>
                                          <p:spTgt spid="16"/>
                                        </p:tgtEl>
                                      </p:cBhvr>
                                    </p:animEffect>
                                    <p:anim calcmode="lin" valueType="num">
                                      <p:cBhvr>
                                        <p:cTn id="102" dur="1000" fill="hold"/>
                                        <p:tgtEl>
                                          <p:spTgt spid="16"/>
                                        </p:tgtEl>
                                        <p:attrNameLst>
                                          <p:attrName>ppt_x</p:attrName>
                                        </p:attrNameLst>
                                      </p:cBhvr>
                                      <p:tavLst>
                                        <p:tav tm="0">
                                          <p:val>
                                            <p:strVal val="#ppt_x"/>
                                          </p:val>
                                        </p:tav>
                                        <p:tav tm="100000">
                                          <p:val>
                                            <p:strVal val="#ppt_x"/>
                                          </p:val>
                                        </p:tav>
                                      </p:tavLst>
                                    </p:anim>
                                    <p:anim calcmode="lin" valueType="num">
                                      <p:cBhvr>
                                        <p:cTn id="103" dur="1000" fill="hold"/>
                                        <p:tgtEl>
                                          <p:spTgt spid="16"/>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12"/>
                                        </p:tgtEl>
                                        <p:attrNameLst>
                                          <p:attrName>style.visibility</p:attrName>
                                        </p:attrNameLst>
                                      </p:cBhvr>
                                      <p:to>
                                        <p:strVal val="visible"/>
                                      </p:to>
                                    </p:set>
                                    <p:animEffect transition="in" filter="fade">
                                      <p:cBhvr>
                                        <p:cTn id="106" dur="1000"/>
                                        <p:tgtEl>
                                          <p:spTgt spid="12"/>
                                        </p:tgtEl>
                                      </p:cBhvr>
                                    </p:animEffect>
                                    <p:anim calcmode="lin" valueType="num">
                                      <p:cBhvr>
                                        <p:cTn id="107" dur="1000" fill="hold"/>
                                        <p:tgtEl>
                                          <p:spTgt spid="12"/>
                                        </p:tgtEl>
                                        <p:attrNameLst>
                                          <p:attrName>ppt_x</p:attrName>
                                        </p:attrNameLst>
                                      </p:cBhvr>
                                      <p:tavLst>
                                        <p:tav tm="0">
                                          <p:val>
                                            <p:strVal val="#ppt_x"/>
                                          </p:val>
                                        </p:tav>
                                        <p:tav tm="100000">
                                          <p:val>
                                            <p:strVal val="#ppt_x"/>
                                          </p:val>
                                        </p:tav>
                                      </p:tavLst>
                                    </p:anim>
                                    <p:anim calcmode="lin" valueType="num">
                                      <p:cBhvr>
                                        <p:cTn id="108" dur="1000" fill="hold"/>
                                        <p:tgtEl>
                                          <p:spTgt spid="12"/>
                                        </p:tgtEl>
                                        <p:attrNameLst>
                                          <p:attrName>ppt_y</p:attrName>
                                        </p:attrNameLst>
                                      </p:cBhvr>
                                      <p:tavLst>
                                        <p:tav tm="0">
                                          <p:val>
                                            <p:strVal val="#ppt_y+.1"/>
                                          </p:val>
                                        </p:tav>
                                        <p:tav tm="100000">
                                          <p:val>
                                            <p:strVal val="#ppt_y"/>
                                          </p:val>
                                        </p:tav>
                                      </p:tavLst>
                                    </p:anim>
                                  </p:childTnLst>
                                </p:cTn>
                              </p:par>
                              <p:par>
                                <p:cTn id="109" presetID="42" presetClass="entr" presetSubtype="0" fill="hold" nodeType="withEffect">
                                  <p:stCondLst>
                                    <p:cond delay="0"/>
                                  </p:stCondLst>
                                  <p:childTnLst>
                                    <p:set>
                                      <p:cBhvr>
                                        <p:cTn id="110" dur="1" fill="hold">
                                          <p:stCondLst>
                                            <p:cond delay="0"/>
                                          </p:stCondLst>
                                        </p:cTn>
                                        <p:tgtEl>
                                          <p:spTgt spid="21"/>
                                        </p:tgtEl>
                                        <p:attrNameLst>
                                          <p:attrName>style.visibility</p:attrName>
                                        </p:attrNameLst>
                                      </p:cBhvr>
                                      <p:to>
                                        <p:strVal val="visible"/>
                                      </p:to>
                                    </p:set>
                                    <p:animEffect transition="in" filter="fade">
                                      <p:cBhvr>
                                        <p:cTn id="111" dur="1000"/>
                                        <p:tgtEl>
                                          <p:spTgt spid="21"/>
                                        </p:tgtEl>
                                      </p:cBhvr>
                                    </p:animEffect>
                                    <p:anim calcmode="lin" valueType="num">
                                      <p:cBhvr>
                                        <p:cTn id="112" dur="1000" fill="hold"/>
                                        <p:tgtEl>
                                          <p:spTgt spid="21"/>
                                        </p:tgtEl>
                                        <p:attrNameLst>
                                          <p:attrName>ppt_x</p:attrName>
                                        </p:attrNameLst>
                                      </p:cBhvr>
                                      <p:tavLst>
                                        <p:tav tm="0">
                                          <p:val>
                                            <p:strVal val="#ppt_x"/>
                                          </p:val>
                                        </p:tav>
                                        <p:tav tm="100000">
                                          <p:val>
                                            <p:strVal val="#ppt_x"/>
                                          </p:val>
                                        </p:tav>
                                      </p:tavLst>
                                    </p:anim>
                                    <p:anim calcmode="lin" valueType="num">
                                      <p:cBhvr>
                                        <p:cTn id="113" dur="1000" fill="hold"/>
                                        <p:tgtEl>
                                          <p:spTgt spid="21"/>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41"/>
                                        </p:tgtEl>
                                        <p:attrNameLst>
                                          <p:attrName>style.visibility</p:attrName>
                                        </p:attrNameLst>
                                      </p:cBhvr>
                                      <p:to>
                                        <p:strVal val="visible"/>
                                      </p:to>
                                    </p:set>
                                    <p:animEffect transition="in" filter="fade">
                                      <p:cBhvr>
                                        <p:cTn id="116" dur="1000"/>
                                        <p:tgtEl>
                                          <p:spTgt spid="41"/>
                                        </p:tgtEl>
                                      </p:cBhvr>
                                    </p:animEffect>
                                    <p:anim calcmode="lin" valueType="num">
                                      <p:cBhvr>
                                        <p:cTn id="117" dur="1000" fill="hold"/>
                                        <p:tgtEl>
                                          <p:spTgt spid="41"/>
                                        </p:tgtEl>
                                        <p:attrNameLst>
                                          <p:attrName>ppt_x</p:attrName>
                                        </p:attrNameLst>
                                      </p:cBhvr>
                                      <p:tavLst>
                                        <p:tav tm="0">
                                          <p:val>
                                            <p:strVal val="#ppt_x"/>
                                          </p:val>
                                        </p:tav>
                                        <p:tav tm="100000">
                                          <p:val>
                                            <p:strVal val="#ppt_x"/>
                                          </p:val>
                                        </p:tav>
                                      </p:tavLst>
                                    </p:anim>
                                    <p:anim calcmode="lin" valueType="num">
                                      <p:cBhvr>
                                        <p:cTn id="118" dur="1000" fill="hold"/>
                                        <p:tgtEl>
                                          <p:spTgt spid="41"/>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42"/>
                                        </p:tgtEl>
                                        <p:attrNameLst>
                                          <p:attrName>style.visibility</p:attrName>
                                        </p:attrNameLst>
                                      </p:cBhvr>
                                      <p:to>
                                        <p:strVal val="visible"/>
                                      </p:to>
                                    </p:set>
                                    <p:animEffect transition="in" filter="fade">
                                      <p:cBhvr>
                                        <p:cTn id="121" dur="1000"/>
                                        <p:tgtEl>
                                          <p:spTgt spid="42"/>
                                        </p:tgtEl>
                                      </p:cBhvr>
                                    </p:animEffect>
                                    <p:anim calcmode="lin" valueType="num">
                                      <p:cBhvr>
                                        <p:cTn id="122" dur="1000" fill="hold"/>
                                        <p:tgtEl>
                                          <p:spTgt spid="42"/>
                                        </p:tgtEl>
                                        <p:attrNameLst>
                                          <p:attrName>ppt_x</p:attrName>
                                        </p:attrNameLst>
                                      </p:cBhvr>
                                      <p:tavLst>
                                        <p:tav tm="0">
                                          <p:val>
                                            <p:strVal val="#ppt_x"/>
                                          </p:val>
                                        </p:tav>
                                        <p:tav tm="100000">
                                          <p:val>
                                            <p:strVal val="#ppt_x"/>
                                          </p:val>
                                        </p:tav>
                                      </p:tavLst>
                                    </p:anim>
                                    <p:anim calcmode="lin" valueType="num">
                                      <p:cBhvr>
                                        <p:cTn id="123" dur="1000" fill="hold"/>
                                        <p:tgtEl>
                                          <p:spTgt spid="42"/>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43"/>
                                        </p:tgtEl>
                                        <p:attrNameLst>
                                          <p:attrName>style.visibility</p:attrName>
                                        </p:attrNameLst>
                                      </p:cBhvr>
                                      <p:to>
                                        <p:strVal val="visible"/>
                                      </p:to>
                                    </p:set>
                                    <p:animEffect transition="in" filter="fade">
                                      <p:cBhvr>
                                        <p:cTn id="126" dur="1000"/>
                                        <p:tgtEl>
                                          <p:spTgt spid="43"/>
                                        </p:tgtEl>
                                      </p:cBhvr>
                                    </p:animEffect>
                                    <p:anim calcmode="lin" valueType="num">
                                      <p:cBhvr>
                                        <p:cTn id="127" dur="1000" fill="hold"/>
                                        <p:tgtEl>
                                          <p:spTgt spid="43"/>
                                        </p:tgtEl>
                                        <p:attrNameLst>
                                          <p:attrName>ppt_x</p:attrName>
                                        </p:attrNameLst>
                                      </p:cBhvr>
                                      <p:tavLst>
                                        <p:tav tm="0">
                                          <p:val>
                                            <p:strVal val="#ppt_x"/>
                                          </p:val>
                                        </p:tav>
                                        <p:tav tm="100000">
                                          <p:val>
                                            <p:strVal val="#ppt_x"/>
                                          </p:val>
                                        </p:tav>
                                      </p:tavLst>
                                    </p:anim>
                                    <p:anim calcmode="lin" valueType="num">
                                      <p:cBhvr>
                                        <p:cTn id="128" dur="1000" fill="hold"/>
                                        <p:tgtEl>
                                          <p:spTgt spid="43"/>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44"/>
                                        </p:tgtEl>
                                        <p:attrNameLst>
                                          <p:attrName>style.visibility</p:attrName>
                                        </p:attrNameLst>
                                      </p:cBhvr>
                                      <p:to>
                                        <p:strVal val="visible"/>
                                      </p:to>
                                    </p:set>
                                    <p:animEffect transition="in" filter="fade">
                                      <p:cBhvr>
                                        <p:cTn id="131" dur="1000"/>
                                        <p:tgtEl>
                                          <p:spTgt spid="44"/>
                                        </p:tgtEl>
                                      </p:cBhvr>
                                    </p:animEffect>
                                    <p:anim calcmode="lin" valueType="num">
                                      <p:cBhvr>
                                        <p:cTn id="132" dur="1000" fill="hold"/>
                                        <p:tgtEl>
                                          <p:spTgt spid="44"/>
                                        </p:tgtEl>
                                        <p:attrNameLst>
                                          <p:attrName>ppt_x</p:attrName>
                                        </p:attrNameLst>
                                      </p:cBhvr>
                                      <p:tavLst>
                                        <p:tav tm="0">
                                          <p:val>
                                            <p:strVal val="#ppt_x"/>
                                          </p:val>
                                        </p:tav>
                                        <p:tav tm="100000">
                                          <p:val>
                                            <p:strVal val="#ppt_x"/>
                                          </p:val>
                                        </p:tav>
                                      </p:tavLst>
                                    </p:anim>
                                    <p:anim calcmode="lin" valueType="num">
                                      <p:cBhvr>
                                        <p:cTn id="133" dur="1000" fill="hold"/>
                                        <p:tgtEl>
                                          <p:spTgt spid="44"/>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52"/>
                                        </p:tgtEl>
                                        <p:attrNameLst>
                                          <p:attrName>style.visibility</p:attrName>
                                        </p:attrNameLst>
                                      </p:cBhvr>
                                      <p:to>
                                        <p:strVal val="visible"/>
                                      </p:to>
                                    </p:set>
                                    <p:animEffect transition="in" filter="fade">
                                      <p:cBhvr>
                                        <p:cTn id="136" dur="1000"/>
                                        <p:tgtEl>
                                          <p:spTgt spid="52"/>
                                        </p:tgtEl>
                                      </p:cBhvr>
                                    </p:animEffect>
                                    <p:anim calcmode="lin" valueType="num">
                                      <p:cBhvr>
                                        <p:cTn id="137" dur="1000" fill="hold"/>
                                        <p:tgtEl>
                                          <p:spTgt spid="52"/>
                                        </p:tgtEl>
                                        <p:attrNameLst>
                                          <p:attrName>ppt_x</p:attrName>
                                        </p:attrNameLst>
                                      </p:cBhvr>
                                      <p:tavLst>
                                        <p:tav tm="0">
                                          <p:val>
                                            <p:strVal val="#ppt_x"/>
                                          </p:val>
                                        </p:tav>
                                        <p:tav tm="100000">
                                          <p:val>
                                            <p:strVal val="#ppt_x"/>
                                          </p:val>
                                        </p:tav>
                                      </p:tavLst>
                                    </p:anim>
                                    <p:anim calcmode="lin" valueType="num">
                                      <p:cBhvr>
                                        <p:cTn id="138" dur="1000" fill="hold"/>
                                        <p:tgtEl>
                                          <p:spTgt spid="52"/>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56"/>
                                        </p:tgtEl>
                                        <p:attrNameLst>
                                          <p:attrName>style.visibility</p:attrName>
                                        </p:attrNameLst>
                                      </p:cBhvr>
                                      <p:to>
                                        <p:strVal val="visible"/>
                                      </p:to>
                                    </p:set>
                                    <p:animEffect transition="in" filter="fade">
                                      <p:cBhvr>
                                        <p:cTn id="141" dur="1000"/>
                                        <p:tgtEl>
                                          <p:spTgt spid="56"/>
                                        </p:tgtEl>
                                      </p:cBhvr>
                                    </p:animEffect>
                                    <p:anim calcmode="lin" valueType="num">
                                      <p:cBhvr>
                                        <p:cTn id="142" dur="1000" fill="hold"/>
                                        <p:tgtEl>
                                          <p:spTgt spid="56"/>
                                        </p:tgtEl>
                                        <p:attrNameLst>
                                          <p:attrName>ppt_x</p:attrName>
                                        </p:attrNameLst>
                                      </p:cBhvr>
                                      <p:tavLst>
                                        <p:tav tm="0">
                                          <p:val>
                                            <p:strVal val="#ppt_x"/>
                                          </p:val>
                                        </p:tav>
                                        <p:tav tm="100000">
                                          <p:val>
                                            <p:strVal val="#ppt_x"/>
                                          </p:val>
                                        </p:tav>
                                      </p:tavLst>
                                    </p:anim>
                                    <p:anim calcmode="lin" valueType="num">
                                      <p:cBhvr>
                                        <p:cTn id="143"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144" fill="hold">
                      <p:stCondLst>
                        <p:cond delay="indefinite"/>
                      </p:stCondLst>
                      <p:childTnLst>
                        <p:par>
                          <p:cTn id="145" fill="hold">
                            <p:stCondLst>
                              <p:cond delay="0"/>
                            </p:stCondLst>
                            <p:childTnLst>
                              <p:par>
                                <p:cTn id="146" presetID="42" presetClass="entr" presetSubtype="0" fill="hold" grpId="0" nodeType="clickEffect">
                                  <p:stCondLst>
                                    <p:cond delay="0"/>
                                  </p:stCondLst>
                                  <p:childTnLst>
                                    <p:set>
                                      <p:cBhvr>
                                        <p:cTn id="147" dur="1" fill="hold">
                                          <p:stCondLst>
                                            <p:cond delay="0"/>
                                          </p:stCondLst>
                                        </p:cTn>
                                        <p:tgtEl>
                                          <p:spTgt spid="17"/>
                                        </p:tgtEl>
                                        <p:attrNameLst>
                                          <p:attrName>style.visibility</p:attrName>
                                        </p:attrNameLst>
                                      </p:cBhvr>
                                      <p:to>
                                        <p:strVal val="visible"/>
                                      </p:to>
                                    </p:set>
                                    <p:animEffect transition="in" filter="fade">
                                      <p:cBhvr>
                                        <p:cTn id="148" dur="1000"/>
                                        <p:tgtEl>
                                          <p:spTgt spid="17"/>
                                        </p:tgtEl>
                                      </p:cBhvr>
                                    </p:animEffect>
                                    <p:anim calcmode="lin" valueType="num">
                                      <p:cBhvr>
                                        <p:cTn id="149" dur="1000" fill="hold"/>
                                        <p:tgtEl>
                                          <p:spTgt spid="17"/>
                                        </p:tgtEl>
                                        <p:attrNameLst>
                                          <p:attrName>ppt_x</p:attrName>
                                        </p:attrNameLst>
                                      </p:cBhvr>
                                      <p:tavLst>
                                        <p:tav tm="0">
                                          <p:val>
                                            <p:strVal val="#ppt_x"/>
                                          </p:val>
                                        </p:tav>
                                        <p:tav tm="100000">
                                          <p:val>
                                            <p:strVal val="#ppt_x"/>
                                          </p:val>
                                        </p:tav>
                                      </p:tavLst>
                                    </p:anim>
                                    <p:anim calcmode="lin" valueType="num">
                                      <p:cBhvr>
                                        <p:cTn id="150" dur="1000" fill="hold"/>
                                        <p:tgtEl>
                                          <p:spTgt spid="17"/>
                                        </p:tgtEl>
                                        <p:attrNameLst>
                                          <p:attrName>ppt_y</p:attrName>
                                        </p:attrNameLst>
                                      </p:cBhvr>
                                      <p:tavLst>
                                        <p:tav tm="0">
                                          <p:val>
                                            <p:strVal val="#ppt_y+.1"/>
                                          </p:val>
                                        </p:tav>
                                        <p:tav tm="100000">
                                          <p:val>
                                            <p:strVal val="#ppt_y"/>
                                          </p:val>
                                        </p:tav>
                                      </p:tavLst>
                                    </p:anim>
                                  </p:childTnLst>
                                </p:cTn>
                              </p:par>
                              <p:par>
                                <p:cTn id="151" presetID="42" presetClass="entr" presetSubtype="0" fill="hold" grpId="0" nodeType="withEffect">
                                  <p:stCondLst>
                                    <p:cond delay="0"/>
                                  </p:stCondLst>
                                  <p:childTnLst>
                                    <p:set>
                                      <p:cBhvr>
                                        <p:cTn id="152" dur="1" fill="hold">
                                          <p:stCondLst>
                                            <p:cond delay="0"/>
                                          </p:stCondLst>
                                        </p:cTn>
                                        <p:tgtEl>
                                          <p:spTgt spid="13"/>
                                        </p:tgtEl>
                                        <p:attrNameLst>
                                          <p:attrName>style.visibility</p:attrName>
                                        </p:attrNameLst>
                                      </p:cBhvr>
                                      <p:to>
                                        <p:strVal val="visible"/>
                                      </p:to>
                                    </p:set>
                                    <p:animEffect transition="in" filter="fade">
                                      <p:cBhvr>
                                        <p:cTn id="153" dur="1000"/>
                                        <p:tgtEl>
                                          <p:spTgt spid="13"/>
                                        </p:tgtEl>
                                      </p:cBhvr>
                                    </p:animEffect>
                                    <p:anim calcmode="lin" valueType="num">
                                      <p:cBhvr>
                                        <p:cTn id="154" dur="1000" fill="hold"/>
                                        <p:tgtEl>
                                          <p:spTgt spid="13"/>
                                        </p:tgtEl>
                                        <p:attrNameLst>
                                          <p:attrName>ppt_x</p:attrName>
                                        </p:attrNameLst>
                                      </p:cBhvr>
                                      <p:tavLst>
                                        <p:tav tm="0">
                                          <p:val>
                                            <p:strVal val="#ppt_x"/>
                                          </p:val>
                                        </p:tav>
                                        <p:tav tm="100000">
                                          <p:val>
                                            <p:strVal val="#ppt_x"/>
                                          </p:val>
                                        </p:tav>
                                      </p:tavLst>
                                    </p:anim>
                                    <p:anim calcmode="lin" valueType="num">
                                      <p:cBhvr>
                                        <p:cTn id="155" dur="1000" fill="hold"/>
                                        <p:tgtEl>
                                          <p:spTgt spid="13"/>
                                        </p:tgtEl>
                                        <p:attrNameLst>
                                          <p:attrName>ppt_y</p:attrName>
                                        </p:attrNameLst>
                                      </p:cBhvr>
                                      <p:tavLst>
                                        <p:tav tm="0">
                                          <p:val>
                                            <p:strVal val="#ppt_y+.1"/>
                                          </p:val>
                                        </p:tav>
                                        <p:tav tm="100000">
                                          <p:val>
                                            <p:strVal val="#ppt_y"/>
                                          </p:val>
                                        </p:tav>
                                      </p:tavLst>
                                    </p:anim>
                                  </p:childTnLst>
                                </p:cTn>
                              </p:par>
                              <p:par>
                                <p:cTn id="156" presetID="42" presetClass="entr" presetSubtype="0" fill="hold" nodeType="withEffect">
                                  <p:stCondLst>
                                    <p:cond delay="0"/>
                                  </p:stCondLst>
                                  <p:childTnLst>
                                    <p:set>
                                      <p:cBhvr>
                                        <p:cTn id="157" dur="1" fill="hold">
                                          <p:stCondLst>
                                            <p:cond delay="0"/>
                                          </p:stCondLst>
                                        </p:cTn>
                                        <p:tgtEl>
                                          <p:spTgt spid="24"/>
                                        </p:tgtEl>
                                        <p:attrNameLst>
                                          <p:attrName>style.visibility</p:attrName>
                                        </p:attrNameLst>
                                      </p:cBhvr>
                                      <p:to>
                                        <p:strVal val="visible"/>
                                      </p:to>
                                    </p:set>
                                    <p:animEffect transition="in" filter="fade">
                                      <p:cBhvr>
                                        <p:cTn id="158" dur="1000"/>
                                        <p:tgtEl>
                                          <p:spTgt spid="24"/>
                                        </p:tgtEl>
                                      </p:cBhvr>
                                    </p:animEffect>
                                    <p:anim calcmode="lin" valueType="num">
                                      <p:cBhvr>
                                        <p:cTn id="159" dur="1000" fill="hold"/>
                                        <p:tgtEl>
                                          <p:spTgt spid="24"/>
                                        </p:tgtEl>
                                        <p:attrNameLst>
                                          <p:attrName>ppt_x</p:attrName>
                                        </p:attrNameLst>
                                      </p:cBhvr>
                                      <p:tavLst>
                                        <p:tav tm="0">
                                          <p:val>
                                            <p:strVal val="#ppt_x"/>
                                          </p:val>
                                        </p:tav>
                                        <p:tav tm="100000">
                                          <p:val>
                                            <p:strVal val="#ppt_x"/>
                                          </p:val>
                                        </p:tav>
                                      </p:tavLst>
                                    </p:anim>
                                    <p:anim calcmode="lin" valueType="num">
                                      <p:cBhvr>
                                        <p:cTn id="160" dur="1000" fill="hold"/>
                                        <p:tgtEl>
                                          <p:spTgt spid="24"/>
                                        </p:tgtEl>
                                        <p:attrNameLst>
                                          <p:attrName>ppt_y</p:attrName>
                                        </p:attrNameLst>
                                      </p:cBhvr>
                                      <p:tavLst>
                                        <p:tav tm="0">
                                          <p:val>
                                            <p:strVal val="#ppt_y+.1"/>
                                          </p:val>
                                        </p:tav>
                                        <p:tav tm="100000">
                                          <p:val>
                                            <p:strVal val="#ppt_y"/>
                                          </p:val>
                                        </p:tav>
                                      </p:tavLst>
                                    </p:anim>
                                  </p:childTnLst>
                                </p:cTn>
                              </p:par>
                              <p:par>
                                <p:cTn id="161" presetID="42" presetClass="entr" presetSubtype="0" fill="hold" grpId="0" nodeType="withEffect">
                                  <p:stCondLst>
                                    <p:cond delay="0"/>
                                  </p:stCondLst>
                                  <p:childTnLst>
                                    <p:set>
                                      <p:cBhvr>
                                        <p:cTn id="162" dur="1" fill="hold">
                                          <p:stCondLst>
                                            <p:cond delay="0"/>
                                          </p:stCondLst>
                                        </p:cTn>
                                        <p:tgtEl>
                                          <p:spTgt spid="31"/>
                                        </p:tgtEl>
                                        <p:attrNameLst>
                                          <p:attrName>style.visibility</p:attrName>
                                        </p:attrNameLst>
                                      </p:cBhvr>
                                      <p:to>
                                        <p:strVal val="visible"/>
                                      </p:to>
                                    </p:set>
                                    <p:animEffect transition="in" filter="fade">
                                      <p:cBhvr>
                                        <p:cTn id="163" dur="1000"/>
                                        <p:tgtEl>
                                          <p:spTgt spid="31"/>
                                        </p:tgtEl>
                                      </p:cBhvr>
                                    </p:animEffect>
                                    <p:anim calcmode="lin" valueType="num">
                                      <p:cBhvr>
                                        <p:cTn id="164" dur="1000" fill="hold"/>
                                        <p:tgtEl>
                                          <p:spTgt spid="31"/>
                                        </p:tgtEl>
                                        <p:attrNameLst>
                                          <p:attrName>ppt_x</p:attrName>
                                        </p:attrNameLst>
                                      </p:cBhvr>
                                      <p:tavLst>
                                        <p:tav tm="0">
                                          <p:val>
                                            <p:strVal val="#ppt_x"/>
                                          </p:val>
                                        </p:tav>
                                        <p:tav tm="100000">
                                          <p:val>
                                            <p:strVal val="#ppt_x"/>
                                          </p:val>
                                        </p:tav>
                                      </p:tavLst>
                                    </p:anim>
                                    <p:anim calcmode="lin" valueType="num">
                                      <p:cBhvr>
                                        <p:cTn id="165" dur="1000" fill="hold"/>
                                        <p:tgtEl>
                                          <p:spTgt spid="31"/>
                                        </p:tgtEl>
                                        <p:attrNameLst>
                                          <p:attrName>ppt_y</p:attrName>
                                        </p:attrNameLst>
                                      </p:cBhvr>
                                      <p:tavLst>
                                        <p:tav tm="0">
                                          <p:val>
                                            <p:strVal val="#ppt_y+.1"/>
                                          </p:val>
                                        </p:tav>
                                        <p:tav tm="100000">
                                          <p:val>
                                            <p:strVal val="#ppt_y"/>
                                          </p:val>
                                        </p:tav>
                                      </p:tavLst>
                                    </p:anim>
                                  </p:childTnLst>
                                </p:cTn>
                              </p:par>
                              <p:par>
                                <p:cTn id="166" presetID="42" presetClass="entr" presetSubtype="0" fill="hold" grpId="0" nodeType="withEffect">
                                  <p:stCondLst>
                                    <p:cond delay="0"/>
                                  </p:stCondLst>
                                  <p:childTnLst>
                                    <p:set>
                                      <p:cBhvr>
                                        <p:cTn id="167" dur="1" fill="hold">
                                          <p:stCondLst>
                                            <p:cond delay="0"/>
                                          </p:stCondLst>
                                        </p:cTn>
                                        <p:tgtEl>
                                          <p:spTgt spid="32"/>
                                        </p:tgtEl>
                                        <p:attrNameLst>
                                          <p:attrName>style.visibility</p:attrName>
                                        </p:attrNameLst>
                                      </p:cBhvr>
                                      <p:to>
                                        <p:strVal val="visible"/>
                                      </p:to>
                                    </p:set>
                                    <p:animEffect transition="in" filter="fade">
                                      <p:cBhvr>
                                        <p:cTn id="168" dur="1000"/>
                                        <p:tgtEl>
                                          <p:spTgt spid="32"/>
                                        </p:tgtEl>
                                      </p:cBhvr>
                                    </p:animEffect>
                                    <p:anim calcmode="lin" valueType="num">
                                      <p:cBhvr>
                                        <p:cTn id="169" dur="1000" fill="hold"/>
                                        <p:tgtEl>
                                          <p:spTgt spid="32"/>
                                        </p:tgtEl>
                                        <p:attrNameLst>
                                          <p:attrName>ppt_x</p:attrName>
                                        </p:attrNameLst>
                                      </p:cBhvr>
                                      <p:tavLst>
                                        <p:tav tm="0">
                                          <p:val>
                                            <p:strVal val="#ppt_x"/>
                                          </p:val>
                                        </p:tav>
                                        <p:tav tm="100000">
                                          <p:val>
                                            <p:strVal val="#ppt_x"/>
                                          </p:val>
                                        </p:tav>
                                      </p:tavLst>
                                    </p:anim>
                                    <p:anim calcmode="lin" valueType="num">
                                      <p:cBhvr>
                                        <p:cTn id="170" dur="1000" fill="hold"/>
                                        <p:tgtEl>
                                          <p:spTgt spid="32"/>
                                        </p:tgtEl>
                                        <p:attrNameLst>
                                          <p:attrName>ppt_y</p:attrName>
                                        </p:attrNameLst>
                                      </p:cBhvr>
                                      <p:tavLst>
                                        <p:tav tm="0">
                                          <p:val>
                                            <p:strVal val="#ppt_y+.1"/>
                                          </p:val>
                                        </p:tav>
                                        <p:tav tm="100000">
                                          <p:val>
                                            <p:strVal val="#ppt_y"/>
                                          </p:val>
                                        </p:tav>
                                      </p:tavLst>
                                    </p:anim>
                                  </p:childTnLst>
                                </p:cTn>
                              </p:par>
                              <p:par>
                                <p:cTn id="171" presetID="42" presetClass="entr" presetSubtype="0" fill="hold" grpId="0" nodeType="withEffect">
                                  <p:stCondLst>
                                    <p:cond delay="0"/>
                                  </p:stCondLst>
                                  <p:childTnLst>
                                    <p:set>
                                      <p:cBhvr>
                                        <p:cTn id="172" dur="1" fill="hold">
                                          <p:stCondLst>
                                            <p:cond delay="0"/>
                                          </p:stCondLst>
                                        </p:cTn>
                                        <p:tgtEl>
                                          <p:spTgt spid="33"/>
                                        </p:tgtEl>
                                        <p:attrNameLst>
                                          <p:attrName>style.visibility</p:attrName>
                                        </p:attrNameLst>
                                      </p:cBhvr>
                                      <p:to>
                                        <p:strVal val="visible"/>
                                      </p:to>
                                    </p:set>
                                    <p:animEffect transition="in" filter="fade">
                                      <p:cBhvr>
                                        <p:cTn id="173" dur="1000"/>
                                        <p:tgtEl>
                                          <p:spTgt spid="33"/>
                                        </p:tgtEl>
                                      </p:cBhvr>
                                    </p:animEffect>
                                    <p:anim calcmode="lin" valueType="num">
                                      <p:cBhvr>
                                        <p:cTn id="174" dur="1000" fill="hold"/>
                                        <p:tgtEl>
                                          <p:spTgt spid="33"/>
                                        </p:tgtEl>
                                        <p:attrNameLst>
                                          <p:attrName>ppt_x</p:attrName>
                                        </p:attrNameLst>
                                      </p:cBhvr>
                                      <p:tavLst>
                                        <p:tav tm="0">
                                          <p:val>
                                            <p:strVal val="#ppt_x"/>
                                          </p:val>
                                        </p:tav>
                                        <p:tav tm="100000">
                                          <p:val>
                                            <p:strVal val="#ppt_x"/>
                                          </p:val>
                                        </p:tav>
                                      </p:tavLst>
                                    </p:anim>
                                    <p:anim calcmode="lin" valueType="num">
                                      <p:cBhvr>
                                        <p:cTn id="175" dur="1000" fill="hold"/>
                                        <p:tgtEl>
                                          <p:spTgt spid="33"/>
                                        </p:tgtEl>
                                        <p:attrNameLst>
                                          <p:attrName>ppt_y</p:attrName>
                                        </p:attrNameLst>
                                      </p:cBhvr>
                                      <p:tavLst>
                                        <p:tav tm="0">
                                          <p:val>
                                            <p:strVal val="#ppt_y+.1"/>
                                          </p:val>
                                        </p:tav>
                                        <p:tav tm="100000">
                                          <p:val>
                                            <p:strVal val="#ppt_y"/>
                                          </p:val>
                                        </p:tav>
                                      </p:tavLst>
                                    </p:anim>
                                  </p:childTnLst>
                                </p:cTn>
                              </p:par>
                              <p:par>
                                <p:cTn id="176" presetID="42" presetClass="entr" presetSubtype="0" fill="hold" grpId="0" nodeType="withEffect">
                                  <p:stCondLst>
                                    <p:cond delay="0"/>
                                  </p:stCondLst>
                                  <p:childTnLst>
                                    <p:set>
                                      <p:cBhvr>
                                        <p:cTn id="177" dur="1" fill="hold">
                                          <p:stCondLst>
                                            <p:cond delay="0"/>
                                          </p:stCondLst>
                                        </p:cTn>
                                        <p:tgtEl>
                                          <p:spTgt spid="34"/>
                                        </p:tgtEl>
                                        <p:attrNameLst>
                                          <p:attrName>style.visibility</p:attrName>
                                        </p:attrNameLst>
                                      </p:cBhvr>
                                      <p:to>
                                        <p:strVal val="visible"/>
                                      </p:to>
                                    </p:set>
                                    <p:animEffect transition="in" filter="fade">
                                      <p:cBhvr>
                                        <p:cTn id="178" dur="1000"/>
                                        <p:tgtEl>
                                          <p:spTgt spid="34"/>
                                        </p:tgtEl>
                                      </p:cBhvr>
                                    </p:animEffect>
                                    <p:anim calcmode="lin" valueType="num">
                                      <p:cBhvr>
                                        <p:cTn id="179" dur="1000" fill="hold"/>
                                        <p:tgtEl>
                                          <p:spTgt spid="34"/>
                                        </p:tgtEl>
                                        <p:attrNameLst>
                                          <p:attrName>ppt_x</p:attrName>
                                        </p:attrNameLst>
                                      </p:cBhvr>
                                      <p:tavLst>
                                        <p:tav tm="0">
                                          <p:val>
                                            <p:strVal val="#ppt_x"/>
                                          </p:val>
                                        </p:tav>
                                        <p:tav tm="100000">
                                          <p:val>
                                            <p:strVal val="#ppt_x"/>
                                          </p:val>
                                        </p:tav>
                                      </p:tavLst>
                                    </p:anim>
                                    <p:anim calcmode="lin" valueType="num">
                                      <p:cBhvr>
                                        <p:cTn id="180" dur="1000" fill="hold"/>
                                        <p:tgtEl>
                                          <p:spTgt spid="34"/>
                                        </p:tgtEl>
                                        <p:attrNameLst>
                                          <p:attrName>ppt_y</p:attrName>
                                        </p:attrNameLst>
                                      </p:cBhvr>
                                      <p:tavLst>
                                        <p:tav tm="0">
                                          <p:val>
                                            <p:strVal val="#ppt_y+.1"/>
                                          </p:val>
                                        </p:tav>
                                        <p:tav tm="100000">
                                          <p:val>
                                            <p:strVal val="#ppt_y"/>
                                          </p:val>
                                        </p:tav>
                                      </p:tavLst>
                                    </p:anim>
                                  </p:childTnLst>
                                </p:cTn>
                              </p:par>
                              <p:par>
                                <p:cTn id="181" presetID="42" presetClass="entr" presetSubtype="0" fill="hold" grpId="0" nodeType="withEffect">
                                  <p:stCondLst>
                                    <p:cond delay="0"/>
                                  </p:stCondLst>
                                  <p:childTnLst>
                                    <p:set>
                                      <p:cBhvr>
                                        <p:cTn id="182" dur="1" fill="hold">
                                          <p:stCondLst>
                                            <p:cond delay="0"/>
                                          </p:stCondLst>
                                        </p:cTn>
                                        <p:tgtEl>
                                          <p:spTgt spid="53"/>
                                        </p:tgtEl>
                                        <p:attrNameLst>
                                          <p:attrName>style.visibility</p:attrName>
                                        </p:attrNameLst>
                                      </p:cBhvr>
                                      <p:to>
                                        <p:strVal val="visible"/>
                                      </p:to>
                                    </p:set>
                                    <p:animEffect transition="in" filter="fade">
                                      <p:cBhvr>
                                        <p:cTn id="183" dur="1000"/>
                                        <p:tgtEl>
                                          <p:spTgt spid="53"/>
                                        </p:tgtEl>
                                      </p:cBhvr>
                                    </p:animEffect>
                                    <p:anim calcmode="lin" valueType="num">
                                      <p:cBhvr>
                                        <p:cTn id="184" dur="1000" fill="hold"/>
                                        <p:tgtEl>
                                          <p:spTgt spid="53"/>
                                        </p:tgtEl>
                                        <p:attrNameLst>
                                          <p:attrName>ppt_x</p:attrName>
                                        </p:attrNameLst>
                                      </p:cBhvr>
                                      <p:tavLst>
                                        <p:tav tm="0">
                                          <p:val>
                                            <p:strVal val="#ppt_x"/>
                                          </p:val>
                                        </p:tav>
                                        <p:tav tm="100000">
                                          <p:val>
                                            <p:strVal val="#ppt_x"/>
                                          </p:val>
                                        </p:tav>
                                      </p:tavLst>
                                    </p:anim>
                                    <p:anim calcmode="lin" valueType="num">
                                      <p:cBhvr>
                                        <p:cTn id="185" dur="1000" fill="hold"/>
                                        <p:tgtEl>
                                          <p:spTgt spid="53"/>
                                        </p:tgtEl>
                                        <p:attrNameLst>
                                          <p:attrName>ppt_y</p:attrName>
                                        </p:attrNameLst>
                                      </p:cBhvr>
                                      <p:tavLst>
                                        <p:tav tm="0">
                                          <p:val>
                                            <p:strVal val="#ppt_y+.1"/>
                                          </p:val>
                                        </p:tav>
                                        <p:tav tm="100000">
                                          <p:val>
                                            <p:strVal val="#ppt_y"/>
                                          </p:val>
                                        </p:tav>
                                      </p:tavLst>
                                    </p:anim>
                                  </p:childTnLst>
                                </p:cTn>
                              </p:par>
                              <p:par>
                                <p:cTn id="186" presetID="42" presetClass="entr" presetSubtype="0" fill="hold" grpId="0" nodeType="withEffect">
                                  <p:stCondLst>
                                    <p:cond delay="0"/>
                                  </p:stCondLst>
                                  <p:childTnLst>
                                    <p:set>
                                      <p:cBhvr>
                                        <p:cTn id="187" dur="1" fill="hold">
                                          <p:stCondLst>
                                            <p:cond delay="0"/>
                                          </p:stCondLst>
                                        </p:cTn>
                                        <p:tgtEl>
                                          <p:spTgt spid="57"/>
                                        </p:tgtEl>
                                        <p:attrNameLst>
                                          <p:attrName>style.visibility</p:attrName>
                                        </p:attrNameLst>
                                      </p:cBhvr>
                                      <p:to>
                                        <p:strVal val="visible"/>
                                      </p:to>
                                    </p:set>
                                    <p:animEffect transition="in" filter="fade">
                                      <p:cBhvr>
                                        <p:cTn id="188" dur="1000"/>
                                        <p:tgtEl>
                                          <p:spTgt spid="57"/>
                                        </p:tgtEl>
                                      </p:cBhvr>
                                    </p:animEffect>
                                    <p:anim calcmode="lin" valueType="num">
                                      <p:cBhvr>
                                        <p:cTn id="189" dur="1000" fill="hold"/>
                                        <p:tgtEl>
                                          <p:spTgt spid="57"/>
                                        </p:tgtEl>
                                        <p:attrNameLst>
                                          <p:attrName>ppt_x</p:attrName>
                                        </p:attrNameLst>
                                      </p:cBhvr>
                                      <p:tavLst>
                                        <p:tav tm="0">
                                          <p:val>
                                            <p:strVal val="#ppt_x"/>
                                          </p:val>
                                        </p:tav>
                                        <p:tav tm="100000">
                                          <p:val>
                                            <p:strVal val="#ppt_x"/>
                                          </p:val>
                                        </p:tav>
                                      </p:tavLst>
                                    </p:anim>
                                    <p:anim calcmode="lin" valueType="num">
                                      <p:cBhvr>
                                        <p:cTn id="190"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8" grpId="0" animBg="1"/>
      <p:bldP spid="15" grpId="0" animBg="1"/>
      <p:bldP spid="16" grpId="0" animBg="1"/>
      <p:bldP spid="17" grpId="0" animBg="1"/>
      <p:bldP spid="11" grpId="0" animBg="1"/>
      <p:bldP spid="12" grpId="0" animBg="1"/>
      <p:bldP spid="13" grpId="0" animBg="1"/>
      <p:bldP spid="31" grpId="0" animBg="1"/>
      <p:bldP spid="32" grpId="0" animBg="1"/>
      <p:bldP spid="33" grpId="0" animBg="1"/>
      <p:bldP spid="34" grpId="0" animBg="1"/>
      <p:bldP spid="36" grpId="0" animBg="1"/>
      <p:bldP spid="37" grpId="0" animBg="1"/>
      <p:bldP spid="38" grpId="0" animBg="1"/>
      <p:bldP spid="39" grpId="0" animBg="1"/>
      <p:bldP spid="41" grpId="0" animBg="1"/>
      <p:bldP spid="42" grpId="0" animBg="1"/>
      <p:bldP spid="43" grpId="0" animBg="1"/>
      <p:bldP spid="44" grpId="0" animBg="1"/>
      <p:bldP spid="46" grpId="0" animBg="1"/>
      <p:bldP spid="47" grpId="0" animBg="1"/>
      <p:bldP spid="48" grpId="0" animBg="1"/>
      <p:bldP spid="49" grpId="0" animBg="1"/>
      <p:bldP spid="50" grpId="0"/>
      <p:bldP spid="51" grpId="0"/>
      <p:bldP spid="52" grpId="0"/>
      <p:bldP spid="53" grpId="0"/>
      <p:bldP spid="54" grpId="0"/>
      <p:bldP spid="55" grpId="0"/>
      <p:bldP spid="56" grpId="0"/>
      <p:bldP spid="5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Freeform 52"/>
          <p:cNvSpPr>
            <a:spLocks/>
          </p:cNvSpPr>
          <p:nvPr/>
        </p:nvSpPr>
        <p:spPr bwMode="auto">
          <a:xfrm>
            <a:off x="9680002" y="1267223"/>
            <a:ext cx="1210377" cy="1146756"/>
          </a:xfrm>
          <a:custGeom>
            <a:avLst/>
            <a:gdLst>
              <a:gd name="T0" fmla="*/ 318 w 330"/>
              <a:gd name="T1" fmla="*/ 0 h 313"/>
              <a:gd name="T2" fmla="*/ 0 w 330"/>
              <a:gd name="T3" fmla="*/ 0 h 313"/>
              <a:gd name="T4" fmla="*/ 0 w 330"/>
              <a:gd name="T5" fmla="*/ 313 h 313"/>
              <a:gd name="T6" fmla="*/ 318 w 330"/>
              <a:gd name="T7" fmla="*/ 313 h 313"/>
              <a:gd name="T8" fmla="*/ 330 w 330"/>
              <a:gd name="T9" fmla="*/ 301 h 313"/>
              <a:gd name="T10" fmla="*/ 330 w 330"/>
              <a:gd name="T11" fmla="*/ 12 h 313"/>
              <a:gd name="T12" fmla="*/ 318 w 330"/>
              <a:gd name="T13" fmla="*/ 0 h 313"/>
            </a:gdLst>
            <a:ahLst/>
            <a:cxnLst>
              <a:cxn ang="0">
                <a:pos x="T0" y="T1"/>
              </a:cxn>
              <a:cxn ang="0">
                <a:pos x="T2" y="T3"/>
              </a:cxn>
              <a:cxn ang="0">
                <a:pos x="T4" y="T5"/>
              </a:cxn>
              <a:cxn ang="0">
                <a:pos x="T6" y="T7"/>
              </a:cxn>
              <a:cxn ang="0">
                <a:pos x="T8" y="T9"/>
              </a:cxn>
              <a:cxn ang="0">
                <a:pos x="T10" y="T11"/>
              </a:cxn>
              <a:cxn ang="0">
                <a:pos x="T12" y="T13"/>
              </a:cxn>
            </a:cxnLst>
            <a:rect l="0" t="0" r="r" b="b"/>
            <a:pathLst>
              <a:path w="330" h="313">
                <a:moveTo>
                  <a:pt x="318" y="0"/>
                </a:moveTo>
                <a:cubicBezTo>
                  <a:pt x="0" y="0"/>
                  <a:pt x="0" y="0"/>
                  <a:pt x="0" y="0"/>
                </a:cubicBezTo>
                <a:cubicBezTo>
                  <a:pt x="0" y="313"/>
                  <a:pt x="0" y="313"/>
                  <a:pt x="0" y="313"/>
                </a:cubicBezTo>
                <a:cubicBezTo>
                  <a:pt x="318" y="313"/>
                  <a:pt x="318" y="313"/>
                  <a:pt x="318" y="313"/>
                </a:cubicBezTo>
                <a:cubicBezTo>
                  <a:pt x="325" y="313"/>
                  <a:pt x="330" y="307"/>
                  <a:pt x="330" y="301"/>
                </a:cubicBezTo>
                <a:cubicBezTo>
                  <a:pt x="330" y="12"/>
                  <a:pt x="330" y="12"/>
                  <a:pt x="330" y="12"/>
                </a:cubicBezTo>
                <a:cubicBezTo>
                  <a:pt x="330" y="6"/>
                  <a:pt x="325" y="0"/>
                  <a:pt x="318" y="0"/>
                </a:cubicBezTo>
                <a:close/>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059" name="Freeform 56"/>
          <p:cNvSpPr>
            <a:spLocks/>
          </p:cNvSpPr>
          <p:nvPr/>
        </p:nvSpPr>
        <p:spPr bwMode="auto">
          <a:xfrm>
            <a:off x="9687760" y="4650075"/>
            <a:ext cx="1208827" cy="1143653"/>
          </a:xfrm>
          <a:custGeom>
            <a:avLst/>
            <a:gdLst>
              <a:gd name="T0" fmla="*/ 318 w 330"/>
              <a:gd name="T1" fmla="*/ 0 h 312"/>
              <a:gd name="T2" fmla="*/ 0 w 330"/>
              <a:gd name="T3" fmla="*/ 0 h 312"/>
              <a:gd name="T4" fmla="*/ 0 w 330"/>
              <a:gd name="T5" fmla="*/ 312 h 312"/>
              <a:gd name="T6" fmla="*/ 318 w 330"/>
              <a:gd name="T7" fmla="*/ 312 h 312"/>
              <a:gd name="T8" fmla="*/ 330 w 330"/>
              <a:gd name="T9" fmla="*/ 300 h 312"/>
              <a:gd name="T10" fmla="*/ 330 w 330"/>
              <a:gd name="T11" fmla="*/ 12 h 312"/>
              <a:gd name="T12" fmla="*/ 318 w 330"/>
              <a:gd name="T13" fmla="*/ 0 h 312"/>
            </a:gdLst>
            <a:ahLst/>
            <a:cxnLst>
              <a:cxn ang="0">
                <a:pos x="T0" y="T1"/>
              </a:cxn>
              <a:cxn ang="0">
                <a:pos x="T2" y="T3"/>
              </a:cxn>
              <a:cxn ang="0">
                <a:pos x="T4" y="T5"/>
              </a:cxn>
              <a:cxn ang="0">
                <a:pos x="T6" y="T7"/>
              </a:cxn>
              <a:cxn ang="0">
                <a:pos x="T8" y="T9"/>
              </a:cxn>
              <a:cxn ang="0">
                <a:pos x="T10" y="T11"/>
              </a:cxn>
              <a:cxn ang="0">
                <a:pos x="T12" y="T13"/>
              </a:cxn>
            </a:cxnLst>
            <a:rect l="0" t="0" r="r" b="b"/>
            <a:pathLst>
              <a:path w="330" h="312">
                <a:moveTo>
                  <a:pt x="318" y="0"/>
                </a:moveTo>
                <a:cubicBezTo>
                  <a:pt x="0" y="0"/>
                  <a:pt x="0" y="0"/>
                  <a:pt x="0" y="0"/>
                </a:cubicBezTo>
                <a:cubicBezTo>
                  <a:pt x="0" y="312"/>
                  <a:pt x="0" y="312"/>
                  <a:pt x="0" y="312"/>
                </a:cubicBezTo>
                <a:cubicBezTo>
                  <a:pt x="318" y="312"/>
                  <a:pt x="318" y="312"/>
                  <a:pt x="318" y="312"/>
                </a:cubicBezTo>
                <a:cubicBezTo>
                  <a:pt x="324" y="312"/>
                  <a:pt x="330" y="307"/>
                  <a:pt x="330" y="300"/>
                </a:cubicBezTo>
                <a:cubicBezTo>
                  <a:pt x="330" y="12"/>
                  <a:pt x="330" y="12"/>
                  <a:pt x="330" y="12"/>
                </a:cubicBezTo>
                <a:cubicBezTo>
                  <a:pt x="330" y="5"/>
                  <a:pt x="324" y="0"/>
                  <a:pt x="318" y="0"/>
                </a:cubicBezTo>
                <a:close/>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055" name="Freeform 54"/>
          <p:cNvSpPr>
            <a:spLocks/>
          </p:cNvSpPr>
          <p:nvPr/>
        </p:nvSpPr>
        <p:spPr bwMode="auto">
          <a:xfrm>
            <a:off x="9684657" y="2960202"/>
            <a:ext cx="1208827" cy="1143653"/>
          </a:xfrm>
          <a:custGeom>
            <a:avLst/>
            <a:gdLst>
              <a:gd name="T0" fmla="*/ 318 w 330"/>
              <a:gd name="T1" fmla="*/ 0 h 312"/>
              <a:gd name="T2" fmla="*/ 0 w 330"/>
              <a:gd name="T3" fmla="*/ 0 h 312"/>
              <a:gd name="T4" fmla="*/ 0 w 330"/>
              <a:gd name="T5" fmla="*/ 312 h 312"/>
              <a:gd name="T6" fmla="*/ 318 w 330"/>
              <a:gd name="T7" fmla="*/ 312 h 312"/>
              <a:gd name="T8" fmla="*/ 330 w 330"/>
              <a:gd name="T9" fmla="*/ 300 h 312"/>
              <a:gd name="T10" fmla="*/ 330 w 330"/>
              <a:gd name="T11" fmla="*/ 12 h 312"/>
              <a:gd name="T12" fmla="*/ 318 w 330"/>
              <a:gd name="T13" fmla="*/ 0 h 312"/>
            </a:gdLst>
            <a:ahLst/>
            <a:cxnLst>
              <a:cxn ang="0">
                <a:pos x="T0" y="T1"/>
              </a:cxn>
              <a:cxn ang="0">
                <a:pos x="T2" y="T3"/>
              </a:cxn>
              <a:cxn ang="0">
                <a:pos x="T4" y="T5"/>
              </a:cxn>
              <a:cxn ang="0">
                <a:pos x="T6" y="T7"/>
              </a:cxn>
              <a:cxn ang="0">
                <a:pos x="T8" y="T9"/>
              </a:cxn>
              <a:cxn ang="0">
                <a:pos x="T10" y="T11"/>
              </a:cxn>
              <a:cxn ang="0">
                <a:pos x="T12" y="T13"/>
              </a:cxn>
            </a:cxnLst>
            <a:rect l="0" t="0" r="r" b="b"/>
            <a:pathLst>
              <a:path w="330" h="312">
                <a:moveTo>
                  <a:pt x="318" y="0"/>
                </a:moveTo>
                <a:cubicBezTo>
                  <a:pt x="0" y="0"/>
                  <a:pt x="0" y="0"/>
                  <a:pt x="0" y="0"/>
                </a:cubicBezTo>
                <a:cubicBezTo>
                  <a:pt x="0" y="312"/>
                  <a:pt x="0" y="312"/>
                  <a:pt x="0" y="312"/>
                </a:cubicBezTo>
                <a:cubicBezTo>
                  <a:pt x="318" y="312"/>
                  <a:pt x="318" y="312"/>
                  <a:pt x="318" y="312"/>
                </a:cubicBezTo>
                <a:cubicBezTo>
                  <a:pt x="325" y="312"/>
                  <a:pt x="330" y="306"/>
                  <a:pt x="330" y="300"/>
                </a:cubicBezTo>
                <a:cubicBezTo>
                  <a:pt x="330" y="12"/>
                  <a:pt x="330" y="12"/>
                  <a:pt x="330" y="12"/>
                </a:cubicBezTo>
                <a:cubicBezTo>
                  <a:pt x="330" y="5"/>
                  <a:pt x="325" y="0"/>
                  <a:pt x="318" y="0"/>
                </a:cubicBezTo>
                <a:close/>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051" name="Freeform 51"/>
          <p:cNvSpPr>
            <a:spLocks/>
          </p:cNvSpPr>
          <p:nvPr/>
        </p:nvSpPr>
        <p:spPr bwMode="auto">
          <a:xfrm>
            <a:off x="1177552" y="1163254"/>
            <a:ext cx="9815245" cy="1353140"/>
          </a:xfrm>
          <a:custGeom>
            <a:avLst/>
            <a:gdLst/>
            <a:ahLst/>
            <a:cxnLst/>
            <a:rect l="l" t="t" r="r" b="b"/>
            <a:pathLst>
              <a:path w="7361434" h="1014855">
                <a:moveTo>
                  <a:pt x="6376837" y="77977"/>
                </a:moveTo>
                <a:cubicBezTo>
                  <a:pt x="6376837" y="938044"/>
                  <a:pt x="6376837" y="938044"/>
                  <a:pt x="6376837" y="938044"/>
                </a:cubicBezTo>
                <a:cubicBezTo>
                  <a:pt x="7251610" y="938044"/>
                  <a:pt x="7251610" y="938044"/>
                  <a:pt x="7251610" y="938044"/>
                </a:cubicBezTo>
                <a:cubicBezTo>
                  <a:pt x="7270866" y="938044"/>
                  <a:pt x="7284620" y="921557"/>
                  <a:pt x="7284620" y="905070"/>
                </a:cubicBezTo>
                <a:cubicBezTo>
                  <a:pt x="7284620" y="110951"/>
                  <a:pt x="7284620" y="110951"/>
                  <a:pt x="7284620" y="110951"/>
                </a:cubicBezTo>
                <a:cubicBezTo>
                  <a:pt x="7284620" y="94464"/>
                  <a:pt x="7270866" y="77977"/>
                  <a:pt x="7251610" y="77977"/>
                </a:cubicBezTo>
                <a:cubicBezTo>
                  <a:pt x="6376837" y="77977"/>
                  <a:pt x="6376837" y="77977"/>
                  <a:pt x="6376837" y="77977"/>
                </a:cubicBezTo>
                <a:close/>
                <a:moveTo>
                  <a:pt x="0" y="0"/>
                </a:moveTo>
                <a:cubicBezTo>
                  <a:pt x="9" y="0"/>
                  <a:pt x="4151" y="0"/>
                  <a:pt x="1863524" y="0"/>
                </a:cubicBezTo>
                <a:lnTo>
                  <a:pt x="1864840" y="0"/>
                </a:lnTo>
                <a:lnTo>
                  <a:pt x="1874047" y="0"/>
                </a:lnTo>
                <a:lnTo>
                  <a:pt x="1899040" y="0"/>
                </a:lnTo>
                <a:lnTo>
                  <a:pt x="1919923" y="0"/>
                </a:lnTo>
                <a:lnTo>
                  <a:pt x="1947711" y="0"/>
                </a:lnTo>
                <a:lnTo>
                  <a:pt x="1983392" y="0"/>
                </a:lnTo>
                <a:lnTo>
                  <a:pt x="2000586" y="0"/>
                </a:lnTo>
                <a:lnTo>
                  <a:pt x="2027951" y="0"/>
                </a:lnTo>
                <a:lnTo>
                  <a:pt x="2082377" y="0"/>
                </a:lnTo>
                <a:lnTo>
                  <a:pt x="2147654" y="0"/>
                </a:lnTo>
                <a:lnTo>
                  <a:pt x="2224771" y="0"/>
                </a:lnTo>
                <a:lnTo>
                  <a:pt x="2273042" y="0"/>
                </a:lnTo>
                <a:lnTo>
                  <a:pt x="2314713" y="0"/>
                </a:lnTo>
                <a:lnTo>
                  <a:pt x="2418466" y="0"/>
                </a:lnTo>
                <a:lnTo>
                  <a:pt x="2537018" y="0"/>
                </a:lnTo>
                <a:lnTo>
                  <a:pt x="2569176" y="0"/>
                </a:lnTo>
                <a:lnTo>
                  <a:pt x="2671355" y="0"/>
                </a:lnTo>
                <a:lnTo>
                  <a:pt x="2822464" y="0"/>
                </a:lnTo>
                <a:lnTo>
                  <a:pt x="2889973" y="0"/>
                </a:lnTo>
                <a:lnTo>
                  <a:pt x="2991331" y="0"/>
                </a:lnTo>
                <a:lnTo>
                  <a:pt x="3178942" y="0"/>
                </a:lnTo>
                <a:lnTo>
                  <a:pt x="3236422" y="0"/>
                </a:lnTo>
                <a:lnTo>
                  <a:pt x="3386285" y="0"/>
                </a:lnTo>
                <a:lnTo>
                  <a:pt x="3609507" y="0"/>
                </a:lnTo>
                <a:lnTo>
                  <a:pt x="3614346" y="0"/>
                </a:lnTo>
                <a:lnTo>
                  <a:pt x="3864111" y="0"/>
                </a:lnTo>
                <a:lnTo>
                  <a:pt x="4010216" y="0"/>
                </a:lnTo>
                <a:lnTo>
                  <a:pt x="4136567" y="0"/>
                </a:lnTo>
                <a:lnTo>
                  <a:pt x="4432700" y="0"/>
                </a:lnTo>
                <a:lnTo>
                  <a:pt x="4439536" y="0"/>
                </a:lnTo>
                <a:lnTo>
                  <a:pt x="4665233" y="0"/>
                </a:lnTo>
                <a:lnTo>
                  <a:pt x="4753498" y="0"/>
                </a:lnTo>
                <a:lnTo>
                  <a:pt x="4898452" y="0"/>
                </a:lnTo>
                <a:lnTo>
                  <a:pt x="5099946" y="0"/>
                </a:lnTo>
                <a:lnTo>
                  <a:pt x="5139318" y="0"/>
                </a:lnTo>
                <a:lnTo>
                  <a:pt x="5387952" y="0"/>
                </a:lnTo>
                <a:cubicBezTo>
                  <a:pt x="5923596" y="0"/>
                  <a:pt x="6540646" y="0"/>
                  <a:pt x="7251476" y="0"/>
                </a:cubicBezTo>
                <a:cubicBezTo>
                  <a:pt x="7311953" y="0"/>
                  <a:pt x="7361434" y="49505"/>
                  <a:pt x="7361434" y="110011"/>
                </a:cubicBezTo>
                <a:cubicBezTo>
                  <a:pt x="7361434" y="110037"/>
                  <a:pt x="7361434" y="114557"/>
                  <a:pt x="7361434" y="904844"/>
                </a:cubicBezTo>
                <a:cubicBezTo>
                  <a:pt x="7361434" y="965350"/>
                  <a:pt x="7311953" y="1014855"/>
                  <a:pt x="7251476" y="1014855"/>
                </a:cubicBezTo>
                <a:cubicBezTo>
                  <a:pt x="7251466" y="1014855"/>
                  <a:pt x="7247050" y="1014855"/>
                  <a:pt x="5387952" y="1014855"/>
                </a:cubicBezTo>
                <a:lnTo>
                  <a:pt x="5386637" y="1014855"/>
                </a:lnTo>
                <a:lnTo>
                  <a:pt x="5377429" y="1014855"/>
                </a:lnTo>
                <a:lnTo>
                  <a:pt x="5352436" y="1014855"/>
                </a:lnTo>
                <a:lnTo>
                  <a:pt x="5331554" y="1014855"/>
                </a:lnTo>
                <a:lnTo>
                  <a:pt x="5303765" y="1014855"/>
                </a:lnTo>
                <a:lnTo>
                  <a:pt x="5268085" y="1014855"/>
                </a:lnTo>
                <a:cubicBezTo>
                  <a:pt x="5253341" y="1014855"/>
                  <a:pt x="5238488" y="1014855"/>
                  <a:pt x="5223525" y="1014855"/>
                </a:cubicBezTo>
                <a:cubicBezTo>
                  <a:pt x="5207082" y="1014855"/>
                  <a:pt x="5188995" y="1014855"/>
                  <a:pt x="5169100" y="1014855"/>
                </a:cubicBezTo>
                <a:lnTo>
                  <a:pt x="5103822" y="1014855"/>
                </a:lnTo>
                <a:lnTo>
                  <a:pt x="5026706" y="1014855"/>
                </a:lnTo>
                <a:cubicBezTo>
                  <a:pt x="4997120" y="1014855"/>
                  <a:pt x="4967141" y="1014855"/>
                  <a:pt x="4936764" y="1014855"/>
                </a:cubicBezTo>
                <a:cubicBezTo>
                  <a:pt x="4904536" y="1014855"/>
                  <a:pt x="4870006" y="1014855"/>
                  <a:pt x="4833010" y="1014855"/>
                </a:cubicBezTo>
                <a:lnTo>
                  <a:pt x="4714458" y="1014855"/>
                </a:lnTo>
                <a:cubicBezTo>
                  <a:pt x="4670447" y="1014855"/>
                  <a:pt x="4625672" y="1014855"/>
                  <a:pt x="4580121" y="1014855"/>
                </a:cubicBezTo>
                <a:cubicBezTo>
                  <a:pt x="4532602" y="1014855"/>
                  <a:pt x="4482287" y="1014855"/>
                  <a:pt x="4429012" y="1014855"/>
                </a:cubicBezTo>
                <a:cubicBezTo>
                  <a:pt x="4373810" y="1014855"/>
                  <a:pt x="4317528" y="1014855"/>
                  <a:pt x="4260146" y="1014855"/>
                </a:cubicBezTo>
                <a:cubicBezTo>
                  <a:pt x="4200788" y="1014855"/>
                  <a:pt x="4138305" y="1014855"/>
                  <a:pt x="4072534" y="1014855"/>
                </a:cubicBezTo>
                <a:cubicBezTo>
                  <a:pt x="4004870" y="1014855"/>
                  <a:pt x="3935766" y="1014855"/>
                  <a:pt x="3865191" y="1014855"/>
                </a:cubicBezTo>
                <a:cubicBezTo>
                  <a:pt x="3794150" y="1014855"/>
                  <a:pt x="3719794" y="1014855"/>
                  <a:pt x="3641969" y="1014855"/>
                </a:cubicBezTo>
                <a:cubicBezTo>
                  <a:pt x="3640357" y="1014855"/>
                  <a:pt x="3638744" y="1014855"/>
                  <a:pt x="3637131" y="1014855"/>
                </a:cubicBezTo>
                <a:cubicBezTo>
                  <a:pt x="3557548" y="1014855"/>
                  <a:pt x="3474348" y="1014855"/>
                  <a:pt x="3387366" y="1014855"/>
                </a:cubicBezTo>
                <a:cubicBezTo>
                  <a:pt x="3298602" y="1014855"/>
                  <a:pt x="3207799" y="1014855"/>
                  <a:pt x="3114910" y="1014855"/>
                </a:cubicBezTo>
                <a:cubicBezTo>
                  <a:pt x="3020200" y="1014855"/>
                  <a:pt x="2921543" y="1014855"/>
                  <a:pt x="2818776" y="1014855"/>
                </a:cubicBezTo>
                <a:cubicBezTo>
                  <a:pt x="2742583" y="1014855"/>
                  <a:pt x="2665079" y="1014855"/>
                  <a:pt x="2586244" y="1014855"/>
                </a:cubicBezTo>
                <a:cubicBezTo>
                  <a:pt x="2510566" y="1014855"/>
                  <a:pt x="2432845" y="1014855"/>
                  <a:pt x="2353024" y="1014855"/>
                </a:cubicBezTo>
                <a:cubicBezTo>
                  <a:pt x="2286760" y="1014855"/>
                  <a:pt x="2219600" y="1014855"/>
                  <a:pt x="2151531" y="1014855"/>
                </a:cubicBezTo>
                <a:cubicBezTo>
                  <a:pt x="2138460" y="1014855"/>
                  <a:pt x="2125336" y="1014855"/>
                  <a:pt x="2112159" y="1014855"/>
                </a:cubicBezTo>
                <a:cubicBezTo>
                  <a:pt x="2030582" y="1014855"/>
                  <a:pt x="1947711" y="1014855"/>
                  <a:pt x="1863524" y="1014855"/>
                </a:cubicBezTo>
                <a:cubicBezTo>
                  <a:pt x="1327880" y="1014855"/>
                  <a:pt x="710830" y="1014855"/>
                  <a:pt x="0" y="1014855"/>
                </a:cubicBezTo>
                <a:cubicBezTo>
                  <a:pt x="0" y="1014844"/>
                  <a:pt x="0" y="1011545"/>
                  <a:pt x="0"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057" name="Freeform 55"/>
          <p:cNvSpPr>
            <a:spLocks/>
          </p:cNvSpPr>
          <p:nvPr/>
        </p:nvSpPr>
        <p:spPr bwMode="auto">
          <a:xfrm>
            <a:off x="1177552" y="4546107"/>
            <a:ext cx="9823005" cy="1350037"/>
          </a:xfrm>
          <a:custGeom>
            <a:avLst/>
            <a:gdLst/>
            <a:ahLst/>
            <a:cxnLst/>
            <a:rect l="l" t="t" r="r" b="b"/>
            <a:pathLst>
              <a:path w="7367254" h="1012528">
                <a:moveTo>
                  <a:pt x="6382656" y="77976"/>
                </a:moveTo>
                <a:cubicBezTo>
                  <a:pt x="6382656" y="935716"/>
                  <a:pt x="6382656" y="935716"/>
                  <a:pt x="6382656" y="935716"/>
                </a:cubicBezTo>
                <a:cubicBezTo>
                  <a:pt x="7256308" y="935716"/>
                  <a:pt x="7256308" y="935716"/>
                  <a:pt x="7256308" y="935716"/>
                </a:cubicBezTo>
                <a:cubicBezTo>
                  <a:pt x="7272792" y="935716"/>
                  <a:pt x="7289276" y="921970"/>
                  <a:pt x="7289276" y="902726"/>
                </a:cubicBezTo>
                <a:cubicBezTo>
                  <a:pt x="7289276" y="110966"/>
                  <a:pt x="7289276" y="110966"/>
                  <a:pt x="7289276" y="110966"/>
                </a:cubicBezTo>
                <a:cubicBezTo>
                  <a:pt x="7289276" y="91722"/>
                  <a:pt x="7272792" y="77976"/>
                  <a:pt x="7256308" y="77976"/>
                </a:cubicBezTo>
                <a:cubicBezTo>
                  <a:pt x="6382656" y="77976"/>
                  <a:pt x="6382656" y="77976"/>
                  <a:pt x="6382656" y="77976"/>
                </a:cubicBezTo>
                <a:close/>
                <a:moveTo>
                  <a:pt x="0" y="0"/>
                </a:moveTo>
                <a:cubicBezTo>
                  <a:pt x="16" y="0"/>
                  <a:pt x="5534" y="0"/>
                  <a:pt x="1863524" y="0"/>
                </a:cubicBezTo>
                <a:lnTo>
                  <a:pt x="1864840" y="0"/>
                </a:lnTo>
                <a:lnTo>
                  <a:pt x="1874053" y="0"/>
                </a:lnTo>
                <a:lnTo>
                  <a:pt x="1899061" y="0"/>
                </a:lnTo>
                <a:lnTo>
                  <a:pt x="1919955" y="0"/>
                </a:lnTo>
                <a:lnTo>
                  <a:pt x="1947759" y="0"/>
                </a:lnTo>
                <a:lnTo>
                  <a:pt x="1983460" y="0"/>
                </a:lnTo>
                <a:lnTo>
                  <a:pt x="2001724" y="0"/>
                </a:lnTo>
                <a:lnTo>
                  <a:pt x="2028045" y="0"/>
                </a:lnTo>
                <a:lnTo>
                  <a:pt x="2082501" y="0"/>
                </a:lnTo>
                <a:lnTo>
                  <a:pt x="2147816" y="0"/>
                </a:lnTo>
                <a:lnTo>
                  <a:pt x="2224976" y="0"/>
                </a:lnTo>
                <a:lnTo>
                  <a:pt x="2274335" y="0"/>
                </a:lnTo>
                <a:lnTo>
                  <a:pt x="2314969" y="0"/>
                </a:lnTo>
                <a:lnTo>
                  <a:pt x="2418782" y="0"/>
                </a:lnTo>
                <a:lnTo>
                  <a:pt x="2537401" y="0"/>
                </a:lnTo>
                <a:lnTo>
                  <a:pt x="2570637" y="0"/>
                </a:lnTo>
                <a:lnTo>
                  <a:pt x="2671815" y="0"/>
                </a:lnTo>
                <a:lnTo>
                  <a:pt x="2823009" y="0"/>
                </a:lnTo>
                <a:lnTo>
                  <a:pt x="2891617" y="0"/>
                </a:lnTo>
                <a:lnTo>
                  <a:pt x="2991972" y="0"/>
                </a:lnTo>
                <a:lnTo>
                  <a:pt x="3179690" y="0"/>
                </a:lnTo>
                <a:lnTo>
                  <a:pt x="3238263" y="0"/>
                </a:lnTo>
                <a:lnTo>
                  <a:pt x="3387151" y="0"/>
                </a:lnTo>
                <a:lnTo>
                  <a:pt x="3611560" y="0"/>
                </a:lnTo>
                <a:lnTo>
                  <a:pt x="3615341" y="0"/>
                </a:lnTo>
                <a:lnTo>
                  <a:pt x="3865248" y="0"/>
                </a:lnTo>
                <a:lnTo>
                  <a:pt x="4012497" y="0"/>
                </a:lnTo>
                <a:lnTo>
                  <a:pt x="4137859" y="0"/>
                </a:lnTo>
                <a:lnTo>
                  <a:pt x="4434161" y="0"/>
                </a:lnTo>
                <a:lnTo>
                  <a:pt x="4442061" y="0"/>
                </a:lnTo>
                <a:lnTo>
                  <a:pt x="4667886" y="0"/>
                </a:lnTo>
                <a:lnTo>
                  <a:pt x="4755141" y="0"/>
                </a:lnTo>
                <a:lnTo>
                  <a:pt x="4901238" y="0"/>
                </a:lnTo>
                <a:lnTo>
                  <a:pt x="5101787" y="0"/>
                </a:lnTo>
                <a:lnTo>
                  <a:pt x="5142241" y="0"/>
                </a:lnTo>
                <a:lnTo>
                  <a:pt x="5391017" y="0"/>
                </a:lnTo>
                <a:cubicBezTo>
                  <a:pt x="5926719" y="0"/>
                  <a:pt x="6543775" y="0"/>
                  <a:pt x="7254541" y="0"/>
                </a:cubicBezTo>
                <a:cubicBezTo>
                  <a:pt x="7317770" y="0"/>
                  <a:pt x="7367254" y="49526"/>
                  <a:pt x="7367254" y="110058"/>
                </a:cubicBezTo>
                <a:cubicBezTo>
                  <a:pt x="7367254" y="110079"/>
                  <a:pt x="7367254" y="114161"/>
                  <a:pt x="7367254" y="902471"/>
                </a:cubicBezTo>
                <a:cubicBezTo>
                  <a:pt x="7367254" y="963002"/>
                  <a:pt x="7317770" y="1012528"/>
                  <a:pt x="7254541" y="1012528"/>
                </a:cubicBezTo>
                <a:cubicBezTo>
                  <a:pt x="7254526" y="1012528"/>
                  <a:pt x="7249214" y="1012528"/>
                  <a:pt x="5391017" y="1012528"/>
                </a:cubicBezTo>
                <a:lnTo>
                  <a:pt x="5389701" y="1012528"/>
                </a:lnTo>
                <a:lnTo>
                  <a:pt x="5380487" y="1012528"/>
                </a:lnTo>
                <a:lnTo>
                  <a:pt x="5355480" y="1012528"/>
                </a:lnTo>
                <a:lnTo>
                  <a:pt x="5334586" y="1012528"/>
                </a:lnTo>
                <a:lnTo>
                  <a:pt x="5306782" y="1012528"/>
                </a:lnTo>
                <a:lnTo>
                  <a:pt x="5271081" y="1012528"/>
                </a:lnTo>
                <a:cubicBezTo>
                  <a:pt x="5256329" y="1012528"/>
                  <a:pt x="5241468" y="1012528"/>
                  <a:pt x="5226496" y="1012528"/>
                </a:cubicBezTo>
                <a:cubicBezTo>
                  <a:pt x="5210044" y="1012528"/>
                  <a:pt x="5191947" y="1012528"/>
                  <a:pt x="5172040" y="1012528"/>
                </a:cubicBezTo>
                <a:lnTo>
                  <a:pt x="5106725" y="1012528"/>
                </a:lnTo>
                <a:lnTo>
                  <a:pt x="5029565" y="1012528"/>
                </a:lnTo>
                <a:cubicBezTo>
                  <a:pt x="4999963" y="1012528"/>
                  <a:pt x="4969967" y="1012528"/>
                  <a:pt x="4939572" y="1012528"/>
                </a:cubicBezTo>
                <a:cubicBezTo>
                  <a:pt x="4907326" y="1012528"/>
                  <a:pt x="4872776" y="1012528"/>
                  <a:pt x="4835759" y="1012528"/>
                </a:cubicBezTo>
                <a:lnTo>
                  <a:pt x="4717140" y="1012528"/>
                </a:lnTo>
                <a:cubicBezTo>
                  <a:pt x="4673104" y="1012528"/>
                  <a:pt x="4628304" y="1012528"/>
                  <a:pt x="4582726" y="1012528"/>
                </a:cubicBezTo>
                <a:cubicBezTo>
                  <a:pt x="4535180" y="1012528"/>
                  <a:pt x="4484836" y="1012528"/>
                  <a:pt x="4431532" y="1012528"/>
                </a:cubicBezTo>
                <a:cubicBezTo>
                  <a:pt x="4376298" y="1012528"/>
                  <a:pt x="4319985" y="1012528"/>
                  <a:pt x="4262569" y="1012528"/>
                </a:cubicBezTo>
                <a:cubicBezTo>
                  <a:pt x="4203177" y="1012528"/>
                  <a:pt x="4140659" y="1012528"/>
                  <a:pt x="4074851" y="1012528"/>
                </a:cubicBezTo>
                <a:cubicBezTo>
                  <a:pt x="4007149" y="1012528"/>
                  <a:pt x="3938005" y="1012528"/>
                  <a:pt x="3867390" y="1012528"/>
                </a:cubicBezTo>
                <a:cubicBezTo>
                  <a:pt x="3795986" y="1012528"/>
                  <a:pt x="3721235" y="1012528"/>
                  <a:pt x="3642981" y="1012528"/>
                </a:cubicBezTo>
                <a:cubicBezTo>
                  <a:pt x="3641721" y="1012528"/>
                  <a:pt x="3640461" y="1012528"/>
                  <a:pt x="3639200" y="1012528"/>
                </a:cubicBezTo>
                <a:cubicBezTo>
                  <a:pt x="3559572" y="1012528"/>
                  <a:pt x="3476324" y="1012528"/>
                  <a:pt x="3389293" y="1012528"/>
                </a:cubicBezTo>
                <a:cubicBezTo>
                  <a:pt x="3300479" y="1012528"/>
                  <a:pt x="3209624" y="1012528"/>
                  <a:pt x="3116682" y="1012528"/>
                </a:cubicBezTo>
                <a:cubicBezTo>
                  <a:pt x="3021918" y="1012528"/>
                  <a:pt x="2923205" y="1012528"/>
                  <a:pt x="2820380" y="1012528"/>
                </a:cubicBezTo>
                <a:cubicBezTo>
                  <a:pt x="2743801" y="1012528"/>
                  <a:pt x="2665901" y="1012528"/>
                  <a:pt x="2586655" y="1012528"/>
                </a:cubicBezTo>
                <a:cubicBezTo>
                  <a:pt x="2510934" y="1012528"/>
                  <a:pt x="2433168" y="1012528"/>
                  <a:pt x="2353302" y="1012528"/>
                </a:cubicBezTo>
                <a:cubicBezTo>
                  <a:pt x="2287345" y="1012528"/>
                  <a:pt x="2220499" y="1012528"/>
                  <a:pt x="2152754" y="1012528"/>
                </a:cubicBezTo>
                <a:cubicBezTo>
                  <a:pt x="2139325" y="1012528"/>
                  <a:pt x="2125841" y="1012528"/>
                  <a:pt x="2112300" y="1012528"/>
                </a:cubicBezTo>
                <a:cubicBezTo>
                  <a:pt x="2030677" y="1012528"/>
                  <a:pt x="1947759" y="1012528"/>
                  <a:pt x="1863524" y="1012528"/>
                </a:cubicBezTo>
                <a:cubicBezTo>
                  <a:pt x="1327822" y="1012528"/>
                  <a:pt x="710766" y="1012528"/>
                  <a:pt x="0" y="1012528"/>
                </a:cubicBezTo>
                <a:cubicBezTo>
                  <a:pt x="0" y="1012508"/>
                  <a:pt x="0" y="1008038"/>
                  <a:pt x="0"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064" name="Freeform 60"/>
          <p:cNvSpPr>
            <a:spLocks/>
          </p:cNvSpPr>
          <p:nvPr/>
        </p:nvSpPr>
        <p:spPr bwMode="auto">
          <a:xfrm>
            <a:off x="9900352" y="1490677"/>
            <a:ext cx="777435" cy="699848"/>
          </a:xfrm>
          <a:custGeom>
            <a:avLst/>
            <a:gdLst/>
            <a:ahLst/>
            <a:cxnLst/>
            <a:rect l="l" t="t" r="r" b="b"/>
            <a:pathLst>
              <a:path w="795338" h="715963">
                <a:moveTo>
                  <a:pt x="393700" y="93662"/>
                </a:moveTo>
                <a:lnTo>
                  <a:pt x="231775" y="446087"/>
                </a:lnTo>
                <a:lnTo>
                  <a:pt x="554038" y="446087"/>
                </a:lnTo>
                <a:close/>
                <a:moveTo>
                  <a:pt x="307631" y="0"/>
                </a:moveTo>
                <a:cubicBezTo>
                  <a:pt x="483956" y="0"/>
                  <a:pt x="483956" y="0"/>
                  <a:pt x="483956" y="0"/>
                </a:cubicBezTo>
                <a:lnTo>
                  <a:pt x="483956" y="16400"/>
                </a:lnTo>
                <a:cubicBezTo>
                  <a:pt x="483956" y="18743"/>
                  <a:pt x="483956" y="18743"/>
                  <a:pt x="483956" y="18743"/>
                </a:cubicBezTo>
                <a:cubicBezTo>
                  <a:pt x="465198" y="22491"/>
                  <a:pt x="457695" y="29988"/>
                  <a:pt x="457695" y="37485"/>
                </a:cubicBezTo>
                <a:cubicBezTo>
                  <a:pt x="457695" y="41233"/>
                  <a:pt x="461446" y="52479"/>
                  <a:pt x="468950" y="63724"/>
                </a:cubicBezTo>
                <a:cubicBezTo>
                  <a:pt x="720306" y="611005"/>
                  <a:pt x="720306" y="611005"/>
                  <a:pt x="720306" y="611005"/>
                </a:cubicBezTo>
                <a:cubicBezTo>
                  <a:pt x="739064" y="652239"/>
                  <a:pt x="750319" y="674730"/>
                  <a:pt x="754071" y="682227"/>
                </a:cubicBezTo>
                <a:cubicBezTo>
                  <a:pt x="761574" y="689724"/>
                  <a:pt x="772829" y="693472"/>
                  <a:pt x="795338" y="697221"/>
                </a:cubicBezTo>
                <a:lnTo>
                  <a:pt x="795338" y="713620"/>
                </a:lnTo>
                <a:cubicBezTo>
                  <a:pt x="795338" y="715963"/>
                  <a:pt x="795338" y="715963"/>
                  <a:pt x="795338" y="715963"/>
                </a:cubicBezTo>
                <a:cubicBezTo>
                  <a:pt x="622765" y="715963"/>
                  <a:pt x="622765" y="715963"/>
                  <a:pt x="622765" y="715963"/>
                </a:cubicBezTo>
                <a:lnTo>
                  <a:pt x="622765" y="699563"/>
                </a:lnTo>
                <a:cubicBezTo>
                  <a:pt x="622765" y="697221"/>
                  <a:pt x="622765" y="697221"/>
                  <a:pt x="622765" y="697221"/>
                </a:cubicBezTo>
                <a:cubicBezTo>
                  <a:pt x="645274" y="697221"/>
                  <a:pt x="656529" y="689724"/>
                  <a:pt x="656529" y="674730"/>
                </a:cubicBezTo>
                <a:cubicBezTo>
                  <a:pt x="656529" y="670981"/>
                  <a:pt x="652778" y="659736"/>
                  <a:pt x="641523" y="644742"/>
                </a:cubicBezTo>
                <a:lnTo>
                  <a:pt x="585249" y="513544"/>
                </a:lnTo>
                <a:cubicBezTo>
                  <a:pt x="202586" y="513544"/>
                  <a:pt x="202586" y="513544"/>
                  <a:pt x="202586" y="513544"/>
                </a:cubicBezTo>
                <a:cubicBezTo>
                  <a:pt x="138809" y="652239"/>
                  <a:pt x="138809" y="652239"/>
                  <a:pt x="138809" y="652239"/>
                </a:cubicBezTo>
                <a:cubicBezTo>
                  <a:pt x="131306" y="663484"/>
                  <a:pt x="131306" y="670981"/>
                  <a:pt x="131306" y="678478"/>
                </a:cubicBezTo>
                <a:cubicBezTo>
                  <a:pt x="131306" y="689724"/>
                  <a:pt x="138809" y="697221"/>
                  <a:pt x="161319" y="697221"/>
                </a:cubicBezTo>
                <a:lnTo>
                  <a:pt x="161319" y="713620"/>
                </a:lnTo>
                <a:cubicBezTo>
                  <a:pt x="161319" y="715963"/>
                  <a:pt x="161319" y="715963"/>
                  <a:pt x="161319" y="715963"/>
                </a:cubicBezTo>
                <a:cubicBezTo>
                  <a:pt x="0" y="715963"/>
                  <a:pt x="0" y="715963"/>
                  <a:pt x="0" y="715963"/>
                </a:cubicBezTo>
                <a:lnTo>
                  <a:pt x="0" y="699563"/>
                </a:lnTo>
                <a:cubicBezTo>
                  <a:pt x="0" y="697221"/>
                  <a:pt x="0" y="697221"/>
                  <a:pt x="0" y="697221"/>
                </a:cubicBezTo>
                <a:cubicBezTo>
                  <a:pt x="15007" y="697221"/>
                  <a:pt x="26261" y="689724"/>
                  <a:pt x="33765" y="682227"/>
                </a:cubicBezTo>
                <a:cubicBezTo>
                  <a:pt x="41268" y="674730"/>
                  <a:pt x="52523" y="655987"/>
                  <a:pt x="63777" y="629748"/>
                </a:cubicBezTo>
                <a:cubicBezTo>
                  <a:pt x="326389" y="63724"/>
                  <a:pt x="326389" y="63724"/>
                  <a:pt x="326389" y="63724"/>
                </a:cubicBezTo>
                <a:cubicBezTo>
                  <a:pt x="333892" y="52479"/>
                  <a:pt x="333892" y="41233"/>
                  <a:pt x="333892" y="37485"/>
                </a:cubicBezTo>
                <a:cubicBezTo>
                  <a:pt x="333892" y="29988"/>
                  <a:pt x="326389" y="22491"/>
                  <a:pt x="307631" y="18743"/>
                </a:cubicBezTo>
                <a:lnTo>
                  <a:pt x="307631" y="2343"/>
                </a:lnTo>
                <a:cubicBezTo>
                  <a:pt x="307631" y="0"/>
                  <a:pt x="307631" y="0"/>
                  <a:pt x="307631"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066" name="Freeform 62"/>
          <p:cNvSpPr>
            <a:spLocks/>
          </p:cNvSpPr>
          <p:nvPr/>
        </p:nvSpPr>
        <p:spPr bwMode="auto">
          <a:xfrm>
            <a:off x="9984148" y="4844045"/>
            <a:ext cx="605189" cy="754160"/>
          </a:xfrm>
          <a:custGeom>
            <a:avLst/>
            <a:gdLst>
              <a:gd name="T0" fmla="*/ 161 w 165"/>
              <a:gd name="T1" fmla="*/ 21 h 206"/>
              <a:gd name="T2" fmla="*/ 145 w 165"/>
              <a:gd name="T3" fmla="*/ 57 h 206"/>
              <a:gd name="T4" fmla="*/ 142 w 165"/>
              <a:gd name="T5" fmla="*/ 55 h 206"/>
              <a:gd name="T6" fmla="*/ 143 w 165"/>
              <a:gd name="T7" fmla="*/ 48 h 206"/>
              <a:gd name="T8" fmla="*/ 129 w 165"/>
              <a:gd name="T9" fmla="*/ 33 h 206"/>
              <a:gd name="T10" fmla="*/ 87 w 165"/>
              <a:gd name="T11" fmla="*/ 20 h 206"/>
              <a:gd name="T12" fmla="*/ 37 w 165"/>
              <a:gd name="T13" fmla="*/ 43 h 206"/>
              <a:gd name="T14" fmla="*/ 18 w 165"/>
              <a:gd name="T15" fmla="*/ 102 h 206"/>
              <a:gd name="T16" fmla="*/ 38 w 165"/>
              <a:gd name="T17" fmla="*/ 163 h 206"/>
              <a:gd name="T18" fmla="*/ 86 w 165"/>
              <a:gd name="T19" fmla="*/ 186 h 206"/>
              <a:gd name="T20" fmla="*/ 135 w 165"/>
              <a:gd name="T21" fmla="*/ 164 h 206"/>
              <a:gd name="T22" fmla="*/ 145 w 165"/>
              <a:gd name="T23" fmla="*/ 151 h 206"/>
              <a:gd name="T24" fmla="*/ 143 w 165"/>
              <a:gd name="T25" fmla="*/ 144 h 206"/>
              <a:gd name="T26" fmla="*/ 146 w 165"/>
              <a:gd name="T27" fmla="*/ 141 h 206"/>
              <a:gd name="T28" fmla="*/ 165 w 165"/>
              <a:gd name="T29" fmla="*/ 173 h 206"/>
              <a:gd name="T30" fmla="*/ 162 w 165"/>
              <a:gd name="T31" fmla="*/ 176 h 206"/>
              <a:gd name="T32" fmla="*/ 157 w 165"/>
              <a:gd name="T33" fmla="*/ 172 h 206"/>
              <a:gd name="T34" fmla="*/ 153 w 165"/>
              <a:gd name="T35" fmla="*/ 175 h 206"/>
              <a:gd name="T36" fmla="*/ 136 w 165"/>
              <a:gd name="T37" fmla="*/ 190 h 206"/>
              <a:gd name="T38" fmla="*/ 122 w 165"/>
              <a:gd name="T39" fmla="*/ 199 h 206"/>
              <a:gd name="T40" fmla="*/ 86 w 165"/>
              <a:gd name="T41" fmla="*/ 206 h 206"/>
              <a:gd name="T42" fmla="*/ 25 w 165"/>
              <a:gd name="T43" fmla="*/ 178 h 206"/>
              <a:gd name="T44" fmla="*/ 0 w 165"/>
              <a:gd name="T45" fmla="*/ 103 h 206"/>
              <a:gd name="T46" fmla="*/ 15 w 165"/>
              <a:gd name="T47" fmla="*/ 41 h 206"/>
              <a:gd name="T48" fmla="*/ 88 w 165"/>
              <a:gd name="T49" fmla="*/ 0 h 206"/>
              <a:gd name="T50" fmla="*/ 150 w 165"/>
              <a:gd name="T51" fmla="*/ 23 h 206"/>
              <a:gd name="T52" fmla="*/ 153 w 165"/>
              <a:gd name="T53" fmla="*/ 24 h 206"/>
              <a:gd name="T54" fmla="*/ 158 w 165"/>
              <a:gd name="T55" fmla="*/ 19 h 206"/>
              <a:gd name="T56" fmla="*/ 161 w 165"/>
              <a:gd name="T57" fmla="*/ 21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5" h="206">
                <a:moveTo>
                  <a:pt x="161" y="21"/>
                </a:moveTo>
                <a:cubicBezTo>
                  <a:pt x="145" y="57"/>
                  <a:pt x="145" y="57"/>
                  <a:pt x="145" y="57"/>
                </a:cubicBezTo>
                <a:cubicBezTo>
                  <a:pt x="142" y="55"/>
                  <a:pt x="142" y="55"/>
                  <a:pt x="142" y="55"/>
                </a:cubicBezTo>
                <a:cubicBezTo>
                  <a:pt x="142" y="52"/>
                  <a:pt x="143" y="49"/>
                  <a:pt x="143" y="48"/>
                </a:cubicBezTo>
                <a:cubicBezTo>
                  <a:pt x="143" y="44"/>
                  <a:pt x="138" y="39"/>
                  <a:pt x="129" y="33"/>
                </a:cubicBezTo>
                <a:cubicBezTo>
                  <a:pt x="116" y="24"/>
                  <a:pt x="102" y="20"/>
                  <a:pt x="87" y="20"/>
                </a:cubicBezTo>
                <a:cubicBezTo>
                  <a:pt x="66" y="20"/>
                  <a:pt x="50" y="28"/>
                  <a:pt x="37" y="43"/>
                </a:cubicBezTo>
                <a:cubicBezTo>
                  <a:pt x="24" y="58"/>
                  <a:pt x="18" y="78"/>
                  <a:pt x="18" y="102"/>
                </a:cubicBezTo>
                <a:cubicBezTo>
                  <a:pt x="18" y="126"/>
                  <a:pt x="25" y="147"/>
                  <a:pt x="38" y="163"/>
                </a:cubicBezTo>
                <a:cubicBezTo>
                  <a:pt x="51" y="178"/>
                  <a:pt x="67" y="186"/>
                  <a:pt x="86" y="186"/>
                </a:cubicBezTo>
                <a:cubicBezTo>
                  <a:pt x="105" y="186"/>
                  <a:pt x="121" y="179"/>
                  <a:pt x="135" y="164"/>
                </a:cubicBezTo>
                <a:cubicBezTo>
                  <a:pt x="142" y="158"/>
                  <a:pt x="145" y="153"/>
                  <a:pt x="145" y="151"/>
                </a:cubicBezTo>
                <a:cubicBezTo>
                  <a:pt x="145" y="149"/>
                  <a:pt x="144" y="147"/>
                  <a:pt x="143" y="144"/>
                </a:cubicBezTo>
                <a:cubicBezTo>
                  <a:pt x="146" y="141"/>
                  <a:pt x="146" y="141"/>
                  <a:pt x="146" y="141"/>
                </a:cubicBezTo>
                <a:cubicBezTo>
                  <a:pt x="165" y="173"/>
                  <a:pt x="165" y="173"/>
                  <a:pt x="165" y="173"/>
                </a:cubicBezTo>
                <a:cubicBezTo>
                  <a:pt x="162" y="176"/>
                  <a:pt x="162" y="176"/>
                  <a:pt x="162" y="176"/>
                </a:cubicBezTo>
                <a:cubicBezTo>
                  <a:pt x="160" y="173"/>
                  <a:pt x="159" y="172"/>
                  <a:pt x="157" y="172"/>
                </a:cubicBezTo>
                <a:cubicBezTo>
                  <a:pt x="156" y="172"/>
                  <a:pt x="155" y="173"/>
                  <a:pt x="153" y="175"/>
                </a:cubicBezTo>
                <a:cubicBezTo>
                  <a:pt x="146" y="182"/>
                  <a:pt x="141" y="187"/>
                  <a:pt x="136" y="190"/>
                </a:cubicBezTo>
                <a:cubicBezTo>
                  <a:pt x="132" y="193"/>
                  <a:pt x="127" y="196"/>
                  <a:pt x="122" y="199"/>
                </a:cubicBezTo>
                <a:cubicBezTo>
                  <a:pt x="111" y="204"/>
                  <a:pt x="99" y="206"/>
                  <a:pt x="86" y="206"/>
                </a:cubicBezTo>
                <a:cubicBezTo>
                  <a:pt x="61" y="206"/>
                  <a:pt x="40" y="197"/>
                  <a:pt x="25" y="178"/>
                </a:cubicBezTo>
                <a:cubicBezTo>
                  <a:pt x="8" y="159"/>
                  <a:pt x="0" y="134"/>
                  <a:pt x="0" y="103"/>
                </a:cubicBezTo>
                <a:cubicBezTo>
                  <a:pt x="0" y="79"/>
                  <a:pt x="5" y="59"/>
                  <a:pt x="15" y="41"/>
                </a:cubicBezTo>
                <a:cubicBezTo>
                  <a:pt x="32" y="14"/>
                  <a:pt x="56" y="0"/>
                  <a:pt x="88" y="0"/>
                </a:cubicBezTo>
                <a:cubicBezTo>
                  <a:pt x="110" y="0"/>
                  <a:pt x="130" y="8"/>
                  <a:pt x="150" y="23"/>
                </a:cubicBezTo>
                <a:cubicBezTo>
                  <a:pt x="151" y="24"/>
                  <a:pt x="152" y="24"/>
                  <a:pt x="153" y="24"/>
                </a:cubicBezTo>
                <a:cubicBezTo>
                  <a:pt x="154" y="24"/>
                  <a:pt x="156" y="22"/>
                  <a:pt x="158" y="19"/>
                </a:cubicBezTo>
                <a:lnTo>
                  <a:pt x="161" y="21"/>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4" name="Freeform 53"/>
          <p:cNvSpPr>
            <a:spLocks/>
          </p:cNvSpPr>
          <p:nvPr/>
        </p:nvSpPr>
        <p:spPr bwMode="auto">
          <a:xfrm>
            <a:off x="1177552" y="2857785"/>
            <a:ext cx="9818349" cy="1348487"/>
          </a:xfrm>
          <a:custGeom>
            <a:avLst/>
            <a:gdLst/>
            <a:ahLst/>
            <a:cxnLst/>
            <a:rect l="l" t="t" r="r" b="b"/>
            <a:pathLst>
              <a:path w="7363762" h="1011365">
                <a:moveTo>
                  <a:pt x="6380329" y="76813"/>
                </a:moveTo>
                <a:cubicBezTo>
                  <a:pt x="6380329" y="934553"/>
                  <a:pt x="6380329" y="934553"/>
                  <a:pt x="6380329" y="934553"/>
                </a:cubicBezTo>
                <a:cubicBezTo>
                  <a:pt x="7253981" y="934553"/>
                  <a:pt x="7253981" y="934553"/>
                  <a:pt x="7253981" y="934553"/>
                </a:cubicBezTo>
                <a:cubicBezTo>
                  <a:pt x="7273213" y="934553"/>
                  <a:pt x="7286949" y="918058"/>
                  <a:pt x="7286949" y="901563"/>
                </a:cubicBezTo>
                <a:cubicBezTo>
                  <a:pt x="7286949" y="109803"/>
                  <a:pt x="7286949" y="109803"/>
                  <a:pt x="7286949" y="109803"/>
                </a:cubicBezTo>
                <a:cubicBezTo>
                  <a:pt x="7286949" y="90559"/>
                  <a:pt x="7273213" y="76813"/>
                  <a:pt x="7253981" y="76813"/>
                </a:cubicBezTo>
                <a:cubicBezTo>
                  <a:pt x="6380329" y="76813"/>
                  <a:pt x="6380329" y="76813"/>
                  <a:pt x="6380329" y="76813"/>
                </a:cubicBezTo>
                <a:close/>
                <a:moveTo>
                  <a:pt x="0" y="0"/>
                </a:moveTo>
                <a:cubicBezTo>
                  <a:pt x="9" y="0"/>
                  <a:pt x="4151" y="0"/>
                  <a:pt x="1863524" y="0"/>
                </a:cubicBezTo>
                <a:lnTo>
                  <a:pt x="1864840" y="0"/>
                </a:lnTo>
                <a:lnTo>
                  <a:pt x="1874052" y="0"/>
                </a:lnTo>
                <a:lnTo>
                  <a:pt x="1899056" y="0"/>
                </a:lnTo>
                <a:lnTo>
                  <a:pt x="1919947" y="0"/>
                </a:lnTo>
                <a:lnTo>
                  <a:pt x="1947747" y="0"/>
                </a:lnTo>
                <a:lnTo>
                  <a:pt x="1983444" y="0"/>
                </a:lnTo>
                <a:lnTo>
                  <a:pt x="2001454" y="0"/>
                </a:lnTo>
                <a:lnTo>
                  <a:pt x="2028023" y="0"/>
                </a:lnTo>
                <a:lnTo>
                  <a:pt x="2082472" y="0"/>
                </a:lnTo>
                <a:lnTo>
                  <a:pt x="2147778" y="0"/>
                </a:lnTo>
                <a:lnTo>
                  <a:pt x="2224927" y="0"/>
                </a:lnTo>
                <a:lnTo>
                  <a:pt x="2274028" y="0"/>
                </a:lnTo>
                <a:lnTo>
                  <a:pt x="2314908" y="0"/>
                </a:lnTo>
                <a:lnTo>
                  <a:pt x="2418707" y="0"/>
                </a:lnTo>
                <a:lnTo>
                  <a:pt x="2537310" y="0"/>
                </a:lnTo>
                <a:lnTo>
                  <a:pt x="2570290" y="0"/>
                </a:lnTo>
                <a:lnTo>
                  <a:pt x="2671705" y="0"/>
                </a:lnTo>
                <a:lnTo>
                  <a:pt x="2822880" y="0"/>
                </a:lnTo>
                <a:lnTo>
                  <a:pt x="2891226" y="0"/>
                </a:lnTo>
                <a:lnTo>
                  <a:pt x="2991820" y="0"/>
                </a:lnTo>
                <a:lnTo>
                  <a:pt x="3179513" y="0"/>
                </a:lnTo>
                <a:lnTo>
                  <a:pt x="3237825" y="0"/>
                </a:lnTo>
                <a:lnTo>
                  <a:pt x="3386945" y="0"/>
                </a:lnTo>
                <a:lnTo>
                  <a:pt x="3611072" y="0"/>
                </a:lnTo>
                <a:lnTo>
                  <a:pt x="3615105" y="0"/>
                </a:lnTo>
                <a:lnTo>
                  <a:pt x="3864978" y="0"/>
                </a:lnTo>
                <a:lnTo>
                  <a:pt x="4011955" y="0"/>
                </a:lnTo>
                <a:lnTo>
                  <a:pt x="4137552" y="0"/>
                </a:lnTo>
                <a:lnTo>
                  <a:pt x="4433814" y="0"/>
                </a:lnTo>
                <a:lnTo>
                  <a:pt x="4441461" y="0"/>
                </a:lnTo>
                <a:lnTo>
                  <a:pt x="4667256" y="0"/>
                </a:lnTo>
                <a:lnTo>
                  <a:pt x="4754750" y="0"/>
                </a:lnTo>
                <a:lnTo>
                  <a:pt x="4900576" y="0"/>
                </a:lnTo>
                <a:lnTo>
                  <a:pt x="5101349" y="0"/>
                </a:lnTo>
                <a:lnTo>
                  <a:pt x="5141546" y="0"/>
                </a:lnTo>
                <a:lnTo>
                  <a:pt x="5390288" y="0"/>
                </a:lnTo>
                <a:cubicBezTo>
                  <a:pt x="5925976" y="0"/>
                  <a:pt x="6543031" y="0"/>
                  <a:pt x="7253812" y="0"/>
                </a:cubicBezTo>
                <a:cubicBezTo>
                  <a:pt x="7314284" y="0"/>
                  <a:pt x="7363762" y="49469"/>
                  <a:pt x="7363762" y="109931"/>
                </a:cubicBezTo>
                <a:cubicBezTo>
                  <a:pt x="7363762" y="109956"/>
                  <a:pt x="7363762" y="114339"/>
                  <a:pt x="7363762" y="901434"/>
                </a:cubicBezTo>
                <a:cubicBezTo>
                  <a:pt x="7363762" y="961896"/>
                  <a:pt x="7314284" y="1011365"/>
                  <a:pt x="7253812" y="1011365"/>
                </a:cubicBezTo>
                <a:cubicBezTo>
                  <a:pt x="7253791" y="1011365"/>
                  <a:pt x="7247537" y="1011365"/>
                  <a:pt x="5390288" y="1011365"/>
                </a:cubicBezTo>
                <a:lnTo>
                  <a:pt x="5388972" y="1011365"/>
                </a:lnTo>
                <a:lnTo>
                  <a:pt x="5379760" y="1011365"/>
                </a:lnTo>
                <a:lnTo>
                  <a:pt x="5354757" y="1011365"/>
                </a:lnTo>
                <a:lnTo>
                  <a:pt x="5333865" y="1011365"/>
                </a:lnTo>
                <a:lnTo>
                  <a:pt x="5306065" y="1011365"/>
                </a:lnTo>
                <a:lnTo>
                  <a:pt x="5270369" y="1011365"/>
                </a:lnTo>
                <a:cubicBezTo>
                  <a:pt x="5255619" y="1011365"/>
                  <a:pt x="5240760" y="1011365"/>
                  <a:pt x="5225790" y="1011365"/>
                </a:cubicBezTo>
                <a:cubicBezTo>
                  <a:pt x="5209340" y="1011365"/>
                  <a:pt x="5191245" y="1011365"/>
                  <a:pt x="5171341" y="1011365"/>
                </a:cubicBezTo>
                <a:lnTo>
                  <a:pt x="5106035" y="1011365"/>
                </a:lnTo>
                <a:lnTo>
                  <a:pt x="5028885" y="1011365"/>
                </a:lnTo>
                <a:cubicBezTo>
                  <a:pt x="4999287" y="1011365"/>
                  <a:pt x="4969295" y="1011365"/>
                  <a:pt x="4938904" y="1011365"/>
                </a:cubicBezTo>
                <a:cubicBezTo>
                  <a:pt x="4906663" y="1011365"/>
                  <a:pt x="4872118" y="1011365"/>
                  <a:pt x="4835106" y="1011365"/>
                </a:cubicBezTo>
                <a:lnTo>
                  <a:pt x="4716502" y="1011365"/>
                </a:lnTo>
                <a:cubicBezTo>
                  <a:pt x="4672472" y="1011365"/>
                  <a:pt x="4627678" y="1011365"/>
                  <a:pt x="4582107" y="1011365"/>
                </a:cubicBezTo>
                <a:cubicBezTo>
                  <a:pt x="4534567" y="1011365"/>
                  <a:pt x="4484230" y="1011365"/>
                  <a:pt x="4430933" y="1011365"/>
                </a:cubicBezTo>
                <a:cubicBezTo>
                  <a:pt x="4375707" y="1011365"/>
                  <a:pt x="4319401" y="1011365"/>
                  <a:pt x="4261993" y="1011365"/>
                </a:cubicBezTo>
                <a:cubicBezTo>
                  <a:pt x="4202609" y="1011365"/>
                  <a:pt x="4140099" y="1011365"/>
                  <a:pt x="4074300" y="1011365"/>
                </a:cubicBezTo>
                <a:cubicBezTo>
                  <a:pt x="4006607" y="1011365"/>
                  <a:pt x="3937473" y="1011365"/>
                  <a:pt x="3866867" y="1011365"/>
                </a:cubicBezTo>
                <a:cubicBezTo>
                  <a:pt x="3795549" y="1011365"/>
                  <a:pt x="3720892" y="1011365"/>
                  <a:pt x="3642740" y="1011365"/>
                </a:cubicBezTo>
                <a:cubicBezTo>
                  <a:pt x="3641397" y="1011365"/>
                  <a:pt x="3640053" y="1011365"/>
                  <a:pt x="3638708" y="1011365"/>
                </a:cubicBezTo>
                <a:cubicBezTo>
                  <a:pt x="3559091" y="1011365"/>
                  <a:pt x="3475854" y="1011365"/>
                  <a:pt x="3388835" y="1011365"/>
                </a:cubicBezTo>
                <a:cubicBezTo>
                  <a:pt x="3300032" y="1011365"/>
                  <a:pt x="3209190" y="1011365"/>
                  <a:pt x="3116260" y="1011365"/>
                </a:cubicBezTo>
                <a:cubicBezTo>
                  <a:pt x="3021509" y="1011365"/>
                  <a:pt x="2922810" y="1011365"/>
                  <a:pt x="2819998" y="1011365"/>
                </a:cubicBezTo>
                <a:cubicBezTo>
                  <a:pt x="2743512" y="1011365"/>
                  <a:pt x="2665705" y="1011365"/>
                  <a:pt x="2586557" y="1011365"/>
                </a:cubicBezTo>
                <a:cubicBezTo>
                  <a:pt x="2510846" y="1011365"/>
                  <a:pt x="2433091" y="1011365"/>
                  <a:pt x="2353236" y="1011365"/>
                </a:cubicBezTo>
                <a:cubicBezTo>
                  <a:pt x="2287206" y="1011365"/>
                  <a:pt x="2220285" y="1011365"/>
                  <a:pt x="2152463" y="1011365"/>
                </a:cubicBezTo>
                <a:cubicBezTo>
                  <a:pt x="2139120" y="1011365"/>
                  <a:pt x="2125721" y="1011365"/>
                  <a:pt x="2112266" y="1011365"/>
                </a:cubicBezTo>
                <a:cubicBezTo>
                  <a:pt x="2030655" y="1011365"/>
                  <a:pt x="1947747" y="1011365"/>
                  <a:pt x="1863524" y="1011365"/>
                </a:cubicBezTo>
                <a:cubicBezTo>
                  <a:pt x="1327836" y="1011365"/>
                  <a:pt x="710781" y="1011365"/>
                  <a:pt x="0" y="1011365"/>
                </a:cubicBezTo>
                <a:cubicBezTo>
                  <a:pt x="0" y="1011351"/>
                  <a:pt x="0" y="1007577"/>
                  <a:pt x="0"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060" name="Freeform 57"/>
          <p:cNvSpPr>
            <a:spLocks/>
          </p:cNvSpPr>
          <p:nvPr/>
        </p:nvSpPr>
        <p:spPr bwMode="auto">
          <a:xfrm>
            <a:off x="9943801" y="3175896"/>
            <a:ext cx="693640" cy="707605"/>
          </a:xfrm>
          <a:custGeom>
            <a:avLst/>
            <a:gdLst/>
            <a:ahLst/>
            <a:cxnLst/>
            <a:rect l="l" t="t" r="r" b="b"/>
            <a:pathLst>
              <a:path w="709613" h="723900">
                <a:moveTo>
                  <a:pt x="120650" y="382587"/>
                </a:moveTo>
                <a:lnTo>
                  <a:pt x="120650" y="655637"/>
                </a:lnTo>
                <a:cubicBezTo>
                  <a:pt x="409493" y="655637"/>
                  <a:pt x="409493" y="655637"/>
                  <a:pt x="409493" y="655637"/>
                </a:cubicBezTo>
                <a:cubicBezTo>
                  <a:pt x="450756" y="655637"/>
                  <a:pt x="480766" y="651897"/>
                  <a:pt x="503273" y="651897"/>
                </a:cubicBezTo>
                <a:cubicBezTo>
                  <a:pt x="522029" y="648156"/>
                  <a:pt x="540785" y="644416"/>
                  <a:pt x="559542" y="636935"/>
                </a:cubicBezTo>
                <a:cubicBezTo>
                  <a:pt x="578298" y="625714"/>
                  <a:pt x="597054" y="610752"/>
                  <a:pt x="608307" y="592050"/>
                </a:cubicBezTo>
                <a:cubicBezTo>
                  <a:pt x="619561" y="569608"/>
                  <a:pt x="627063" y="547165"/>
                  <a:pt x="627063" y="520982"/>
                </a:cubicBezTo>
                <a:cubicBezTo>
                  <a:pt x="627063" y="487319"/>
                  <a:pt x="615810" y="457395"/>
                  <a:pt x="593302" y="434953"/>
                </a:cubicBezTo>
                <a:cubicBezTo>
                  <a:pt x="578298" y="412510"/>
                  <a:pt x="555790" y="401289"/>
                  <a:pt x="529532" y="393808"/>
                </a:cubicBezTo>
                <a:cubicBezTo>
                  <a:pt x="499522" y="386328"/>
                  <a:pt x="458259" y="382587"/>
                  <a:pt x="405742" y="382587"/>
                </a:cubicBezTo>
                <a:cubicBezTo>
                  <a:pt x="120650" y="382587"/>
                  <a:pt x="120650" y="382587"/>
                  <a:pt x="120650" y="382587"/>
                </a:cubicBezTo>
                <a:close/>
                <a:moveTo>
                  <a:pt x="120650" y="71437"/>
                </a:moveTo>
                <a:lnTo>
                  <a:pt x="120650" y="315912"/>
                </a:lnTo>
                <a:cubicBezTo>
                  <a:pt x="398401" y="315912"/>
                  <a:pt x="398401" y="315912"/>
                  <a:pt x="398401" y="315912"/>
                </a:cubicBezTo>
                <a:cubicBezTo>
                  <a:pt x="435935" y="315912"/>
                  <a:pt x="465963" y="312151"/>
                  <a:pt x="484730" y="312151"/>
                </a:cubicBezTo>
                <a:cubicBezTo>
                  <a:pt x="507250" y="308390"/>
                  <a:pt x="526017" y="304629"/>
                  <a:pt x="541031" y="297106"/>
                </a:cubicBezTo>
                <a:cubicBezTo>
                  <a:pt x="559797" y="289584"/>
                  <a:pt x="578564" y="274539"/>
                  <a:pt x="589825" y="255734"/>
                </a:cubicBezTo>
                <a:cubicBezTo>
                  <a:pt x="601085" y="240689"/>
                  <a:pt x="604838" y="218122"/>
                  <a:pt x="604838" y="195555"/>
                </a:cubicBezTo>
                <a:cubicBezTo>
                  <a:pt x="604838" y="165466"/>
                  <a:pt x="597331" y="139138"/>
                  <a:pt x="574811" y="116571"/>
                </a:cubicBezTo>
                <a:cubicBezTo>
                  <a:pt x="559797" y="97765"/>
                  <a:pt x="537277" y="86482"/>
                  <a:pt x="511003" y="78959"/>
                </a:cubicBezTo>
                <a:cubicBezTo>
                  <a:pt x="484730" y="75198"/>
                  <a:pt x="447196" y="71437"/>
                  <a:pt x="390895" y="71437"/>
                </a:cubicBezTo>
                <a:cubicBezTo>
                  <a:pt x="120650" y="71437"/>
                  <a:pt x="120650" y="71437"/>
                  <a:pt x="120650" y="71437"/>
                </a:cubicBezTo>
                <a:close/>
                <a:moveTo>
                  <a:pt x="0" y="0"/>
                </a:moveTo>
                <a:cubicBezTo>
                  <a:pt x="431775" y="0"/>
                  <a:pt x="431775" y="0"/>
                  <a:pt x="431775" y="0"/>
                </a:cubicBezTo>
                <a:cubicBezTo>
                  <a:pt x="476830" y="0"/>
                  <a:pt x="510621" y="3751"/>
                  <a:pt x="536903" y="11252"/>
                </a:cubicBezTo>
                <a:cubicBezTo>
                  <a:pt x="566940" y="18754"/>
                  <a:pt x="589467" y="30006"/>
                  <a:pt x="611995" y="45009"/>
                </a:cubicBezTo>
                <a:cubicBezTo>
                  <a:pt x="660804" y="78766"/>
                  <a:pt x="683331" y="131277"/>
                  <a:pt x="683331" y="195041"/>
                </a:cubicBezTo>
                <a:cubicBezTo>
                  <a:pt x="683331" y="266305"/>
                  <a:pt x="649540" y="315065"/>
                  <a:pt x="581958" y="348822"/>
                </a:cubicBezTo>
                <a:cubicBezTo>
                  <a:pt x="668313" y="378829"/>
                  <a:pt x="709613" y="435090"/>
                  <a:pt x="709613" y="525109"/>
                </a:cubicBezTo>
                <a:cubicBezTo>
                  <a:pt x="709613" y="566367"/>
                  <a:pt x="698350" y="603875"/>
                  <a:pt x="675822" y="637632"/>
                </a:cubicBezTo>
                <a:cubicBezTo>
                  <a:pt x="653295" y="667638"/>
                  <a:pt x="623258" y="690143"/>
                  <a:pt x="585713" y="705146"/>
                </a:cubicBezTo>
                <a:cubicBezTo>
                  <a:pt x="548167" y="716399"/>
                  <a:pt x="491848" y="723900"/>
                  <a:pt x="424266" y="723900"/>
                </a:cubicBezTo>
                <a:cubicBezTo>
                  <a:pt x="0" y="723900"/>
                  <a:pt x="0" y="723900"/>
                  <a:pt x="0" y="723900"/>
                </a:cubicBezTo>
                <a:lnTo>
                  <a:pt x="0" y="710773"/>
                </a:lnTo>
                <a:cubicBezTo>
                  <a:pt x="15019" y="705146"/>
                  <a:pt x="22528" y="697645"/>
                  <a:pt x="30037" y="693894"/>
                </a:cubicBezTo>
                <a:cubicBezTo>
                  <a:pt x="33791" y="686392"/>
                  <a:pt x="33791" y="675140"/>
                  <a:pt x="33791" y="660137"/>
                </a:cubicBezTo>
                <a:cubicBezTo>
                  <a:pt x="33791" y="63763"/>
                  <a:pt x="33791" y="63763"/>
                  <a:pt x="33791" y="63763"/>
                </a:cubicBezTo>
                <a:cubicBezTo>
                  <a:pt x="33791" y="48760"/>
                  <a:pt x="33791" y="37508"/>
                  <a:pt x="30037" y="33757"/>
                </a:cubicBezTo>
                <a:cubicBezTo>
                  <a:pt x="22528" y="26256"/>
                  <a:pt x="15019" y="22505"/>
                  <a:pt x="0" y="18754"/>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0" name="Oval 1556"/>
          <p:cNvSpPr>
            <a:spLocks noChangeArrowheads="1"/>
          </p:cNvSpPr>
          <p:nvPr/>
        </p:nvSpPr>
        <p:spPr bwMode="auto">
          <a:xfrm>
            <a:off x="1431217" y="1331288"/>
            <a:ext cx="972715" cy="972715"/>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1" name="Freeform 53"/>
          <p:cNvSpPr>
            <a:spLocks/>
          </p:cNvSpPr>
          <p:nvPr/>
        </p:nvSpPr>
        <p:spPr bwMode="auto">
          <a:xfrm>
            <a:off x="1722871" y="1631325"/>
            <a:ext cx="674931" cy="660468"/>
          </a:xfrm>
          <a:custGeom>
            <a:avLst/>
            <a:gdLst/>
            <a:ahLst/>
            <a:cxnLst/>
            <a:rect l="l" t="t" r="r" b="b"/>
            <a:pathLst>
              <a:path w="341521" h="334203">
                <a:moveTo>
                  <a:pt x="213409" y="0"/>
                </a:moveTo>
                <a:lnTo>
                  <a:pt x="341521" y="130162"/>
                </a:lnTo>
                <a:cubicBezTo>
                  <a:pt x="327732" y="243782"/>
                  <a:pt x="232028" y="331820"/>
                  <a:pt x="115179" y="334203"/>
                </a:cubicBezTo>
                <a:lnTo>
                  <a:pt x="0" y="219024"/>
                </a:lnTo>
                <a:lnTo>
                  <a:pt x="0" y="5616"/>
                </a:lnTo>
                <a:close/>
              </a:path>
            </a:pathLst>
          </a:custGeom>
          <a:gradFill>
            <a:gsLst>
              <a:gs pos="0">
                <a:schemeClr val="tx2">
                  <a:alpha val="70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2" name="Freeform 24"/>
          <p:cNvSpPr>
            <a:spLocks/>
          </p:cNvSpPr>
          <p:nvPr/>
        </p:nvSpPr>
        <p:spPr bwMode="auto">
          <a:xfrm>
            <a:off x="1697124" y="1605792"/>
            <a:ext cx="443944" cy="443944"/>
          </a:xfrm>
          <a:custGeom>
            <a:avLst/>
            <a:gdLst/>
            <a:ahLst/>
            <a:cxnLst/>
            <a:rect l="l" t="t" r="r" b="b"/>
            <a:pathLst>
              <a:path w="127000" h="127000">
                <a:moveTo>
                  <a:pt x="41048" y="35719"/>
                </a:moveTo>
                <a:cubicBezTo>
                  <a:pt x="37314" y="35719"/>
                  <a:pt x="37306" y="39408"/>
                  <a:pt x="37306" y="39423"/>
                </a:cubicBezTo>
                <a:cubicBezTo>
                  <a:pt x="37306" y="39423"/>
                  <a:pt x="37306" y="39423"/>
                  <a:pt x="37306" y="87578"/>
                </a:cubicBezTo>
                <a:lnTo>
                  <a:pt x="41048" y="91282"/>
                </a:lnTo>
                <a:cubicBezTo>
                  <a:pt x="44790" y="91282"/>
                  <a:pt x="44790" y="91282"/>
                  <a:pt x="85952" y="69057"/>
                </a:cubicBezTo>
                <a:lnTo>
                  <a:pt x="89694" y="65353"/>
                </a:lnTo>
                <a:cubicBezTo>
                  <a:pt x="89694" y="61649"/>
                  <a:pt x="89694" y="61649"/>
                  <a:pt x="85952" y="57944"/>
                </a:cubicBezTo>
                <a:cubicBezTo>
                  <a:pt x="85952" y="57944"/>
                  <a:pt x="85952" y="57944"/>
                  <a:pt x="44790" y="35719"/>
                </a:cubicBezTo>
                <a:close/>
                <a:moveTo>
                  <a:pt x="22339" y="11113"/>
                </a:moveTo>
                <a:cubicBezTo>
                  <a:pt x="22349" y="11113"/>
                  <a:pt x="23249" y="11113"/>
                  <a:pt x="108404" y="11113"/>
                </a:cubicBezTo>
                <a:lnTo>
                  <a:pt x="115888" y="22339"/>
                </a:lnTo>
                <a:cubicBezTo>
                  <a:pt x="115888" y="22349"/>
                  <a:pt x="115888" y="23249"/>
                  <a:pt x="115888" y="108404"/>
                </a:cubicBezTo>
                <a:cubicBezTo>
                  <a:pt x="115888" y="112146"/>
                  <a:pt x="112146" y="115888"/>
                  <a:pt x="108404" y="115888"/>
                </a:cubicBezTo>
                <a:cubicBezTo>
                  <a:pt x="108395" y="115888"/>
                  <a:pt x="107494" y="115888"/>
                  <a:pt x="22339" y="115888"/>
                </a:cubicBezTo>
                <a:lnTo>
                  <a:pt x="11113" y="108404"/>
                </a:lnTo>
                <a:cubicBezTo>
                  <a:pt x="11113" y="108395"/>
                  <a:pt x="11113" y="107494"/>
                  <a:pt x="11113" y="22339"/>
                </a:cubicBezTo>
                <a:cubicBezTo>
                  <a:pt x="11113" y="14855"/>
                  <a:pt x="14855" y="11113"/>
                  <a:pt x="22339" y="11113"/>
                </a:cubicBezTo>
                <a:close/>
                <a:moveTo>
                  <a:pt x="13033" y="5556"/>
                </a:moveTo>
                <a:cubicBezTo>
                  <a:pt x="9295" y="5556"/>
                  <a:pt x="5556" y="9294"/>
                  <a:pt x="5556" y="13033"/>
                </a:cubicBezTo>
                <a:cubicBezTo>
                  <a:pt x="5556" y="13048"/>
                  <a:pt x="5556" y="14261"/>
                  <a:pt x="5556" y="110229"/>
                </a:cubicBezTo>
                <a:lnTo>
                  <a:pt x="13033" y="121444"/>
                </a:lnTo>
                <a:cubicBezTo>
                  <a:pt x="13048" y="121444"/>
                  <a:pt x="14257" y="121444"/>
                  <a:pt x="110229" y="121444"/>
                </a:cubicBezTo>
                <a:cubicBezTo>
                  <a:pt x="117706" y="121444"/>
                  <a:pt x="121444" y="117706"/>
                  <a:pt x="121444" y="110229"/>
                </a:cubicBezTo>
                <a:lnTo>
                  <a:pt x="121444" y="13033"/>
                </a:lnTo>
                <a:cubicBezTo>
                  <a:pt x="121444" y="9294"/>
                  <a:pt x="117706" y="5556"/>
                  <a:pt x="110229" y="5556"/>
                </a:cubicBezTo>
                <a:cubicBezTo>
                  <a:pt x="110214" y="5556"/>
                  <a:pt x="109006" y="5556"/>
                  <a:pt x="13033" y="5556"/>
                </a:cubicBezTo>
                <a:close/>
                <a:moveTo>
                  <a:pt x="11206" y="0"/>
                </a:moveTo>
                <a:cubicBezTo>
                  <a:pt x="11216" y="0"/>
                  <a:pt x="12226" y="0"/>
                  <a:pt x="119530" y="0"/>
                </a:cubicBezTo>
                <a:cubicBezTo>
                  <a:pt x="123265" y="0"/>
                  <a:pt x="127000" y="7471"/>
                  <a:pt x="127000" y="11206"/>
                </a:cubicBezTo>
                <a:cubicBezTo>
                  <a:pt x="127000" y="11216"/>
                  <a:pt x="127000" y="12233"/>
                  <a:pt x="127000" y="119530"/>
                </a:cubicBezTo>
                <a:cubicBezTo>
                  <a:pt x="127000" y="123265"/>
                  <a:pt x="123265" y="127000"/>
                  <a:pt x="119530" y="127000"/>
                </a:cubicBezTo>
                <a:cubicBezTo>
                  <a:pt x="119520" y="127000"/>
                  <a:pt x="118511" y="127000"/>
                  <a:pt x="11206" y="127000"/>
                </a:cubicBezTo>
                <a:lnTo>
                  <a:pt x="0" y="119530"/>
                </a:lnTo>
                <a:cubicBezTo>
                  <a:pt x="0" y="119520"/>
                  <a:pt x="0" y="118504"/>
                  <a:pt x="0" y="11206"/>
                </a:cubicBezTo>
                <a:cubicBezTo>
                  <a:pt x="0" y="7471"/>
                  <a:pt x="3736" y="0"/>
                  <a:pt x="11206" y="0"/>
                </a:cubicBez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4" name="Oval 1556"/>
          <p:cNvSpPr>
            <a:spLocks noChangeArrowheads="1"/>
          </p:cNvSpPr>
          <p:nvPr/>
        </p:nvSpPr>
        <p:spPr bwMode="auto">
          <a:xfrm>
            <a:off x="1431217" y="4766411"/>
            <a:ext cx="972715" cy="972715"/>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5" name="Freeform 56"/>
          <p:cNvSpPr>
            <a:spLocks/>
          </p:cNvSpPr>
          <p:nvPr/>
        </p:nvSpPr>
        <p:spPr bwMode="auto">
          <a:xfrm>
            <a:off x="1728775" y="5067020"/>
            <a:ext cx="667248" cy="655609"/>
          </a:xfrm>
          <a:custGeom>
            <a:avLst/>
            <a:gdLst/>
            <a:ahLst/>
            <a:cxnLst/>
            <a:rect l="l" t="t" r="r" b="b"/>
            <a:pathLst>
              <a:path w="337633" h="331744">
                <a:moveTo>
                  <a:pt x="199368" y="0"/>
                </a:moveTo>
                <a:lnTo>
                  <a:pt x="337633" y="138265"/>
                </a:lnTo>
                <a:cubicBezTo>
                  <a:pt x="322517" y="233538"/>
                  <a:pt x="250872" y="309816"/>
                  <a:pt x="158025" y="331744"/>
                </a:cubicBezTo>
                <a:lnTo>
                  <a:pt x="0" y="171288"/>
                </a:lnTo>
                <a:lnTo>
                  <a:pt x="39312" y="146016"/>
                </a:lnTo>
                <a:lnTo>
                  <a:pt x="47736" y="5616"/>
                </a:lnTo>
                <a:close/>
              </a:path>
            </a:pathLst>
          </a:custGeom>
          <a:gradFill>
            <a:gsLst>
              <a:gs pos="0">
                <a:schemeClr val="tx2">
                  <a:alpha val="70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6" name="Freeform 46"/>
          <p:cNvSpPr>
            <a:spLocks/>
          </p:cNvSpPr>
          <p:nvPr/>
        </p:nvSpPr>
        <p:spPr bwMode="auto">
          <a:xfrm>
            <a:off x="1716568" y="5070348"/>
            <a:ext cx="405096" cy="382905"/>
          </a:xfrm>
          <a:custGeom>
            <a:avLst/>
            <a:gdLst/>
            <a:ahLst/>
            <a:cxnLst/>
            <a:rect l="l" t="t" r="r" b="b"/>
            <a:pathLst>
              <a:path w="115887" h="109538">
                <a:moveTo>
                  <a:pt x="33337" y="26988"/>
                </a:moveTo>
                <a:cubicBezTo>
                  <a:pt x="33337" y="26988"/>
                  <a:pt x="33337" y="26988"/>
                  <a:pt x="33337" y="27980"/>
                </a:cubicBezTo>
                <a:lnTo>
                  <a:pt x="33337" y="34926"/>
                </a:lnTo>
                <a:lnTo>
                  <a:pt x="112712" y="34926"/>
                </a:lnTo>
                <a:cubicBezTo>
                  <a:pt x="112712" y="34926"/>
                  <a:pt x="112712" y="34926"/>
                  <a:pt x="112712" y="33934"/>
                </a:cubicBezTo>
                <a:lnTo>
                  <a:pt x="112712" y="26988"/>
                </a:lnTo>
                <a:cubicBezTo>
                  <a:pt x="108932" y="26988"/>
                  <a:pt x="108932" y="26988"/>
                  <a:pt x="33337" y="26988"/>
                </a:cubicBezTo>
                <a:close/>
                <a:moveTo>
                  <a:pt x="33645" y="0"/>
                </a:moveTo>
                <a:cubicBezTo>
                  <a:pt x="33645" y="0"/>
                  <a:pt x="33645" y="0"/>
                  <a:pt x="108411" y="0"/>
                </a:cubicBezTo>
                <a:cubicBezTo>
                  <a:pt x="112149" y="0"/>
                  <a:pt x="115887" y="3777"/>
                  <a:pt x="115887" y="7554"/>
                </a:cubicBezTo>
                <a:cubicBezTo>
                  <a:pt x="115887" y="7554"/>
                  <a:pt x="115887" y="7554"/>
                  <a:pt x="115887" y="8499"/>
                </a:cubicBezTo>
                <a:lnTo>
                  <a:pt x="115887" y="15109"/>
                </a:lnTo>
                <a:cubicBezTo>
                  <a:pt x="115887" y="18886"/>
                  <a:pt x="115887" y="18886"/>
                  <a:pt x="115887" y="98207"/>
                </a:cubicBezTo>
                <a:cubicBezTo>
                  <a:pt x="115887" y="101984"/>
                  <a:pt x="112149" y="109538"/>
                  <a:pt x="100934" y="109538"/>
                </a:cubicBezTo>
                <a:cubicBezTo>
                  <a:pt x="93457" y="109538"/>
                  <a:pt x="85981" y="101984"/>
                  <a:pt x="85981" y="98207"/>
                </a:cubicBezTo>
                <a:cubicBezTo>
                  <a:pt x="85981" y="90652"/>
                  <a:pt x="93457" y="83098"/>
                  <a:pt x="100934" y="83098"/>
                </a:cubicBezTo>
                <a:cubicBezTo>
                  <a:pt x="104672" y="83098"/>
                  <a:pt x="108411" y="86875"/>
                  <a:pt x="112149" y="86875"/>
                </a:cubicBezTo>
                <a:cubicBezTo>
                  <a:pt x="112149" y="86875"/>
                  <a:pt x="112149" y="86875"/>
                  <a:pt x="112149" y="37772"/>
                </a:cubicBezTo>
                <a:cubicBezTo>
                  <a:pt x="112149" y="37772"/>
                  <a:pt x="112149" y="37772"/>
                  <a:pt x="33645" y="37772"/>
                </a:cubicBezTo>
                <a:cubicBezTo>
                  <a:pt x="33645" y="37772"/>
                  <a:pt x="33645" y="37772"/>
                  <a:pt x="33645" y="98207"/>
                </a:cubicBezTo>
                <a:cubicBezTo>
                  <a:pt x="33645" y="101984"/>
                  <a:pt x="26168" y="109538"/>
                  <a:pt x="14953" y="109538"/>
                </a:cubicBezTo>
                <a:cubicBezTo>
                  <a:pt x="7477" y="109538"/>
                  <a:pt x="0" y="101984"/>
                  <a:pt x="0" y="98207"/>
                </a:cubicBezTo>
                <a:cubicBezTo>
                  <a:pt x="0" y="90652"/>
                  <a:pt x="7477" y="83098"/>
                  <a:pt x="14953" y="83098"/>
                </a:cubicBezTo>
                <a:cubicBezTo>
                  <a:pt x="18692" y="83098"/>
                  <a:pt x="22430" y="86875"/>
                  <a:pt x="26168" y="86875"/>
                </a:cubicBezTo>
                <a:cubicBezTo>
                  <a:pt x="26168" y="86875"/>
                  <a:pt x="26168" y="86875"/>
                  <a:pt x="26168" y="18886"/>
                </a:cubicBezTo>
                <a:cubicBezTo>
                  <a:pt x="26168" y="15109"/>
                  <a:pt x="26168" y="15109"/>
                  <a:pt x="26168" y="14165"/>
                </a:cubicBezTo>
                <a:lnTo>
                  <a:pt x="26168" y="7554"/>
                </a:lnTo>
                <a:cubicBezTo>
                  <a:pt x="26168" y="3777"/>
                  <a:pt x="29906" y="0"/>
                  <a:pt x="33645" y="0"/>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8" name="Oval 1556"/>
          <p:cNvSpPr>
            <a:spLocks noChangeArrowheads="1"/>
          </p:cNvSpPr>
          <p:nvPr/>
        </p:nvSpPr>
        <p:spPr bwMode="auto">
          <a:xfrm>
            <a:off x="1431217" y="3048849"/>
            <a:ext cx="972715" cy="972715"/>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9" name="Freeform 54"/>
          <p:cNvSpPr>
            <a:spLocks/>
          </p:cNvSpPr>
          <p:nvPr/>
        </p:nvSpPr>
        <p:spPr bwMode="auto">
          <a:xfrm>
            <a:off x="1679052" y="3352138"/>
            <a:ext cx="707256" cy="643660"/>
          </a:xfrm>
          <a:custGeom>
            <a:avLst/>
            <a:gdLst/>
            <a:ahLst/>
            <a:cxnLst/>
            <a:rect l="l" t="t" r="r" b="b"/>
            <a:pathLst>
              <a:path w="357878" h="325697">
                <a:moveTo>
                  <a:pt x="19656" y="0"/>
                </a:moveTo>
                <a:lnTo>
                  <a:pt x="171289" y="0"/>
                </a:lnTo>
                <a:lnTo>
                  <a:pt x="233065" y="61776"/>
                </a:lnTo>
                <a:lnTo>
                  <a:pt x="272377" y="67392"/>
                </a:lnTo>
                <a:lnTo>
                  <a:pt x="357878" y="153740"/>
                </a:lnTo>
                <a:cubicBezTo>
                  <a:pt x="336295" y="239088"/>
                  <a:pt x="268350" y="305718"/>
                  <a:pt x="182343" y="325697"/>
                </a:cubicBezTo>
                <a:lnTo>
                  <a:pt x="0" y="146016"/>
                </a:lnTo>
                <a:close/>
              </a:path>
            </a:pathLst>
          </a:custGeom>
          <a:gradFill>
            <a:gsLst>
              <a:gs pos="0">
                <a:schemeClr val="tx2">
                  <a:alpha val="70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0" name="Freeform 32"/>
          <p:cNvSpPr>
            <a:spLocks/>
          </p:cNvSpPr>
          <p:nvPr/>
        </p:nvSpPr>
        <p:spPr bwMode="auto">
          <a:xfrm>
            <a:off x="1676170" y="3332604"/>
            <a:ext cx="560479" cy="443944"/>
          </a:xfrm>
          <a:custGeom>
            <a:avLst/>
            <a:gdLst/>
            <a:ahLst/>
            <a:cxnLst/>
            <a:rect l="l" t="t" r="r" b="b"/>
            <a:pathLst>
              <a:path w="160337" h="127000">
                <a:moveTo>
                  <a:pt x="134937" y="66675"/>
                </a:moveTo>
                <a:lnTo>
                  <a:pt x="131762" y="73025"/>
                </a:lnTo>
                <a:lnTo>
                  <a:pt x="134937" y="79375"/>
                </a:lnTo>
                <a:lnTo>
                  <a:pt x="138112" y="73025"/>
                </a:lnTo>
                <a:close/>
                <a:moveTo>
                  <a:pt x="110331" y="66675"/>
                </a:moveTo>
                <a:cubicBezTo>
                  <a:pt x="107263" y="66675"/>
                  <a:pt x="104775" y="69518"/>
                  <a:pt x="104775" y="73025"/>
                </a:cubicBezTo>
                <a:cubicBezTo>
                  <a:pt x="104775" y="76532"/>
                  <a:pt x="107263" y="79375"/>
                  <a:pt x="110331" y="79375"/>
                </a:cubicBezTo>
                <a:cubicBezTo>
                  <a:pt x="113399" y="79375"/>
                  <a:pt x="115887" y="76532"/>
                  <a:pt x="115887" y="73025"/>
                </a:cubicBezTo>
                <a:cubicBezTo>
                  <a:pt x="115887" y="69518"/>
                  <a:pt x="113399" y="66675"/>
                  <a:pt x="110331" y="66675"/>
                </a:cubicBezTo>
                <a:close/>
                <a:moveTo>
                  <a:pt x="104775" y="38100"/>
                </a:moveTo>
                <a:cubicBezTo>
                  <a:pt x="104789" y="38100"/>
                  <a:pt x="105551" y="38100"/>
                  <a:pt x="145521" y="38100"/>
                </a:cubicBezTo>
                <a:cubicBezTo>
                  <a:pt x="152929" y="38100"/>
                  <a:pt x="156633" y="41804"/>
                  <a:pt x="156633" y="49213"/>
                </a:cubicBezTo>
                <a:cubicBezTo>
                  <a:pt x="156633" y="49231"/>
                  <a:pt x="156633" y="50127"/>
                  <a:pt x="156633" y="93663"/>
                </a:cubicBezTo>
                <a:lnTo>
                  <a:pt x="160337" y="127000"/>
                </a:lnTo>
                <a:cubicBezTo>
                  <a:pt x="160328" y="126989"/>
                  <a:pt x="159923" y="126503"/>
                  <a:pt x="141816" y="104775"/>
                </a:cubicBezTo>
                <a:cubicBezTo>
                  <a:pt x="141800" y="104775"/>
                  <a:pt x="140748" y="104775"/>
                  <a:pt x="71438" y="104775"/>
                </a:cubicBezTo>
                <a:cubicBezTo>
                  <a:pt x="64029" y="104775"/>
                  <a:pt x="60325" y="101071"/>
                  <a:pt x="60325" y="93663"/>
                </a:cubicBezTo>
                <a:cubicBezTo>
                  <a:pt x="60325" y="93655"/>
                  <a:pt x="60325" y="93530"/>
                  <a:pt x="60325" y="91348"/>
                </a:cubicBezTo>
                <a:lnTo>
                  <a:pt x="60325" y="75142"/>
                </a:lnTo>
                <a:cubicBezTo>
                  <a:pt x="60333" y="75142"/>
                  <a:pt x="60457" y="75142"/>
                  <a:pt x="62640" y="75142"/>
                </a:cubicBezTo>
                <a:lnTo>
                  <a:pt x="78846" y="75142"/>
                </a:lnTo>
                <a:lnTo>
                  <a:pt x="82550" y="78846"/>
                </a:lnTo>
                <a:cubicBezTo>
                  <a:pt x="86254" y="78846"/>
                  <a:pt x="89958" y="78846"/>
                  <a:pt x="89958" y="75142"/>
                </a:cubicBezTo>
                <a:cubicBezTo>
                  <a:pt x="101071" y="75142"/>
                  <a:pt x="104775" y="67733"/>
                  <a:pt x="104775" y="64029"/>
                </a:cubicBezTo>
                <a:cubicBezTo>
                  <a:pt x="104775" y="64016"/>
                  <a:pt x="104775" y="63447"/>
                  <a:pt x="104775" y="38100"/>
                </a:cubicBezTo>
                <a:close/>
                <a:moveTo>
                  <a:pt x="78581" y="30163"/>
                </a:moveTo>
                <a:cubicBezTo>
                  <a:pt x="74635" y="30163"/>
                  <a:pt x="71437" y="32651"/>
                  <a:pt x="71437" y="35720"/>
                </a:cubicBezTo>
                <a:cubicBezTo>
                  <a:pt x="71437" y="38789"/>
                  <a:pt x="74635" y="41277"/>
                  <a:pt x="78581" y="41277"/>
                </a:cubicBezTo>
                <a:cubicBezTo>
                  <a:pt x="82527" y="41277"/>
                  <a:pt x="85725" y="38789"/>
                  <a:pt x="85725" y="35720"/>
                </a:cubicBezTo>
                <a:cubicBezTo>
                  <a:pt x="85725" y="32651"/>
                  <a:pt x="82527" y="30163"/>
                  <a:pt x="78581" y="30163"/>
                </a:cubicBezTo>
                <a:close/>
                <a:moveTo>
                  <a:pt x="52388" y="30163"/>
                </a:moveTo>
                <a:cubicBezTo>
                  <a:pt x="48004" y="30163"/>
                  <a:pt x="44450" y="32651"/>
                  <a:pt x="44450" y="35720"/>
                </a:cubicBezTo>
                <a:cubicBezTo>
                  <a:pt x="44450" y="38789"/>
                  <a:pt x="48004" y="41277"/>
                  <a:pt x="52388" y="41277"/>
                </a:cubicBezTo>
                <a:cubicBezTo>
                  <a:pt x="56772" y="41277"/>
                  <a:pt x="60326" y="38789"/>
                  <a:pt x="60326" y="35720"/>
                </a:cubicBezTo>
                <a:cubicBezTo>
                  <a:pt x="60326" y="32651"/>
                  <a:pt x="56772" y="30163"/>
                  <a:pt x="52388" y="30163"/>
                </a:cubicBezTo>
                <a:close/>
                <a:moveTo>
                  <a:pt x="26194" y="30163"/>
                </a:moveTo>
                <a:cubicBezTo>
                  <a:pt x="22248" y="30163"/>
                  <a:pt x="19050" y="32651"/>
                  <a:pt x="19050" y="35720"/>
                </a:cubicBezTo>
                <a:cubicBezTo>
                  <a:pt x="19050" y="38789"/>
                  <a:pt x="22248" y="41277"/>
                  <a:pt x="26194" y="41277"/>
                </a:cubicBezTo>
                <a:cubicBezTo>
                  <a:pt x="30140" y="41277"/>
                  <a:pt x="33338" y="38789"/>
                  <a:pt x="33338" y="35720"/>
                </a:cubicBezTo>
                <a:cubicBezTo>
                  <a:pt x="33338" y="32651"/>
                  <a:pt x="30140" y="30163"/>
                  <a:pt x="26194" y="30163"/>
                </a:cubicBezTo>
                <a:close/>
                <a:moveTo>
                  <a:pt x="15052" y="0"/>
                </a:moveTo>
                <a:cubicBezTo>
                  <a:pt x="15066" y="0"/>
                  <a:pt x="16092" y="0"/>
                  <a:pt x="90311" y="0"/>
                </a:cubicBezTo>
                <a:cubicBezTo>
                  <a:pt x="97837" y="0"/>
                  <a:pt x="101600" y="7454"/>
                  <a:pt x="101600" y="11181"/>
                </a:cubicBezTo>
                <a:cubicBezTo>
                  <a:pt x="101600" y="11192"/>
                  <a:pt x="101600" y="11871"/>
                  <a:pt x="101600" y="55908"/>
                </a:cubicBezTo>
                <a:cubicBezTo>
                  <a:pt x="101600" y="63362"/>
                  <a:pt x="97837" y="67089"/>
                  <a:pt x="90311" y="67089"/>
                </a:cubicBezTo>
                <a:cubicBezTo>
                  <a:pt x="90298" y="67089"/>
                  <a:pt x="89329" y="67089"/>
                  <a:pt x="18815" y="67089"/>
                </a:cubicBezTo>
                <a:cubicBezTo>
                  <a:pt x="18811" y="67093"/>
                  <a:pt x="18720" y="67183"/>
                  <a:pt x="16463" y="69419"/>
                </a:cubicBezTo>
                <a:lnTo>
                  <a:pt x="0" y="85725"/>
                </a:lnTo>
                <a:cubicBezTo>
                  <a:pt x="2" y="85714"/>
                  <a:pt x="77" y="85193"/>
                  <a:pt x="3763" y="59635"/>
                </a:cubicBezTo>
                <a:cubicBezTo>
                  <a:pt x="3763" y="55908"/>
                  <a:pt x="3763" y="55908"/>
                  <a:pt x="3763" y="11181"/>
                </a:cubicBezTo>
                <a:cubicBezTo>
                  <a:pt x="3763" y="7454"/>
                  <a:pt x="7526" y="0"/>
                  <a:pt x="15052" y="0"/>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1" name="副标题 2"/>
          <p:cNvSpPr txBox="1">
            <a:spLocks/>
          </p:cNvSpPr>
          <p:nvPr/>
        </p:nvSpPr>
        <p:spPr>
          <a:xfrm>
            <a:off x="2915288" y="1332213"/>
            <a:ext cx="6128397" cy="858312"/>
          </a:xfrm>
          <a:prstGeom prst="rect">
            <a:avLst/>
          </a:prstGeom>
        </p:spPr>
        <p:txBody>
          <a:bodyPr vert="horz" lIns="121920" tIns="60960" rIns="121920" bIns="6096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lnSpc>
                <a:spcPct val="120000"/>
              </a:lnSpc>
            </a:pPr>
            <a:r>
              <a:rPr lang="zh-CN" altLang="en-US" sz="2400" dirty="0">
                <a:solidFill>
                  <a:schemeClr val="tx2"/>
                </a:solidFill>
                <a:latin typeface="微软雅黑" panose="020B0503020204020204" pitchFamily="34" charset="-122"/>
                <a:ea typeface="微软雅黑" panose="020B0503020204020204" pitchFamily="34" charset="-122"/>
              </a:rPr>
              <a:t>添加文本内容添加文本内容添加文本内容添加文本内容</a:t>
            </a:r>
          </a:p>
        </p:txBody>
      </p:sp>
      <p:sp>
        <p:nvSpPr>
          <p:cNvPr id="32" name="副标题 2"/>
          <p:cNvSpPr txBox="1">
            <a:spLocks/>
          </p:cNvSpPr>
          <p:nvPr/>
        </p:nvSpPr>
        <p:spPr>
          <a:xfrm>
            <a:off x="2915288" y="3040512"/>
            <a:ext cx="6128397" cy="858312"/>
          </a:xfrm>
          <a:prstGeom prst="rect">
            <a:avLst/>
          </a:prstGeom>
        </p:spPr>
        <p:txBody>
          <a:bodyPr vert="horz" lIns="121920" tIns="60960" rIns="121920" bIns="6096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lnSpc>
                <a:spcPct val="120000"/>
              </a:lnSpc>
            </a:pPr>
            <a:r>
              <a:rPr lang="zh-CN" altLang="en-US" sz="2400" dirty="0">
                <a:solidFill>
                  <a:schemeClr val="tx2"/>
                </a:solidFill>
                <a:latin typeface="微软雅黑" panose="020B0503020204020204" pitchFamily="34" charset="-122"/>
                <a:ea typeface="微软雅黑" panose="020B0503020204020204" pitchFamily="34" charset="-122"/>
              </a:rPr>
              <a:t>添加文本内容添加文本内容添加文本内容添加文本内容</a:t>
            </a:r>
          </a:p>
        </p:txBody>
      </p:sp>
      <p:sp>
        <p:nvSpPr>
          <p:cNvPr id="33" name="副标题 2"/>
          <p:cNvSpPr txBox="1">
            <a:spLocks/>
          </p:cNvSpPr>
          <p:nvPr/>
        </p:nvSpPr>
        <p:spPr>
          <a:xfrm>
            <a:off x="2915288" y="4764245"/>
            <a:ext cx="6128397" cy="858312"/>
          </a:xfrm>
          <a:prstGeom prst="rect">
            <a:avLst/>
          </a:prstGeom>
        </p:spPr>
        <p:txBody>
          <a:bodyPr vert="horz" lIns="121920" tIns="60960" rIns="121920" bIns="6096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lnSpc>
                <a:spcPct val="120000"/>
              </a:lnSpc>
            </a:pPr>
            <a:r>
              <a:rPr lang="zh-CN" altLang="en-US" sz="2400" dirty="0">
                <a:solidFill>
                  <a:schemeClr val="tx2"/>
                </a:solidFill>
                <a:latin typeface="微软雅黑" panose="020B0503020204020204" pitchFamily="34" charset="-122"/>
                <a:ea typeface="微软雅黑" panose="020B0503020204020204" pitchFamily="34" charset="-122"/>
              </a:rPr>
              <a:t>添加文本内容添加文本内容添加文本内容添加文本内容</a:t>
            </a:r>
          </a:p>
        </p:txBody>
      </p:sp>
      <p:sp>
        <p:nvSpPr>
          <p:cNvPr id="23" name="文本框 22"/>
          <p:cNvSpPr txBox="1"/>
          <p:nvPr/>
        </p:nvSpPr>
        <p:spPr>
          <a:xfrm>
            <a:off x="4503548" y="360213"/>
            <a:ext cx="3261592" cy="523220"/>
          </a:xfrm>
          <a:prstGeom prst="rect">
            <a:avLst/>
          </a:prstGeom>
          <a:noFill/>
          <a:ln>
            <a:solidFill>
              <a:schemeClr val="accent2"/>
            </a:solidFill>
          </a:ln>
        </p:spPr>
        <p:txBody>
          <a:bodyPr wrap="square" rtlCol="0">
            <a:spAutoFit/>
          </a:bodyPr>
          <a:lstStyle/>
          <a:p>
            <a:pPr algn="ctr" fontAlgn="auto">
              <a:spcBef>
                <a:spcPts val="0"/>
              </a:spcBef>
              <a:spcAft>
                <a:spcPts val="0"/>
              </a:spcAft>
              <a:defRPr/>
            </a:pPr>
            <a:r>
              <a:rPr lang="zh-CN" altLang="en-US" sz="2800" dirty="0">
                <a:solidFill>
                  <a:schemeClr val="tx2"/>
                </a:solidFill>
                <a:latin typeface="微软雅黑" panose="020B0503020204020204" pitchFamily="34" charset="-122"/>
                <a:ea typeface="微软雅黑" panose="020B0503020204020204" pitchFamily="34" charset="-122"/>
              </a:rPr>
              <a:t>添加文本内容</a:t>
            </a:r>
            <a:endParaRPr lang="zh-CN" altLang="en-US" sz="2800" dirty="0">
              <a:solidFill>
                <a:schemeClr val="bg1"/>
              </a:solidFill>
              <a:latin typeface="Agency FB" panose="020B0503020202020204" pitchFamily="34" charset="0"/>
              <a:cs typeface="+mn-ea"/>
              <a:sym typeface="+mn-lt"/>
            </a:endParaRPr>
          </a:p>
        </p:txBody>
      </p:sp>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342982649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fade">
                                      <p:cBhvr>
                                        <p:cTn id="7" dur="1000"/>
                                        <p:tgtEl>
                                          <p:spTgt spid="2052"/>
                                        </p:tgtEl>
                                      </p:cBhvr>
                                    </p:animEffect>
                                    <p:anim calcmode="lin" valueType="num">
                                      <p:cBhvr>
                                        <p:cTn id="8" dur="1000" fill="hold"/>
                                        <p:tgtEl>
                                          <p:spTgt spid="2052"/>
                                        </p:tgtEl>
                                        <p:attrNameLst>
                                          <p:attrName>ppt_x</p:attrName>
                                        </p:attrNameLst>
                                      </p:cBhvr>
                                      <p:tavLst>
                                        <p:tav tm="0">
                                          <p:val>
                                            <p:strVal val="#ppt_x"/>
                                          </p:val>
                                        </p:tav>
                                        <p:tav tm="100000">
                                          <p:val>
                                            <p:strVal val="#ppt_x"/>
                                          </p:val>
                                        </p:tav>
                                      </p:tavLst>
                                    </p:anim>
                                    <p:anim calcmode="lin" valueType="num">
                                      <p:cBhvr>
                                        <p:cTn id="9" dur="1000" fill="hold"/>
                                        <p:tgtEl>
                                          <p:spTgt spid="205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051"/>
                                        </p:tgtEl>
                                        <p:attrNameLst>
                                          <p:attrName>style.visibility</p:attrName>
                                        </p:attrNameLst>
                                      </p:cBhvr>
                                      <p:to>
                                        <p:strVal val="visible"/>
                                      </p:to>
                                    </p:set>
                                    <p:animEffect transition="in" filter="fade">
                                      <p:cBhvr>
                                        <p:cTn id="12" dur="1000"/>
                                        <p:tgtEl>
                                          <p:spTgt spid="2051"/>
                                        </p:tgtEl>
                                      </p:cBhvr>
                                    </p:animEffect>
                                    <p:anim calcmode="lin" valueType="num">
                                      <p:cBhvr>
                                        <p:cTn id="13" dur="1000" fill="hold"/>
                                        <p:tgtEl>
                                          <p:spTgt spid="2051"/>
                                        </p:tgtEl>
                                        <p:attrNameLst>
                                          <p:attrName>ppt_x</p:attrName>
                                        </p:attrNameLst>
                                      </p:cBhvr>
                                      <p:tavLst>
                                        <p:tav tm="0">
                                          <p:val>
                                            <p:strVal val="#ppt_x"/>
                                          </p:val>
                                        </p:tav>
                                        <p:tav tm="100000">
                                          <p:val>
                                            <p:strVal val="#ppt_x"/>
                                          </p:val>
                                        </p:tav>
                                      </p:tavLst>
                                    </p:anim>
                                    <p:anim calcmode="lin" valueType="num">
                                      <p:cBhvr>
                                        <p:cTn id="14" dur="1000" fill="hold"/>
                                        <p:tgtEl>
                                          <p:spTgt spid="205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064"/>
                                        </p:tgtEl>
                                        <p:attrNameLst>
                                          <p:attrName>style.visibility</p:attrName>
                                        </p:attrNameLst>
                                      </p:cBhvr>
                                      <p:to>
                                        <p:strVal val="visible"/>
                                      </p:to>
                                    </p:set>
                                    <p:animEffect transition="in" filter="fade">
                                      <p:cBhvr>
                                        <p:cTn id="17" dur="1000"/>
                                        <p:tgtEl>
                                          <p:spTgt spid="2064"/>
                                        </p:tgtEl>
                                      </p:cBhvr>
                                    </p:animEffect>
                                    <p:anim calcmode="lin" valueType="num">
                                      <p:cBhvr>
                                        <p:cTn id="18" dur="1000" fill="hold"/>
                                        <p:tgtEl>
                                          <p:spTgt spid="2064"/>
                                        </p:tgtEl>
                                        <p:attrNameLst>
                                          <p:attrName>ppt_x</p:attrName>
                                        </p:attrNameLst>
                                      </p:cBhvr>
                                      <p:tavLst>
                                        <p:tav tm="0">
                                          <p:val>
                                            <p:strVal val="#ppt_x"/>
                                          </p:val>
                                        </p:tav>
                                        <p:tav tm="100000">
                                          <p:val>
                                            <p:strVal val="#ppt_x"/>
                                          </p:val>
                                        </p:tav>
                                      </p:tavLst>
                                    </p:anim>
                                    <p:anim calcmode="lin" valueType="num">
                                      <p:cBhvr>
                                        <p:cTn id="19" dur="1000" fill="hold"/>
                                        <p:tgtEl>
                                          <p:spTgt spid="206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anim calcmode="lin" valueType="num">
                                      <p:cBhvr>
                                        <p:cTn id="28" dur="1000" fill="hold"/>
                                        <p:tgtEl>
                                          <p:spTgt spid="21"/>
                                        </p:tgtEl>
                                        <p:attrNameLst>
                                          <p:attrName>ppt_x</p:attrName>
                                        </p:attrNameLst>
                                      </p:cBhvr>
                                      <p:tavLst>
                                        <p:tav tm="0">
                                          <p:val>
                                            <p:strVal val="#ppt_x"/>
                                          </p:val>
                                        </p:tav>
                                        <p:tav tm="100000">
                                          <p:val>
                                            <p:strVal val="#ppt_x"/>
                                          </p:val>
                                        </p:tav>
                                      </p:tavLst>
                                    </p:anim>
                                    <p:anim calcmode="lin" valueType="num">
                                      <p:cBhvr>
                                        <p:cTn id="29" dur="1000" fill="hold"/>
                                        <p:tgtEl>
                                          <p:spTgt spid="2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1000"/>
                                        <p:tgtEl>
                                          <p:spTgt spid="31"/>
                                        </p:tgtEl>
                                      </p:cBhvr>
                                    </p:animEffect>
                                    <p:anim calcmode="lin" valueType="num">
                                      <p:cBhvr>
                                        <p:cTn id="38" dur="1000" fill="hold"/>
                                        <p:tgtEl>
                                          <p:spTgt spid="31"/>
                                        </p:tgtEl>
                                        <p:attrNameLst>
                                          <p:attrName>ppt_x</p:attrName>
                                        </p:attrNameLst>
                                      </p:cBhvr>
                                      <p:tavLst>
                                        <p:tav tm="0">
                                          <p:val>
                                            <p:strVal val="#ppt_x"/>
                                          </p:val>
                                        </p:tav>
                                        <p:tav tm="100000">
                                          <p:val>
                                            <p:strVal val="#ppt_x"/>
                                          </p:val>
                                        </p:tav>
                                      </p:tavLst>
                                    </p:anim>
                                    <p:anim calcmode="lin" valueType="num">
                                      <p:cBhvr>
                                        <p:cTn id="3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2055"/>
                                        </p:tgtEl>
                                        <p:attrNameLst>
                                          <p:attrName>style.visibility</p:attrName>
                                        </p:attrNameLst>
                                      </p:cBhvr>
                                      <p:to>
                                        <p:strVal val="visible"/>
                                      </p:to>
                                    </p:set>
                                    <p:animEffect transition="in" filter="fade">
                                      <p:cBhvr>
                                        <p:cTn id="44" dur="1000"/>
                                        <p:tgtEl>
                                          <p:spTgt spid="2055"/>
                                        </p:tgtEl>
                                      </p:cBhvr>
                                    </p:animEffect>
                                    <p:anim calcmode="lin" valueType="num">
                                      <p:cBhvr>
                                        <p:cTn id="45" dur="1000" fill="hold"/>
                                        <p:tgtEl>
                                          <p:spTgt spid="2055"/>
                                        </p:tgtEl>
                                        <p:attrNameLst>
                                          <p:attrName>ppt_x</p:attrName>
                                        </p:attrNameLst>
                                      </p:cBhvr>
                                      <p:tavLst>
                                        <p:tav tm="0">
                                          <p:val>
                                            <p:strVal val="#ppt_x"/>
                                          </p:val>
                                        </p:tav>
                                        <p:tav tm="100000">
                                          <p:val>
                                            <p:strVal val="#ppt_x"/>
                                          </p:val>
                                        </p:tav>
                                      </p:tavLst>
                                    </p:anim>
                                    <p:anim calcmode="lin" valueType="num">
                                      <p:cBhvr>
                                        <p:cTn id="46" dur="1000" fill="hold"/>
                                        <p:tgtEl>
                                          <p:spTgt spid="2055"/>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ppt_x</p:attrName>
                                        </p:attrNameLst>
                                      </p:cBhvr>
                                      <p:tavLst>
                                        <p:tav tm="0">
                                          <p:val>
                                            <p:strVal val="#ppt_x"/>
                                          </p:val>
                                        </p:tav>
                                        <p:tav tm="100000">
                                          <p:val>
                                            <p:strVal val="#ppt_x"/>
                                          </p:val>
                                        </p:tav>
                                      </p:tavLst>
                                    </p:anim>
                                    <p:anim calcmode="lin" valueType="num">
                                      <p:cBhvr>
                                        <p:cTn id="51" dur="1000" fill="hold"/>
                                        <p:tgtEl>
                                          <p:spTgt spid="14"/>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2060"/>
                                        </p:tgtEl>
                                        <p:attrNameLst>
                                          <p:attrName>style.visibility</p:attrName>
                                        </p:attrNameLst>
                                      </p:cBhvr>
                                      <p:to>
                                        <p:strVal val="visible"/>
                                      </p:to>
                                    </p:set>
                                    <p:animEffect transition="in" filter="fade">
                                      <p:cBhvr>
                                        <p:cTn id="54" dur="1000"/>
                                        <p:tgtEl>
                                          <p:spTgt spid="2060"/>
                                        </p:tgtEl>
                                      </p:cBhvr>
                                    </p:animEffect>
                                    <p:anim calcmode="lin" valueType="num">
                                      <p:cBhvr>
                                        <p:cTn id="55" dur="1000" fill="hold"/>
                                        <p:tgtEl>
                                          <p:spTgt spid="2060"/>
                                        </p:tgtEl>
                                        <p:attrNameLst>
                                          <p:attrName>ppt_x</p:attrName>
                                        </p:attrNameLst>
                                      </p:cBhvr>
                                      <p:tavLst>
                                        <p:tav tm="0">
                                          <p:val>
                                            <p:strVal val="#ppt_x"/>
                                          </p:val>
                                        </p:tav>
                                        <p:tav tm="100000">
                                          <p:val>
                                            <p:strVal val="#ppt_x"/>
                                          </p:val>
                                        </p:tav>
                                      </p:tavLst>
                                    </p:anim>
                                    <p:anim calcmode="lin" valueType="num">
                                      <p:cBhvr>
                                        <p:cTn id="56" dur="1000" fill="hold"/>
                                        <p:tgtEl>
                                          <p:spTgt spid="206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1000"/>
                                        <p:tgtEl>
                                          <p:spTgt spid="28"/>
                                        </p:tgtEl>
                                      </p:cBhvr>
                                    </p:animEffect>
                                    <p:anim calcmode="lin" valueType="num">
                                      <p:cBhvr>
                                        <p:cTn id="60" dur="1000" fill="hold"/>
                                        <p:tgtEl>
                                          <p:spTgt spid="28"/>
                                        </p:tgtEl>
                                        <p:attrNameLst>
                                          <p:attrName>ppt_x</p:attrName>
                                        </p:attrNameLst>
                                      </p:cBhvr>
                                      <p:tavLst>
                                        <p:tav tm="0">
                                          <p:val>
                                            <p:strVal val="#ppt_x"/>
                                          </p:val>
                                        </p:tav>
                                        <p:tav tm="100000">
                                          <p:val>
                                            <p:strVal val="#ppt_x"/>
                                          </p:val>
                                        </p:tav>
                                      </p:tavLst>
                                    </p:anim>
                                    <p:anim calcmode="lin" valueType="num">
                                      <p:cBhvr>
                                        <p:cTn id="61" dur="1000" fill="hold"/>
                                        <p:tgtEl>
                                          <p:spTgt spid="28"/>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fade">
                                      <p:cBhvr>
                                        <p:cTn id="64" dur="1000"/>
                                        <p:tgtEl>
                                          <p:spTgt spid="29"/>
                                        </p:tgtEl>
                                      </p:cBhvr>
                                    </p:animEffect>
                                    <p:anim calcmode="lin" valueType="num">
                                      <p:cBhvr>
                                        <p:cTn id="65" dur="1000" fill="hold"/>
                                        <p:tgtEl>
                                          <p:spTgt spid="29"/>
                                        </p:tgtEl>
                                        <p:attrNameLst>
                                          <p:attrName>ppt_x</p:attrName>
                                        </p:attrNameLst>
                                      </p:cBhvr>
                                      <p:tavLst>
                                        <p:tav tm="0">
                                          <p:val>
                                            <p:strVal val="#ppt_x"/>
                                          </p:val>
                                        </p:tav>
                                        <p:tav tm="100000">
                                          <p:val>
                                            <p:strVal val="#ppt_x"/>
                                          </p:val>
                                        </p:tav>
                                      </p:tavLst>
                                    </p:anim>
                                    <p:anim calcmode="lin" valueType="num">
                                      <p:cBhvr>
                                        <p:cTn id="66" dur="1000" fill="hold"/>
                                        <p:tgtEl>
                                          <p:spTgt spid="29"/>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fade">
                                      <p:cBhvr>
                                        <p:cTn id="69" dur="1000"/>
                                        <p:tgtEl>
                                          <p:spTgt spid="30"/>
                                        </p:tgtEl>
                                      </p:cBhvr>
                                    </p:animEffect>
                                    <p:anim calcmode="lin" valueType="num">
                                      <p:cBhvr>
                                        <p:cTn id="70" dur="1000" fill="hold"/>
                                        <p:tgtEl>
                                          <p:spTgt spid="30"/>
                                        </p:tgtEl>
                                        <p:attrNameLst>
                                          <p:attrName>ppt_x</p:attrName>
                                        </p:attrNameLst>
                                      </p:cBhvr>
                                      <p:tavLst>
                                        <p:tav tm="0">
                                          <p:val>
                                            <p:strVal val="#ppt_x"/>
                                          </p:val>
                                        </p:tav>
                                        <p:tav tm="100000">
                                          <p:val>
                                            <p:strVal val="#ppt_x"/>
                                          </p:val>
                                        </p:tav>
                                      </p:tavLst>
                                    </p:anim>
                                    <p:anim calcmode="lin" valueType="num">
                                      <p:cBhvr>
                                        <p:cTn id="71" dur="1000" fill="hold"/>
                                        <p:tgtEl>
                                          <p:spTgt spid="30"/>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fade">
                                      <p:cBhvr>
                                        <p:cTn id="74" dur="1000"/>
                                        <p:tgtEl>
                                          <p:spTgt spid="32"/>
                                        </p:tgtEl>
                                      </p:cBhvr>
                                    </p:animEffect>
                                    <p:anim calcmode="lin" valueType="num">
                                      <p:cBhvr>
                                        <p:cTn id="75" dur="1000" fill="hold"/>
                                        <p:tgtEl>
                                          <p:spTgt spid="32"/>
                                        </p:tgtEl>
                                        <p:attrNameLst>
                                          <p:attrName>ppt_x</p:attrName>
                                        </p:attrNameLst>
                                      </p:cBhvr>
                                      <p:tavLst>
                                        <p:tav tm="0">
                                          <p:val>
                                            <p:strVal val="#ppt_x"/>
                                          </p:val>
                                        </p:tav>
                                        <p:tav tm="100000">
                                          <p:val>
                                            <p:strVal val="#ppt_x"/>
                                          </p:val>
                                        </p:tav>
                                      </p:tavLst>
                                    </p:anim>
                                    <p:anim calcmode="lin" valueType="num">
                                      <p:cBhvr>
                                        <p:cTn id="76"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2059"/>
                                        </p:tgtEl>
                                        <p:attrNameLst>
                                          <p:attrName>style.visibility</p:attrName>
                                        </p:attrNameLst>
                                      </p:cBhvr>
                                      <p:to>
                                        <p:strVal val="visible"/>
                                      </p:to>
                                    </p:set>
                                    <p:animEffect transition="in" filter="fade">
                                      <p:cBhvr>
                                        <p:cTn id="81" dur="1000"/>
                                        <p:tgtEl>
                                          <p:spTgt spid="2059"/>
                                        </p:tgtEl>
                                      </p:cBhvr>
                                    </p:animEffect>
                                    <p:anim calcmode="lin" valueType="num">
                                      <p:cBhvr>
                                        <p:cTn id="82" dur="1000" fill="hold"/>
                                        <p:tgtEl>
                                          <p:spTgt spid="2059"/>
                                        </p:tgtEl>
                                        <p:attrNameLst>
                                          <p:attrName>ppt_x</p:attrName>
                                        </p:attrNameLst>
                                      </p:cBhvr>
                                      <p:tavLst>
                                        <p:tav tm="0">
                                          <p:val>
                                            <p:strVal val="#ppt_x"/>
                                          </p:val>
                                        </p:tav>
                                        <p:tav tm="100000">
                                          <p:val>
                                            <p:strVal val="#ppt_x"/>
                                          </p:val>
                                        </p:tav>
                                      </p:tavLst>
                                    </p:anim>
                                    <p:anim calcmode="lin" valueType="num">
                                      <p:cBhvr>
                                        <p:cTn id="83" dur="1000" fill="hold"/>
                                        <p:tgtEl>
                                          <p:spTgt spid="2059"/>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057"/>
                                        </p:tgtEl>
                                        <p:attrNameLst>
                                          <p:attrName>style.visibility</p:attrName>
                                        </p:attrNameLst>
                                      </p:cBhvr>
                                      <p:to>
                                        <p:strVal val="visible"/>
                                      </p:to>
                                    </p:set>
                                    <p:animEffect transition="in" filter="fade">
                                      <p:cBhvr>
                                        <p:cTn id="86" dur="1000"/>
                                        <p:tgtEl>
                                          <p:spTgt spid="2057"/>
                                        </p:tgtEl>
                                      </p:cBhvr>
                                    </p:animEffect>
                                    <p:anim calcmode="lin" valueType="num">
                                      <p:cBhvr>
                                        <p:cTn id="87" dur="1000" fill="hold"/>
                                        <p:tgtEl>
                                          <p:spTgt spid="2057"/>
                                        </p:tgtEl>
                                        <p:attrNameLst>
                                          <p:attrName>ppt_x</p:attrName>
                                        </p:attrNameLst>
                                      </p:cBhvr>
                                      <p:tavLst>
                                        <p:tav tm="0">
                                          <p:val>
                                            <p:strVal val="#ppt_x"/>
                                          </p:val>
                                        </p:tav>
                                        <p:tav tm="100000">
                                          <p:val>
                                            <p:strVal val="#ppt_x"/>
                                          </p:val>
                                        </p:tav>
                                      </p:tavLst>
                                    </p:anim>
                                    <p:anim calcmode="lin" valueType="num">
                                      <p:cBhvr>
                                        <p:cTn id="88" dur="1000" fill="hold"/>
                                        <p:tgtEl>
                                          <p:spTgt spid="2057"/>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066"/>
                                        </p:tgtEl>
                                        <p:attrNameLst>
                                          <p:attrName>style.visibility</p:attrName>
                                        </p:attrNameLst>
                                      </p:cBhvr>
                                      <p:to>
                                        <p:strVal val="visible"/>
                                      </p:to>
                                    </p:set>
                                    <p:animEffect transition="in" filter="fade">
                                      <p:cBhvr>
                                        <p:cTn id="91" dur="1000"/>
                                        <p:tgtEl>
                                          <p:spTgt spid="2066"/>
                                        </p:tgtEl>
                                      </p:cBhvr>
                                    </p:animEffect>
                                    <p:anim calcmode="lin" valueType="num">
                                      <p:cBhvr>
                                        <p:cTn id="92" dur="1000" fill="hold"/>
                                        <p:tgtEl>
                                          <p:spTgt spid="2066"/>
                                        </p:tgtEl>
                                        <p:attrNameLst>
                                          <p:attrName>ppt_x</p:attrName>
                                        </p:attrNameLst>
                                      </p:cBhvr>
                                      <p:tavLst>
                                        <p:tav tm="0">
                                          <p:val>
                                            <p:strVal val="#ppt_x"/>
                                          </p:val>
                                        </p:tav>
                                        <p:tav tm="100000">
                                          <p:val>
                                            <p:strVal val="#ppt_x"/>
                                          </p:val>
                                        </p:tav>
                                      </p:tavLst>
                                    </p:anim>
                                    <p:anim calcmode="lin" valueType="num">
                                      <p:cBhvr>
                                        <p:cTn id="93" dur="1000" fill="hold"/>
                                        <p:tgtEl>
                                          <p:spTgt spid="2066"/>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4"/>
                                        </p:tgtEl>
                                        <p:attrNameLst>
                                          <p:attrName>style.visibility</p:attrName>
                                        </p:attrNameLst>
                                      </p:cBhvr>
                                      <p:to>
                                        <p:strVal val="visible"/>
                                      </p:to>
                                    </p:set>
                                    <p:animEffect transition="in" filter="fade">
                                      <p:cBhvr>
                                        <p:cTn id="96" dur="1000"/>
                                        <p:tgtEl>
                                          <p:spTgt spid="24"/>
                                        </p:tgtEl>
                                      </p:cBhvr>
                                    </p:animEffect>
                                    <p:anim calcmode="lin" valueType="num">
                                      <p:cBhvr>
                                        <p:cTn id="97" dur="1000" fill="hold"/>
                                        <p:tgtEl>
                                          <p:spTgt spid="24"/>
                                        </p:tgtEl>
                                        <p:attrNameLst>
                                          <p:attrName>ppt_x</p:attrName>
                                        </p:attrNameLst>
                                      </p:cBhvr>
                                      <p:tavLst>
                                        <p:tav tm="0">
                                          <p:val>
                                            <p:strVal val="#ppt_x"/>
                                          </p:val>
                                        </p:tav>
                                        <p:tav tm="100000">
                                          <p:val>
                                            <p:strVal val="#ppt_x"/>
                                          </p:val>
                                        </p:tav>
                                      </p:tavLst>
                                    </p:anim>
                                    <p:anim calcmode="lin" valueType="num">
                                      <p:cBhvr>
                                        <p:cTn id="98" dur="1000" fill="hold"/>
                                        <p:tgtEl>
                                          <p:spTgt spid="24"/>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5"/>
                                        </p:tgtEl>
                                        <p:attrNameLst>
                                          <p:attrName>style.visibility</p:attrName>
                                        </p:attrNameLst>
                                      </p:cBhvr>
                                      <p:to>
                                        <p:strVal val="visible"/>
                                      </p:to>
                                    </p:set>
                                    <p:animEffect transition="in" filter="fade">
                                      <p:cBhvr>
                                        <p:cTn id="101" dur="1000"/>
                                        <p:tgtEl>
                                          <p:spTgt spid="25"/>
                                        </p:tgtEl>
                                      </p:cBhvr>
                                    </p:animEffect>
                                    <p:anim calcmode="lin" valueType="num">
                                      <p:cBhvr>
                                        <p:cTn id="102" dur="1000" fill="hold"/>
                                        <p:tgtEl>
                                          <p:spTgt spid="25"/>
                                        </p:tgtEl>
                                        <p:attrNameLst>
                                          <p:attrName>ppt_x</p:attrName>
                                        </p:attrNameLst>
                                      </p:cBhvr>
                                      <p:tavLst>
                                        <p:tav tm="0">
                                          <p:val>
                                            <p:strVal val="#ppt_x"/>
                                          </p:val>
                                        </p:tav>
                                        <p:tav tm="100000">
                                          <p:val>
                                            <p:strVal val="#ppt_x"/>
                                          </p:val>
                                        </p:tav>
                                      </p:tavLst>
                                    </p:anim>
                                    <p:anim calcmode="lin" valueType="num">
                                      <p:cBhvr>
                                        <p:cTn id="103" dur="1000" fill="hold"/>
                                        <p:tgtEl>
                                          <p:spTgt spid="25"/>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26"/>
                                        </p:tgtEl>
                                        <p:attrNameLst>
                                          <p:attrName>style.visibility</p:attrName>
                                        </p:attrNameLst>
                                      </p:cBhvr>
                                      <p:to>
                                        <p:strVal val="visible"/>
                                      </p:to>
                                    </p:set>
                                    <p:animEffect transition="in" filter="fade">
                                      <p:cBhvr>
                                        <p:cTn id="106" dur="1000"/>
                                        <p:tgtEl>
                                          <p:spTgt spid="26"/>
                                        </p:tgtEl>
                                      </p:cBhvr>
                                    </p:animEffect>
                                    <p:anim calcmode="lin" valueType="num">
                                      <p:cBhvr>
                                        <p:cTn id="107" dur="1000" fill="hold"/>
                                        <p:tgtEl>
                                          <p:spTgt spid="26"/>
                                        </p:tgtEl>
                                        <p:attrNameLst>
                                          <p:attrName>ppt_x</p:attrName>
                                        </p:attrNameLst>
                                      </p:cBhvr>
                                      <p:tavLst>
                                        <p:tav tm="0">
                                          <p:val>
                                            <p:strVal val="#ppt_x"/>
                                          </p:val>
                                        </p:tav>
                                        <p:tav tm="100000">
                                          <p:val>
                                            <p:strVal val="#ppt_x"/>
                                          </p:val>
                                        </p:tav>
                                      </p:tavLst>
                                    </p:anim>
                                    <p:anim calcmode="lin" valueType="num">
                                      <p:cBhvr>
                                        <p:cTn id="108" dur="1000" fill="hold"/>
                                        <p:tgtEl>
                                          <p:spTgt spid="26"/>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33"/>
                                        </p:tgtEl>
                                        <p:attrNameLst>
                                          <p:attrName>style.visibility</p:attrName>
                                        </p:attrNameLst>
                                      </p:cBhvr>
                                      <p:to>
                                        <p:strVal val="visible"/>
                                      </p:to>
                                    </p:set>
                                    <p:animEffect transition="in" filter="fade">
                                      <p:cBhvr>
                                        <p:cTn id="111" dur="1000"/>
                                        <p:tgtEl>
                                          <p:spTgt spid="33"/>
                                        </p:tgtEl>
                                      </p:cBhvr>
                                    </p:animEffect>
                                    <p:anim calcmode="lin" valueType="num">
                                      <p:cBhvr>
                                        <p:cTn id="112" dur="1000" fill="hold"/>
                                        <p:tgtEl>
                                          <p:spTgt spid="33"/>
                                        </p:tgtEl>
                                        <p:attrNameLst>
                                          <p:attrName>ppt_x</p:attrName>
                                        </p:attrNameLst>
                                      </p:cBhvr>
                                      <p:tavLst>
                                        <p:tav tm="0">
                                          <p:val>
                                            <p:strVal val="#ppt_x"/>
                                          </p:val>
                                        </p:tav>
                                        <p:tav tm="100000">
                                          <p:val>
                                            <p:strVal val="#ppt_x"/>
                                          </p:val>
                                        </p:tav>
                                      </p:tavLst>
                                    </p:anim>
                                    <p:anim calcmode="lin" valueType="num">
                                      <p:cBhvr>
                                        <p:cTn id="113"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2" grpId="0" animBg="1"/>
      <p:bldP spid="2059" grpId="0" animBg="1"/>
      <p:bldP spid="2055" grpId="0" animBg="1"/>
      <p:bldP spid="2051" grpId="0" animBg="1"/>
      <p:bldP spid="2057" grpId="0" animBg="1"/>
      <p:bldP spid="2064" grpId="0" animBg="1"/>
      <p:bldP spid="2066" grpId="0" animBg="1"/>
      <p:bldP spid="14" grpId="0" animBg="1"/>
      <p:bldP spid="2060" grpId="0" animBg="1"/>
      <p:bldP spid="20" grpId="0" animBg="1"/>
      <p:bldP spid="21" grpId="0" animBg="1"/>
      <p:bldP spid="22" grpId="0" animBg="1"/>
      <p:bldP spid="24" grpId="0" animBg="1"/>
      <p:bldP spid="25" grpId="0" animBg="1"/>
      <p:bldP spid="26" grpId="0" animBg="1"/>
      <p:bldP spid="28" grpId="0" animBg="1"/>
      <p:bldP spid="29" grpId="0" animBg="1"/>
      <p:bldP spid="30" grpId="0" animBg="1"/>
      <p:bldP spid="31" grpId="0"/>
      <p:bldP spid="32" grpId="0"/>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2633980" y="2872141"/>
            <a:ext cx="6924040" cy="830997"/>
          </a:xfrm>
          <a:prstGeom prst="rect">
            <a:avLst/>
          </a:prstGeom>
          <a:noFill/>
        </p:spPr>
        <p:txBody>
          <a:bodyPr wrap="square" lIns="91440" tIns="45720" rIns="91440" bIns="45720" rtlCol="0">
            <a:spAutoFit/>
          </a:bodyPr>
          <a:lstStyle/>
          <a:p>
            <a:pPr algn="ctr"/>
            <a:r>
              <a:rPr lang="zh-CN" altLang="en-US" sz="4800" dirty="0" smtClean="0">
                <a:solidFill>
                  <a:srgbClr val="004F8A"/>
                </a:solidFill>
                <a:latin typeface="张海山锐线体简" panose="02000000000000000000" pitchFamily="2" charset="-122"/>
                <a:ea typeface="张海山锐线体简" panose="02000000000000000000" pitchFamily="2" charset="-122"/>
                <a:sym typeface="+mn-ea"/>
              </a:rPr>
              <a:t>单击添加您的标题</a:t>
            </a:r>
            <a:endParaRPr lang="zh-CN" altLang="en-US" sz="4800" dirty="0">
              <a:solidFill>
                <a:srgbClr val="004F8A"/>
              </a:solidFill>
              <a:latin typeface="张海山锐线体简" panose="02000000000000000000" pitchFamily="2" charset="-122"/>
              <a:ea typeface="张海山锐线体简" panose="02000000000000000000" pitchFamily="2" charset="-122"/>
              <a:sym typeface="+mn-ea"/>
            </a:endParaRPr>
          </a:p>
        </p:txBody>
      </p:sp>
      <p:sp>
        <p:nvSpPr>
          <p:cNvPr id="16" name="文本框 36"/>
          <p:cNvSpPr txBox="1"/>
          <p:nvPr/>
        </p:nvSpPr>
        <p:spPr>
          <a:xfrm>
            <a:off x="3522663" y="3768437"/>
            <a:ext cx="5146675" cy="587597"/>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2000"/>
              </a:lnSpc>
            </a:pPr>
            <a:r>
              <a:rPr lang="zh-CN" altLang="en-US" sz="1333" dirty="0">
                <a:solidFill>
                  <a:schemeClr val="tx2">
                    <a:lumMod val="75000"/>
                  </a:schemeClr>
                </a:solidFill>
                <a:latin typeface="张海山锐线体简" panose="02000000000000000000" pitchFamily="2" charset="-122"/>
                <a:ea typeface="张海山锐线体简" panose="02000000000000000000" pitchFamily="2" charset="-122"/>
                <a:sym typeface="+mn-ea"/>
              </a:rPr>
              <a:t>单击此处输入您的文本，单击此处输入您的文，本单击此处输入您的文本，本单击此处输入您的文本</a:t>
            </a:r>
          </a:p>
        </p:txBody>
      </p:sp>
      <p:sp>
        <p:nvSpPr>
          <p:cNvPr id="13" name="文本框 11"/>
          <p:cNvSpPr txBox="1"/>
          <p:nvPr/>
        </p:nvSpPr>
        <p:spPr>
          <a:xfrm>
            <a:off x="3928270" y="1911677"/>
            <a:ext cx="4335463" cy="1077218"/>
          </a:xfrm>
          <a:prstGeom prst="rect">
            <a:avLst/>
          </a:prstGeom>
          <a:noFill/>
        </p:spPr>
        <p:txBody>
          <a:bodyPr wrap="square" lIns="91440" tIns="45720" rIns="91440" bIns="45720" rtlCol="0">
            <a:spAutoFit/>
          </a:bodyPr>
          <a:lstStyle/>
          <a:p>
            <a:pPr algn="ctr"/>
            <a:r>
              <a:rPr lang="en-US" altLang="zh-CN" sz="6400" dirty="0">
                <a:solidFill>
                  <a:srgbClr val="004F8A"/>
                </a:solidFill>
                <a:latin typeface="张海山锐线体简" panose="02000000000000000000" pitchFamily="2" charset="-122"/>
                <a:ea typeface="张海山锐线体简" panose="02000000000000000000" pitchFamily="2" charset="-122"/>
                <a:sym typeface="+mn-ea"/>
              </a:rPr>
              <a:t>PART </a:t>
            </a:r>
            <a:r>
              <a:rPr lang="en-US" altLang="zh-CN" sz="6400" dirty="0" smtClean="0">
                <a:solidFill>
                  <a:srgbClr val="004F8A"/>
                </a:solidFill>
                <a:latin typeface="张海山锐线体简" panose="02000000000000000000" pitchFamily="2" charset="-122"/>
                <a:ea typeface="张海山锐线体简" panose="02000000000000000000" pitchFamily="2" charset="-122"/>
                <a:sym typeface="+mn-ea"/>
              </a:rPr>
              <a:t>03</a:t>
            </a:r>
            <a:endParaRPr lang="zh-CN" altLang="en-US" sz="6400" dirty="0">
              <a:solidFill>
                <a:srgbClr val="004F8A"/>
              </a:solidFill>
              <a:latin typeface="张海山锐线体简" panose="02000000000000000000" pitchFamily="2" charset="-122"/>
              <a:ea typeface="张海山锐线体简" panose="02000000000000000000" pitchFamily="2" charset="-122"/>
              <a:sym typeface="+mn-ea"/>
            </a:endParaRPr>
          </a:p>
        </p:txBody>
      </p:sp>
      <p:grpSp>
        <p:nvGrpSpPr>
          <p:cNvPr id="7" name="组合 6"/>
          <p:cNvGrpSpPr/>
          <p:nvPr/>
        </p:nvGrpSpPr>
        <p:grpSpPr>
          <a:xfrm>
            <a:off x="323794" y="2274719"/>
            <a:ext cx="606281" cy="1194843"/>
            <a:chOff x="231914" y="1863941"/>
            <a:chExt cx="305354" cy="601784"/>
          </a:xfrm>
        </p:grpSpPr>
        <p:sp>
          <p:nvSpPr>
            <p:cNvPr id="8" name="等腰三角形 7"/>
            <p:cNvSpPr/>
            <p:nvPr/>
          </p:nvSpPr>
          <p:spPr>
            <a:xfrm rot="5400000">
              <a:off x="124628" y="2053162"/>
              <a:ext cx="452027" cy="223342"/>
            </a:xfrm>
            <a:prstGeom prst="triangle">
              <a:avLst/>
            </a:pr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4F8A"/>
                </a:solidFill>
              </a:endParaRPr>
            </a:p>
          </p:txBody>
        </p:sp>
        <p:sp>
          <p:nvSpPr>
            <p:cNvPr id="9" name="任意多边形 8"/>
            <p:cNvSpPr/>
            <p:nvPr/>
          </p:nvSpPr>
          <p:spPr>
            <a:xfrm rot="10800000">
              <a:off x="231914" y="1863941"/>
              <a:ext cx="305354" cy="601784"/>
            </a:xfrm>
            <a:custGeom>
              <a:avLst/>
              <a:gdLst>
                <a:gd name="connsiteX0" fmla="*/ 285262 w 289169"/>
                <a:gd name="connsiteY0" fmla="*/ 0 h 601784"/>
                <a:gd name="connsiteX1" fmla="*/ 0 w 289169"/>
                <a:gd name="connsiteY1" fmla="*/ 300892 h 601784"/>
                <a:gd name="connsiteX2" fmla="*/ 289169 w 289169"/>
                <a:gd name="connsiteY2" fmla="*/ 601784 h 601784"/>
                <a:gd name="connsiteX3" fmla="*/ 289169 w 289169"/>
                <a:gd name="connsiteY3" fmla="*/ 601784 h 601784"/>
                <a:gd name="connsiteX4" fmla="*/ 289169 w 289169"/>
                <a:gd name="connsiteY4" fmla="*/ 601784 h 601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169" h="601784">
                  <a:moveTo>
                    <a:pt x="285262" y="0"/>
                  </a:moveTo>
                  <a:lnTo>
                    <a:pt x="0" y="300892"/>
                  </a:lnTo>
                  <a:lnTo>
                    <a:pt x="289169" y="601784"/>
                  </a:lnTo>
                  <a:lnTo>
                    <a:pt x="289169" y="601784"/>
                  </a:lnTo>
                  <a:lnTo>
                    <a:pt x="289169" y="601784"/>
                  </a:lnTo>
                </a:path>
              </a:pathLst>
            </a:custGeom>
            <a:ln w="9525">
              <a:solidFill>
                <a:srgbClr val="004F8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grpSp>
        <p:nvGrpSpPr>
          <p:cNvPr id="10" name="组合 9"/>
          <p:cNvGrpSpPr/>
          <p:nvPr/>
        </p:nvGrpSpPr>
        <p:grpSpPr>
          <a:xfrm rot="10800000">
            <a:off x="11268566" y="2274719"/>
            <a:ext cx="606281" cy="1194843"/>
            <a:chOff x="231914" y="1863941"/>
            <a:chExt cx="305354" cy="601784"/>
          </a:xfrm>
        </p:grpSpPr>
        <p:sp>
          <p:nvSpPr>
            <p:cNvPr id="15" name="等腰三角形 14"/>
            <p:cNvSpPr/>
            <p:nvPr/>
          </p:nvSpPr>
          <p:spPr>
            <a:xfrm rot="5400000">
              <a:off x="124628" y="2053162"/>
              <a:ext cx="452027" cy="223342"/>
            </a:xfrm>
            <a:prstGeom prst="triangle">
              <a:avLst/>
            </a:pr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4F8A"/>
                </a:solidFill>
              </a:endParaRPr>
            </a:p>
          </p:txBody>
        </p:sp>
        <p:sp>
          <p:nvSpPr>
            <p:cNvPr id="17" name="任意多边形 16"/>
            <p:cNvSpPr/>
            <p:nvPr/>
          </p:nvSpPr>
          <p:spPr>
            <a:xfrm rot="10800000">
              <a:off x="231914" y="1863941"/>
              <a:ext cx="305354" cy="601784"/>
            </a:xfrm>
            <a:custGeom>
              <a:avLst/>
              <a:gdLst>
                <a:gd name="connsiteX0" fmla="*/ 285262 w 289169"/>
                <a:gd name="connsiteY0" fmla="*/ 0 h 601784"/>
                <a:gd name="connsiteX1" fmla="*/ 0 w 289169"/>
                <a:gd name="connsiteY1" fmla="*/ 300892 h 601784"/>
                <a:gd name="connsiteX2" fmla="*/ 289169 w 289169"/>
                <a:gd name="connsiteY2" fmla="*/ 601784 h 601784"/>
                <a:gd name="connsiteX3" fmla="*/ 289169 w 289169"/>
                <a:gd name="connsiteY3" fmla="*/ 601784 h 601784"/>
                <a:gd name="connsiteX4" fmla="*/ 289169 w 289169"/>
                <a:gd name="connsiteY4" fmla="*/ 601784 h 601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169" h="601784">
                  <a:moveTo>
                    <a:pt x="285262" y="0"/>
                  </a:moveTo>
                  <a:lnTo>
                    <a:pt x="0" y="300892"/>
                  </a:lnTo>
                  <a:lnTo>
                    <a:pt x="289169" y="601784"/>
                  </a:lnTo>
                  <a:lnTo>
                    <a:pt x="289169" y="601784"/>
                  </a:lnTo>
                  <a:lnTo>
                    <a:pt x="289169" y="601784"/>
                  </a:lnTo>
                </a:path>
              </a:pathLst>
            </a:custGeom>
            <a:ln w="9525">
              <a:solidFill>
                <a:srgbClr val="004F8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spTree>
    <p:extLst>
      <p:ext uri="{BB962C8B-B14F-4D97-AF65-F5344CB8AC3E}">
        <p14:creationId xmlns:p14="http://schemas.microsoft.com/office/powerpoint/2010/main" val="1276437806"/>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4" presetClass="entr" presetSubtype="1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randombar(horizontal)">
                                      <p:cBhvr>
                                        <p:cTn id="16" dur="500"/>
                                        <p:tgtEl>
                                          <p:spTgt spid="13"/>
                                        </p:tgtEl>
                                      </p:cBhvr>
                                    </p:animEffect>
                                  </p:childTnLst>
                                </p:cTn>
                              </p:par>
                            </p:childTnLst>
                          </p:cTn>
                        </p:par>
                        <p:par>
                          <p:cTn id="17" fill="hold">
                            <p:stCondLst>
                              <p:cond delay="1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2"/>
                                        </p:tgtEl>
                                        <p:attrNameLst>
                                          <p:attrName>ppt_y</p:attrName>
                                        </p:attrNameLst>
                                      </p:cBhvr>
                                      <p:tavLst>
                                        <p:tav tm="0">
                                          <p:val>
                                            <p:strVal val="#ppt_y"/>
                                          </p:val>
                                        </p:tav>
                                        <p:tav tm="100000">
                                          <p:val>
                                            <p:strVal val="#ppt_y"/>
                                          </p:val>
                                        </p:tav>
                                      </p:tavLst>
                                    </p:anim>
                                    <p:anim calcmode="lin" valueType="num">
                                      <p:cBhvr>
                                        <p:cTn id="22"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2"/>
                                        </p:tgtEl>
                                      </p:cBhvr>
                                    </p:animEffect>
                                  </p:childTnLst>
                                </p:cTn>
                              </p:par>
                            </p:childTnLst>
                          </p:cTn>
                        </p:par>
                        <p:par>
                          <p:cTn id="25" fill="hold">
                            <p:stCondLst>
                              <p:cond delay="1850"/>
                            </p:stCondLst>
                            <p:childTnLst>
                              <p:par>
                                <p:cTn id="26" presetID="42" presetClass="entr" presetSubtype="0"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 name="Freeform 7"/>
          <p:cNvSpPr>
            <a:spLocks/>
          </p:cNvSpPr>
          <p:nvPr/>
        </p:nvSpPr>
        <p:spPr bwMode="auto">
          <a:xfrm>
            <a:off x="5838502" y="2046693"/>
            <a:ext cx="2719385" cy="1653031"/>
          </a:xfrm>
          <a:custGeom>
            <a:avLst/>
            <a:gdLst>
              <a:gd name="T0" fmla="*/ 0 w 312"/>
              <a:gd name="T1" fmla="*/ 95 h 190"/>
              <a:gd name="T2" fmla="*/ 95 w 312"/>
              <a:gd name="T3" fmla="*/ 190 h 190"/>
              <a:gd name="T4" fmla="*/ 95 w 312"/>
              <a:gd name="T5" fmla="*/ 190 h 190"/>
              <a:gd name="T6" fmla="*/ 312 w 312"/>
              <a:gd name="T7" fmla="*/ 190 h 190"/>
              <a:gd name="T8" fmla="*/ 312 w 312"/>
              <a:gd name="T9" fmla="*/ 0 h 190"/>
              <a:gd name="T10" fmla="*/ 95 w 312"/>
              <a:gd name="T11" fmla="*/ 0 h 190"/>
              <a:gd name="T12" fmla="*/ 95 w 312"/>
              <a:gd name="T13" fmla="*/ 0 h 190"/>
              <a:gd name="T14" fmla="*/ 95 w 312"/>
              <a:gd name="T15" fmla="*/ 0 h 190"/>
              <a:gd name="T16" fmla="*/ 95 w 312"/>
              <a:gd name="T17" fmla="*/ 0 h 190"/>
              <a:gd name="T18" fmla="*/ 95 w 312"/>
              <a:gd name="T19" fmla="*/ 0 h 190"/>
              <a:gd name="T20" fmla="*/ 0 w 312"/>
              <a:gd name="T21" fmla="*/ 9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190">
                <a:moveTo>
                  <a:pt x="0" y="95"/>
                </a:moveTo>
                <a:cubicBezTo>
                  <a:pt x="0" y="147"/>
                  <a:pt x="42" y="190"/>
                  <a:pt x="95" y="190"/>
                </a:cubicBezTo>
                <a:cubicBezTo>
                  <a:pt x="95" y="190"/>
                  <a:pt x="95" y="190"/>
                  <a:pt x="95" y="190"/>
                </a:cubicBezTo>
                <a:cubicBezTo>
                  <a:pt x="312" y="190"/>
                  <a:pt x="312" y="190"/>
                  <a:pt x="312" y="190"/>
                </a:cubicBezTo>
                <a:cubicBezTo>
                  <a:pt x="312" y="0"/>
                  <a:pt x="312" y="0"/>
                  <a:pt x="312" y="0"/>
                </a:cubicBez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42" y="1"/>
                  <a:pt x="0" y="43"/>
                  <a:pt x="0" y="95"/>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110" name="Freeform 19"/>
          <p:cNvSpPr>
            <a:spLocks/>
          </p:cNvSpPr>
          <p:nvPr/>
        </p:nvSpPr>
        <p:spPr bwMode="auto">
          <a:xfrm>
            <a:off x="5864330" y="3238497"/>
            <a:ext cx="1645653" cy="2712003"/>
          </a:xfrm>
          <a:custGeom>
            <a:avLst/>
            <a:gdLst>
              <a:gd name="T0" fmla="*/ 95 w 189"/>
              <a:gd name="T1" fmla="*/ 0 h 311"/>
              <a:gd name="T2" fmla="*/ 0 w 189"/>
              <a:gd name="T3" fmla="*/ 94 h 311"/>
              <a:gd name="T4" fmla="*/ 0 w 189"/>
              <a:gd name="T5" fmla="*/ 94 h 311"/>
              <a:gd name="T6" fmla="*/ 0 w 189"/>
              <a:gd name="T7" fmla="*/ 311 h 311"/>
              <a:gd name="T8" fmla="*/ 189 w 189"/>
              <a:gd name="T9" fmla="*/ 311 h 311"/>
              <a:gd name="T10" fmla="*/ 189 w 189"/>
              <a:gd name="T11" fmla="*/ 95 h 311"/>
              <a:gd name="T12" fmla="*/ 189 w 189"/>
              <a:gd name="T13" fmla="*/ 95 h 311"/>
              <a:gd name="T14" fmla="*/ 189 w 189"/>
              <a:gd name="T15" fmla="*/ 95 h 311"/>
              <a:gd name="T16" fmla="*/ 189 w 189"/>
              <a:gd name="T17" fmla="*/ 94 h 311"/>
              <a:gd name="T18" fmla="*/ 189 w 189"/>
              <a:gd name="T19" fmla="*/ 94 h 311"/>
              <a:gd name="T20" fmla="*/ 95 w 189"/>
              <a:gd name="T21"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9" h="311">
                <a:moveTo>
                  <a:pt x="95" y="0"/>
                </a:moveTo>
                <a:cubicBezTo>
                  <a:pt x="42" y="0"/>
                  <a:pt x="0" y="42"/>
                  <a:pt x="0" y="94"/>
                </a:cubicBezTo>
                <a:cubicBezTo>
                  <a:pt x="0" y="94"/>
                  <a:pt x="0" y="94"/>
                  <a:pt x="0" y="94"/>
                </a:cubicBezTo>
                <a:cubicBezTo>
                  <a:pt x="0" y="311"/>
                  <a:pt x="0" y="311"/>
                  <a:pt x="0" y="311"/>
                </a:cubicBezTo>
                <a:cubicBezTo>
                  <a:pt x="189" y="311"/>
                  <a:pt x="189" y="311"/>
                  <a:pt x="189" y="311"/>
                </a:cubicBezTo>
                <a:cubicBezTo>
                  <a:pt x="189" y="95"/>
                  <a:pt x="189" y="95"/>
                  <a:pt x="189" y="95"/>
                </a:cubicBezTo>
                <a:cubicBezTo>
                  <a:pt x="189" y="95"/>
                  <a:pt x="189" y="95"/>
                  <a:pt x="189" y="95"/>
                </a:cubicBezTo>
                <a:cubicBezTo>
                  <a:pt x="189" y="95"/>
                  <a:pt x="189" y="95"/>
                  <a:pt x="189" y="95"/>
                </a:cubicBezTo>
                <a:cubicBezTo>
                  <a:pt x="189" y="94"/>
                  <a:pt x="189" y="94"/>
                  <a:pt x="189" y="94"/>
                </a:cubicBezTo>
                <a:cubicBezTo>
                  <a:pt x="189" y="94"/>
                  <a:pt x="189" y="94"/>
                  <a:pt x="189" y="94"/>
                </a:cubicBezTo>
                <a:cubicBezTo>
                  <a:pt x="189" y="42"/>
                  <a:pt x="147" y="0"/>
                  <a:pt x="95"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126" name="Freeform 35"/>
          <p:cNvSpPr>
            <a:spLocks/>
          </p:cNvSpPr>
          <p:nvPr/>
        </p:nvSpPr>
        <p:spPr bwMode="auto">
          <a:xfrm>
            <a:off x="3617239" y="3256947"/>
            <a:ext cx="2708316" cy="1656720"/>
          </a:xfrm>
          <a:custGeom>
            <a:avLst/>
            <a:gdLst>
              <a:gd name="T0" fmla="*/ 311 w 311"/>
              <a:gd name="T1" fmla="*/ 95 h 190"/>
              <a:gd name="T2" fmla="*/ 217 w 311"/>
              <a:gd name="T3" fmla="*/ 0 h 190"/>
              <a:gd name="T4" fmla="*/ 217 w 311"/>
              <a:gd name="T5" fmla="*/ 0 h 190"/>
              <a:gd name="T6" fmla="*/ 0 w 311"/>
              <a:gd name="T7" fmla="*/ 0 h 190"/>
              <a:gd name="T8" fmla="*/ 0 w 311"/>
              <a:gd name="T9" fmla="*/ 190 h 190"/>
              <a:gd name="T10" fmla="*/ 216 w 311"/>
              <a:gd name="T11" fmla="*/ 190 h 190"/>
              <a:gd name="T12" fmla="*/ 216 w 311"/>
              <a:gd name="T13" fmla="*/ 190 h 190"/>
              <a:gd name="T14" fmla="*/ 216 w 311"/>
              <a:gd name="T15" fmla="*/ 190 h 190"/>
              <a:gd name="T16" fmla="*/ 217 w 311"/>
              <a:gd name="T17" fmla="*/ 190 h 190"/>
              <a:gd name="T18" fmla="*/ 217 w 311"/>
              <a:gd name="T19" fmla="*/ 190 h 190"/>
              <a:gd name="T20" fmla="*/ 311 w 311"/>
              <a:gd name="T21" fmla="*/ 9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 h="190">
                <a:moveTo>
                  <a:pt x="311" y="95"/>
                </a:moveTo>
                <a:cubicBezTo>
                  <a:pt x="311" y="43"/>
                  <a:pt x="269" y="1"/>
                  <a:pt x="217" y="0"/>
                </a:cubicBezTo>
                <a:cubicBezTo>
                  <a:pt x="217" y="0"/>
                  <a:pt x="217" y="0"/>
                  <a:pt x="217" y="0"/>
                </a:cubicBezTo>
                <a:cubicBezTo>
                  <a:pt x="0" y="0"/>
                  <a:pt x="0" y="0"/>
                  <a:pt x="0" y="0"/>
                </a:cubicBezTo>
                <a:cubicBezTo>
                  <a:pt x="0" y="190"/>
                  <a:pt x="0" y="190"/>
                  <a:pt x="0" y="190"/>
                </a:cubicBezTo>
                <a:cubicBezTo>
                  <a:pt x="216" y="190"/>
                  <a:pt x="216" y="190"/>
                  <a:pt x="216" y="190"/>
                </a:cubicBezTo>
                <a:cubicBezTo>
                  <a:pt x="216" y="190"/>
                  <a:pt x="216" y="190"/>
                  <a:pt x="216" y="190"/>
                </a:cubicBezTo>
                <a:cubicBezTo>
                  <a:pt x="216" y="190"/>
                  <a:pt x="216" y="190"/>
                  <a:pt x="216" y="190"/>
                </a:cubicBezTo>
                <a:cubicBezTo>
                  <a:pt x="217" y="190"/>
                  <a:pt x="217" y="190"/>
                  <a:pt x="217" y="190"/>
                </a:cubicBezTo>
                <a:cubicBezTo>
                  <a:pt x="217" y="190"/>
                  <a:pt x="217" y="190"/>
                  <a:pt x="217" y="190"/>
                </a:cubicBezTo>
                <a:cubicBezTo>
                  <a:pt x="269" y="190"/>
                  <a:pt x="311" y="147"/>
                  <a:pt x="311" y="95"/>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123" name="Freeform 53"/>
          <p:cNvSpPr>
            <a:spLocks/>
          </p:cNvSpPr>
          <p:nvPr/>
        </p:nvSpPr>
        <p:spPr bwMode="auto">
          <a:xfrm>
            <a:off x="4654075" y="1009858"/>
            <a:ext cx="1645653" cy="2715693"/>
          </a:xfrm>
          <a:custGeom>
            <a:avLst/>
            <a:gdLst>
              <a:gd name="T0" fmla="*/ 136 w 189"/>
              <a:gd name="T1" fmla="*/ 214 h 312"/>
              <a:gd name="T2" fmla="*/ 189 w 189"/>
              <a:gd name="T3" fmla="*/ 129 h 312"/>
              <a:gd name="T4" fmla="*/ 189 w 189"/>
              <a:gd name="T5" fmla="*/ 0 h 312"/>
              <a:gd name="T6" fmla="*/ 0 w 189"/>
              <a:gd name="T7" fmla="*/ 0 h 312"/>
              <a:gd name="T8" fmla="*/ 0 w 189"/>
              <a:gd name="T9" fmla="*/ 217 h 312"/>
              <a:gd name="T10" fmla="*/ 0 w 189"/>
              <a:gd name="T11" fmla="*/ 217 h 312"/>
              <a:gd name="T12" fmla="*/ 0 w 189"/>
              <a:gd name="T13" fmla="*/ 217 h 312"/>
              <a:gd name="T14" fmla="*/ 95 w 189"/>
              <a:gd name="T15" fmla="*/ 312 h 312"/>
              <a:gd name="T16" fmla="*/ 164 w 189"/>
              <a:gd name="T17" fmla="*/ 281 h 312"/>
              <a:gd name="T18" fmla="*/ 136 w 189"/>
              <a:gd name="T19" fmla="*/ 21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9" h="312">
                <a:moveTo>
                  <a:pt x="136" y="214"/>
                </a:moveTo>
                <a:cubicBezTo>
                  <a:pt x="136" y="177"/>
                  <a:pt x="158" y="145"/>
                  <a:pt x="189" y="129"/>
                </a:cubicBezTo>
                <a:cubicBezTo>
                  <a:pt x="189" y="0"/>
                  <a:pt x="189" y="0"/>
                  <a:pt x="189" y="0"/>
                </a:cubicBezTo>
                <a:cubicBezTo>
                  <a:pt x="0" y="0"/>
                  <a:pt x="0" y="0"/>
                  <a:pt x="0" y="0"/>
                </a:cubicBezTo>
                <a:cubicBezTo>
                  <a:pt x="0" y="217"/>
                  <a:pt x="0" y="217"/>
                  <a:pt x="0" y="217"/>
                </a:cubicBezTo>
                <a:cubicBezTo>
                  <a:pt x="0" y="217"/>
                  <a:pt x="0" y="217"/>
                  <a:pt x="0" y="217"/>
                </a:cubicBezTo>
                <a:cubicBezTo>
                  <a:pt x="0" y="217"/>
                  <a:pt x="0" y="217"/>
                  <a:pt x="0" y="217"/>
                </a:cubicBezTo>
                <a:cubicBezTo>
                  <a:pt x="0" y="269"/>
                  <a:pt x="42" y="312"/>
                  <a:pt x="95" y="312"/>
                </a:cubicBezTo>
                <a:cubicBezTo>
                  <a:pt x="122" y="312"/>
                  <a:pt x="147" y="300"/>
                  <a:pt x="164" y="281"/>
                </a:cubicBezTo>
                <a:cubicBezTo>
                  <a:pt x="147" y="264"/>
                  <a:pt x="136" y="240"/>
                  <a:pt x="136" y="214"/>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nvGrpSpPr>
          <p:cNvPr id="12" name="组合 11"/>
          <p:cNvGrpSpPr/>
          <p:nvPr/>
        </p:nvGrpSpPr>
        <p:grpSpPr>
          <a:xfrm>
            <a:off x="5084701" y="2838977"/>
            <a:ext cx="694640" cy="694640"/>
            <a:chOff x="2366083" y="3784622"/>
            <a:chExt cx="330552" cy="330552"/>
          </a:xfrm>
          <a:effectLst>
            <a:outerShdw blurRad="152400" dist="152400" dir="2700000" sx="90000" sy="90000" algn="tl" rotWithShape="0">
              <a:prstClr val="black">
                <a:alpha val="0"/>
              </a:prstClr>
            </a:outerShdw>
          </a:effectLst>
        </p:grpSpPr>
        <p:sp>
          <p:nvSpPr>
            <p:cNvPr id="18" name="Oval 1556"/>
            <p:cNvSpPr>
              <a:spLocks noChangeArrowheads="1"/>
            </p:cNvSpPr>
            <p:nvPr/>
          </p:nvSpPr>
          <p:spPr bwMode="auto">
            <a:xfrm>
              <a:off x="2366083" y="3784622"/>
              <a:ext cx="330552" cy="330552"/>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9" name="Oval 1556_1"/>
            <p:cNvSpPr>
              <a:spLocks noChangeArrowheads="1"/>
            </p:cNvSpPr>
            <p:nvPr/>
          </p:nvSpPr>
          <p:spPr bwMode="auto">
            <a:xfrm>
              <a:off x="2378359" y="3796898"/>
              <a:ext cx="306000" cy="306000"/>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13" name="组合 12"/>
          <p:cNvGrpSpPr/>
          <p:nvPr/>
        </p:nvGrpSpPr>
        <p:grpSpPr>
          <a:xfrm>
            <a:off x="5156992" y="2911269"/>
            <a:ext cx="550045" cy="550044"/>
            <a:chOff x="1691680" y="3890524"/>
            <a:chExt cx="330552" cy="330552"/>
          </a:xfrm>
        </p:grpSpPr>
        <p:sp>
          <p:nvSpPr>
            <p:cNvPr id="16" name="Oval 1556"/>
            <p:cNvSpPr>
              <a:spLocks noChangeArrowheads="1"/>
            </p:cNvSpPr>
            <p:nvPr/>
          </p:nvSpPr>
          <p:spPr bwMode="auto">
            <a:xfrm>
              <a:off x="1691680" y="3890524"/>
              <a:ext cx="330552" cy="330552"/>
            </a:xfrm>
            <a:prstGeom prst="ellipse">
              <a:avLst/>
            </a:prstGeom>
            <a:gradFill flip="none" rotWithShape="1">
              <a:gsLst>
                <a:gs pos="0">
                  <a:schemeClr val="accent3"/>
                </a:gs>
                <a:gs pos="100000">
                  <a:schemeClr val="accent3">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7" name="Oval 1556_1"/>
            <p:cNvSpPr>
              <a:spLocks noChangeArrowheads="1"/>
            </p:cNvSpPr>
            <p:nvPr/>
          </p:nvSpPr>
          <p:spPr bwMode="auto">
            <a:xfrm>
              <a:off x="1703956" y="3902800"/>
              <a:ext cx="306000" cy="306000"/>
            </a:xfrm>
            <a:prstGeom prst="ellipse">
              <a:avLst/>
            </a:prstGeom>
            <a:gradFill flip="none" rotWithShape="1">
              <a:gsLst>
                <a:gs pos="0">
                  <a:schemeClr val="accent3">
                    <a:lumMod val="90000"/>
                  </a:schemeClr>
                </a:gs>
                <a:gs pos="100000">
                  <a:schemeClr val="accent3"/>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grpSp>
      <p:sp>
        <p:nvSpPr>
          <p:cNvPr id="14" name="Freeform 1613"/>
          <p:cNvSpPr>
            <a:spLocks/>
          </p:cNvSpPr>
          <p:nvPr/>
        </p:nvSpPr>
        <p:spPr bwMode="auto">
          <a:xfrm>
            <a:off x="5396425" y="3041865"/>
            <a:ext cx="354831" cy="493801"/>
          </a:xfrm>
          <a:custGeom>
            <a:avLst/>
            <a:gdLst>
              <a:gd name="T0" fmla="*/ 78 w 719"/>
              <a:gd name="T1" fmla="*/ 0 h 978"/>
              <a:gd name="T2" fmla="*/ 78 w 719"/>
              <a:gd name="T3" fmla="*/ 0 h 978"/>
              <a:gd name="T4" fmla="*/ 5 w 719"/>
              <a:gd name="T5" fmla="*/ 593 h 978"/>
              <a:gd name="T6" fmla="*/ 0 w 719"/>
              <a:gd name="T7" fmla="*/ 596 h 978"/>
              <a:gd name="T8" fmla="*/ 381 w 719"/>
              <a:gd name="T9" fmla="*/ 978 h 978"/>
              <a:gd name="T10" fmla="*/ 719 w 719"/>
              <a:gd name="T11" fmla="*/ 641 h 978"/>
              <a:gd name="T12" fmla="*/ 78 w 719"/>
              <a:gd name="T13" fmla="*/ 0 h 978"/>
              <a:gd name="connsiteX0" fmla="*/ 1015 w 9930"/>
              <a:gd name="connsiteY0" fmla="*/ 0 h 10000"/>
              <a:gd name="connsiteX1" fmla="*/ 1015 w 9930"/>
              <a:gd name="connsiteY1" fmla="*/ 0 h 10000"/>
              <a:gd name="connsiteX2" fmla="*/ 0 w 9930"/>
              <a:gd name="connsiteY2" fmla="*/ 6063 h 10000"/>
              <a:gd name="connsiteX3" fmla="*/ 5229 w 9930"/>
              <a:gd name="connsiteY3" fmla="*/ 10000 h 10000"/>
              <a:gd name="connsiteX4" fmla="*/ 9930 w 9930"/>
              <a:gd name="connsiteY4" fmla="*/ 6554 h 10000"/>
              <a:gd name="connsiteX5" fmla="*/ 1015 w 9930"/>
              <a:gd name="connsiteY5" fmla="*/ 0 h 10000"/>
              <a:gd name="connsiteX0" fmla="*/ 865 w 9843"/>
              <a:gd name="connsiteY0" fmla="*/ 0 h 10000"/>
              <a:gd name="connsiteX1" fmla="*/ 865 w 9843"/>
              <a:gd name="connsiteY1" fmla="*/ 0 h 10000"/>
              <a:gd name="connsiteX2" fmla="*/ 0 w 9843"/>
              <a:gd name="connsiteY2" fmla="*/ 6120 h 10000"/>
              <a:gd name="connsiteX3" fmla="*/ 5109 w 9843"/>
              <a:gd name="connsiteY3" fmla="*/ 10000 h 10000"/>
              <a:gd name="connsiteX4" fmla="*/ 9843 w 9843"/>
              <a:gd name="connsiteY4" fmla="*/ 6554 h 10000"/>
              <a:gd name="connsiteX5" fmla="*/ 865 w 9843"/>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43" h="10000">
                <a:moveTo>
                  <a:pt x="865" y="0"/>
                </a:moveTo>
                <a:lnTo>
                  <a:pt x="865" y="0"/>
                </a:lnTo>
                <a:lnTo>
                  <a:pt x="0" y="6120"/>
                </a:lnTo>
                <a:lnTo>
                  <a:pt x="5109" y="10000"/>
                </a:lnTo>
                <a:lnTo>
                  <a:pt x="9843" y="6554"/>
                </a:lnTo>
                <a:lnTo>
                  <a:pt x="865" y="0"/>
                </a:lnTo>
                <a:close/>
              </a:path>
            </a:pathLst>
          </a:custGeom>
          <a:gradFill>
            <a:gsLst>
              <a:gs pos="0">
                <a:schemeClr val="accent3">
                  <a:lumMod val="50000"/>
                  <a:alpha val="75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5" name="Freeform 1609"/>
          <p:cNvSpPr>
            <a:spLocks/>
          </p:cNvSpPr>
          <p:nvPr/>
        </p:nvSpPr>
        <p:spPr bwMode="auto">
          <a:xfrm>
            <a:off x="5331166" y="3041864"/>
            <a:ext cx="96439" cy="299411"/>
          </a:xfrm>
          <a:custGeom>
            <a:avLst/>
            <a:gdLst>
              <a:gd name="T0" fmla="*/ 118 w 191"/>
              <a:gd name="T1" fmla="*/ 593 h 593"/>
              <a:gd name="T2" fmla="*/ 118 w 191"/>
              <a:gd name="T3" fmla="*/ 64 h 593"/>
              <a:gd name="T4" fmla="*/ 0 w 191"/>
              <a:gd name="T5" fmla="*/ 64 h 593"/>
              <a:gd name="T6" fmla="*/ 0 w 191"/>
              <a:gd name="T7" fmla="*/ 0 h 593"/>
              <a:gd name="T8" fmla="*/ 191 w 191"/>
              <a:gd name="T9" fmla="*/ 0 h 593"/>
              <a:gd name="T10" fmla="*/ 191 w 191"/>
              <a:gd name="T11" fmla="*/ 593 h 593"/>
              <a:gd name="T12" fmla="*/ 118 w 191"/>
              <a:gd name="T13" fmla="*/ 593 h 593"/>
            </a:gdLst>
            <a:ahLst/>
            <a:cxnLst>
              <a:cxn ang="0">
                <a:pos x="T0" y="T1"/>
              </a:cxn>
              <a:cxn ang="0">
                <a:pos x="T2" y="T3"/>
              </a:cxn>
              <a:cxn ang="0">
                <a:pos x="T4" y="T5"/>
              </a:cxn>
              <a:cxn ang="0">
                <a:pos x="T6" y="T7"/>
              </a:cxn>
              <a:cxn ang="0">
                <a:pos x="T8" y="T9"/>
              </a:cxn>
              <a:cxn ang="0">
                <a:pos x="T10" y="T11"/>
              </a:cxn>
              <a:cxn ang="0">
                <a:pos x="T12" y="T13"/>
              </a:cxn>
            </a:cxnLst>
            <a:rect l="0" t="0" r="r" b="b"/>
            <a:pathLst>
              <a:path w="191" h="593">
                <a:moveTo>
                  <a:pt x="118" y="593"/>
                </a:moveTo>
                <a:lnTo>
                  <a:pt x="118" y="64"/>
                </a:lnTo>
                <a:lnTo>
                  <a:pt x="0" y="64"/>
                </a:lnTo>
                <a:lnTo>
                  <a:pt x="0" y="0"/>
                </a:lnTo>
                <a:lnTo>
                  <a:pt x="191" y="0"/>
                </a:lnTo>
                <a:lnTo>
                  <a:pt x="191" y="593"/>
                </a:lnTo>
                <a:lnTo>
                  <a:pt x="118" y="593"/>
                </a:lnTo>
                <a:close/>
              </a:path>
            </a:pathLst>
          </a:custGeom>
          <a:solidFill>
            <a:srgbClr val="F6F6F0"/>
          </a:solidFill>
          <a:ln w="7938" cap="flat">
            <a:noFill/>
            <a:prstDash val="solid"/>
            <a:miter lim="800000"/>
            <a:headEnd/>
            <a:tailEnd/>
          </a:ln>
          <a:effectLst>
            <a:outerShdw blurRad="25400" algn="ctr" rotWithShape="0">
              <a:prstClr val="black">
                <a:alpha val="50000"/>
              </a:prstClr>
            </a:outerShdw>
          </a:effectLst>
          <a:scene3d>
            <a:camera prst="orthographicFront"/>
            <a:lightRig rig="threePt" dir="t"/>
          </a:scene3d>
          <a:sp3d extrusionH="50800"/>
        </p:spPr>
        <p:txBody>
          <a:bodyPr vert="horz" wrap="square" lIns="121920" tIns="60960" rIns="121920" bIns="60960" numCol="1" anchor="t" anchorCtr="0" compatLnSpc="1">
            <a:prstTxWarp prst="textNoShape">
              <a:avLst/>
            </a:prstTxWarp>
          </a:bodyPr>
          <a:lstStyle/>
          <a:p>
            <a:endParaRPr lang="zh-CN" altLang="en-US" sz="2667">
              <a:ea typeface="微软雅黑" panose="020B0503020204020204" pitchFamily="34" charset="-122"/>
            </a:endParaRPr>
          </a:p>
        </p:txBody>
      </p:sp>
      <p:grpSp>
        <p:nvGrpSpPr>
          <p:cNvPr id="21" name="组合 20"/>
          <p:cNvGrpSpPr/>
          <p:nvPr/>
        </p:nvGrpSpPr>
        <p:grpSpPr>
          <a:xfrm>
            <a:off x="6330903" y="3393664"/>
            <a:ext cx="694640" cy="694640"/>
            <a:chOff x="2366083" y="3784622"/>
            <a:chExt cx="330552" cy="330552"/>
          </a:xfrm>
          <a:effectLst>
            <a:outerShdw blurRad="152400" dist="152400" dir="2700000" sx="90000" sy="90000" algn="tl" rotWithShape="0">
              <a:prstClr val="black">
                <a:alpha val="0"/>
              </a:prstClr>
            </a:outerShdw>
          </a:effectLst>
        </p:grpSpPr>
        <p:sp>
          <p:nvSpPr>
            <p:cNvPr id="27" name="Oval 1556"/>
            <p:cNvSpPr>
              <a:spLocks noChangeArrowheads="1"/>
            </p:cNvSpPr>
            <p:nvPr/>
          </p:nvSpPr>
          <p:spPr bwMode="auto">
            <a:xfrm>
              <a:off x="2366083" y="3784622"/>
              <a:ext cx="330552" cy="330552"/>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8" name="Oval 1556_1"/>
            <p:cNvSpPr>
              <a:spLocks noChangeArrowheads="1"/>
            </p:cNvSpPr>
            <p:nvPr/>
          </p:nvSpPr>
          <p:spPr bwMode="auto">
            <a:xfrm>
              <a:off x="2378359" y="3796898"/>
              <a:ext cx="306000" cy="306000"/>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22" name="组合 21"/>
          <p:cNvGrpSpPr/>
          <p:nvPr/>
        </p:nvGrpSpPr>
        <p:grpSpPr>
          <a:xfrm>
            <a:off x="6403194" y="3465955"/>
            <a:ext cx="550045" cy="550045"/>
            <a:chOff x="1691680" y="3890524"/>
            <a:chExt cx="330552" cy="330552"/>
          </a:xfrm>
        </p:grpSpPr>
        <p:sp>
          <p:nvSpPr>
            <p:cNvPr id="25" name="Oval 1556"/>
            <p:cNvSpPr>
              <a:spLocks noChangeArrowheads="1"/>
            </p:cNvSpPr>
            <p:nvPr/>
          </p:nvSpPr>
          <p:spPr bwMode="auto">
            <a:xfrm>
              <a:off x="1691680" y="3890524"/>
              <a:ext cx="330552" cy="330552"/>
            </a:xfrm>
            <a:prstGeom prst="ellipse">
              <a:avLst/>
            </a:prstGeom>
            <a:gradFill flip="none" rotWithShape="1">
              <a:gsLst>
                <a:gs pos="0">
                  <a:schemeClr val="accent2"/>
                </a:gs>
                <a:gs pos="100000">
                  <a:schemeClr val="accent2">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6" name="Oval 1556_1"/>
            <p:cNvSpPr>
              <a:spLocks noChangeArrowheads="1"/>
            </p:cNvSpPr>
            <p:nvPr/>
          </p:nvSpPr>
          <p:spPr bwMode="auto">
            <a:xfrm>
              <a:off x="1703956" y="3902800"/>
              <a:ext cx="306000" cy="306000"/>
            </a:xfrm>
            <a:prstGeom prst="ellipse">
              <a:avLst/>
            </a:prstGeom>
            <a:gradFill flip="none" rotWithShape="1">
              <a:gsLst>
                <a:gs pos="0">
                  <a:schemeClr val="accent2">
                    <a:lumMod val="90000"/>
                  </a:schemeClr>
                </a:gs>
                <a:gs pos="100000">
                  <a:schemeClr val="accent2"/>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grpSp>
      <p:sp>
        <p:nvSpPr>
          <p:cNvPr id="23" name="Freeform 1615"/>
          <p:cNvSpPr>
            <a:spLocks/>
          </p:cNvSpPr>
          <p:nvPr/>
        </p:nvSpPr>
        <p:spPr bwMode="auto">
          <a:xfrm>
            <a:off x="6568073" y="3593109"/>
            <a:ext cx="430688" cy="461993"/>
          </a:xfrm>
          <a:custGeom>
            <a:avLst/>
            <a:gdLst>
              <a:gd name="T0" fmla="*/ 385 w 853"/>
              <a:gd name="T1" fmla="*/ 0 h 915"/>
              <a:gd name="T2" fmla="*/ 367 w 853"/>
              <a:gd name="T3" fmla="*/ 17 h 915"/>
              <a:gd name="T4" fmla="*/ 367 w 853"/>
              <a:gd name="T5" fmla="*/ 189 h 915"/>
              <a:gd name="T6" fmla="*/ 329 w 853"/>
              <a:gd name="T7" fmla="*/ 244 h 915"/>
              <a:gd name="T8" fmla="*/ 383 w 853"/>
              <a:gd name="T9" fmla="*/ 369 h 915"/>
              <a:gd name="T10" fmla="*/ 362 w 853"/>
              <a:gd name="T11" fmla="*/ 482 h 915"/>
              <a:gd name="T12" fmla="*/ 206 w 853"/>
              <a:gd name="T13" fmla="*/ 513 h 915"/>
              <a:gd name="T14" fmla="*/ 15 w 853"/>
              <a:gd name="T15" fmla="*/ 492 h 915"/>
              <a:gd name="T16" fmla="*/ 0 w 853"/>
              <a:gd name="T17" fmla="*/ 508 h 915"/>
              <a:gd name="T18" fmla="*/ 407 w 853"/>
              <a:gd name="T19" fmla="*/ 915 h 915"/>
              <a:gd name="T20" fmla="*/ 853 w 853"/>
              <a:gd name="T21" fmla="*/ 468 h 915"/>
              <a:gd name="T22" fmla="*/ 385 w 853"/>
              <a:gd name="T23" fmla="*/ 0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3" h="915">
                <a:moveTo>
                  <a:pt x="385" y="0"/>
                </a:moveTo>
                <a:lnTo>
                  <a:pt x="367" y="17"/>
                </a:lnTo>
                <a:lnTo>
                  <a:pt x="367" y="189"/>
                </a:lnTo>
                <a:lnTo>
                  <a:pt x="329" y="244"/>
                </a:lnTo>
                <a:lnTo>
                  <a:pt x="383" y="369"/>
                </a:lnTo>
                <a:lnTo>
                  <a:pt x="362" y="482"/>
                </a:lnTo>
                <a:lnTo>
                  <a:pt x="206" y="513"/>
                </a:lnTo>
                <a:lnTo>
                  <a:pt x="15" y="492"/>
                </a:lnTo>
                <a:lnTo>
                  <a:pt x="0" y="508"/>
                </a:lnTo>
                <a:lnTo>
                  <a:pt x="407" y="915"/>
                </a:lnTo>
                <a:lnTo>
                  <a:pt x="853" y="468"/>
                </a:lnTo>
                <a:lnTo>
                  <a:pt x="385" y="0"/>
                </a:lnTo>
                <a:close/>
              </a:path>
            </a:pathLst>
          </a:custGeom>
          <a:gradFill>
            <a:gsLst>
              <a:gs pos="0">
                <a:schemeClr val="accent2">
                  <a:lumMod val="50000"/>
                  <a:alpha val="75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4" name="Freeform 1611"/>
          <p:cNvSpPr>
            <a:spLocks/>
          </p:cNvSpPr>
          <p:nvPr/>
        </p:nvSpPr>
        <p:spPr bwMode="auto">
          <a:xfrm>
            <a:off x="6553936" y="3571902"/>
            <a:ext cx="230240" cy="300423"/>
          </a:xfrm>
          <a:custGeom>
            <a:avLst/>
            <a:gdLst>
              <a:gd name="T0" fmla="*/ 193 w 193"/>
              <a:gd name="T1" fmla="*/ 164 h 252"/>
              <a:gd name="T2" fmla="*/ 193 w 193"/>
              <a:gd name="T3" fmla="*/ 182 h 252"/>
              <a:gd name="T4" fmla="*/ 191 w 193"/>
              <a:gd name="T5" fmla="*/ 200 h 252"/>
              <a:gd name="T6" fmla="*/ 170 w 193"/>
              <a:gd name="T7" fmla="*/ 238 h 252"/>
              <a:gd name="T8" fmla="*/ 129 w 193"/>
              <a:gd name="T9" fmla="*/ 251 h 252"/>
              <a:gd name="T10" fmla="*/ 96 w 193"/>
              <a:gd name="T11" fmla="*/ 252 h 252"/>
              <a:gd name="T12" fmla="*/ 63 w 193"/>
              <a:gd name="T13" fmla="*/ 251 h 252"/>
              <a:gd name="T14" fmla="*/ 15 w 193"/>
              <a:gd name="T15" fmla="*/ 233 h 252"/>
              <a:gd name="T16" fmla="*/ 0 w 193"/>
              <a:gd name="T17" fmla="*/ 185 h 252"/>
              <a:gd name="T18" fmla="*/ 0 w 193"/>
              <a:gd name="T19" fmla="*/ 160 h 252"/>
              <a:gd name="T20" fmla="*/ 29 w 193"/>
              <a:gd name="T21" fmla="*/ 160 h 252"/>
              <a:gd name="T22" fmla="*/ 29 w 193"/>
              <a:gd name="T23" fmla="*/ 185 h 252"/>
              <a:gd name="T24" fmla="*/ 38 w 193"/>
              <a:gd name="T25" fmla="*/ 214 h 252"/>
              <a:gd name="T26" fmla="*/ 67 w 193"/>
              <a:gd name="T27" fmla="*/ 225 h 252"/>
              <a:gd name="T28" fmla="*/ 96 w 193"/>
              <a:gd name="T29" fmla="*/ 226 h 252"/>
              <a:gd name="T30" fmla="*/ 121 w 193"/>
              <a:gd name="T31" fmla="*/ 225 h 252"/>
              <a:gd name="T32" fmla="*/ 137 w 193"/>
              <a:gd name="T33" fmla="*/ 223 h 252"/>
              <a:gd name="T34" fmla="*/ 148 w 193"/>
              <a:gd name="T35" fmla="*/ 218 h 252"/>
              <a:gd name="T36" fmla="*/ 156 w 193"/>
              <a:gd name="T37" fmla="*/ 209 h 252"/>
              <a:gd name="T38" fmla="*/ 161 w 193"/>
              <a:gd name="T39" fmla="*/ 194 h 252"/>
              <a:gd name="T40" fmla="*/ 163 w 193"/>
              <a:gd name="T41" fmla="*/ 178 h 252"/>
              <a:gd name="T42" fmla="*/ 161 w 193"/>
              <a:gd name="T43" fmla="*/ 162 h 252"/>
              <a:gd name="T44" fmla="*/ 150 w 193"/>
              <a:gd name="T45" fmla="*/ 140 h 252"/>
              <a:gd name="T46" fmla="*/ 125 w 193"/>
              <a:gd name="T47" fmla="*/ 135 h 252"/>
              <a:gd name="T48" fmla="*/ 51 w 193"/>
              <a:gd name="T49" fmla="*/ 135 h 252"/>
              <a:gd name="T50" fmla="*/ 51 w 193"/>
              <a:gd name="T51" fmla="*/ 110 h 252"/>
              <a:gd name="T52" fmla="*/ 127 w 193"/>
              <a:gd name="T53" fmla="*/ 110 h 252"/>
              <a:gd name="T54" fmla="*/ 150 w 193"/>
              <a:gd name="T55" fmla="*/ 102 h 252"/>
              <a:gd name="T56" fmla="*/ 160 w 193"/>
              <a:gd name="T57" fmla="*/ 81 h 252"/>
              <a:gd name="T58" fmla="*/ 161 w 193"/>
              <a:gd name="T59" fmla="*/ 72 h 252"/>
              <a:gd name="T60" fmla="*/ 161 w 193"/>
              <a:gd name="T61" fmla="*/ 62 h 252"/>
              <a:gd name="T62" fmla="*/ 157 w 193"/>
              <a:gd name="T63" fmla="*/ 45 h 252"/>
              <a:gd name="T64" fmla="*/ 148 w 193"/>
              <a:gd name="T65" fmla="*/ 35 h 252"/>
              <a:gd name="T66" fmla="*/ 136 w 193"/>
              <a:gd name="T67" fmla="*/ 29 h 252"/>
              <a:gd name="T68" fmla="*/ 120 w 193"/>
              <a:gd name="T69" fmla="*/ 26 h 252"/>
              <a:gd name="T70" fmla="*/ 108 w 193"/>
              <a:gd name="T71" fmla="*/ 26 h 252"/>
              <a:gd name="T72" fmla="*/ 96 w 193"/>
              <a:gd name="T73" fmla="*/ 26 h 252"/>
              <a:gd name="T74" fmla="*/ 83 w 193"/>
              <a:gd name="T75" fmla="*/ 26 h 252"/>
              <a:gd name="T76" fmla="*/ 72 w 193"/>
              <a:gd name="T77" fmla="*/ 27 h 252"/>
              <a:gd name="T78" fmla="*/ 39 w 193"/>
              <a:gd name="T79" fmla="*/ 39 h 252"/>
              <a:gd name="T80" fmla="*/ 29 w 193"/>
              <a:gd name="T81" fmla="*/ 73 h 252"/>
              <a:gd name="T82" fmla="*/ 29 w 193"/>
              <a:gd name="T83" fmla="*/ 85 h 252"/>
              <a:gd name="T84" fmla="*/ 0 w 193"/>
              <a:gd name="T85" fmla="*/ 85 h 252"/>
              <a:gd name="T86" fmla="*/ 0 w 193"/>
              <a:gd name="T87" fmla="*/ 64 h 252"/>
              <a:gd name="T88" fmla="*/ 5 w 193"/>
              <a:gd name="T89" fmla="*/ 38 h 252"/>
              <a:gd name="T90" fmla="*/ 18 w 193"/>
              <a:gd name="T91" fmla="*/ 19 h 252"/>
              <a:gd name="T92" fmla="*/ 41 w 193"/>
              <a:gd name="T93" fmla="*/ 6 h 252"/>
              <a:gd name="T94" fmla="*/ 69 w 193"/>
              <a:gd name="T95" fmla="*/ 1 h 252"/>
              <a:gd name="T96" fmla="*/ 104 w 193"/>
              <a:gd name="T97" fmla="*/ 0 h 252"/>
              <a:gd name="T98" fmla="*/ 139 w 193"/>
              <a:gd name="T99" fmla="*/ 2 h 252"/>
              <a:gd name="T100" fmla="*/ 174 w 193"/>
              <a:gd name="T101" fmla="*/ 18 h 252"/>
              <a:gd name="T102" fmla="*/ 190 w 193"/>
              <a:gd name="T103" fmla="*/ 52 h 252"/>
              <a:gd name="T104" fmla="*/ 192 w 193"/>
              <a:gd name="T105" fmla="*/ 69 h 252"/>
              <a:gd name="T106" fmla="*/ 190 w 193"/>
              <a:gd name="T107" fmla="*/ 86 h 252"/>
              <a:gd name="T108" fmla="*/ 182 w 193"/>
              <a:gd name="T109" fmla="*/ 107 h 252"/>
              <a:gd name="T110" fmla="*/ 164 w 193"/>
              <a:gd name="T111" fmla="*/ 122 h 252"/>
              <a:gd name="T112" fmla="*/ 184 w 193"/>
              <a:gd name="T113" fmla="*/ 139 h 252"/>
              <a:gd name="T114" fmla="*/ 193 w 193"/>
              <a:gd name="T115" fmla="*/ 164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3" h="252">
                <a:moveTo>
                  <a:pt x="193" y="164"/>
                </a:moveTo>
                <a:cubicBezTo>
                  <a:pt x="193" y="170"/>
                  <a:pt x="193" y="176"/>
                  <a:pt x="193" y="182"/>
                </a:cubicBezTo>
                <a:cubicBezTo>
                  <a:pt x="193" y="188"/>
                  <a:pt x="192" y="194"/>
                  <a:pt x="191" y="200"/>
                </a:cubicBezTo>
                <a:cubicBezTo>
                  <a:pt x="188" y="218"/>
                  <a:pt x="181" y="231"/>
                  <a:pt x="170" y="238"/>
                </a:cubicBezTo>
                <a:cubicBezTo>
                  <a:pt x="160" y="245"/>
                  <a:pt x="146" y="250"/>
                  <a:pt x="129" y="251"/>
                </a:cubicBezTo>
                <a:cubicBezTo>
                  <a:pt x="118" y="251"/>
                  <a:pt x="107" y="251"/>
                  <a:pt x="96" y="252"/>
                </a:cubicBezTo>
                <a:cubicBezTo>
                  <a:pt x="85" y="252"/>
                  <a:pt x="74" y="252"/>
                  <a:pt x="63" y="251"/>
                </a:cubicBezTo>
                <a:cubicBezTo>
                  <a:pt x="41" y="251"/>
                  <a:pt x="25" y="245"/>
                  <a:pt x="15" y="233"/>
                </a:cubicBezTo>
                <a:cubicBezTo>
                  <a:pt x="5" y="222"/>
                  <a:pt x="0" y="206"/>
                  <a:pt x="0" y="185"/>
                </a:cubicBezTo>
                <a:cubicBezTo>
                  <a:pt x="0" y="160"/>
                  <a:pt x="0" y="160"/>
                  <a:pt x="0" y="160"/>
                </a:cubicBezTo>
                <a:cubicBezTo>
                  <a:pt x="29" y="160"/>
                  <a:pt x="29" y="160"/>
                  <a:pt x="29" y="160"/>
                </a:cubicBezTo>
                <a:cubicBezTo>
                  <a:pt x="29" y="185"/>
                  <a:pt x="29" y="185"/>
                  <a:pt x="29" y="185"/>
                </a:cubicBezTo>
                <a:cubicBezTo>
                  <a:pt x="29" y="197"/>
                  <a:pt x="32" y="207"/>
                  <a:pt x="38" y="214"/>
                </a:cubicBezTo>
                <a:cubicBezTo>
                  <a:pt x="44" y="221"/>
                  <a:pt x="54" y="225"/>
                  <a:pt x="67" y="225"/>
                </a:cubicBezTo>
                <a:cubicBezTo>
                  <a:pt x="77" y="226"/>
                  <a:pt x="87" y="226"/>
                  <a:pt x="96" y="226"/>
                </a:cubicBezTo>
                <a:cubicBezTo>
                  <a:pt x="105" y="226"/>
                  <a:pt x="113" y="226"/>
                  <a:pt x="121" y="225"/>
                </a:cubicBezTo>
                <a:cubicBezTo>
                  <a:pt x="127" y="225"/>
                  <a:pt x="132" y="224"/>
                  <a:pt x="137" y="223"/>
                </a:cubicBezTo>
                <a:cubicBezTo>
                  <a:pt x="141" y="222"/>
                  <a:pt x="145" y="220"/>
                  <a:pt x="148" y="218"/>
                </a:cubicBezTo>
                <a:cubicBezTo>
                  <a:pt x="152" y="216"/>
                  <a:pt x="154" y="213"/>
                  <a:pt x="156" y="209"/>
                </a:cubicBezTo>
                <a:cubicBezTo>
                  <a:pt x="159" y="205"/>
                  <a:pt x="160" y="200"/>
                  <a:pt x="161" y="194"/>
                </a:cubicBezTo>
                <a:cubicBezTo>
                  <a:pt x="162" y="189"/>
                  <a:pt x="163" y="184"/>
                  <a:pt x="163" y="178"/>
                </a:cubicBezTo>
                <a:cubicBezTo>
                  <a:pt x="163" y="173"/>
                  <a:pt x="162" y="167"/>
                  <a:pt x="161" y="162"/>
                </a:cubicBezTo>
                <a:cubicBezTo>
                  <a:pt x="160" y="151"/>
                  <a:pt x="156" y="144"/>
                  <a:pt x="150" y="140"/>
                </a:cubicBezTo>
                <a:cubicBezTo>
                  <a:pt x="144" y="137"/>
                  <a:pt x="136" y="135"/>
                  <a:pt x="125" y="135"/>
                </a:cubicBezTo>
                <a:cubicBezTo>
                  <a:pt x="51" y="135"/>
                  <a:pt x="51" y="135"/>
                  <a:pt x="51" y="135"/>
                </a:cubicBezTo>
                <a:cubicBezTo>
                  <a:pt x="51" y="110"/>
                  <a:pt x="51" y="110"/>
                  <a:pt x="51" y="110"/>
                </a:cubicBezTo>
                <a:cubicBezTo>
                  <a:pt x="127" y="110"/>
                  <a:pt x="127" y="110"/>
                  <a:pt x="127" y="110"/>
                </a:cubicBezTo>
                <a:cubicBezTo>
                  <a:pt x="136" y="110"/>
                  <a:pt x="144" y="107"/>
                  <a:pt x="150" y="102"/>
                </a:cubicBezTo>
                <a:cubicBezTo>
                  <a:pt x="156" y="98"/>
                  <a:pt x="159" y="90"/>
                  <a:pt x="160" y="81"/>
                </a:cubicBezTo>
                <a:cubicBezTo>
                  <a:pt x="161" y="78"/>
                  <a:pt x="161" y="75"/>
                  <a:pt x="161" y="72"/>
                </a:cubicBezTo>
                <a:cubicBezTo>
                  <a:pt x="161" y="68"/>
                  <a:pt x="161" y="65"/>
                  <a:pt x="161" y="62"/>
                </a:cubicBezTo>
                <a:cubicBezTo>
                  <a:pt x="161" y="55"/>
                  <a:pt x="159" y="50"/>
                  <a:pt x="157" y="45"/>
                </a:cubicBezTo>
                <a:cubicBezTo>
                  <a:pt x="155" y="41"/>
                  <a:pt x="152" y="37"/>
                  <a:pt x="148" y="35"/>
                </a:cubicBezTo>
                <a:cubicBezTo>
                  <a:pt x="145" y="32"/>
                  <a:pt x="140" y="30"/>
                  <a:pt x="136" y="29"/>
                </a:cubicBezTo>
                <a:cubicBezTo>
                  <a:pt x="131" y="27"/>
                  <a:pt x="125" y="27"/>
                  <a:pt x="120" y="26"/>
                </a:cubicBezTo>
                <a:cubicBezTo>
                  <a:pt x="116" y="26"/>
                  <a:pt x="112" y="26"/>
                  <a:pt x="108" y="26"/>
                </a:cubicBezTo>
                <a:cubicBezTo>
                  <a:pt x="104" y="26"/>
                  <a:pt x="100" y="26"/>
                  <a:pt x="96" y="26"/>
                </a:cubicBezTo>
                <a:cubicBezTo>
                  <a:pt x="92" y="26"/>
                  <a:pt x="87" y="26"/>
                  <a:pt x="83" y="26"/>
                </a:cubicBezTo>
                <a:cubicBezTo>
                  <a:pt x="79" y="27"/>
                  <a:pt x="75" y="27"/>
                  <a:pt x="72" y="27"/>
                </a:cubicBezTo>
                <a:cubicBezTo>
                  <a:pt x="57" y="28"/>
                  <a:pt x="46" y="32"/>
                  <a:pt x="39" y="39"/>
                </a:cubicBezTo>
                <a:cubicBezTo>
                  <a:pt x="33" y="47"/>
                  <a:pt x="29" y="58"/>
                  <a:pt x="29" y="73"/>
                </a:cubicBezTo>
                <a:cubicBezTo>
                  <a:pt x="29" y="85"/>
                  <a:pt x="29" y="85"/>
                  <a:pt x="29" y="85"/>
                </a:cubicBezTo>
                <a:cubicBezTo>
                  <a:pt x="0" y="85"/>
                  <a:pt x="0" y="85"/>
                  <a:pt x="0" y="85"/>
                </a:cubicBezTo>
                <a:cubicBezTo>
                  <a:pt x="0" y="64"/>
                  <a:pt x="0" y="64"/>
                  <a:pt x="0" y="64"/>
                </a:cubicBezTo>
                <a:cubicBezTo>
                  <a:pt x="0" y="55"/>
                  <a:pt x="1" y="46"/>
                  <a:pt x="5" y="38"/>
                </a:cubicBezTo>
                <a:cubicBezTo>
                  <a:pt x="8" y="31"/>
                  <a:pt x="12" y="24"/>
                  <a:pt x="18" y="19"/>
                </a:cubicBezTo>
                <a:cubicBezTo>
                  <a:pt x="25" y="13"/>
                  <a:pt x="32" y="9"/>
                  <a:pt x="41" y="6"/>
                </a:cubicBezTo>
                <a:cubicBezTo>
                  <a:pt x="50" y="3"/>
                  <a:pt x="60" y="1"/>
                  <a:pt x="69" y="1"/>
                </a:cubicBezTo>
                <a:cubicBezTo>
                  <a:pt x="80" y="0"/>
                  <a:pt x="92" y="0"/>
                  <a:pt x="104" y="0"/>
                </a:cubicBezTo>
                <a:cubicBezTo>
                  <a:pt x="116" y="1"/>
                  <a:pt x="128" y="1"/>
                  <a:pt x="139" y="2"/>
                </a:cubicBezTo>
                <a:cubicBezTo>
                  <a:pt x="153" y="4"/>
                  <a:pt x="164" y="9"/>
                  <a:pt x="174" y="18"/>
                </a:cubicBezTo>
                <a:cubicBezTo>
                  <a:pt x="183" y="26"/>
                  <a:pt x="188" y="38"/>
                  <a:pt x="190" y="52"/>
                </a:cubicBezTo>
                <a:cubicBezTo>
                  <a:pt x="191" y="58"/>
                  <a:pt x="192" y="63"/>
                  <a:pt x="192" y="69"/>
                </a:cubicBezTo>
                <a:cubicBezTo>
                  <a:pt x="191" y="75"/>
                  <a:pt x="191" y="80"/>
                  <a:pt x="190" y="86"/>
                </a:cubicBezTo>
                <a:cubicBezTo>
                  <a:pt x="189" y="93"/>
                  <a:pt x="186" y="100"/>
                  <a:pt x="182" y="107"/>
                </a:cubicBezTo>
                <a:cubicBezTo>
                  <a:pt x="177" y="114"/>
                  <a:pt x="171" y="118"/>
                  <a:pt x="164" y="122"/>
                </a:cubicBezTo>
                <a:cubicBezTo>
                  <a:pt x="172" y="125"/>
                  <a:pt x="179" y="131"/>
                  <a:pt x="184" y="139"/>
                </a:cubicBezTo>
                <a:cubicBezTo>
                  <a:pt x="189" y="147"/>
                  <a:pt x="192" y="155"/>
                  <a:pt x="193" y="164"/>
                </a:cubicBezTo>
                <a:close/>
              </a:path>
            </a:pathLst>
          </a:custGeom>
          <a:solidFill>
            <a:srgbClr val="F6F6F0"/>
          </a:solidFill>
          <a:ln w="7938" cap="flat">
            <a:noFill/>
            <a:prstDash val="solid"/>
            <a:miter lim="800000"/>
            <a:headEnd/>
            <a:tailEnd/>
          </a:ln>
          <a:effectLst>
            <a:outerShdw blurRad="25400" algn="ctr" rotWithShape="0">
              <a:prstClr val="black">
                <a:alpha val="50000"/>
              </a:prstClr>
            </a:outerShdw>
          </a:effectLst>
          <a:scene3d>
            <a:camera prst="orthographicFront"/>
            <a:lightRig rig="threePt" dir="t"/>
          </a:scene3d>
          <a:sp3d extrusionH="50800"/>
        </p:spPr>
        <p:txBody>
          <a:bodyPr vert="horz" wrap="square" lIns="121920" tIns="60960" rIns="121920" bIns="60960" numCol="1" anchor="t" anchorCtr="0" compatLnSpc="1">
            <a:prstTxWarp prst="textNoShape">
              <a:avLst/>
            </a:prstTxWarp>
          </a:bodyPr>
          <a:lstStyle/>
          <a:p>
            <a:endParaRPr lang="zh-CN" altLang="en-US" sz="2667">
              <a:ea typeface="微软雅黑" panose="020B0503020204020204" pitchFamily="34" charset="-122"/>
            </a:endParaRPr>
          </a:p>
        </p:txBody>
      </p:sp>
      <p:grpSp>
        <p:nvGrpSpPr>
          <p:cNvPr id="30" name="组合 29"/>
          <p:cNvGrpSpPr/>
          <p:nvPr/>
        </p:nvGrpSpPr>
        <p:grpSpPr>
          <a:xfrm>
            <a:off x="5448825" y="3767680"/>
            <a:ext cx="694640" cy="694640"/>
            <a:chOff x="2366083" y="3784622"/>
            <a:chExt cx="330552" cy="330552"/>
          </a:xfrm>
          <a:effectLst>
            <a:outerShdw blurRad="152400" dist="152400" dir="2700000" sx="90000" sy="90000" algn="tl" rotWithShape="0">
              <a:prstClr val="black">
                <a:alpha val="0"/>
              </a:prstClr>
            </a:outerShdw>
          </a:effectLst>
        </p:grpSpPr>
        <p:sp>
          <p:nvSpPr>
            <p:cNvPr id="36" name="Oval 1556"/>
            <p:cNvSpPr>
              <a:spLocks noChangeArrowheads="1"/>
            </p:cNvSpPr>
            <p:nvPr/>
          </p:nvSpPr>
          <p:spPr bwMode="auto">
            <a:xfrm>
              <a:off x="2366083" y="3784622"/>
              <a:ext cx="330552" cy="330552"/>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7" name="Oval 1556_1"/>
            <p:cNvSpPr>
              <a:spLocks noChangeArrowheads="1"/>
            </p:cNvSpPr>
            <p:nvPr/>
          </p:nvSpPr>
          <p:spPr bwMode="auto">
            <a:xfrm>
              <a:off x="2378359" y="3796898"/>
              <a:ext cx="306000" cy="306000"/>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31" name="组合 30"/>
          <p:cNvGrpSpPr/>
          <p:nvPr/>
        </p:nvGrpSpPr>
        <p:grpSpPr>
          <a:xfrm>
            <a:off x="5521116" y="3839971"/>
            <a:ext cx="550045" cy="550045"/>
            <a:chOff x="1691680" y="3890524"/>
            <a:chExt cx="330552" cy="330552"/>
          </a:xfrm>
        </p:grpSpPr>
        <p:sp>
          <p:nvSpPr>
            <p:cNvPr id="34" name="Oval 1556"/>
            <p:cNvSpPr>
              <a:spLocks noChangeArrowheads="1"/>
            </p:cNvSpPr>
            <p:nvPr/>
          </p:nvSpPr>
          <p:spPr bwMode="auto">
            <a:xfrm>
              <a:off x="1691680" y="3890524"/>
              <a:ext cx="330552" cy="330552"/>
            </a:xfrm>
            <a:prstGeom prst="ellipse">
              <a:avLst/>
            </a:prstGeom>
            <a:gradFill flip="none" rotWithShape="1">
              <a:gsLst>
                <a:gs pos="0">
                  <a:schemeClr val="accent5"/>
                </a:gs>
                <a:gs pos="100000">
                  <a:schemeClr val="accent5">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5" name="Oval 1556_1"/>
            <p:cNvSpPr>
              <a:spLocks noChangeArrowheads="1"/>
            </p:cNvSpPr>
            <p:nvPr/>
          </p:nvSpPr>
          <p:spPr bwMode="auto">
            <a:xfrm>
              <a:off x="1703956" y="3902800"/>
              <a:ext cx="306000" cy="306000"/>
            </a:xfrm>
            <a:prstGeom prst="ellipse">
              <a:avLst/>
            </a:prstGeom>
            <a:gradFill flip="none" rotWithShape="1">
              <a:gsLst>
                <a:gs pos="0">
                  <a:schemeClr val="accent5">
                    <a:lumMod val="90000"/>
                  </a:schemeClr>
                </a:gs>
                <a:gs pos="100000">
                  <a:schemeClr val="accent5"/>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grpSp>
      <p:sp>
        <p:nvSpPr>
          <p:cNvPr id="32" name="Freeform 1616"/>
          <p:cNvSpPr>
            <a:spLocks/>
          </p:cNvSpPr>
          <p:nvPr/>
        </p:nvSpPr>
        <p:spPr bwMode="auto">
          <a:xfrm>
            <a:off x="5645914" y="3925541"/>
            <a:ext cx="452396" cy="474615"/>
          </a:xfrm>
          <a:custGeom>
            <a:avLst/>
            <a:gdLst>
              <a:gd name="T0" fmla="*/ 390 w 896"/>
              <a:gd name="T1" fmla="*/ 0 h 940"/>
              <a:gd name="T2" fmla="*/ 343 w 896"/>
              <a:gd name="T3" fmla="*/ 25 h 940"/>
              <a:gd name="T4" fmla="*/ 355 w 896"/>
              <a:gd name="T5" fmla="*/ 77 h 940"/>
              <a:gd name="T6" fmla="*/ 355 w 896"/>
              <a:gd name="T7" fmla="*/ 451 h 940"/>
              <a:gd name="T8" fmla="*/ 31 w 896"/>
              <a:gd name="T9" fmla="*/ 451 h 940"/>
              <a:gd name="T10" fmla="*/ 0 w 896"/>
              <a:gd name="T11" fmla="*/ 481 h 940"/>
              <a:gd name="T12" fmla="*/ 459 w 896"/>
              <a:gd name="T13" fmla="*/ 940 h 940"/>
              <a:gd name="T14" fmla="*/ 896 w 896"/>
              <a:gd name="T15" fmla="*/ 503 h 940"/>
              <a:gd name="T16" fmla="*/ 390 w 896"/>
              <a:gd name="T17" fmla="*/ 0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40">
                <a:moveTo>
                  <a:pt x="390" y="0"/>
                </a:moveTo>
                <a:lnTo>
                  <a:pt x="343" y="25"/>
                </a:lnTo>
                <a:lnTo>
                  <a:pt x="355" y="77"/>
                </a:lnTo>
                <a:lnTo>
                  <a:pt x="355" y="451"/>
                </a:lnTo>
                <a:lnTo>
                  <a:pt x="31" y="451"/>
                </a:lnTo>
                <a:lnTo>
                  <a:pt x="0" y="481"/>
                </a:lnTo>
                <a:lnTo>
                  <a:pt x="459" y="940"/>
                </a:lnTo>
                <a:lnTo>
                  <a:pt x="896" y="503"/>
                </a:lnTo>
                <a:lnTo>
                  <a:pt x="390" y="0"/>
                </a:lnTo>
                <a:close/>
              </a:path>
            </a:pathLst>
          </a:custGeom>
          <a:gradFill>
            <a:gsLst>
              <a:gs pos="0">
                <a:schemeClr val="accent5">
                  <a:lumMod val="50000"/>
                  <a:alpha val="75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3" name="Freeform 1612"/>
          <p:cNvSpPr>
            <a:spLocks noEditPoints="1"/>
          </p:cNvSpPr>
          <p:nvPr/>
        </p:nvSpPr>
        <p:spPr bwMode="auto">
          <a:xfrm>
            <a:off x="5644904" y="3925541"/>
            <a:ext cx="232763" cy="297897"/>
          </a:xfrm>
          <a:custGeom>
            <a:avLst/>
            <a:gdLst>
              <a:gd name="T0" fmla="*/ 387 w 461"/>
              <a:gd name="T1" fmla="*/ 481 h 590"/>
              <a:gd name="T2" fmla="*/ 387 w 461"/>
              <a:gd name="T3" fmla="*/ 590 h 590"/>
              <a:gd name="T4" fmla="*/ 316 w 461"/>
              <a:gd name="T5" fmla="*/ 590 h 590"/>
              <a:gd name="T6" fmla="*/ 316 w 461"/>
              <a:gd name="T7" fmla="*/ 481 h 590"/>
              <a:gd name="T8" fmla="*/ 0 w 461"/>
              <a:gd name="T9" fmla="*/ 481 h 590"/>
              <a:gd name="T10" fmla="*/ 0 w 461"/>
              <a:gd name="T11" fmla="*/ 418 h 590"/>
              <a:gd name="T12" fmla="*/ 260 w 461"/>
              <a:gd name="T13" fmla="*/ 0 h 590"/>
              <a:gd name="T14" fmla="*/ 387 w 461"/>
              <a:gd name="T15" fmla="*/ 0 h 590"/>
              <a:gd name="T16" fmla="*/ 387 w 461"/>
              <a:gd name="T17" fmla="*/ 420 h 590"/>
              <a:gd name="T18" fmla="*/ 461 w 461"/>
              <a:gd name="T19" fmla="*/ 420 h 590"/>
              <a:gd name="T20" fmla="*/ 461 w 461"/>
              <a:gd name="T21" fmla="*/ 481 h 590"/>
              <a:gd name="T22" fmla="*/ 387 w 461"/>
              <a:gd name="T23" fmla="*/ 481 h 590"/>
              <a:gd name="T24" fmla="*/ 316 w 461"/>
              <a:gd name="T25" fmla="*/ 63 h 590"/>
              <a:gd name="T26" fmla="*/ 298 w 461"/>
              <a:gd name="T27" fmla="*/ 63 h 590"/>
              <a:gd name="T28" fmla="*/ 80 w 461"/>
              <a:gd name="T29" fmla="*/ 420 h 590"/>
              <a:gd name="T30" fmla="*/ 316 w 461"/>
              <a:gd name="T31" fmla="*/ 420 h 590"/>
              <a:gd name="T32" fmla="*/ 316 w 461"/>
              <a:gd name="T33" fmla="*/ 63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1" h="590">
                <a:moveTo>
                  <a:pt x="387" y="481"/>
                </a:moveTo>
                <a:lnTo>
                  <a:pt x="387" y="590"/>
                </a:lnTo>
                <a:lnTo>
                  <a:pt x="316" y="590"/>
                </a:lnTo>
                <a:lnTo>
                  <a:pt x="316" y="481"/>
                </a:lnTo>
                <a:lnTo>
                  <a:pt x="0" y="481"/>
                </a:lnTo>
                <a:lnTo>
                  <a:pt x="0" y="418"/>
                </a:lnTo>
                <a:lnTo>
                  <a:pt x="260" y="0"/>
                </a:lnTo>
                <a:lnTo>
                  <a:pt x="387" y="0"/>
                </a:lnTo>
                <a:lnTo>
                  <a:pt x="387" y="420"/>
                </a:lnTo>
                <a:lnTo>
                  <a:pt x="461" y="420"/>
                </a:lnTo>
                <a:lnTo>
                  <a:pt x="461" y="481"/>
                </a:lnTo>
                <a:lnTo>
                  <a:pt x="387" y="481"/>
                </a:lnTo>
                <a:close/>
                <a:moveTo>
                  <a:pt x="316" y="63"/>
                </a:moveTo>
                <a:lnTo>
                  <a:pt x="298" y="63"/>
                </a:lnTo>
                <a:lnTo>
                  <a:pt x="80" y="420"/>
                </a:lnTo>
                <a:lnTo>
                  <a:pt x="316" y="420"/>
                </a:lnTo>
                <a:lnTo>
                  <a:pt x="316" y="63"/>
                </a:lnTo>
                <a:close/>
              </a:path>
            </a:pathLst>
          </a:custGeom>
          <a:solidFill>
            <a:srgbClr val="F6F6F0"/>
          </a:solidFill>
          <a:ln w="7938" cap="flat">
            <a:noFill/>
            <a:prstDash val="solid"/>
            <a:miter lim="800000"/>
            <a:headEnd/>
            <a:tailEnd/>
          </a:ln>
          <a:effectLst>
            <a:outerShdw blurRad="25400" algn="ctr" rotWithShape="0">
              <a:prstClr val="black">
                <a:alpha val="50000"/>
              </a:prstClr>
            </a:outerShdw>
          </a:effectLst>
          <a:scene3d>
            <a:camera prst="orthographicFront"/>
            <a:lightRig rig="threePt" dir="t"/>
          </a:scene3d>
          <a:sp3d extrusionH="50800"/>
        </p:spPr>
        <p:txBody>
          <a:bodyPr vert="horz" wrap="square" lIns="121920" tIns="60960" rIns="121920" bIns="60960" numCol="1" anchor="t" anchorCtr="0" compatLnSpc="1">
            <a:prstTxWarp prst="textNoShape">
              <a:avLst/>
            </a:prstTxWarp>
          </a:bodyPr>
          <a:lstStyle/>
          <a:p>
            <a:endParaRPr lang="zh-CN" altLang="en-US" sz="2667">
              <a:ea typeface="微软雅黑" panose="020B0503020204020204" pitchFamily="34" charset="-122"/>
            </a:endParaRPr>
          </a:p>
        </p:txBody>
      </p:sp>
      <p:grpSp>
        <p:nvGrpSpPr>
          <p:cNvPr id="39" name="组合 38"/>
          <p:cNvGrpSpPr/>
          <p:nvPr/>
        </p:nvGrpSpPr>
        <p:grpSpPr>
          <a:xfrm>
            <a:off x="5978235" y="2462398"/>
            <a:ext cx="694640" cy="694641"/>
            <a:chOff x="2366083" y="3784622"/>
            <a:chExt cx="330552" cy="330552"/>
          </a:xfrm>
          <a:effectLst>
            <a:outerShdw blurRad="152400" dist="152400" dir="2700000" sx="90000" sy="90000" algn="tl" rotWithShape="0">
              <a:prstClr val="black">
                <a:alpha val="0"/>
              </a:prstClr>
            </a:outerShdw>
          </a:effectLst>
        </p:grpSpPr>
        <p:sp>
          <p:nvSpPr>
            <p:cNvPr id="45" name="Oval 1556"/>
            <p:cNvSpPr>
              <a:spLocks noChangeArrowheads="1"/>
            </p:cNvSpPr>
            <p:nvPr/>
          </p:nvSpPr>
          <p:spPr bwMode="auto">
            <a:xfrm>
              <a:off x="2366083" y="3784622"/>
              <a:ext cx="330552" cy="330552"/>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6" name="Oval 1556_1"/>
            <p:cNvSpPr>
              <a:spLocks noChangeArrowheads="1"/>
            </p:cNvSpPr>
            <p:nvPr/>
          </p:nvSpPr>
          <p:spPr bwMode="auto">
            <a:xfrm>
              <a:off x="2378359" y="3796898"/>
              <a:ext cx="306000" cy="306000"/>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40" name="组合 39"/>
          <p:cNvGrpSpPr/>
          <p:nvPr/>
        </p:nvGrpSpPr>
        <p:grpSpPr>
          <a:xfrm>
            <a:off x="6050526" y="2534688"/>
            <a:ext cx="550045" cy="550045"/>
            <a:chOff x="1691680" y="3890524"/>
            <a:chExt cx="330552" cy="330552"/>
          </a:xfrm>
        </p:grpSpPr>
        <p:sp>
          <p:nvSpPr>
            <p:cNvPr id="43" name="Oval 1556"/>
            <p:cNvSpPr>
              <a:spLocks noChangeArrowheads="1"/>
            </p:cNvSpPr>
            <p:nvPr/>
          </p:nvSpPr>
          <p:spPr bwMode="auto">
            <a:xfrm>
              <a:off x="1691680" y="3890524"/>
              <a:ext cx="330552" cy="330552"/>
            </a:xfrm>
            <a:prstGeom prst="ellipse">
              <a:avLst/>
            </a:prstGeom>
            <a:gradFill flip="none" rotWithShape="1">
              <a:gsLst>
                <a:gs pos="0">
                  <a:schemeClr val="accent1"/>
                </a:gs>
                <a:gs pos="100000">
                  <a:schemeClr val="accent1">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4" name="Oval 1556_1"/>
            <p:cNvSpPr>
              <a:spLocks noChangeArrowheads="1"/>
            </p:cNvSpPr>
            <p:nvPr/>
          </p:nvSpPr>
          <p:spPr bwMode="auto">
            <a:xfrm>
              <a:off x="1703956" y="3902800"/>
              <a:ext cx="306000" cy="306000"/>
            </a:xfrm>
            <a:prstGeom prst="ellipse">
              <a:avLst/>
            </a:prstGeom>
            <a:gradFill flip="none" rotWithShape="1">
              <a:gsLst>
                <a:gs pos="0">
                  <a:schemeClr val="accent1">
                    <a:lumMod val="90000"/>
                  </a:schemeClr>
                </a:gs>
                <a:gs pos="100000">
                  <a:schemeClr val="accent1"/>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grpSp>
      <p:sp>
        <p:nvSpPr>
          <p:cNvPr id="41" name="Freeform 1614"/>
          <p:cNvSpPr>
            <a:spLocks/>
          </p:cNvSpPr>
          <p:nvPr/>
        </p:nvSpPr>
        <p:spPr bwMode="auto">
          <a:xfrm>
            <a:off x="6205373" y="2706477"/>
            <a:ext cx="448761" cy="482228"/>
          </a:xfrm>
          <a:custGeom>
            <a:avLst/>
            <a:gdLst>
              <a:gd name="T0" fmla="*/ 406 w 952"/>
              <a:gd name="T1" fmla="*/ 0 h 1023"/>
              <a:gd name="T2" fmla="*/ 406 w 952"/>
              <a:gd name="T3" fmla="*/ 0 h 1023"/>
              <a:gd name="T4" fmla="*/ 375 w 952"/>
              <a:gd name="T5" fmla="*/ 215 h 1023"/>
              <a:gd name="T6" fmla="*/ 61 w 952"/>
              <a:gd name="T7" fmla="*/ 357 h 1023"/>
              <a:gd name="T8" fmla="*/ 21 w 952"/>
              <a:gd name="T9" fmla="*/ 525 h 1023"/>
              <a:gd name="T10" fmla="*/ 0 w 952"/>
              <a:gd name="T11" fmla="*/ 551 h 1023"/>
              <a:gd name="T12" fmla="*/ 0 w 952"/>
              <a:gd name="T13" fmla="*/ 551 h 1023"/>
              <a:gd name="T14" fmla="*/ 472 w 952"/>
              <a:gd name="T15" fmla="*/ 1023 h 1023"/>
              <a:gd name="T16" fmla="*/ 952 w 952"/>
              <a:gd name="T17" fmla="*/ 546 h 1023"/>
              <a:gd name="T18" fmla="*/ 406 w 952"/>
              <a:gd name="T19" fmla="*/ 0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2" h="1023">
                <a:moveTo>
                  <a:pt x="406" y="0"/>
                </a:moveTo>
                <a:lnTo>
                  <a:pt x="406" y="0"/>
                </a:lnTo>
                <a:lnTo>
                  <a:pt x="375" y="215"/>
                </a:lnTo>
                <a:lnTo>
                  <a:pt x="61" y="357"/>
                </a:lnTo>
                <a:lnTo>
                  <a:pt x="21" y="525"/>
                </a:lnTo>
                <a:lnTo>
                  <a:pt x="0" y="551"/>
                </a:lnTo>
                <a:lnTo>
                  <a:pt x="0" y="551"/>
                </a:lnTo>
                <a:lnTo>
                  <a:pt x="472" y="1023"/>
                </a:lnTo>
                <a:lnTo>
                  <a:pt x="952" y="546"/>
                </a:lnTo>
                <a:lnTo>
                  <a:pt x="406" y="0"/>
                </a:lnTo>
                <a:close/>
              </a:path>
            </a:pathLst>
          </a:custGeom>
          <a:gradFill>
            <a:gsLst>
              <a:gs pos="0">
                <a:schemeClr val="accent1">
                  <a:lumMod val="50000"/>
                  <a:alpha val="75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2" name="Freeform 1610"/>
          <p:cNvSpPr>
            <a:spLocks/>
          </p:cNvSpPr>
          <p:nvPr/>
        </p:nvSpPr>
        <p:spPr bwMode="auto">
          <a:xfrm>
            <a:off x="6206316" y="2686678"/>
            <a:ext cx="211653" cy="279533"/>
          </a:xfrm>
          <a:custGeom>
            <a:avLst/>
            <a:gdLst>
              <a:gd name="T0" fmla="*/ 0 w 190"/>
              <a:gd name="T1" fmla="*/ 251 h 251"/>
              <a:gd name="T2" fmla="*/ 0 w 190"/>
              <a:gd name="T3" fmla="*/ 196 h 251"/>
              <a:gd name="T4" fmla="*/ 6 w 190"/>
              <a:gd name="T5" fmla="*/ 169 h 251"/>
              <a:gd name="T6" fmla="*/ 26 w 190"/>
              <a:gd name="T7" fmla="*/ 151 h 251"/>
              <a:gd name="T8" fmla="*/ 51 w 190"/>
              <a:gd name="T9" fmla="*/ 141 h 251"/>
              <a:gd name="T10" fmla="*/ 79 w 190"/>
              <a:gd name="T11" fmla="*/ 130 h 251"/>
              <a:gd name="T12" fmla="*/ 106 w 190"/>
              <a:gd name="T13" fmla="*/ 120 h 251"/>
              <a:gd name="T14" fmla="*/ 130 w 190"/>
              <a:gd name="T15" fmla="*/ 111 h 251"/>
              <a:gd name="T16" fmla="*/ 148 w 190"/>
              <a:gd name="T17" fmla="*/ 100 h 251"/>
              <a:gd name="T18" fmla="*/ 156 w 190"/>
              <a:gd name="T19" fmla="*/ 80 h 251"/>
              <a:gd name="T20" fmla="*/ 156 w 190"/>
              <a:gd name="T21" fmla="*/ 71 h 251"/>
              <a:gd name="T22" fmla="*/ 156 w 190"/>
              <a:gd name="T23" fmla="*/ 60 h 251"/>
              <a:gd name="T24" fmla="*/ 145 w 190"/>
              <a:gd name="T25" fmla="*/ 37 h 251"/>
              <a:gd name="T26" fmla="*/ 121 w 190"/>
              <a:gd name="T27" fmla="*/ 27 h 251"/>
              <a:gd name="T28" fmla="*/ 99 w 190"/>
              <a:gd name="T29" fmla="*/ 26 h 251"/>
              <a:gd name="T30" fmla="*/ 76 w 190"/>
              <a:gd name="T31" fmla="*/ 27 h 251"/>
              <a:gd name="T32" fmla="*/ 43 w 190"/>
              <a:gd name="T33" fmla="*/ 40 h 251"/>
              <a:gd name="T34" fmla="*/ 33 w 190"/>
              <a:gd name="T35" fmla="*/ 76 h 251"/>
              <a:gd name="T36" fmla="*/ 33 w 190"/>
              <a:gd name="T37" fmla="*/ 107 h 251"/>
              <a:gd name="T38" fmla="*/ 2 w 190"/>
              <a:gd name="T39" fmla="*/ 107 h 251"/>
              <a:gd name="T40" fmla="*/ 2 w 190"/>
              <a:gd name="T41" fmla="*/ 70 h 251"/>
              <a:gd name="T42" fmla="*/ 19 w 190"/>
              <a:gd name="T43" fmla="*/ 19 h 251"/>
              <a:gd name="T44" fmla="*/ 69 w 190"/>
              <a:gd name="T45" fmla="*/ 0 h 251"/>
              <a:gd name="T46" fmla="*/ 99 w 190"/>
              <a:gd name="T47" fmla="*/ 0 h 251"/>
              <a:gd name="T48" fmla="*/ 130 w 190"/>
              <a:gd name="T49" fmla="*/ 2 h 251"/>
              <a:gd name="T50" fmla="*/ 168 w 190"/>
              <a:gd name="T51" fmla="*/ 17 h 251"/>
              <a:gd name="T52" fmla="*/ 186 w 190"/>
              <a:gd name="T53" fmla="*/ 55 h 251"/>
              <a:gd name="T54" fmla="*/ 186 w 190"/>
              <a:gd name="T55" fmla="*/ 83 h 251"/>
              <a:gd name="T56" fmla="*/ 178 w 190"/>
              <a:gd name="T57" fmla="*/ 110 h 251"/>
              <a:gd name="T58" fmla="*/ 148 w 190"/>
              <a:gd name="T59" fmla="*/ 135 h 251"/>
              <a:gd name="T60" fmla="*/ 123 w 190"/>
              <a:gd name="T61" fmla="*/ 144 h 251"/>
              <a:gd name="T62" fmla="*/ 96 w 190"/>
              <a:gd name="T63" fmla="*/ 154 h 251"/>
              <a:gd name="T64" fmla="*/ 68 w 190"/>
              <a:gd name="T65" fmla="*/ 165 h 251"/>
              <a:gd name="T66" fmla="*/ 44 w 190"/>
              <a:gd name="T67" fmla="*/ 174 h 251"/>
              <a:gd name="T68" fmla="*/ 33 w 190"/>
              <a:gd name="T69" fmla="*/ 183 h 251"/>
              <a:gd name="T70" fmla="*/ 30 w 190"/>
              <a:gd name="T71" fmla="*/ 197 h 251"/>
              <a:gd name="T72" fmla="*/ 30 w 190"/>
              <a:gd name="T73" fmla="*/ 226 h 251"/>
              <a:gd name="T74" fmla="*/ 190 w 190"/>
              <a:gd name="T75" fmla="*/ 226 h 251"/>
              <a:gd name="T76" fmla="*/ 190 w 190"/>
              <a:gd name="T77" fmla="*/ 251 h 251"/>
              <a:gd name="T78" fmla="*/ 0 w 190"/>
              <a:gd name="T79"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0" h="251">
                <a:moveTo>
                  <a:pt x="0" y="251"/>
                </a:moveTo>
                <a:cubicBezTo>
                  <a:pt x="0" y="196"/>
                  <a:pt x="0" y="196"/>
                  <a:pt x="0" y="196"/>
                </a:cubicBezTo>
                <a:cubicBezTo>
                  <a:pt x="0" y="186"/>
                  <a:pt x="2" y="177"/>
                  <a:pt x="6" y="169"/>
                </a:cubicBezTo>
                <a:cubicBezTo>
                  <a:pt x="9" y="161"/>
                  <a:pt x="16" y="155"/>
                  <a:pt x="26" y="151"/>
                </a:cubicBezTo>
                <a:cubicBezTo>
                  <a:pt x="34" y="148"/>
                  <a:pt x="42" y="144"/>
                  <a:pt x="51" y="141"/>
                </a:cubicBezTo>
                <a:cubicBezTo>
                  <a:pt x="60" y="137"/>
                  <a:pt x="70" y="134"/>
                  <a:pt x="79" y="130"/>
                </a:cubicBezTo>
                <a:cubicBezTo>
                  <a:pt x="88" y="127"/>
                  <a:pt x="97" y="123"/>
                  <a:pt x="106" y="120"/>
                </a:cubicBezTo>
                <a:cubicBezTo>
                  <a:pt x="114" y="117"/>
                  <a:pt x="122" y="114"/>
                  <a:pt x="130" y="111"/>
                </a:cubicBezTo>
                <a:cubicBezTo>
                  <a:pt x="138" y="109"/>
                  <a:pt x="144" y="105"/>
                  <a:pt x="148" y="100"/>
                </a:cubicBezTo>
                <a:cubicBezTo>
                  <a:pt x="152" y="96"/>
                  <a:pt x="154" y="89"/>
                  <a:pt x="156" y="80"/>
                </a:cubicBezTo>
                <a:cubicBezTo>
                  <a:pt x="156" y="78"/>
                  <a:pt x="156" y="75"/>
                  <a:pt x="156" y="71"/>
                </a:cubicBezTo>
                <a:cubicBezTo>
                  <a:pt x="156" y="68"/>
                  <a:pt x="156" y="64"/>
                  <a:pt x="156" y="60"/>
                </a:cubicBezTo>
                <a:cubicBezTo>
                  <a:pt x="155" y="50"/>
                  <a:pt x="151" y="42"/>
                  <a:pt x="145" y="37"/>
                </a:cubicBezTo>
                <a:cubicBezTo>
                  <a:pt x="139" y="31"/>
                  <a:pt x="131" y="28"/>
                  <a:pt x="121" y="27"/>
                </a:cubicBezTo>
                <a:cubicBezTo>
                  <a:pt x="113" y="27"/>
                  <a:pt x="105" y="26"/>
                  <a:pt x="99" y="26"/>
                </a:cubicBezTo>
                <a:cubicBezTo>
                  <a:pt x="92" y="26"/>
                  <a:pt x="85" y="26"/>
                  <a:pt x="76" y="27"/>
                </a:cubicBezTo>
                <a:cubicBezTo>
                  <a:pt x="60" y="27"/>
                  <a:pt x="49" y="32"/>
                  <a:pt x="43" y="40"/>
                </a:cubicBezTo>
                <a:cubicBezTo>
                  <a:pt x="36" y="47"/>
                  <a:pt x="33" y="59"/>
                  <a:pt x="33" y="76"/>
                </a:cubicBezTo>
                <a:cubicBezTo>
                  <a:pt x="33" y="107"/>
                  <a:pt x="33" y="107"/>
                  <a:pt x="33" y="107"/>
                </a:cubicBezTo>
                <a:cubicBezTo>
                  <a:pt x="2" y="107"/>
                  <a:pt x="2" y="107"/>
                  <a:pt x="2" y="107"/>
                </a:cubicBezTo>
                <a:cubicBezTo>
                  <a:pt x="2" y="70"/>
                  <a:pt x="2" y="70"/>
                  <a:pt x="2" y="70"/>
                </a:cubicBezTo>
                <a:cubicBezTo>
                  <a:pt x="2" y="49"/>
                  <a:pt x="8" y="32"/>
                  <a:pt x="19" y="19"/>
                </a:cubicBezTo>
                <a:cubicBezTo>
                  <a:pt x="31" y="7"/>
                  <a:pt x="47" y="1"/>
                  <a:pt x="69" y="0"/>
                </a:cubicBezTo>
                <a:cubicBezTo>
                  <a:pt x="78" y="0"/>
                  <a:pt x="88" y="0"/>
                  <a:pt x="99" y="0"/>
                </a:cubicBezTo>
                <a:cubicBezTo>
                  <a:pt x="109" y="0"/>
                  <a:pt x="119" y="0"/>
                  <a:pt x="130" y="2"/>
                </a:cubicBezTo>
                <a:cubicBezTo>
                  <a:pt x="146" y="3"/>
                  <a:pt x="159" y="9"/>
                  <a:pt x="168" y="17"/>
                </a:cubicBezTo>
                <a:cubicBezTo>
                  <a:pt x="178" y="26"/>
                  <a:pt x="183" y="38"/>
                  <a:pt x="186" y="55"/>
                </a:cubicBezTo>
                <a:cubicBezTo>
                  <a:pt x="187" y="64"/>
                  <a:pt x="187" y="73"/>
                  <a:pt x="186" y="83"/>
                </a:cubicBezTo>
                <a:cubicBezTo>
                  <a:pt x="185" y="93"/>
                  <a:pt x="182" y="102"/>
                  <a:pt x="178" y="110"/>
                </a:cubicBezTo>
                <a:cubicBezTo>
                  <a:pt x="171" y="121"/>
                  <a:pt x="161" y="130"/>
                  <a:pt x="148" y="135"/>
                </a:cubicBezTo>
                <a:cubicBezTo>
                  <a:pt x="140" y="137"/>
                  <a:pt x="132" y="140"/>
                  <a:pt x="123" y="144"/>
                </a:cubicBezTo>
                <a:cubicBezTo>
                  <a:pt x="114" y="147"/>
                  <a:pt x="105" y="151"/>
                  <a:pt x="96" y="154"/>
                </a:cubicBezTo>
                <a:cubicBezTo>
                  <a:pt x="87" y="158"/>
                  <a:pt x="77" y="161"/>
                  <a:pt x="68" y="165"/>
                </a:cubicBezTo>
                <a:cubicBezTo>
                  <a:pt x="59" y="168"/>
                  <a:pt x="51" y="171"/>
                  <a:pt x="44" y="174"/>
                </a:cubicBezTo>
                <a:cubicBezTo>
                  <a:pt x="39" y="176"/>
                  <a:pt x="35" y="179"/>
                  <a:pt x="33" y="183"/>
                </a:cubicBezTo>
                <a:cubicBezTo>
                  <a:pt x="31" y="187"/>
                  <a:pt x="30" y="192"/>
                  <a:pt x="30" y="197"/>
                </a:cubicBezTo>
                <a:cubicBezTo>
                  <a:pt x="30" y="226"/>
                  <a:pt x="30" y="226"/>
                  <a:pt x="30" y="226"/>
                </a:cubicBezTo>
                <a:cubicBezTo>
                  <a:pt x="190" y="226"/>
                  <a:pt x="190" y="226"/>
                  <a:pt x="190" y="226"/>
                </a:cubicBezTo>
                <a:cubicBezTo>
                  <a:pt x="190" y="251"/>
                  <a:pt x="190" y="251"/>
                  <a:pt x="190" y="251"/>
                </a:cubicBezTo>
                <a:lnTo>
                  <a:pt x="0" y="251"/>
                </a:lnTo>
                <a:close/>
              </a:path>
            </a:pathLst>
          </a:custGeom>
          <a:solidFill>
            <a:srgbClr val="F6F6F0"/>
          </a:solidFill>
          <a:ln w="7938" cap="flat">
            <a:noFill/>
            <a:prstDash val="solid"/>
            <a:miter lim="800000"/>
            <a:headEnd/>
            <a:tailEnd/>
          </a:ln>
          <a:effectLst>
            <a:outerShdw blurRad="25400" algn="ctr" rotWithShape="0">
              <a:prstClr val="black">
                <a:alpha val="50000"/>
              </a:prstClr>
            </a:outerShdw>
          </a:effectLst>
          <a:scene3d>
            <a:camera prst="orthographicFront"/>
            <a:lightRig rig="threePt" dir="t"/>
          </a:scene3d>
          <a:sp3d extrusionH="50800"/>
        </p:spPr>
        <p:txBody>
          <a:bodyPr vert="horz" wrap="square" lIns="121920" tIns="60960" rIns="121920" bIns="60960" numCol="1" anchor="t" anchorCtr="0" compatLnSpc="1">
            <a:prstTxWarp prst="textNoShape">
              <a:avLst/>
            </a:prstTxWarp>
          </a:bodyPr>
          <a:lstStyle/>
          <a:p>
            <a:endParaRPr lang="zh-CN" altLang="en-US" sz="2667">
              <a:ea typeface="微软雅黑" panose="020B0503020204020204" pitchFamily="34" charset="-122"/>
            </a:endParaRPr>
          </a:p>
        </p:txBody>
      </p:sp>
      <p:sp>
        <p:nvSpPr>
          <p:cNvPr id="47" name="Freeform 34"/>
          <p:cNvSpPr>
            <a:spLocks/>
          </p:cNvSpPr>
          <p:nvPr/>
        </p:nvSpPr>
        <p:spPr bwMode="auto">
          <a:xfrm>
            <a:off x="7177874" y="2375907"/>
            <a:ext cx="381151" cy="408376"/>
          </a:xfrm>
          <a:custGeom>
            <a:avLst/>
            <a:gdLst>
              <a:gd name="T0" fmla="*/ 0 w 42"/>
              <a:gd name="T1" fmla="*/ 0 h 45"/>
              <a:gd name="T2" fmla="*/ 0 w 42"/>
              <a:gd name="T3" fmla="*/ 45 h 45"/>
              <a:gd name="T4" fmla="*/ 42 w 42"/>
              <a:gd name="T5" fmla="*/ 0 h 45"/>
              <a:gd name="T6" fmla="*/ 0 w 42"/>
              <a:gd name="T7" fmla="*/ 0 h 45"/>
            </a:gdLst>
            <a:ahLst/>
            <a:cxnLst>
              <a:cxn ang="0">
                <a:pos x="T0" y="T1"/>
              </a:cxn>
              <a:cxn ang="0">
                <a:pos x="T2" y="T3"/>
              </a:cxn>
              <a:cxn ang="0">
                <a:pos x="T4" y="T5"/>
              </a:cxn>
              <a:cxn ang="0">
                <a:pos x="T6" y="T7"/>
              </a:cxn>
            </a:cxnLst>
            <a:rect l="0" t="0" r="r" b="b"/>
            <a:pathLst>
              <a:path w="42" h="45">
                <a:moveTo>
                  <a:pt x="0" y="0"/>
                </a:moveTo>
                <a:lnTo>
                  <a:pt x="0" y="45"/>
                </a:lnTo>
                <a:lnTo>
                  <a:pt x="42" y="0"/>
                </a:lnTo>
                <a:lnTo>
                  <a:pt x="0" y="0"/>
                </a:lnTo>
                <a:close/>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8" name="Freeform 34"/>
          <p:cNvSpPr>
            <a:spLocks/>
          </p:cNvSpPr>
          <p:nvPr/>
        </p:nvSpPr>
        <p:spPr bwMode="auto">
          <a:xfrm>
            <a:off x="5001865" y="1270009"/>
            <a:ext cx="381151" cy="408376"/>
          </a:xfrm>
          <a:custGeom>
            <a:avLst/>
            <a:gdLst>
              <a:gd name="T0" fmla="*/ 0 w 42"/>
              <a:gd name="T1" fmla="*/ 0 h 45"/>
              <a:gd name="T2" fmla="*/ 0 w 42"/>
              <a:gd name="T3" fmla="*/ 45 h 45"/>
              <a:gd name="T4" fmla="*/ 42 w 42"/>
              <a:gd name="T5" fmla="*/ 0 h 45"/>
              <a:gd name="T6" fmla="*/ 0 w 42"/>
              <a:gd name="T7" fmla="*/ 0 h 45"/>
            </a:gdLst>
            <a:ahLst/>
            <a:cxnLst>
              <a:cxn ang="0">
                <a:pos x="T0" y="T1"/>
              </a:cxn>
              <a:cxn ang="0">
                <a:pos x="T2" y="T3"/>
              </a:cxn>
              <a:cxn ang="0">
                <a:pos x="T4" y="T5"/>
              </a:cxn>
              <a:cxn ang="0">
                <a:pos x="T6" y="T7"/>
              </a:cxn>
            </a:cxnLst>
            <a:rect l="0" t="0" r="r" b="b"/>
            <a:pathLst>
              <a:path w="42" h="45">
                <a:moveTo>
                  <a:pt x="0" y="0"/>
                </a:moveTo>
                <a:lnTo>
                  <a:pt x="0" y="45"/>
                </a:lnTo>
                <a:lnTo>
                  <a:pt x="42" y="0"/>
                </a:lnTo>
                <a:lnTo>
                  <a:pt x="0" y="0"/>
                </a:lnTo>
                <a:close/>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9" name="Freeform 34"/>
          <p:cNvSpPr>
            <a:spLocks/>
          </p:cNvSpPr>
          <p:nvPr/>
        </p:nvSpPr>
        <p:spPr bwMode="auto">
          <a:xfrm>
            <a:off x="6227069" y="4780632"/>
            <a:ext cx="381151" cy="408376"/>
          </a:xfrm>
          <a:custGeom>
            <a:avLst/>
            <a:gdLst>
              <a:gd name="T0" fmla="*/ 0 w 42"/>
              <a:gd name="T1" fmla="*/ 0 h 45"/>
              <a:gd name="T2" fmla="*/ 0 w 42"/>
              <a:gd name="T3" fmla="*/ 45 h 45"/>
              <a:gd name="T4" fmla="*/ 42 w 42"/>
              <a:gd name="T5" fmla="*/ 0 h 45"/>
              <a:gd name="T6" fmla="*/ 0 w 42"/>
              <a:gd name="T7" fmla="*/ 0 h 45"/>
            </a:gdLst>
            <a:ahLst/>
            <a:cxnLst>
              <a:cxn ang="0">
                <a:pos x="T0" y="T1"/>
              </a:cxn>
              <a:cxn ang="0">
                <a:pos x="T2" y="T3"/>
              </a:cxn>
              <a:cxn ang="0">
                <a:pos x="T4" y="T5"/>
              </a:cxn>
              <a:cxn ang="0">
                <a:pos x="T6" y="T7"/>
              </a:cxn>
            </a:cxnLst>
            <a:rect l="0" t="0" r="r" b="b"/>
            <a:pathLst>
              <a:path w="42" h="45">
                <a:moveTo>
                  <a:pt x="0" y="0"/>
                </a:moveTo>
                <a:lnTo>
                  <a:pt x="0" y="45"/>
                </a:lnTo>
                <a:lnTo>
                  <a:pt x="42" y="0"/>
                </a:lnTo>
                <a:lnTo>
                  <a:pt x="0" y="0"/>
                </a:lnTo>
                <a:close/>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50" name="标题 1"/>
          <p:cNvSpPr txBox="1">
            <a:spLocks/>
          </p:cNvSpPr>
          <p:nvPr/>
        </p:nvSpPr>
        <p:spPr>
          <a:xfrm>
            <a:off x="5089260" y="1400556"/>
            <a:ext cx="915779"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2667" b="1" dirty="0">
                <a:solidFill>
                  <a:schemeClr val="accent3"/>
                </a:solidFill>
                <a:ea typeface="微软雅黑" panose="020B0503020204020204" pitchFamily="34" charset="-122"/>
              </a:rPr>
              <a:t>输入标题</a:t>
            </a:r>
          </a:p>
        </p:txBody>
      </p:sp>
      <p:sp>
        <p:nvSpPr>
          <p:cNvPr id="51" name="标题 1"/>
          <p:cNvSpPr txBox="1">
            <a:spLocks/>
          </p:cNvSpPr>
          <p:nvPr/>
        </p:nvSpPr>
        <p:spPr>
          <a:xfrm>
            <a:off x="7266848" y="2473784"/>
            <a:ext cx="915779"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2667" b="1" dirty="0">
                <a:solidFill>
                  <a:schemeClr val="accent1"/>
                </a:solidFill>
                <a:ea typeface="微软雅黑" panose="020B0503020204020204" pitchFamily="34" charset="-122"/>
              </a:rPr>
              <a:t>输入标题</a:t>
            </a:r>
          </a:p>
        </p:txBody>
      </p:sp>
      <p:sp>
        <p:nvSpPr>
          <p:cNvPr id="52" name="标题 1"/>
          <p:cNvSpPr txBox="1">
            <a:spLocks/>
          </p:cNvSpPr>
          <p:nvPr/>
        </p:nvSpPr>
        <p:spPr>
          <a:xfrm>
            <a:off x="6295073" y="4912712"/>
            <a:ext cx="915779"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2667" b="1" dirty="0">
                <a:solidFill>
                  <a:schemeClr val="accent2"/>
                </a:solidFill>
                <a:ea typeface="微软雅黑" panose="020B0503020204020204" pitchFamily="34" charset="-122"/>
              </a:rPr>
              <a:t>输入标题</a:t>
            </a:r>
          </a:p>
        </p:txBody>
      </p:sp>
      <p:sp>
        <p:nvSpPr>
          <p:cNvPr id="53" name="标题 1"/>
          <p:cNvSpPr txBox="1">
            <a:spLocks/>
          </p:cNvSpPr>
          <p:nvPr/>
        </p:nvSpPr>
        <p:spPr>
          <a:xfrm>
            <a:off x="4083293" y="3749643"/>
            <a:ext cx="915779"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2667" b="1" dirty="0">
                <a:solidFill>
                  <a:schemeClr val="accent5"/>
                </a:solidFill>
                <a:ea typeface="微软雅黑" panose="020B0503020204020204" pitchFamily="34" charset="-122"/>
              </a:rPr>
              <a:t>输入标题</a:t>
            </a:r>
          </a:p>
        </p:txBody>
      </p:sp>
      <p:sp>
        <p:nvSpPr>
          <p:cNvPr id="4125" name="Freeform 34"/>
          <p:cNvSpPr>
            <a:spLocks/>
          </p:cNvSpPr>
          <p:nvPr/>
        </p:nvSpPr>
        <p:spPr bwMode="auto">
          <a:xfrm>
            <a:off x="3968042" y="3642991"/>
            <a:ext cx="381151" cy="408376"/>
          </a:xfrm>
          <a:custGeom>
            <a:avLst/>
            <a:gdLst>
              <a:gd name="T0" fmla="*/ 0 w 42"/>
              <a:gd name="T1" fmla="*/ 0 h 45"/>
              <a:gd name="T2" fmla="*/ 0 w 42"/>
              <a:gd name="T3" fmla="*/ 45 h 45"/>
              <a:gd name="T4" fmla="*/ 42 w 42"/>
              <a:gd name="T5" fmla="*/ 0 h 45"/>
              <a:gd name="T6" fmla="*/ 0 w 42"/>
              <a:gd name="T7" fmla="*/ 0 h 45"/>
            </a:gdLst>
            <a:ahLst/>
            <a:cxnLst>
              <a:cxn ang="0">
                <a:pos x="T0" y="T1"/>
              </a:cxn>
              <a:cxn ang="0">
                <a:pos x="T2" y="T3"/>
              </a:cxn>
              <a:cxn ang="0">
                <a:pos x="T4" y="T5"/>
              </a:cxn>
              <a:cxn ang="0">
                <a:pos x="T6" y="T7"/>
              </a:cxn>
            </a:cxnLst>
            <a:rect l="0" t="0" r="r" b="b"/>
            <a:pathLst>
              <a:path w="42" h="45">
                <a:moveTo>
                  <a:pt x="0" y="0"/>
                </a:moveTo>
                <a:lnTo>
                  <a:pt x="0" y="45"/>
                </a:lnTo>
                <a:lnTo>
                  <a:pt x="42" y="0"/>
                </a:lnTo>
                <a:lnTo>
                  <a:pt x="0" y="0"/>
                </a:lnTo>
                <a:close/>
              </a:path>
            </a:pathLst>
          </a:cu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55" name="副标题 2"/>
          <p:cNvSpPr txBox="1">
            <a:spLocks/>
          </p:cNvSpPr>
          <p:nvPr/>
        </p:nvSpPr>
        <p:spPr>
          <a:xfrm>
            <a:off x="1672167" y="1070829"/>
            <a:ext cx="2920175" cy="1321777"/>
          </a:xfrm>
          <a:prstGeom prst="rect">
            <a:avLst/>
          </a:prstGeom>
        </p:spPr>
        <p:txBody>
          <a:bodyPr vert="horz" lIns="121920" tIns="60960" rIns="121920" bIns="6096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r">
              <a:lnSpc>
                <a:spcPct val="120000"/>
              </a:lnSpc>
            </a:pPr>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添加文本内容添加文本内容添加文本内容</a:t>
            </a:r>
          </a:p>
        </p:txBody>
      </p:sp>
      <p:sp>
        <p:nvSpPr>
          <p:cNvPr id="56" name="副标题 2"/>
          <p:cNvSpPr txBox="1">
            <a:spLocks/>
          </p:cNvSpPr>
          <p:nvPr/>
        </p:nvSpPr>
        <p:spPr>
          <a:xfrm>
            <a:off x="8588754" y="2273944"/>
            <a:ext cx="2920175" cy="1321777"/>
          </a:xfrm>
          <a:prstGeom prst="rect">
            <a:avLst/>
          </a:prstGeom>
        </p:spPr>
        <p:txBody>
          <a:bodyPr vert="horz" lIns="121920" tIns="60960" rIns="121920" bIns="6096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lnSpc>
                <a:spcPct val="120000"/>
              </a:lnSpc>
            </a:pPr>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添加文本内容添加文本内容添加文本内容</a:t>
            </a:r>
          </a:p>
        </p:txBody>
      </p:sp>
      <p:sp>
        <p:nvSpPr>
          <p:cNvPr id="57" name="副标题 2"/>
          <p:cNvSpPr txBox="1">
            <a:spLocks/>
          </p:cNvSpPr>
          <p:nvPr/>
        </p:nvSpPr>
        <p:spPr>
          <a:xfrm>
            <a:off x="7540850" y="4668805"/>
            <a:ext cx="2920175" cy="1321777"/>
          </a:xfrm>
          <a:prstGeom prst="rect">
            <a:avLst/>
          </a:prstGeom>
        </p:spPr>
        <p:txBody>
          <a:bodyPr vert="horz" lIns="121920" tIns="60960" rIns="121920" bIns="6096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lnSpc>
                <a:spcPct val="120000"/>
              </a:lnSpc>
            </a:pPr>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添加文本内容添加文本内容添加文本内容</a:t>
            </a:r>
          </a:p>
        </p:txBody>
      </p:sp>
      <p:sp>
        <p:nvSpPr>
          <p:cNvPr id="58" name="副标题 2"/>
          <p:cNvSpPr txBox="1">
            <a:spLocks/>
          </p:cNvSpPr>
          <p:nvPr/>
        </p:nvSpPr>
        <p:spPr>
          <a:xfrm>
            <a:off x="667398" y="3425453"/>
            <a:ext cx="2918975" cy="1321777"/>
          </a:xfrm>
          <a:prstGeom prst="rect">
            <a:avLst/>
          </a:prstGeom>
        </p:spPr>
        <p:txBody>
          <a:bodyPr vert="horz" lIns="121920" tIns="60960" rIns="121920" bIns="60960" rtlCol="0">
            <a:noAutofit/>
          </a:bodyPr>
          <a:lstStyle>
            <a:defPPr>
              <a:defRPr lang="zh-CN"/>
            </a:defPPr>
            <a:lvl1pPr indent="0">
              <a:lnSpc>
                <a:spcPct val="120000"/>
              </a:lnSpc>
              <a:spcBef>
                <a:spcPct val="20000"/>
              </a:spcBef>
              <a:buFont typeface="Arial" panose="020B0604020202020204" pitchFamily="34" charset="0"/>
              <a:buNone/>
              <a:defRPr sz="1600">
                <a:solidFill>
                  <a:schemeClr val="accent6"/>
                </a:solidFill>
                <a:latin typeface="张海山锐线体2.0" panose="02000000000000000000" pitchFamily="2" charset="-122"/>
                <a:ea typeface="张海山锐线体2.0" panose="02000000000000000000" pitchFamily="2" charset="-122"/>
              </a:defRPr>
            </a:lvl1pPr>
            <a:lvl2pPr indent="0" algn="ctr">
              <a:spcBef>
                <a:spcPct val="20000"/>
              </a:spcBef>
              <a:buFont typeface="Arial" panose="020B0604020202020204" pitchFamily="34" charset="0"/>
              <a:buNone/>
              <a:defRPr sz="2800">
                <a:solidFill>
                  <a:schemeClr val="tx1">
                    <a:tint val="75000"/>
                  </a:schemeClr>
                </a:solidFill>
              </a:defRPr>
            </a:lvl2pPr>
            <a:lvl3pPr indent="0" algn="ctr">
              <a:spcBef>
                <a:spcPct val="20000"/>
              </a:spcBef>
              <a:buFont typeface="Arial" panose="020B0604020202020204" pitchFamily="34" charset="0"/>
              <a:buNone/>
              <a:defRPr sz="2400">
                <a:solidFill>
                  <a:schemeClr val="tx1">
                    <a:tint val="75000"/>
                  </a:schemeClr>
                </a:solidFill>
              </a:defRPr>
            </a:lvl3pPr>
            <a:lvl4pPr indent="0" algn="ctr">
              <a:spcBef>
                <a:spcPct val="20000"/>
              </a:spcBef>
              <a:buFont typeface="Arial" panose="020B0604020202020204" pitchFamily="34" charset="0"/>
              <a:buNone/>
              <a:defRPr sz="2000">
                <a:solidFill>
                  <a:schemeClr val="tx1">
                    <a:tint val="75000"/>
                  </a:schemeClr>
                </a:solidFill>
              </a:defRPr>
            </a:lvl4pPr>
            <a:lvl5pPr indent="0" algn="ctr">
              <a:spcBef>
                <a:spcPct val="20000"/>
              </a:spcBef>
              <a:buFont typeface="Arial" panose="020B0604020202020204" pitchFamily="34" charset="0"/>
              <a:buNone/>
              <a:defRPr sz="2000">
                <a:solidFill>
                  <a:schemeClr val="tx1">
                    <a:tint val="75000"/>
                  </a:schemeClr>
                </a:solidFill>
              </a:defRPr>
            </a:lvl5pPr>
            <a:lvl6pPr indent="0" algn="ctr">
              <a:spcBef>
                <a:spcPct val="20000"/>
              </a:spcBef>
              <a:buFont typeface="Arial" panose="020B0604020202020204" pitchFamily="34" charset="0"/>
              <a:buNone/>
              <a:defRPr sz="2000">
                <a:solidFill>
                  <a:schemeClr val="tx1">
                    <a:tint val="75000"/>
                  </a:schemeClr>
                </a:solidFill>
              </a:defRPr>
            </a:lvl6pPr>
            <a:lvl7pPr indent="0" algn="ctr">
              <a:spcBef>
                <a:spcPct val="20000"/>
              </a:spcBef>
              <a:buFont typeface="Arial" panose="020B0604020202020204" pitchFamily="34" charset="0"/>
              <a:buNone/>
              <a:defRPr sz="2000">
                <a:solidFill>
                  <a:schemeClr val="tx1">
                    <a:tint val="75000"/>
                  </a:schemeClr>
                </a:solidFill>
              </a:defRPr>
            </a:lvl7pPr>
            <a:lvl8pPr indent="0" algn="ctr">
              <a:spcBef>
                <a:spcPct val="20000"/>
              </a:spcBef>
              <a:buFont typeface="Arial" panose="020B0604020202020204" pitchFamily="34" charset="0"/>
              <a:buNone/>
              <a:defRPr sz="2000">
                <a:solidFill>
                  <a:schemeClr val="tx1">
                    <a:tint val="75000"/>
                  </a:schemeClr>
                </a:solidFill>
              </a:defRPr>
            </a:lvl8pPr>
            <a:lvl9pPr indent="0" algn="ctr">
              <a:spcBef>
                <a:spcPct val="20000"/>
              </a:spcBef>
              <a:buFont typeface="Arial" panose="020B0604020202020204" pitchFamily="34" charset="0"/>
              <a:buNone/>
              <a:defRPr sz="2000">
                <a:solidFill>
                  <a:schemeClr val="tx1">
                    <a:tint val="75000"/>
                  </a:schemeClr>
                </a:solidFill>
              </a:defRPr>
            </a:lvl9pPr>
          </a:lstStyle>
          <a:p>
            <a:pPr algn="r"/>
            <a:r>
              <a:rPr lang="zh-CN" altLang="en-US" sz="2133" dirty="0">
                <a:solidFill>
                  <a:schemeClr val="tx2"/>
                </a:solidFill>
                <a:ea typeface="微软雅黑" panose="020B0503020204020204" pitchFamily="34" charset="-122"/>
              </a:rPr>
              <a:t>仙月店铺拥有多年</a:t>
            </a:r>
            <a:r>
              <a:rPr lang="en-US" altLang="zh-CN" sz="2133" dirty="0">
                <a:solidFill>
                  <a:schemeClr val="tx2"/>
                </a:solidFill>
                <a:ea typeface="微软雅黑" panose="020B0503020204020204" pitchFamily="34" charset="-122"/>
              </a:rPr>
              <a:t>PPT</a:t>
            </a:r>
            <a:r>
              <a:rPr lang="zh-CN" altLang="en-US" sz="2133" dirty="0">
                <a:solidFill>
                  <a:schemeClr val="tx2"/>
                </a:solidFill>
                <a:ea typeface="微软雅黑" panose="020B0503020204020204" pitchFamily="34" charset="-122"/>
              </a:rPr>
              <a:t>制作经验，胜任各种产品推广宣传片制添加文本内容添加文本内容添加文本内容作 。</a:t>
            </a:r>
          </a:p>
        </p:txBody>
      </p:sp>
      <p:sp>
        <p:nvSpPr>
          <p:cNvPr id="54" name="文本框 53"/>
          <p:cNvSpPr txBox="1"/>
          <p:nvPr/>
        </p:nvSpPr>
        <p:spPr>
          <a:xfrm>
            <a:off x="4503548" y="360213"/>
            <a:ext cx="3261592" cy="523220"/>
          </a:xfrm>
          <a:prstGeom prst="rect">
            <a:avLst/>
          </a:prstGeom>
          <a:noFill/>
          <a:ln>
            <a:solidFill>
              <a:schemeClr val="accent2"/>
            </a:solidFill>
          </a:ln>
        </p:spPr>
        <p:txBody>
          <a:bodyPr wrap="square" rtlCol="0">
            <a:spAutoFit/>
          </a:bodyPr>
          <a:lstStyle/>
          <a:p>
            <a:pPr algn="ctr" fontAlgn="auto">
              <a:spcBef>
                <a:spcPts val="0"/>
              </a:spcBef>
              <a:spcAft>
                <a:spcPts val="0"/>
              </a:spcAft>
              <a:defRPr/>
            </a:pPr>
            <a:r>
              <a:rPr lang="zh-CN" altLang="en-US" sz="2800" dirty="0">
                <a:solidFill>
                  <a:schemeClr val="tx2"/>
                </a:solidFill>
                <a:latin typeface="微软雅黑" panose="020B0503020204020204" pitchFamily="34" charset="-122"/>
                <a:ea typeface="微软雅黑" panose="020B0503020204020204" pitchFamily="34" charset="-122"/>
              </a:rPr>
              <a:t>添加文本内容</a:t>
            </a:r>
            <a:endParaRPr lang="zh-CN" altLang="en-US" sz="2800" dirty="0">
              <a:solidFill>
                <a:schemeClr val="bg1"/>
              </a:solidFill>
              <a:latin typeface="Agency FB" panose="020B0503020202020204" pitchFamily="34" charset="0"/>
              <a:cs typeface="+mn-ea"/>
              <a:sym typeface="+mn-lt"/>
            </a:endParaRPr>
          </a:p>
        </p:txBody>
      </p:sp>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92117997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096"/>
                                        </p:tgtEl>
                                        <p:attrNameLst>
                                          <p:attrName>style.visibility</p:attrName>
                                        </p:attrNameLst>
                                      </p:cBhvr>
                                      <p:to>
                                        <p:strVal val="visible"/>
                                      </p:to>
                                    </p:set>
                                    <p:animEffect transition="in" filter="wheel(1)">
                                      <p:cBhvr>
                                        <p:cTn id="7" dur="2000"/>
                                        <p:tgtEl>
                                          <p:spTgt spid="4096"/>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4110"/>
                                        </p:tgtEl>
                                        <p:attrNameLst>
                                          <p:attrName>style.visibility</p:attrName>
                                        </p:attrNameLst>
                                      </p:cBhvr>
                                      <p:to>
                                        <p:strVal val="visible"/>
                                      </p:to>
                                    </p:set>
                                    <p:animEffect transition="in" filter="wheel(1)">
                                      <p:cBhvr>
                                        <p:cTn id="10" dur="2000"/>
                                        <p:tgtEl>
                                          <p:spTgt spid="4110"/>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4126"/>
                                        </p:tgtEl>
                                        <p:attrNameLst>
                                          <p:attrName>style.visibility</p:attrName>
                                        </p:attrNameLst>
                                      </p:cBhvr>
                                      <p:to>
                                        <p:strVal val="visible"/>
                                      </p:to>
                                    </p:set>
                                    <p:animEffect transition="in" filter="wheel(1)">
                                      <p:cBhvr>
                                        <p:cTn id="13" dur="2000"/>
                                        <p:tgtEl>
                                          <p:spTgt spid="4126"/>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3123"/>
                                        </p:tgtEl>
                                        <p:attrNameLst>
                                          <p:attrName>style.visibility</p:attrName>
                                        </p:attrNameLst>
                                      </p:cBhvr>
                                      <p:to>
                                        <p:strVal val="visible"/>
                                      </p:to>
                                    </p:set>
                                    <p:animEffect transition="in" filter="wheel(1)">
                                      <p:cBhvr>
                                        <p:cTn id="16" dur="2000"/>
                                        <p:tgtEl>
                                          <p:spTgt spid="3123"/>
                                        </p:tgtEl>
                                      </p:cBhvr>
                                    </p:animEffect>
                                  </p:childTnLst>
                                </p:cTn>
                              </p:par>
                              <p:par>
                                <p:cTn id="17" presetID="21" presetClass="entr" presetSubtype="1"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heel(1)">
                                      <p:cBhvr>
                                        <p:cTn id="19" dur="2000"/>
                                        <p:tgtEl>
                                          <p:spTgt spid="12"/>
                                        </p:tgtEl>
                                      </p:cBhvr>
                                    </p:animEffect>
                                  </p:childTnLst>
                                </p:cTn>
                              </p:par>
                              <p:par>
                                <p:cTn id="20" presetID="21" presetClass="entr" presetSubtype="1"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heel(1)">
                                      <p:cBhvr>
                                        <p:cTn id="22" dur="2000"/>
                                        <p:tgtEl>
                                          <p:spTgt spid="13"/>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heel(1)">
                                      <p:cBhvr>
                                        <p:cTn id="25" dur="2000"/>
                                        <p:tgtEl>
                                          <p:spTgt spid="14"/>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heel(1)">
                                      <p:cBhvr>
                                        <p:cTn id="28" dur="2000"/>
                                        <p:tgtEl>
                                          <p:spTgt spid="15"/>
                                        </p:tgtEl>
                                      </p:cBhvr>
                                    </p:animEffect>
                                  </p:childTnLst>
                                </p:cTn>
                              </p:par>
                              <p:par>
                                <p:cTn id="29" presetID="21" presetClass="entr" presetSubtype="1"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heel(1)">
                                      <p:cBhvr>
                                        <p:cTn id="31" dur="2000"/>
                                        <p:tgtEl>
                                          <p:spTgt spid="21"/>
                                        </p:tgtEl>
                                      </p:cBhvr>
                                    </p:animEffect>
                                  </p:childTnLst>
                                </p:cTn>
                              </p:par>
                              <p:par>
                                <p:cTn id="32" presetID="21" presetClass="entr" presetSubtype="1"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heel(1)">
                                      <p:cBhvr>
                                        <p:cTn id="34" dur="2000"/>
                                        <p:tgtEl>
                                          <p:spTgt spid="22"/>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heel(1)">
                                      <p:cBhvr>
                                        <p:cTn id="37" dur="2000"/>
                                        <p:tgtEl>
                                          <p:spTgt spid="23"/>
                                        </p:tgtEl>
                                      </p:cBhvr>
                                    </p:animEffect>
                                  </p:childTnLst>
                                </p:cTn>
                              </p:par>
                              <p:par>
                                <p:cTn id="38" presetID="21" presetClass="entr" presetSubtype="1"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wheel(1)">
                                      <p:cBhvr>
                                        <p:cTn id="40" dur="2000"/>
                                        <p:tgtEl>
                                          <p:spTgt spid="24"/>
                                        </p:tgtEl>
                                      </p:cBhvr>
                                    </p:animEffect>
                                  </p:childTnLst>
                                </p:cTn>
                              </p:par>
                              <p:par>
                                <p:cTn id="41" presetID="21" presetClass="entr" presetSubtype="1" fill="hold"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heel(1)">
                                      <p:cBhvr>
                                        <p:cTn id="43" dur="2000"/>
                                        <p:tgtEl>
                                          <p:spTgt spid="30"/>
                                        </p:tgtEl>
                                      </p:cBhvr>
                                    </p:animEffect>
                                  </p:childTnLst>
                                </p:cTn>
                              </p:par>
                              <p:par>
                                <p:cTn id="44" presetID="21" presetClass="entr" presetSubtype="1" fill="hold" nodeType="with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wheel(1)">
                                      <p:cBhvr>
                                        <p:cTn id="46" dur="2000"/>
                                        <p:tgtEl>
                                          <p:spTgt spid="31"/>
                                        </p:tgtEl>
                                      </p:cBhvr>
                                    </p:animEffect>
                                  </p:childTnLst>
                                </p:cTn>
                              </p:par>
                              <p:par>
                                <p:cTn id="47" presetID="21" presetClass="entr" presetSubtype="1"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heel(1)">
                                      <p:cBhvr>
                                        <p:cTn id="49" dur="2000"/>
                                        <p:tgtEl>
                                          <p:spTgt spid="32"/>
                                        </p:tgtEl>
                                      </p:cBhvr>
                                    </p:animEffect>
                                  </p:childTnLst>
                                </p:cTn>
                              </p:par>
                              <p:par>
                                <p:cTn id="50" presetID="21" presetClass="entr" presetSubtype="1"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wheel(1)">
                                      <p:cBhvr>
                                        <p:cTn id="52" dur="2000"/>
                                        <p:tgtEl>
                                          <p:spTgt spid="33"/>
                                        </p:tgtEl>
                                      </p:cBhvr>
                                    </p:animEffect>
                                  </p:childTnLst>
                                </p:cTn>
                              </p:par>
                              <p:par>
                                <p:cTn id="53" presetID="21" presetClass="entr" presetSubtype="1" fill="hold" nodeType="with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wheel(1)">
                                      <p:cBhvr>
                                        <p:cTn id="55" dur="2000"/>
                                        <p:tgtEl>
                                          <p:spTgt spid="39"/>
                                        </p:tgtEl>
                                      </p:cBhvr>
                                    </p:animEffect>
                                  </p:childTnLst>
                                </p:cTn>
                              </p:par>
                              <p:par>
                                <p:cTn id="56" presetID="21" presetClass="entr" presetSubtype="1" fill="hold" nodeType="with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wheel(1)">
                                      <p:cBhvr>
                                        <p:cTn id="58" dur="2000"/>
                                        <p:tgtEl>
                                          <p:spTgt spid="40"/>
                                        </p:tgtEl>
                                      </p:cBhvr>
                                    </p:animEffect>
                                  </p:childTnLst>
                                </p:cTn>
                              </p:par>
                              <p:par>
                                <p:cTn id="59" presetID="21" presetClass="entr" presetSubtype="1" fill="hold" grpId="0" nodeType="withEffect">
                                  <p:stCondLst>
                                    <p:cond delay="0"/>
                                  </p:stCondLst>
                                  <p:childTnLst>
                                    <p:set>
                                      <p:cBhvr>
                                        <p:cTn id="60" dur="1" fill="hold">
                                          <p:stCondLst>
                                            <p:cond delay="0"/>
                                          </p:stCondLst>
                                        </p:cTn>
                                        <p:tgtEl>
                                          <p:spTgt spid="41"/>
                                        </p:tgtEl>
                                        <p:attrNameLst>
                                          <p:attrName>style.visibility</p:attrName>
                                        </p:attrNameLst>
                                      </p:cBhvr>
                                      <p:to>
                                        <p:strVal val="visible"/>
                                      </p:to>
                                    </p:set>
                                    <p:animEffect transition="in" filter="wheel(1)">
                                      <p:cBhvr>
                                        <p:cTn id="61" dur="2000"/>
                                        <p:tgtEl>
                                          <p:spTgt spid="41"/>
                                        </p:tgtEl>
                                      </p:cBhvr>
                                    </p:animEffect>
                                  </p:childTnLst>
                                </p:cTn>
                              </p:par>
                              <p:par>
                                <p:cTn id="62" presetID="21" presetClass="entr" presetSubtype="1" fill="hold" grpId="0" nodeType="with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wheel(1)">
                                      <p:cBhvr>
                                        <p:cTn id="64" dur="2000"/>
                                        <p:tgtEl>
                                          <p:spTgt spid="42"/>
                                        </p:tgtEl>
                                      </p:cBhvr>
                                    </p:animEffect>
                                  </p:childTnLst>
                                </p:cTn>
                              </p:par>
                              <p:par>
                                <p:cTn id="65" presetID="21" presetClass="entr" presetSubtype="1" fill="hold" grpId="0" nodeType="withEffect">
                                  <p:stCondLst>
                                    <p:cond delay="0"/>
                                  </p:stCondLst>
                                  <p:childTnLst>
                                    <p:set>
                                      <p:cBhvr>
                                        <p:cTn id="66" dur="1" fill="hold">
                                          <p:stCondLst>
                                            <p:cond delay="0"/>
                                          </p:stCondLst>
                                        </p:cTn>
                                        <p:tgtEl>
                                          <p:spTgt spid="47"/>
                                        </p:tgtEl>
                                        <p:attrNameLst>
                                          <p:attrName>style.visibility</p:attrName>
                                        </p:attrNameLst>
                                      </p:cBhvr>
                                      <p:to>
                                        <p:strVal val="visible"/>
                                      </p:to>
                                    </p:set>
                                    <p:animEffect transition="in" filter="wheel(1)">
                                      <p:cBhvr>
                                        <p:cTn id="67" dur="2000"/>
                                        <p:tgtEl>
                                          <p:spTgt spid="47"/>
                                        </p:tgtEl>
                                      </p:cBhvr>
                                    </p:animEffect>
                                  </p:childTnLst>
                                </p:cTn>
                              </p:par>
                              <p:par>
                                <p:cTn id="68" presetID="21" presetClass="entr" presetSubtype="1" fill="hold" grpId="0" nodeType="with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wheel(1)">
                                      <p:cBhvr>
                                        <p:cTn id="70" dur="2000"/>
                                        <p:tgtEl>
                                          <p:spTgt spid="48"/>
                                        </p:tgtEl>
                                      </p:cBhvr>
                                    </p:animEffect>
                                  </p:childTnLst>
                                </p:cTn>
                              </p:par>
                              <p:par>
                                <p:cTn id="71" presetID="21" presetClass="entr" presetSubtype="1" fill="hold" grpId="0" nodeType="withEffect">
                                  <p:stCondLst>
                                    <p:cond delay="0"/>
                                  </p:stCondLst>
                                  <p:childTnLst>
                                    <p:set>
                                      <p:cBhvr>
                                        <p:cTn id="72" dur="1" fill="hold">
                                          <p:stCondLst>
                                            <p:cond delay="0"/>
                                          </p:stCondLst>
                                        </p:cTn>
                                        <p:tgtEl>
                                          <p:spTgt spid="49"/>
                                        </p:tgtEl>
                                        <p:attrNameLst>
                                          <p:attrName>style.visibility</p:attrName>
                                        </p:attrNameLst>
                                      </p:cBhvr>
                                      <p:to>
                                        <p:strVal val="visible"/>
                                      </p:to>
                                    </p:set>
                                    <p:animEffect transition="in" filter="wheel(1)">
                                      <p:cBhvr>
                                        <p:cTn id="73" dur="2000"/>
                                        <p:tgtEl>
                                          <p:spTgt spid="49"/>
                                        </p:tgtEl>
                                      </p:cBhvr>
                                    </p:animEffect>
                                  </p:childTnLst>
                                </p:cTn>
                              </p:par>
                              <p:par>
                                <p:cTn id="74" presetID="21" presetClass="entr" presetSubtype="1" fill="hold" grpId="0" nodeType="withEffect">
                                  <p:stCondLst>
                                    <p:cond delay="0"/>
                                  </p:stCondLst>
                                  <p:childTnLst>
                                    <p:set>
                                      <p:cBhvr>
                                        <p:cTn id="75" dur="1" fill="hold">
                                          <p:stCondLst>
                                            <p:cond delay="0"/>
                                          </p:stCondLst>
                                        </p:cTn>
                                        <p:tgtEl>
                                          <p:spTgt spid="50"/>
                                        </p:tgtEl>
                                        <p:attrNameLst>
                                          <p:attrName>style.visibility</p:attrName>
                                        </p:attrNameLst>
                                      </p:cBhvr>
                                      <p:to>
                                        <p:strVal val="visible"/>
                                      </p:to>
                                    </p:set>
                                    <p:animEffect transition="in" filter="wheel(1)">
                                      <p:cBhvr>
                                        <p:cTn id="76" dur="2000"/>
                                        <p:tgtEl>
                                          <p:spTgt spid="50"/>
                                        </p:tgtEl>
                                      </p:cBhvr>
                                    </p:animEffect>
                                  </p:childTnLst>
                                </p:cTn>
                              </p:par>
                              <p:par>
                                <p:cTn id="77" presetID="21" presetClass="entr" presetSubtype="1" fill="hold" grpId="0" nodeType="withEffect">
                                  <p:stCondLst>
                                    <p:cond delay="0"/>
                                  </p:stCondLst>
                                  <p:childTnLst>
                                    <p:set>
                                      <p:cBhvr>
                                        <p:cTn id="78" dur="1" fill="hold">
                                          <p:stCondLst>
                                            <p:cond delay="0"/>
                                          </p:stCondLst>
                                        </p:cTn>
                                        <p:tgtEl>
                                          <p:spTgt spid="51"/>
                                        </p:tgtEl>
                                        <p:attrNameLst>
                                          <p:attrName>style.visibility</p:attrName>
                                        </p:attrNameLst>
                                      </p:cBhvr>
                                      <p:to>
                                        <p:strVal val="visible"/>
                                      </p:to>
                                    </p:set>
                                    <p:animEffect transition="in" filter="wheel(1)">
                                      <p:cBhvr>
                                        <p:cTn id="79" dur="2000"/>
                                        <p:tgtEl>
                                          <p:spTgt spid="51"/>
                                        </p:tgtEl>
                                      </p:cBhvr>
                                    </p:animEffect>
                                  </p:childTnLst>
                                </p:cTn>
                              </p:par>
                              <p:par>
                                <p:cTn id="80" presetID="21" presetClass="entr" presetSubtype="1" fill="hold" grpId="0" nodeType="withEffect">
                                  <p:stCondLst>
                                    <p:cond delay="0"/>
                                  </p:stCondLst>
                                  <p:childTnLst>
                                    <p:set>
                                      <p:cBhvr>
                                        <p:cTn id="81" dur="1" fill="hold">
                                          <p:stCondLst>
                                            <p:cond delay="0"/>
                                          </p:stCondLst>
                                        </p:cTn>
                                        <p:tgtEl>
                                          <p:spTgt spid="52"/>
                                        </p:tgtEl>
                                        <p:attrNameLst>
                                          <p:attrName>style.visibility</p:attrName>
                                        </p:attrNameLst>
                                      </p:cBhvr>
                                      <p:to>
                                        <p:strVal val="visible"/>
                                      </p:to>
                                    </p:set>
                                    <p:animEffect transition="in" filter="wheel(1)">
                                      <p:cBhvr>
                                        <p:cTn id="82" dur="2000"/>
                                        <p:tgtEl>
                                          <p:spTgt spid="52"/>
                                        </p:tgtEl>
                                      </p:cBhvr>
                                    </p:animEffect>
                                  </p:childTnLst>
                                </p:cTn>
                              </p:par>
                              <p:par>
                                <p:cTn id="83" presetID="21" presetClass="entr" presetSubtype="1" fill="hold" grpId="0" nodeType="withEffect">
                                  <p:stCondLst>
                                    <p:cond delay="0"/>
                                  </p:stCondLst>
                                  <p:childTnLst>
                                    <p:set>
                                      <p:cBhvr>
                                        <p:cTn id="84" dur="1" fill="hold">
                                          <p:stCondLst>
                                            <p:cond delay="0"/>
                                          </p:stCondLst>
                                        </p:cTn>
                                        <p:tgtEl>
                                          <p:spTgt spid="53"/>
                                        </p:tgtEl>
                                        <p:attrNameLst>
                                          <p:attrName>style.visibility</p:attrName>
                                        </p:attrNameLst>
                                      </p:cBhvr>
                                      <p:to>
                                        <p:strVal val="visible"/>
                                      </p:to>
                                    </p:set>
                                    <p:animEffect transition="in" filter="wheel(1)">
                                      <p:cBhvr>
                                        <p:cTn id="85" dur="2000"/>
                                        <p:tgtEl>
                                          <p:spTgt spid="53"/>
                                        </p:tgtEl>
                                      </p:cBhvr>
                                    </p:animEffect>
                                  </p:childTnLst>
                                </p:cTn>
                              </p:par>
                              <p:par>
                                <p:cTn id="86" presetID="21" presetClass="entr" presetSubtype="1" fill="hold" grpId="0" nodeType="withEffect">
                                  <p:stCondLst>
                                    <p:cond delay="0"/>
                                  </p:stCondLst>
                                  <p:childTnLst>
                                    <p:set>
                                      <p:cBhvr>
                                        <p:cTn id="87" dur="1" fill="hold">
                                          <p:stCondLst>
                                            <p:cond delay="0"/>
                                          </p:stCondLst>
                                        </p:cTn>
                                        <p:tgtEl>
                                          <p:spTgt spid="4125"/>
                                        </p:tgtEl>
                                        <p:attrNameLst>
                                          <p:attrName>style.visibility</p:attrName>
                                        </p:attrNameLst>
                                      </p:cBhvr>
                                      <p:to>
                                        <p:strVal val="visible"/>
                                      </p:to>
                                    </p:set>
                                    <p:animEffect transition="in" filter="wheel(1)">
                                      <p:cBhvr>
                                        <p:cTn id="88" dur="2000"/>
                                        <p:tgtEl>
                                          <p:spTgt spid="4125"/>
                                        </p:tgtEl>
                                      </p:cBhvr>
                                    </p:animEffect>
                                  </p:childTnLst>
                                </p:cTn>
                              </p:par>
                              <p:par>
                                <p:cTn id="89" presetID="21" presetClass="entr" presetSubtype="1" fill="hold" grpId="0" nodeType="withEffect">
                                  <p:stCondLst>
                                    <p:cond delay="0"/>
                                  </p:stCondLst>
                                  <p:childTnLst>
                                    <p:set>
                                      <p:cBhvr>
                                        <p:cTn id="90" dur="1" fill="hold">
                                          <p:stCondLst>
                                            <p:cond delay="0"/>
                                          </p:stCondLst>
                                        </p:cTn>
                                        <p:tgtEl>
                                          <p:spTgt spid="55"/>
                                        </p:tgtEl>
                                        <p:attrNameLst>
                                          <p:attrName>style.visibility</p:attrName>
                                        </p:attrNameLst>
                                      </p:cBhvr>
                                      <p:to>
                                        <p:strVal val="visible"/>
                                      </p:to>
                                    </p:set>
                                    <p:animEffect transition="in" filter="wheel(1)">
                                      <p:cBhvr>
                                        <p:cTn id="91" dur="2000"/>
                                        <p:tgtEl>
                                          <p:spTgt spid="55"/>
                                        </p:tgtEl>
                                      </p:cBhvr>
                                    </p:animEffect>
                                  </p:childTnLst>
                                </p:cTn>
                              </p:par>
                              <p:par>
                                <p:cTn id="92" presetID="21" presetClass="entr" presetSubtype="1" fill="hold" grpId="0" nodeType="withEffect">
                                  <p:stCondLst>
                                    <p:cond delay="0"/>
                                  </p:stCondLst>
                                  <p:childTnLst>
                                    <p:set>
                                      <p:cBhvr>
                                        <p:cTn id="93" dur="1" fill="hold">
                                          <p:stCondLst>
                                            <p:cond delay="0"/>
                                          </p:stCondLst>
                                        </p:cTn>
                                        <p:tgtEl>
                                          <p:spTgt spid="56"/>
                                        </p:tgtEl>
                                        <p:attrNameLst>
                                          <p:attrName>style.visibility</p:attrName>
                                        </p:attrNameLst>
                                      </p:cBhvr>
                                      <p:to>
                                        <p:strVal val="visible"/>
                                      </p:to>
                                    </p:set>
                                    <p:animEffect transition="in" filter="wheel(1)">
                                      <p:cBhvr>
                                        <p:cTn id="94" dur="2000"/>
                                        <p:tgtEl>
                                          <p:spTgt spid="56"/>
                                        </p:tgtEl>
                                      </p:cBhvr>
                                    </p:animEffect>
                                  </p:childTnLst>
                                </p:cTn>
                              </p:par>
                              <p:par>
                                <p:cTn id="95" presetID="21" presetClass="entr" presetSubtype="1" fill="hold" grpId="0" nodeType="withEffect">
                                  <p:stCondLst>
                                    <p:cond delay="0"/>
                                  </p:stCondLst>
                                  <p:childTnLst>
                                    <p:set>
                                      <p:cBhvr>
                                        <p:cTn id="96" dur="1" fill="hold">
                                          <p:stCondLst>
                                            <p:cond delay="0"/>
                                          </p:stCondLst>
                                        </p:cTn>
                                        <p:tgtEl>
                                          <p:spTgt spid="57"/>
                                        </p:tgtEl>
                                        <p:attrNameLst>
                                          <p:attrName>style.visibility</p:attrName>
                                        </p:attrNameLst>
                                      </p:cBhvr>
                                      <p:to>
                                        <p:strVal val="visible"/>
                                      </p:to>
                                    </p:set>
                                    <p:animEffect transition="in" filter="wheel(1)">
                                      <p:cBhvr>
                                        <p:cTn id="97" dur="2000"/>
                                        <p:tgtEl>
                                          <p:spTgt spid="57"/>
                                        </p:tgtEl>
                                      </p:cBhvr>
                                    </p:animEffect>
                                  </p:childTnLst>
                                </p:cTn>
                              </p:par>
                              <p:par>
                                <p:cTn id="98" presetID="21" presetClass="entr" presetSubtype="1" fill="hold" grpId="0" nodeType="withEffect">
                                  <p:stCondLst>
                                    <p:cond delay="0"/>
                                  </p:stCondLst>
                                  <p:childTnLst>
                                    <p:set>
                                      <p:cBhvr>
                                        <p:cTn id="99" dur="1" fill="hold">
                                          <p:stCondLst>
                                            <p:cond delay="0"/>
                                          </p:stCondLst>
                                        </p:cTn>
                                        <p:tgtEl>
                                          <p:spTgt spid="58"/>
                                        </p:tgtEl>
                                        <p:attrNameLst>
                                          <p:attrName>style.visibility</p:attrName>
                                        </p:attrNameLst>
                                      </p:cBhvr>
                                      <p:to>
                                        <p:strVal val="visible"/>
                                      </p:to>
                                    </p:set>
                                    <p:animEffect transition="in" filter="wheel(1)">
                                      <p:cBhvr>
                                        <p:cTn id="100" dur="2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 grpId="0" animBg="1"/>
      <p:bldP spid="4110" grpId="0" animBg="1"/>
      <p:bldP spid="4126" grpId="0" animBg="1"/>
      <p:bldP spid="3123" grpId="0" animBg="1"/>
      <p:bldP spid="14" grpId="0" animBg="1"/>
      <p:bldP spid="15" grpId="0" animBg="1"/>
      <p:bldP spid="23" grpId="0" animBg="1"/>
      <p:bldP spid="24" grpId="0" animBg="1"/>
      <p:bldP spid="32" grpId="0" animBg="1"/>
      <p:bldP spid="33" grpId="0" animBg="1"/>
      <p:bldP spid="41" grpId="0" animBg="1"/>
      <p:bldP spid="42" grpId="0" animBg="1"/>
      <p:bldP spid="47" grpId="0" animBg="1"/>
      <p:bldP spid="48" grpId="0" animBg="1"/>
      <p:bldP spid="49" grpId="0" animBg="1"/>
      <p:bldP spid="50" grpId="0"/>
      <p:bldP spid="51" grpId="0"/>
      <p:bldP spid="52" grpId="0"/>
      <p:bldP spid="53" grpId="0"/>
      <p:bldP spid="4125" grpId="0" animBg="1"/>
      <p:bldP spid="55" grpId="0"/>
      <p:bldP spid="56" grpId="0"/>
      <p:bldP spid="57" grpId="0"/>
      <p:bldP spid="5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86会议公报"/>
</p:tagLst>
</file>

<file path=ppt/theme/theme1.xml><?xml version="1.0" encoding="utf-8"?>
<a:theme xmlns:a="http://schemas.openxmlformats.org/drawingml/2006/main" name="Office 主题​​">
  <a:themeElements>
    <a:clrScheme name="自定义 414">
      <a:dk1>
        <a:srgbClr val="FFFFFF"/>
      </a:dk1>
      <a:lt1>
        <a:sysClr val="window" lastClr="FFFFFF"/>
      </a:lt1>
      <a:dk2>
        <a:srgbClr val="3F3F3F"/>
      </a:dk2>
      <a:lt2>
        <a:srgbClr val="E7E6E6"/>
      </a:lt2>
      <a:accent1>
        <a:srgbClr val="00B0F0"/>
      </a:accent1>
      <a:accent2>
        <a:srgbClr val="0070C0"/>
      </a:accent2>
      <a:accent3>
        <a:srgbClr val="00B0F0"/>
      </a:accent3>
      <a:accent4>
        <a:srgbClr val="0070C0"/>
      </a:accent4>
      <a:accent5>
        <a:srgbClr val="00B0F0"/>
      </a:accent5>
      <a:accent6>
        <a:srgbClr val="0070C0"/>
      </a:accent6>
      <a:hlink>
        <a:srgbClr val="00B0F0"/>
      </a:hlink>
      <a:folHlink>
        <a:srgbClr val="0070C0"/>
      </a:folHlink>
    </a:clrScheme>
    <a:fontScheme name="Temp">
      <a:majorFont>
        <a:latin typeface="Arial"/>
        <a:ea typeface="张海山锐线体简"/>
        <a:cs typeface=""/>
      </a:majorFont>
      <a:minorFont>
        <a:latin typeface="Arial"/>
        <a:ea typeface="张海山锐线体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C00000"/>
        </a:solidFill>
        <a:ln>
          <a:noFill/>
        </a:ln>
      </a:spPr>
      <a:bodyPr rot="0" spcFirstLastPara="0" vertOverflow="overflow" horzOverflow="overflow" vert="horz" wrap="square" lIns="91440" tIns="45720" rIns="91440" bIns="45720" numCol="1" spcCol="0" rtlCol="0" fromWordArt="0" anchor="ctr" anchorCtr="0" forceAA="0" compatLnSpc="1">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1121</TotalTime>
  <Words>891</Words>
  <Application>Microsoft Office PowerPoint</Application>
  <PresentationFormat>自定义</PresentationFormat>
  <Paragraphs>188</Paragraphs>
  <Slides>25</Slides>
  <Notes>25</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25</vt:i4>
      </vt:variant>
    </vt:vector>
  </HeadingPairs>
  <TitlesOfParts>
    <vt:vector size="34" baseType="lpstr">
      <vt:lpstr>Arial</vt:lpstr>
      <vt:lpstr>宋体</vt:lpstr>
      <vt:lpstr>张海山锐线体简</vt:lpstr>
      <vt:lpstr>Agency FB</vt:lpstr>
      <vt:lpstr>张海山锐线体2.0</vt:lpstr>
      <vt:lpstr>Arkhip</vt:lpstr>
      <vt:lpstr>微软雅黑</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186会议公报</dc:title>
  <dc:creator>Administrator</dc:creator>
  <cp:lastModifiedBy>ThinK For H</cp:lastModifiedBy>
  <cp:revision>278</cp:revision>
  <dcterms:created xsi:type="dcterms:W3CDTF">2016-10-27T12:36:00Z</dcterms:created>
  <dcterms:modified xsi:type="dcterms:W3CDTF">2018-05-30T14:13:34Z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