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60" r:id="rId2"/>
    <p:sldId id="258" r:id="rId3"/>
    <p:sldId id="259" r:id="rId4"/>
    <p:sldId id="284" r:id="rId5"/>
    <p:sldId id="285" r:id="rId6"/>
    <p:sldId id="286" r:id="rId7"/>
    <p:sldId id="287" r:id="rId8"/>
    <p:sldId id="261" r:id="rId9"/>
    <p:sldId id="288" r:id="rId10"/>
    <p:sldId id="270" r:id="rId11"/>
    <p:sldId id="283" r:id="rId12"/>
    <p:sldId id="278" r:id="rId13"/>
    <p:sldId id="262" r:id="rId14"/>
    <p:sldId id="277" r:id="rId15"/>
    <p:sldId id="290" r:id="rId16"/>
    <p:sldId id="274" r:id="rId17"/>
    <p:sldId id="266" r:id="rId18"/>
    <p:sldId id="263" r:id="rId19"/>
    <p:sldId id="265" r:id="rId20"/>
    <p:sldId id="273" r:id="rId21"/>
    <p:sldId id="289" r:id="rId22"/>
    <p:sldId id="271" r:id="rId23"/>
    <p:sldId id="268" r:id="rId24"/>
    <p:sldId id="264"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546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725" y="8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4F30B8-FF7E-472B-9181-2C03DD986599}" type="datetimeFigureOut">
              <a:rPr lang="zh-CN" altLang="en-US" smtClean="0"/>
              <a:pPr/>
              <a:t>2019/5/27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8BFB7C-3B9C-4FFD-9644-C1C82A3CBEF7}" type="slidenum">
              <a:rPr lang="zh-CN" altLang="en-US" smtClean="0"/>
              <a:pPr/>
              <a:t>‹#›</a:t>
            </a:fld>
            <a:endParaRPr lang="zh-CN" altLang="en-US"/>
          </a:p>
        </p:txBody>
      </p:sp>
    </p:spTree>
    <p:extLst>
      <p:ext uri="{BB962C8B-B14F-4D97-AF65-F5344CB8AC3E}">
        <p14:creationId xmlns:p14="http://schemas.microsoft.com/office/powerpoint/2010/main" val="18266210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E8BFB7C-3B9C-4FFD-9644-C1C82A3CBEF7}" type="slidenum">
              <a:rPr lang="zh-CN" altLang="en-US" smtClean="0"/>
              <a:pPr/>
              <a:t>1</a:t>
            </a:fld>
            <a:endParaRPr lang="zh-CN" altLang="en-US"/>
          </a:p>
        </p:txBody>
      </p:sp>
    </p:spTree>
    <p:extLst>
      <p:ext uri="{BB962C8B-B14F-4D97-AF65-F5344CB8AC3E}">
        <p14:creationId xmlns:p14="http://schemas.microsoft.com/office/powerpoint/2010/main" val="703488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16</a:t>
            </a:fld>
            <a:endParaRPr lang="zh-CN" altLang="en-US"/>
          </a:p>
        </p:txBody>
      </p:sp>
    </p:spTree>
    <p:extLst>
      <p:ext uri="{BB962C8B-B14F-4D97-AF65-F5344CB8AC3E}">
        <p14:creationId xmlns:p14="http://schemas.microsoft.com/office/powerpoint/2010/main" val="2220373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E4A2B-6062-40A0-B1EC-6FFFF6A78955}" type="slidenum">
              <a:rPr lang="zh-CN" altLang="en-US" smtClean="0"/>
              <a:pPr/>
              <a:t>17</a:t>
            </a:fld>
            <a:endParaRPr lang="zh-CN" altLang="en-US"/>
          </a:p>
        </p:txBody>
      </p:sp>
    </p:spTree>
    <p:extLst>
      <p:ext uri="{BB962C8B-B14F-4D97-AF65-F5344CB8AC3E}">
        <p14:creationId xmlns:p14="http://schemas.microsoft.com/office/powerpoint/2010/main" val="9844641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2E4A2B-6062-40A0-B1EC-6FFFF6A78955}" type="slidenum">
              <a:rPr lang="zh-CN" altLang="en-US" smtClean="0"/>
              <a:pPr/>
              <a:t>19</a:t>
            </a:fld>
            <a:endParaRPr lang="zh-CN" altLang="en-US"/>
          </a:p>
        </p:txBody>
      </p:sp>
    </p:spTree>
    <p:extLst>
      <p:ext uri="{BB962C8B-B14F-4D97-AF65-F5344CB8AC3E}">
        <p14:creationId xmlns:p14="http://schemas.microsoft.com/office/powerpoint/2010/main" val="35376865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20</a:t>
            </a:fld>
            <a:endParaRPr lang="zh-CN" altLang="en-US"/>
          </a:p>
        </p:txBody>
      </p:sp>
    </p:spTree>
    <p:extLst>
      <p:ext uri="{BB962C8B-B14F-4D97-AF65-F5344CB8AC3E}">
        <p14:creationId xmlns:p14="http://schemas.microsoft.com/office/powerpoint/2010/main" val="2020871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FBD24121-FBEB-43F5-A1EB-99C479EED6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灯片编号占位符 3">
            <a:extLst>
              <a:ext uri="{FF2B5EF4-FFF2-40B4-BE49-F238E27FC236}">
                <a16:creationId xmlns:a16="http://schemas.microsoft.com/office/drawing/2014/main" id="{834E8778-8B7B-413E-A4B6-6848902461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r>
              <a:rPr lang="zh-CN" altLang="en-US">
                <a:latin typeface="Arial" panose="020B0604020202020204" pitchFamily="34" charset="0"/>
                <a:ea typeface="宋体" panose="02010600030101010101" pitchFamily="2" charset="-122"/>
              </a:rPr>
              <a:t>模板来自于 </a:t>
            </a:r>
            <a:r>
              <a:rPr lang="en-US" altLang="zh-CN">
                <a:latin typeface="Arial" panose="020B0604020202020204" pitchFamily="34" charset="0"/>
                <a:ea typeface="宋体" panose="02010600030101010101" pitchFamily="2" charset="-122"/>
              </a:rPr>
              <a:t>http://meihua.docer.com/</a:t>
            </a:r>
          </a:p>
        </p:txBody>
      </p:sp>
      <p:sp>
        <p:nvSpPr>
          <p:cNvPr id="4100" name="备注占位符 4">
            <a:extLst>
              <a:ext uri="{FF2B5EF4-FFF2-40B4-BE49-F238E27FC236}">
                <a16:creationId xmlns:a16="http://schemas.microsoft.com/office/drawing/2014/main" id="{522C47E4-976A-4BED-A6EF-40C00520EDCC}"/>
              </a:ext>
            </a:extLst>
          </p:cNvPr>
          <p:cNvSpPr>
            <a:spLocks noGrp="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99470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22</a:t>
            </a:fld>
            <a:endParaRPr lang="zh-CN" altLang="en-US"/>
          </a:p>
        </p:txBody>
      </p:sp>
    </p:spTree>
    <p:extLst>
      <p:ext uri="{BB962C8B-B14F-4D97-AF65-F5344CB8AC3E}">
        <p14:creationId xmlns:p14="http://schemas.microsoft.com/office/powerpoint/2010/main" val="2092612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807AC2-12AB-422C-9F14-F701A2DA96B5}" type="slidenum">
              <a:rPr lang="zh-CN" altLang="en-US" smtClean="0"/>
              <a:pPr/>
              <a:t>23</a:t>
            </a:fld>
            <a:endParaRPr lang="zh-CN" altLang="en-US"/>
          </a:p>
        </p:txBody>
      </p:sp>
    </p:spTree>
    <p:extLst>
      <p:ext uri="{BB962C8B-B14F-4D97-AF65-F5344CB8AC3E}">
        <p14:creationId xmlns:p14="http://schemas.microsoft.com/office/powerpoint/2010/main" val="4583762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E8BFB7C-3B9C-4FFD-9644-C1C82A3CBEF7}" type="slidenum">
              <a:rPr lang="zh-CN" altLang="en-US" smtClean="0"/>
              <a:pPr/>
              <a:t>24</a:t>
            </a:fld>
            <a:endParaRPr lang="zh-CN" altLang="en-US"/>
          </a:p>
        </p:txBody>
      </p:sp>
    </p:spTree>
    <p:extLst>
      <p:ext uri="{BB962C8B-B14F-4D97-AF65-F5344CB8AC3E}">
        <p14:creationId xmlns:p14="http://schemas.microsoft.com/office/powerpoint/2010/main" val="1035310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1442ED-A1A8-4F8F-82DC-A711EEEB3CCE}" type="slidenum">
              <a:rPr lang="zh-CN" altLang="en-US" smtClean="0"/>
              <a:pPr/>
              <a:t>4</a:t>
            </a:fld>
            <a:endParaRPr lang="zh-CN" altLang="en-US"/>
          </a:p>
        </p:txBody>
      </p:sp>
    </p:spTree>
    <p:extLst>
      <p:ext uri="{BB962C8B-B14F-4D97-AF65-F5344CB8AC3E}">
        <p14:creationId xmlns:p14="http://schemas.microsoft.com/office/powerpoint/2010/main" val="2191847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EA609593-F9C1-4505-BF43-0139390440E8}"/>
              </a:ext>
            </a:extLst>
          </p:cNvPr>
          <p:cNvSpPr>
            <a:spLocks noGrp="1" noRot="1" noChangeAspect="1" noTextEdit="1"/>
          </p:cNvSpPr>
          <p:nvPr>
            <p:ph type="sldImg"/>
          </p:nvPr>
        </p:nvSpPr>
        <p:spPr/>
      </p:sp>
      <p:sp>
        <p:nvSpPr>
          <p:cNvPr id="4099" name="备注占位符 2">
            <a:extLst>
              <a:ext uri="{FF2B5EF4-FFF2-40B4-BE49-F238E27FC236}">
                <a16:creationId xmlns:a16="http://schemas.microsoft.com/office/drawing/2014/main" id="{94AB06AF-5A03-4415-A777-E63461F08B76}"/>
              </a:ext>
            </a:extLst>
          </p:cNvPr>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a:extLst>
              <a:ext uri="{FF2B5EF4-FFF2-40B4-BE49-F238E27FC236}">
                <a16:creationId xmlns:a16="http://schemas.microsoft.com/office/drawing/2014/main" id="{2D7D1677-428F-4DB9-8625-6C23123BD6BD}"/>
              </a:ext>
            </a:extLst>
          </p:cNvPr>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EED73174-7C74-436B-91FE-3076125D08DF}"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39182810"/>
      </p:ext>
    </p:extLst>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31442ED-A1A8-4F8F-82DC-A711EEEB3CCE}" type="slidenum">
              <a:rPr lang="zh-CN" altLang="en-US" smtClean="0"/>
              <a:pPr/>
              <a:t>6</a:t>
            </a:fld>
            <a:endParaRPr lang="zh-CN" altLang="en-US"/>
          </a:p>
        </p:txBody>
      </p:sp>
    </p:spTree>
    <p:extLst>
      <p:ext uri="{BB962C8B-B14F-4D97-AF65-F5344CB8AC3E}">
        <p14:creationId xmlns:p14="http://schemas.microsoft.com/office/powerpoint/2010/main" val="20392266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1442ED-A1A8-4F8F-82DC-A711EEEB3CCE}" type="slidenum">
              <a:rPr lang="zh-CN" altLang="en-US" smtClean="0"/>
              <a:pPr/>
              <a:t>7</a:t>
            </a:fld>
            <a:endParaRPr lang="zh-CN" altLang="en-US"/>
          </a:p>
        </p:txBody>
      </p:sp>
    </p:spTree>
    <p:extLst>
      <p:ext uri="{BB962C8B-B14F-4D97-AF65-F5344CB8AC3E}">
        <p14:creationId xmlns:p14="http://schemas.microsoft.com/office/powerpoint/2010/main" val="37559293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灯片编号占位符 3"/>
          <p:cNvSpPr>
            <a:spLocks noGrp="1"/>
          </p:cNvSpPr>
          <p:nvPr>
            <p:ph type="sldNum" sz="quarter" idx="10"/>
          </p:nvPr>
        </p:nvSpPr>
        <p:spPr/>
        <p:txBody>
          <a:bodyPr/>
          <a:lstStyle/>
          <a:p>
            <a:r>
              <a:rPr lang="zh-CN" altLang="en-US"/>
              <a:t>模板来自于 </a:t>
            </a:r>
            <a:r>
              <a:rPr lang="en-US" altLang="zh-CN"/>
              <a:t>http://docer.wps.cn</a:t>
            </a:r>
            <a:endParaRPr lang="zh-CN" altLang="en-US"/>
          </a:p>
        </p:txBody>
      </p:sp>
      <p:sp>
        <p:nvSpPr>
          <p:cNvPr id="5" name="备注占位符 4"/>
          <p:cNvSpPr>
            <a:spLocks noGrp="1"/>
          </p:cNvSpPr>
          <p:nvPr>
            <p:ph type="body" sz="quarter" idx="11"/>
          </p:nvPr>
        </p:nvSpPr>
        <p:spPr/>
        <p:txBody>
          <a:bodyPr/>
          <a:lstStyle/>
          <a:p>
            <a:endParaRPr lang="zh-CN" altLang="en-US"/>
          </a:p>
        </p:txBody>
      </p:sp>
    </p:spTree>
    <p:extLst>
      <p:ext uri="{BB962C8B-B14F-4D97-AF65-F5344CB8AC3E}">
        <p14:creationId xmlns:p14="http://schemas.microsoft.com/office/powerpoint/2010/main" val="3974104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11</a:t>
            </a:fld>
            <a:endParaRPr lang="zh-CN" altLang="en-US"/>
          </a:p>
        </p:txBody>
      </p:sp>
    </p:spTree>
    <p:extLst>
      <p:ext uri="{BB962C8B-B14F-4D97-AF65-F5344CB8AC3E}">
        <p14:creationId xmlns:p14="http://schemas.microsoft.com/office/powerpoint/2010/main" val="1039933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14</a:t>
            </a:fld>
            <a:endParaRPr lang="zh-CN" altLang="en-US"/>
          </a:p>
        </p:txBody>
      </p:sp>
    </p:spTree>
    <p:extLst>
      <p:ext uri="{BB962C8B-B14F-4D97-AF65-F5344CB8AC3E}">
        <p14:creationId xmlns:p14="http://schemas.microsoft.com/office/powerpoint/2010/main" val="21977880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31442ED-A1A8-4F8F-82DC-A711EEEB3CCE}" type="slidenum">
              <a:rPr lang="zh-CN" altLang="en-US" smtClean="0"/>
              <a:pPr/>
              <a:t>15</a:t>
            </a:fld>
            <a:endParaRPr lang="zh-CN" altLang="en-US"/>
          </a:p>
        </p:txBody>
      </p:sp>
    </p:spTree>
    <p:extLst>
      <p:ext uri="{BB962C8B-B14F-4D97-AF65-F5344CB8AC3E}">
        <p14:creationId xmlns:p14="http://schemas.microsoft.com/office/powerpoint/2010/main" val="35338756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F506E0-1CC5-4CCF-9B4D-0D11D53D237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746E480-D2A5-4EF0-9011-1147E2C3DA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32A005B-F48D-4404-AF50-979A27D2D5C3}"/>
              </a:ext>
            </a:extLst>
          </p:cNvPr>
          <p:cNvSpPr>
            <a:spLocks noGrp="1"/>
          </p:cNvSpPr>
          <p:nvPr>
            <p:ph type="dt" sz="half" idx="10"/>
          </p:nvPr>
        </p:nvSpPr>
        <p:spPr/>
        <p:txBody>
          <a:bodyPr/>
          <a:lstStyle/>
          <a:p>
            <a:fld id="{5EE68338-7CEB-41E6-AF30-39062DBD1ACE}" type="datetimeFigureOut">
              <a:rPr lang="zh-CN" altLang="en-US" smtClean="0"/>
              <a:pPr/>
              <a:t>2019/5/27</a:t>
            </a:fld>
            <a:endParaRPr lang="zh-CN" altLang="en-US"/>
          </a:p>
        </p:txBody>
      </p:sp>
      <p:sp>
        <p:nvSpPr>
          <p:cNvPr id="5" name="页脚占位符 4">
            <a:extLst>
              <a:ext uri="{FF2B5EF4-FFF2-40B4-BE49-F238E27FC236}">
                <a16:creationId xmlns:a16="http://schemas.microsoft.com/office/drawing/2014/main" id="{5BEFD758-0539-40D1-A213-0D6139A9FEA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EA1DBB2-B528-4848-B0E6-84F882B5AA48}"/>
              </a:ext>
            </a:extLst>
          </p:cNvPr>
          <p:cNvSpPr>
            <a:spLocks noGrp="1"/>
          </p:cNvSpPr>
          <p:nvPr>
            <p:ph type="sldNum" sz="quarter" idx="12"/>
          </p:nvPr>
        </p:nvSpPr>
        <p:spPr/>
        <p:txBody>
          <a:bodyPr/>
          <a:lstStyle/>
          <a:p>
            <a:fld id="{C9E7AB25-636C-498B-9373-B9136F445243}" type="slidenum">
              <a:rPr lang="zh-CN" altLang="en-US" smtClean="0"/>
              <a:pPr/>
              <a:t>‹#›</a:t>
            </a:fld>
            <a:endParaRPr lang="zh-CN" altLang="en-US"/>
          </a:p>
        </p:txBody>
      </p:sp>
    </p:spTree>
    <p:extLst>
      <p:ext uri="{BB962C8B-B14F-4D97-AF65-F5344CB8AC3E}">
        <p14:creationId xmlns:p14="http://schemas.microsoft.com/office/powerpoint/2010/main" val="35837032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E03D39-32CF-466E-BBA8-B4836E3D33F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C0580CB-6EAE-4F73-B93A-F963E018D00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62F9E92-BEF9-4976-84CE-747865132B0F}"/>
              </a:ext>
            </a:extLst>
          </p:cNvPr>
          <p:cNvSpPr>
            <a:spLocks noGrp="1"/>
          </p:cNvSpPr>
          <p:nvPr>
            <p:ph type="dt" sz="half" idx="10"/>
          </p:nvPr>
        </p:nvSpPr>
        <p:spPr/>
        <p:txBody>
          <a:bodyPr/>
          <a:lstStyle/>
          <a:p>
            <a:fld id="{5EE68338-7CEB-41E6-AF30-39062DBD1ACE}" type="datetimeFigureOut">
              <a:rPr lang="zh-CN" altLang="en-US" smtClean="0"/>
              <a:pPr/>
              <a:t>2019/5/27</a:t>
            </a:fld>
            <a:endParaRPr lang="zh-CN" altLang="en-US"/>
          </a:p>
        </p:txBody>
      </p:sp>
      <p:sp>
        <p:nvSpPr>
          <p:cNvPr id="5" name="页脚占位符 4">
            <a:extLst>
              <a:ext uri="{FF2B5EF4-FFF2-40B4-BE49-F238E27FC236}">
                <a16:creationId xmlns:a16="http://schemas.microsoft.com/office/drawing/2014/main" id="{613D0D74-62E0-4D09-9E63-033952E0957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9ED0EEE-9021-4669-9F24-CF1E3CDA5EB7}"/>
              </a:ext>
            </a:extLst>
          </p:cNvPr>
          <p:cNvSpPr>
            <a:spLocks noGrp="1"/>
          </p:cNvSpPr>
          <p:nvPr>
            <p:ph type="sldNum" sz="quarter" idx="12"/>
          </p:nvPr>
        </p:nvSpPr>
        <p:spPr/>
        <p:txBody>
          <a:bodyPr/>
          <a:lstStyle/>
          <a:p>
            <a:fld id="{C9E7AB25-636C-498B-9373-B9136F445243}" type="slidenum">
              <a:rPr lang="zh-CN" altLang="en-US" smtClean="0"/>
              <a:pPr/>
              <a:t>‹#›</a:t>
            </a:fld>
            <a:endParaRPr lang="zh-CN" altLang="en-US"/>
          </a:p>
        </p:txBody>
      </p:sp>
    </p:spTree>
    <p:extLst>
      <p:ext uri="{BB962C8B-B14F-4D97-AF65-F5344CB8AC3E}">
        <p14:creationId xmlns:p14="http://schemas.microsoft.com/office/powerpoint/2010/main" val="11996207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DF98307-D255-4F9B-9AB2-D9F90568AB5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E6FB1A9-F1D8-455E-9C54-01D94855959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05DE112-8339-40AC-A098-D99CD942883E}"/>
              </a:ext>
            </a:extLst>
          </p:cNvPr>
          <p:cNvSpPr>
            <a:spLocks noGrp="1"/>
          </p:cNvSpPr>
          <p:nvPr>
            <p:ph type="dt" sz="half" idx="10"/>
          </p:nvPr>
        </p:nvSpPr>
        <p:spPr/>
        <p:txBody>
          <a:bodyPr/>
          <a:lstStyle/>
          <a:p>
            <a:fld id="{5EE68338-7CEB-41E6-AF30-39062DBD1ACE}" type="datetimeFigureOut">
              <a:rPr lang="zh-CN" altLang="en-US" smtClean="0"/>
              <a:pPr/>
              <a:t>2019/5/27</a:t>
            </a:fld>
            <a:endParaRPr lang="zh-CN" altLang="en-US"/>
          </a:p>
        </p:txBody>
      </p:sp>
      <p:sp>
        <p:nvSpPr>
          <p:cNvPr id="5" name="页脚占位符 4">
            <a:extLst>
              <a:ext uri="{FF2B5EF4-FFF2-40B4-BE49-F238E27FC236}">
                <a16:creationId xmlns:a16="http://schemas.microsoft.com/office/drawing/2014/main" id="{2E3A698C-446B-4EBE-9C8A-ED941CE707A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E0534FC-AFDB-4AE6-8225-DAC4D8D08A60}"/>
              </a:ext>
            </a:extLst>
          </p:cNvPr>
          <p:cNvSpPr>
            <a:spLocks noGrp="1"/>
          </p:cNvSpPr>
          <p:nvPr>
            <p:ph type="sldNum" sz="quarter" idx="12"/>
          </p:nvPr>
        </p:nvSpPr>
        <p:spPr/>
        <p:txBody>
          <a:bodyPr/>
          <a:lstStyle/>
          <a:p>
            <a:fld id="{C9E7AB25-636C-498B-9373-B9136F445243}" type="slidenum">
              <a:rPr lang="zh-CN" altLang="en-US" smtClean="0"/>
              <a:pPr/>
              <a:t>‹#›</a:t>
            </a:fld>
            <a:endParaRPr lang="zh-CN" altLang="en-US"/>
          </a:p>
        </p:txBody>
      </p:sp>
    </p:spTree>
    <p:extLst>
      <p:ext uri="{BB962C8B-B14F-4D97-AF65-F5344CB8AC3E}">
        <p14:creationId xmlns:p14="http://schemas.microsoft.com/office/powerpoint/2010/main" val="24686239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EB0EBED-1209-4371-BEC4-4C723230ECFF}"/>
              </a:ext>
            </a:extLst>
          </p:cNvPr>
          <p:cNvSpPr>
            <a:spLocks noGrp="1"/>
          </p:cNvSpPr>
          <p:nvPr>
            <p:ph type="dt" sz="half" idx="10"/>
          </p:nvPr>
        </p:nvSpPr>
        <p:spPr/>
        <p:txBody>
          <a:bodyPr/>
          <a:lstStyle/>
          <a:p>
            <a:fld id="{776DD193-0E82-452E-B56E-6B287B0B7744}" type="datetimeFigureOut">
              <a:rPr lang="zh-CN" altLang="en-US" smtClean="0"/>
              <a:pPr/>
              <a:t>2019/5/27</a:t>
            </a:fld>
            <a:endParaRPr lang="zh-CN" altLang="en-US"/>
          </a:p>
        </p:txBody>
      </p:sp>
      <p:sp>
        <p:nvSpPr>
          <p:cNvPr id="3" name="页脚占位符 2">
            <a:extLst>
              <a:ext uri="{FF2B5EF4-FFF2-40B4-BE49-F238E27FC236}">
                <a16:creationId xmlns:a16="http://schemas.microsoft.com/office/drawing/2014/main" id="{1F923BE6-83ED-4982-948F-8755F376763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E686195-1BEB-4EA7-B9F0-303EA4C5249D}"/>
              </a:ext>
            </a:extLst>
          </p:cNvPr>
          <p:cNvSpPr>
            <a:spLocks noGrp="1"/>
          </p:cNvSpPr>
          <p:nvPr>
            <p:ph type="sldNum" sz="quarter" idx="12"/>
          </p:nvPr>
        </p:nvSpPr>
        <p:spPr/>
        <p:txBody>
          <a:bodyPr/>
          <a:lstStyle/>
          <a:p>
            <a:fld id="{DDCD9D8B-D15B-4BD8-99F8-A5CAC4FF9592}" type="slidenum">
              <a:rPr lang="zh-CN" altLang="en-US" smtClean="0"/>
              <a:pPr/>
              <a:t>‹#›</a:t>
            </a:fld>
            <a:endParaRPr lang="zh-CN" altLang="en-US"/>
          </a:p>
        </p:txBody>
      </p:sp>
      <p:sp>
        <p:nvSpPr>
          <p:cNvPr id="13" name="图片占位符 12">
            <a:extLst>
              <a:ext uri="{FF2B5EF4-FFF2-40B4-BE49-F238E27FC236}">
                <a16:creationId xmlns:a16="http://schemas.microsoft.com/office/drawing/2014/main" id="{0B8EDBE6-EB9D-4BE4-9AE0-CC1089692D12}"/>
              </a:ext>
            </a:extLst>
          </p:cNvPr>
          <p:cNvSpPr>
            <a:spLocks noGrp="1"/>
          </p:cNvSpPr>
          <p:nvPr>
            <p:ph type="pic" sz="quarter" idx="13"/>
          </p:nvPr>
        </p:nvSpPr>
        <p:spPr>
          <a:xfrm>
            <a:off x="914401" y="784186"/>
            <a:ext cx="5634223" cy="5289631"/>
          </a:xfrm>
          <a:custGeom>
            <a:avLst/>
            <a:gdLst>
              <a:gd name="connsiteX0" fmla="*/ 4499904 w 5634223"/>
              <a:gd name="connsiteY0" fmla="*/ 648183 h 5289631"/>
              <a:gd name="connsiteX1" fmla="*/ 5634223 w 5634223"/>
              <a:gd name="connsiteY1" fmla="*/ 648183 h 5289631"/>
              <a:gd name="connsiteX2" fmla="*/ 5634223 w 5634223"/>
              <a:gd name="connsiteY2" fmla="*/ 5289631 h 5289631"/>
              <a:gd name="connsiteX3" fmla="*/ 4499904 w 5634223"/>
              <a:gd name="connsiteY3" fmla="*/ 5289631 h 5289631"/>
              <a:gd name="connsiteX4" fmla="*/ 1499968 w 5634223"/>
              <a:gd name="connsiteY4" fmla="*/ 648183 h 5289631"/>
              <a:gd name="connsiteX5" fmla="*/ 2634287 w 5634223"/>
              <a:gd name="connsiteY5" fmla="*/ 648183 h 5289631"/>
              <a:gd name="connsiteX6" fmla="*/ 2634287 w 5634223"/>
              <a:gd name="connsiteY6" fmla="*/ 5289631 h 5289631"/>
              <a:gd name="connsiteX7" fmla="*/ 1499968 w 5634223"/>
              <a:gd name="connsiteY7" fmla="*/ 5289631 h 5289631"/>
              <a:gd name="connsiteX8" fmla="*/ 2999936 w 5634223"/>
              <a:gd name="connsiteY8" fmla="*/ 0 h 5289631"/>
              <a:gd name="connsiteX9" fmla="*/ 4134255 w 5634223"/>
              <a:gd name="connsiteY9" fmla="*/ 0 h 5289631"/>
              <a:gd name="connsiteX10" fmla="*/ 4134255 w 5634223"/>
              <a:gd name="connsiteY10" fmla="*/ 4641448 h 5289631"/>
              <a:gd name="connsiteX11" fmla="*/ 2999936 w 5634223"/>
              <a:gd name="connsiteY11" fmla="*/ 4641448 h 5289631"/>
              <a:gd name="connsiteX12" fmla="*/ 0 w 5634223"/>
              <a:gd name="connsiteY12" fmla="*/ 0 h 5289631"/>
              <a:gd name="connsiteX13" fmla="*/ 1134319 w 5634223"/>
              <a:gd name="connsiteY13" fmla="*/ 0 h 5289631"/>
              <a:gd name="connsiteX14" fmla="*/ 1134319 w 5634223"/>
              <a:gd name="connsiteY14" fmla="*/ 4641448 h 5289631"/>
              <a:gd name="connsiteX15" fmla="*/ 0 w 5634223"/>
              <a:gd name="connsiteY15" fmla="*/ 4641448 h 5289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34223" h="5289631">
                <a:moveTo>
                  <a:pt x="4499904" y="648183"/>
                </a:moveTo>
                <a:lnTo>
                  <a:pt x="5634223" y="648183"/>
                </a:lnTo>
                <a:lnTo>
                  <a:pt x="5634223" y="5289631"/>
                </a:lnTo>
                <a:lnTo>
                  <a:pt x="4499904" y="5289631"/>
                </a:lnTo>
                <a:close/>
                <a:moveTo>
                  <a:pt x="1499968" y="648183"/>
                </a:moveTo>
                <a:lnTo>
                  <a:pt x="2634287" y="648183"/>
                </a:lnTo>
                <a:lnTo>
                  <a:pt x="2634287" y="5289631"/>
                </a:lnTo>
                <a:lnTo>
                  <a:pt x="1499968" y="5289631"/>
                </a:lnTo>
                <a:close/>
                <a:moveTo>
                  <a:pt x="2999936" y="0"/>
                </a:moveTo>
                <a:lnTo>
                  <a:pt x="4134255" y="0"/>
                </a:lnTo>
                <a:lnTo>
                  <a:pt x="4134255" y="4641448"/>
                </a:lnTo>
                <a:lnTo>
                  <a:pt x="2999936" y="4641448"/>
                </a:lnTo>
                <a:close/>
                <a:moveTo>
                  <a:pt x="0" y="0"/>
                </a:moveTo>
                <a:lnTo>
                  <a:pt x="1134319" y="0"/>
                </a:lnTo>
                <a:lnTo>
                  <a:pt x="1134319" y="4641448"/>
                </a:lnTo>
                <a:lnTo>
                  <a:pt x="0" y="464144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52643006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0_空白">
    <p:spTree>
      <p:nvGrpSpPr>
        <p:cNvPr id="1" name=""/>
        <p:cNvGrpSpPr/>
        <p:nvPr/>
      </p:nvGrpSpPr>
      <p:grpSpPr>
        <a:xfrm>
          <a:off x="0" y="0"/>
          <a:ext cx="0" cy="0"/>
          <a:chOff x="0" y="0"/>
          <a:chExt cx="0" cy="0"/>
        </a:xfrm>
      </p:grpSpPr>
      <p:sp>
        <p:nvSpPr>
          <p:cNvPr id="12" name="图片占位符 11">
            <a:extLst>
              <a:ext uri="{FF2B5EF4-FFF2-40B4-BE49-F238E27FC236}">
                <a16:creationId xmlns:a16="http://schemas.microsoft.com/office/drawing/2014/main" id="{452E580E-094F-43F3-B147-699616CA438E}"/>
              </a:ext>
            </a:extLst>
          </p:cNvPr>
          <p:cNvSpPr>
            <a:spLocks noGrp="1"/>
          </p:cNvSpPr>
          <p:nvPr>
            <p:ph type="pic" sz="quarter" idx="16"/>
          </p:nvPr>
        </p:nvSpPr>
        <p:spPr>
          <a:xfrm>
            <a:off x="1088690" y="-1"/>
            <a:ext cx="3788111" cy="1347600"/>
          </a:xfrm>
          <a:custGeom>
            <a:avLst/>
            <a:gdLst>
              <a:gd name="connsiteX0" fmla="*/ 0 w 3788111"/>
              <a:gd name="connsiteY0" fmla="*/ 0 h 1347600"/>
              <a:gd name="connsiteX1" fmla="*/ 3788111 w 3788111"/>
              <a:gd name="connsiteY1" fmla="*/ 0 h 1347600"/>
              <a:gd name="connsiteX2" fmla="*/ 3788111 w 3788111"/>
              <a:gd name="connsiteY2" fmla="*/ 1347600 h 1347600"/>
              <a:gd name="connsiteX3" fmla="*/ 0 w 3788111"/>
              <a:gd name="connsiteY3" fmla="*/ 1347600 h 1347600"/>
            </a:gdLst>
            <a:ahLst/>
            <a:cxnLst>
              <a:cxn ang="0">
                <a:pos x="connsiteX0" y="connsiteY0"/>
              </a:cxn>
              <a:cxn ang="0">
                <a:pos x="connsiteX1" y="connsiteY1"/>
              </a:cxn>
              <a:cxn ang="0">
                <a:pos x="connsiteX2" y="connsiteY2"/>
              </a:cxn>
              <a:cxn ang="0">
                <a:pos x="connsiteX3" y="connsiteY3"/>
              </a:cxn>
            </a:cxnLst>
            <a:rect l="l" t="t" r="r" b="b"/>
            <a:pathLst>
              <a:path w="3788111" h="1347600">
                <a:moveTo>
                  <a:pt x="0" y="0"/>
                </a:moveTo>
                <a:lnTo>
                  <a:pt x="3788111" y="0"/>
                </a:lnTo>
                <a:lnTo>
                  <a:pt x="3788111" y="1347600"/>
                </a:lnTo>
                <a:lnTo>
                  <a:pt x="0" y="1347600"/>
                </a:lnTo>
                <a:close/>
              </a:path>
            </a:pathLst>
          </a:custGeom>
        </p:spPr>
        <p:txBody>
          <a:bodyPr wrap="square">
            <a:noAutofit/>
          </a:bodyPr>
          <a:lstStyle/>
          <a:p>
            <a:endParaRPr lang="zh-CN" altLang="en-US"/>
          </a:p>
        </p:txBody>
      </p:sp>
      <p:sp>
        <p:nvSpPr>
          <p:cNvPr id="14" name="图片占位符 13">
            <a:extLst>
              <a:ext uri="{FF2B5EF4-FFF2-40B4-BE49-F238E27FC236}">
                <a16:creationId xmlns:a16="http://schemas.microsoft.com/office/drawing/2014/main" id="{794FF3EF-024D-4EED-9B63-E4E651D036B3}"/>
              </a:ext>
            </a:extLst>
          </p:cNvPr>
          <p:cNvSpPr>
            <a:spLocks noGrp="1"/>
          </p:cNvSpPr>
          <p:nvPr>
            <p:ph type="pic" sz="quarter" idx="15"/>
          </p:nvPr>
        </p:nvSpPr>
        <p:spPr>
          <a:xfrm>
            <a:off x="1088690" y="5873336"/>
            <a:ext cx="3788111" cy="984665"/>
          </a:xfrm>
          <a:custGeom>
            <a:avLst/>
            <a:gdLst>
              <a:gd name="connsiteX0" fmla="*/ 0 w 3788111"/>
              <a:gd name="connsiteY0" fmla="*/ 0 h 984665"/>
              <a:gd name="connsiteX1" fmla="*/ 3788111 w 3788111"/>
              <a:gd name="connsiteY1" fmla="*/ 0 h 984665"/>
              <a:gd name="connsiteX2" fmla="*/ 3788111 w 3788111"/>
              <a:gd name="connsiteY2" fmla="*/ 984665 h 984665"/>
              <a:gd name="connsiteX3" fmla="*/ 0 w 3788111"/>
              <a:gd name="connsiteY3" fmla="*/ 984665 h 984665"/>
            </a:gdLst>
            <a:ahLst/>
            <a:cxnLst>
              <a:cxn ang="0">
                <a:pos x="connsiteX0" y="connsiteY0"/>
              </a:cxn>
              <a:cxn ang="0">
                <a:pos x="connsiteX1" y="connsiteY1"/>
              </a:cxn>
              <a:cxn ang="0">
                <a:pos x="connsiteX2" y="connsiteY2"/>
              </a:cxn>
              <a:cxn ang="0">
                <a:pos x="connsiteX3" y="connsiteY3"/>
              </a:cxn>
            </a:cxnLst>
            <a:rect l="l" t="t" r="r" b="b"/>
            <a:pathLst>
              <a:path w="3788111" h="984665">
                <a:moveTo>
                  <a:pt x="0" y="0"/>
                </a:moveTo>
                <a:lnTo>
                  <a:pt x="3788111" y="0"/>
                </a:lnTo>
                <a:lnTo>
                  <a:pt x="3788111" y="984665"/>
                </a:lnTo>
                <a:lnTo>
                  <a:pt x="0" y="984665"/>
                </a:lnTo>
                <a:close/>
              </a:path>
            </a:pathLst>
          </a:custGeom>
        </p:spPr>
        <p:txBody>
          <a:bodyPr wrap="square">
            <a:noAutofit/>
          </a:bodyPr>
          <a:lstStyle/>
          <a:p>
            <a:endParaRPr lang="zh-CN" altLang="en-US"/>
          </a:p>
        </p:txBody>
      </p:sp>
      <p:sp>
        <p:nvSpPr>
          <p:cNvPr id="13" name="图片占位符 12">
            <a:extLst>
              <a:ext uri="{FF2B5EF4-FFF2-40B4-BE49-F238E27FC236}">
                <a16:creationId xmlns:a16="http://schemas.microsoft.com/office/drawing/2014/main" id="{0097678A-D6D6-408C-BED9-BAF4060CE7BC}"/>
              </a:ext>
            </a:extLst>
          </p:cNvPr>
          <p:cNvSpPr>
            <a:spLocks noGrp="1"/>
          </p:cNvSpPr>
          <p:nvPr>
            <p:ph type="pic" sz="quarter" idx="14"/>
          </p:nvPr>
        </p:nvSpPr>
        <p:spPr>
          <a:xfrm>
            <a:off x="1131217" y="1762815"/>
            <a:ext cx="3695308" cy="3695307"/>
          </a:xfrm>
          <a:custGeom>
            <a:avLst/>
            <a:gdLst>
              <a:gd name="connsiteX0" fmla="*/ 0 w 3695308"/>
              <a:gd name="connsiteY0" fmla="*/ 0 h 3695307"/>
              <a:gd name="connsiteX1" fmla="*/ 3695308 w 3695308"/>
              <a:gd name="connsiteY1" fmla="*/ 0 h 3695307"/>
              <a:gd name="connsiteX2" fmla="*/ 3695308 w 3695308"/>
              <a:gd name="connsiteY2" fmla="*/ 3695307 h 3695307"/>
              <a:gd name="connsiteX3" fmla="*/ 0 w 3695308"/>
              <a:gd name="connsiteY3" fmla="*/ 3695307 h 3695307"/>
            </a:gdLst>
            <a:ahLst/>
            <a:cxnLst>
              <a:cxn ang="0">
                <a:pos x="connsiteX0" y="connsiteY0"/>
              </a:cxn>
              <a:cxn ang="0">
                <a:pos x="connsiteX1" y="connsiteY1"/>
              </a:cxn>
              <a:cxn ang="0">
                <a:pos x="connsiteX2" y="connsiteY2"/>
              </a:cxn>
              <a:cxn ang="0">
                <a:pos x="connsiteX3" y="connsiteY3"/>
              </a:cxn>
            </a:cxnLst>
            <a:rect l="l" t="t" r="r" b="b"/>
            <a:pathLst>
              <a:path w="3695308" h="3695307">
                <a:moveTo>
                  <a:pt x="0" y="0"/>
                </a:moveTo>
                <a:lnTo>
                  <a:pt x="3695308" y="0"/>
                </a:lnTo>
                <a:lnTo>
                  <a:pt x="3695308" y="3695307"/>
                </a:lnTo>
                <a:lnTo>
                  <a:pt x="0" y="3695307"/>
                </a:lnTo>
                <a:close/>
              </a:path>
            </a:pathLst>
          </a:custGeom>
        </p:spPr>
        <p:txBody>
          <a:bodyPr wrap="square">
            <a:noAutofit/>
          </a:bodyPr>
          <a:lstStyle/>
          <a:p>
            <a:endParaRPr lang="zh-CN" altLang="en-US"/>
          </a:p>
        </p:txBody>
      </p:sp>
      <p:sp>
        <p:nvSpPr>
          <p:cNvPr id="2" name="日期占位符 1">
            <a:extLst>
              <a:ext uri="{FF2B5EF4-FFF2-40B4-BE49-F238E27FC236}">
                <a16:creationId xmlns:a16="http://schemas.microsoft.com/office/drawing/2014/main" id="{9EB0EBED-1209-4371-BEC4-4C723230ECFF}"/>
              </a:ext>
            </a:extLst>
          </p:cNvPr>
          <p:cNvSpPr>
            <a:spLocks noGrp="1"/>
          </p:cNvSpPr>
          <p:nvPr>
            <p:ph type="dt" sz="half" idx="10"/>
          </p:nvPr>
        </p:nvSpPr>
        <p:spPr/>
        <p:txBody>
          <a:bodyPr/>
          <a:lstStyle/>
          <a:p>
            <a:fld id="{776DD193-0E82-452E-B56E-6B287B0B7744}" type="datetimeFigureOut">
              <a:rPr lang="zh-CN" altLang="en-US" smtClean="0"/>
              <a:pPr/>
              <a:t>2019/5/27</a:t>
            </a:fld>
            <a:endParaRPr lang="zh-CN" altLang="en-US"/>
          </a:p>
        </p:txBody>
      </p:sp>
      <p:sp>
        <p:nvSpPr>
          <p:cNvPr id="3" name="页脚占位符 2">
            <a:extLst>
              <a:ext uri="{FF2B5EF4-FFF2-40B4-BE49-F238E27FC236}">
                <a16:creationId xmlns:a16="http://schemas.microsoft.com/office/drawing/2014/main" id="{1F923BE6-83ED-4982-948F-8755F376763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E686195-1BEB-4EA7-B9F0-303EA4C5249D}"/>
              </a:ext>
            </a:extLst>
          </p:cNvPr>
          <p:cNvSpPr>
            <a:spLocks noGrp="1"/>
          </p:cNvSpPr>
          <p:nvPr>
            <p:ph type="sldNum" sz="quarter" idx="12"/>
          </p:nvPr>
        </p:nvSpPr>
        <p:spPr/>
        <p:txBody>
          <a:bodyPr/>
          <a:lstStyle/>
          <a:p>
            <a:fld id="{DDCD9D8B-D15B-4BD8-99F8-A5CAC4FF9592}" type="slidenum">
              <a:rPr lang="zh-CN" altLang="en-US" smtClean="0"/>
              <a:pPr/>
              <a:t>‹#›</a:t>
            </a:fld>
            <a:endParaRPr lang="zh-CN" altLang="en-US"/>
          </a:p>
        </p:txBody>
      </p:sp>
    </p:spTree>
    <p:extLst>
      <p:ext uri="{BB962C8B-B14F-4D97-AF65-F5344CB8AC3E}">
        <p14:creationId xmlns:p14="http://schemas.microsoft.com/office/powerpoint/2010/main" val="38666400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3_空白">
    <p:spTree>
      <p:nvGrpSpPr>
        <p:cNvPr id="1" name=""/>
        <p:cNvGrpSpPr/>
        <p:nvPr/>
      </p:nvGrpSpPr>
      <p:grpSpPr>
        <a:xfrm>
          <a:off x="0" y="0"/>
          <a:ext cx="0" cy="0"/>
          <a:chOff x="0" y="0"/>
          <a:chExt cx="0" cy="0"/>
        </a:xfrm>
      </p:grpSpPr>
      <p:sp>
        <p:nvSpPr>
          <p:cNvPr id="12" name="图片占位符 11">
            <a:extLst>
              <a:ext uri="{FF2B5EF4-FFF2-40B4-BE49-F238E27FC236}">
                <a16:creationId xmlns:a16="http://schemas.microsoft.com/office/drawing/2014/main" id="{FB586317-EFCD-4430-9117-6AB66DF4DA69}"/>
              </a:ext>
            </a:extLst>
          </p:cNvPr>
          <p:cNvSpPr>
            <a:spLocks noGrp="1"/>
          </p:cNvSpPr>
          <p:nvPr>
            <p:ph type="pic" sz="quarter" idx="15"/>
          </p:nvPr>
        </p:nvSpPr>
        <p:spPr>
          <a:xfrm>
            <a:off x="505526" y="259144"/>
            <a:ext cx="2708736" cy="2989385"/>
          </a:xfrm>
          <a:custGeom>
            <a:avLst/>
            <a:gdLst>
              <a:gd name="connsiteX0" fmla="*/ 0 w 2708736"/>
              <a:gd name="connsiteY0" fmla="*/ 0 h 2989385"/>
              <a:gd name="connsiteX1" fmla="*/ 2708736 w 2708736"/>
              <a:gd name="connsiteY1" fmla="*/ 0 h 2989385"/>
              <a:gd name="connsiteX2" fmla="*/ 2708736 w 2708736"/>
              <a:gd name="connsiteY2" fmla="*/ 2989385 h 2989385"/>
              <a:gd name="connsiteX3" fmla="*/ 0 w 2708736"/>
              <a:gd name="connsiteY3" fmla="*/ 2989385 h 2989385"/>
            </a:gdLst>
            <a:ahLst/>
            <a:cxnLst>
              <a:cxn ang="0">
                <a:pos x="connsiteX0" y="connsiteY0"/>
              </a:cxn>
              <a:cxn ang="0">
                <a:pos x="connsiteX1" y="connsiteY1"/>
              </a:cxn>
              <a:cxn ang="0">
                <a:pos x="connsiteX2" y="connsiteY2"/>
              </a:cxn>
              <a:cxn ang="0">
                <a:pos x="connsiteX3" y="connsiteY3"/>
              </a:cxn>
            </a:cxnLst>
            <a:rect l="l" t="t" r="r" b="b"/>
            <a:pathLst>
              <a:path w="2708736" h="2989385">
                <a:moveTo>
                  <a:pt x="0" y="0"/>
                </a:moveTo>
                <a:lnTo>
                  <a:pt x="2708736" y="0"/>
                </a:lnTo>
                <a:lnTo>
                  <a:pt x="2708736" y="2989385"/>
                </a:lnTo>
                <a:lnTo>
                  <a:pt x="0" y="2989385"/>
                </a:lnTo>
                <a:close/>
              </a:path>
            </a:pathLst>
          </a:custGeom>
        </p:spPr>
        <p:txBody>
          <a:bodyPr wrap="square">
            <a:noAutofit/>
          </a:bodyPr>
          <a:lstStyle/>
          <a:p>
            <a:endParaRPr lang="zh-CN" altLang="en-US"/>
          </a:p>
        </p:txBody>
      </p:sp>
      <p:sp>
        <p:nvSpPr>
          <p:cNvPr id="14" name="图片占位符 13">
            <a:extLst>
              <a:ext uri="{FF2B5EF4-FFF2-40B4-BE49-F238E27FC236}">
                <a16:creationId xmlns:a16="http://schemas.microsoft.com/office/drawing/2014/main" id="{C3AA0BFB-46BB-403C-AFF1-00741CA656CE}"/>
              </a:ext>
            </a:extLst>
          </p:cNvPr>
          <p:cNvSpPr>
            <a:spLocks noGrp="1"/>
          </p:cNvSpPr>
          <p:nvPr>
            <p:ph type="pic" sz="quarter" idx="14"/>
          </p:nvPr>
        </p:nvSpPr>
        <p:spPr>
          <a:xfrm>
            <a:off x="505526" y="3507672"/>
            <a:ext cx="2708736" cy="2989385"/>
          </a:xfrm>
          <a:custGeom>
            <a:avLst/>
            <a:gdLst>
              <a:gd name="connsiteX0" fmla="*/ 0 w 2708736"/>
              <a:gd name="connsiteY0" fmla="*/ 0 h 2989385"/>
              <a:gd name="connsiteX1" fmla="*/ 2708736 w 2708736"/>
              <a:gd name="connsiteY1" fmla="*/ 0 h 2989385"/>
              <a:gd name="connsiteX2" fmla="*/ 2708736 w 2708736"/>
              <a:gd name="connsiteY2" fmla="*/ 2989385 h 2989385"/>
              <a:gd name="connsiteX3" fmla="*/ 0 w 2708736"/>
              <a:gd name="connsiteY3" fmla="*/ 2989385 h 2989385"/>
            </a:gdLst>
            <a:ahLst/>
            <a:cxnLst>
              <a:cxn ang="0">
                <a:pos x="connsiteX0" y="connsiteY0"/>
              </a:cxn>
              <a:cxn ang="0">
                <a:pos x="connsiteX1" y="connsiteY1"/>
              </a:cxn>
              <a:cxn ang="0">
                <a:pos x="connsiteX2" y="connsiteY2"/>
              </a:cxn>
              <a:cxn ang="0">
                <a:pos x="connsiteX3" y="connsiteY3"/>
              </a:cxn>
            </a:cxnLst>
            <a:rect l="l" t="t" r="r" b="b"/>
            <a:pathLst>
              <a:path w="2708736" h="2989385">
                <a:moveTo>
                  <a:pt x="0" y="0"/>
                </a:moveTo>
                <a:lnTo>
                  <a:pt x="2708736" y="0"/>
                </a:lnTo>
                <a:lnTo>
                  <a:pt x="2708736" y="2989385"/>
                </a:lnTo>
                <a:lnTo>
                  <a:pt x="0" y="2989385"/>
                </a:lnTo>
                <a:close/>
              </a:path>
            </a:pathLst>
          </a:custGeom>
        </p:spPr>
        <p:txBody>
          <a:bodyPr wrap="square">
            <a:noAutofit/>
          </a:bodyPr>
          <a:lstStyle/>
          <a:p>
            <a:endParaRPr lang="zh-CN" altLang="en-US"/>
          </a:p>
        </p:txBody>
      </p:sp>
      <p:sp>
        <p:nvSpPr>
          <p:cNvPr id="2" name="日期占位符 1">
            <a:extLst>
              <a:ext uri="{FF2B5EF4-FFF2-40B4-BE49-F238E27FC236}">
                <a16:creationId xmlns:a16="http://schemas.microsoft.com/office/drawing/2014/main" id="{6FA4F0E2-8E0F-45D4-81C2-0851C18F7E0C}"/>
              </a:ext>
            </a:extLst>
          </p:cNvPr>
          <p:cNvSpPr>
            <a:spLocks noGrp="1"/>
          </p:cNvSpPr>
          <p:nvPr>
            <p:ph type="dt" sz="half" idx="10"/>
          </p:nvPr>
        </p:nvSpPr>
        <p:spPr/>
        <p:txBody>
          <a:bodyPr/>
          <a:lstStyle/>
          <a:p>
            <a:fld id="{14E7F9D4-E2D8-462D-9C82-267F69CE529B}" type="datetimeFigureOut">
              <a:rPr lang="zh-CN" altLang="en-US" smtClean="0"/>
              <a:pPr/>
              <a:t>2019/5/27</a:t>
            </a:fld>
            <a:endParaRPr lang="zh-CN" altLang="en-US"/>
          </a:p>
        </p:txBody>
      </p:sp>
      <p:sp>
        <p:nvSpPr>
          <p:cNvPr id="3" name="页脚占位符 2">
            <a:extLst>
              <a:ext uri="{FF2B5EF4-FFF2-40B4-BE49-F238E27FC236}">
                <a16:creationId xmlns:a16="http://schemas.microsoft.com/office/drawing/2014/main" id="{EE131F24-995C-4AA6-AB3A-3A70A5A84A8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9CE2BEB-FA48-4573-9490-0A18FB56080C}"/>
              </a:ext>
            </a:extLst>
          </p:cNvPr>
          <p:cNvSpPr>
            <a:spLocks noGrp="1"/>
          </p:cNvSpPr>
          <p:nvPr>
            <p:ph type="sldNum" sz="quarter" idx="12"/>
          </p:nvPr>
        </p:nvSpPr>
        <p:spPr/>
        <p:txBody>
          <a:bodyPr/>
          <a:lstStyle/>
          <a:p>
            <a:fld id="{E0E569CC-DA17-4ED5-A1F5-43285EB5DFDA}" type="slidenum">
              <a:rPr lang="zh-CN" altLang="en-US" smtClean="0"/>
              <a:pPr/>
              <a:t>‹#›</a:t>
            </a:fld>
            <a:endParaRPr lang="zh-CN" altLang="en-US"/>
          </a:p>
        </p:txBody>
      </p:sp>
      <p:sp>
        <p:nvSpPr>
          <p:cNvPr id="13" name="图片占位符 12">
            <a:extLst>
              <a:ext uri="{FF2B5EF4-FFF2-40B4-BE49-F238E27FC236}">
                <a16:creationId xmlns:a16="http://schemas.microsoft.com/office/drawing/2014/main" id="{1DE0CBCC-7EE5-468E-A2CF-EFD4679634B4}"/>
              </a:ext>
            </a:extLst>
          </p:cNvPr>
          <p:cNvSpPr>
            <a:spLocks noGrp="1"/>
          </p:cNvSpPr>
          <p:nvPr>
            <p:ph type="pic" sz="quarter" idx="13"/>
          </p:nvPr>
        </p:nvSpPr>
        <p:spPr>
          <a:xfrm>
            <a:off x="3473471" y="1249002"/>
            <a:ext cx="4354713" cy="2989385"/>
          </a:xfrm>
          <a:custGeom>
            <a:avLst/>
            <a:gdLst>
              <a:gd name="connsiteX0" fmla="*/ 0 w 4354713"/>
              <a:gd name="connsiteY0" fmla="*/ 0 h 2989385"/>
              <a:gd name="connsiteX1" fmla="*/ 4354713 w 4354713"/>
              <a:gd name="connsiteY1" fmla="*/ 0 h 2989385"/>
              <a:gd name="connsiteX2" fmla="*/ 4354713 w 4354713"/>
              <a:gd name="connsiteY2" fmla="*/ 2989385 h 2989385"/>
              <a:gd name="connsiteX3" fmla="*/ 0 w 4354713"/>
              <a:gd name="connsiteY3" fmla="*/ 2989385 h 2989385"/>
            </a:gdLst>
            <a:ahLst/>
            <a:cxnLst>
              <a:cxn ang="0">
                <a:pos x="connsiteX0" y="connsiteY0"/>
              </a:cxn>
              <a:cxn ang="0">
                <a:pos x="connsiteX1" y="connsiteY1"/>
              </a:cxn>
              <a:cxn ang="0">
                <a:pos x="connsiteX2" y="connsiteY2"/>
              </a:cxn>
              <a:cxn ang="0">
                <a:pos x="connsiteX3" y="connsiteY3"/>
              </a:cxn>
            </a:cxnLst>
            <a:rect l="l" t="t" r="r" b="b"/>
            <a:pathLst>
              <a:path w="4354713" h="2989385">
                <a:moveTo>
                  <a:pt x="0" y="0"/>
                </a:moveTo>
                <a:lnTo>
                  <a:pt x="4354713" y="0"/>
                </a:lnTo>
                <a:lnTo>
                  <a:pt x="4354713" y="2989385"/>
                </a:lnTo>
                <a:lnTo>
                  <a:pt x="0" y="298938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065860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9D26EDC-E73B-4342-9AF4-79CD261E2BB1}" type="datetime1">
              <a:rPr lang="en-US" smtClean="0"/>
              <a:pPr/>
              <a:t>5/27/2019</a:t>
            </a:fld>
            <a:endParaRPr lang="en-US"/>
          </a:p>
        </p:txBody>
      </p:sp>
      <p:sp>
        <p:nvSpPr>
          <p:cNvPr id="4" name="Footer Placeholder 3"/>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539649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D54405-E5D3-4151-B36B-7A6FEB54680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C0C1E95-19D3-499D-BD8C-599F11489CE1}"/>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76D808A-299C-4091-92B5-5BCFCC191FF2}"/>
              </a:ext>
            </a:extLst>
          </p:cNvPr>
          <p:cNvSpPr>
            <a:spLocks noGrp="1"/>
          </p:cNvSpPr>
          <p:nvPr>
            <p:ph type="dt" sz="half" idx="10"/>
          </p:nvPr>
        </p:nvSpPr>
        <p:spPr/>
        <p:txBody>
          <a:bodyPr/>
          <a:lstStyle/>
          <a:p>
            <a:fld id="{5EE68338-7CEB-41E6-AF30-39062DBD1ACE}" type="datetimeFigureOut">
              <a:rPr lang="zh-CN" altLang="en-US" smtClean="0"/>
              <a:pPr/>
              <a:t>2019/5/27</a:t>
            </a:fld>
            <a:endParaRPr lang="zh-CN" altLang="en-US"/>
          </a:p>
        </p:txBody>
      </p:sp>
      <p:sp>
        <p:nvSpPr>
          <p:cNvPr id="5" name="页脚占位符 4">
            <a:extLst>
              <a:ext uri="{FF2B5EF4-FFF2-40B4-BE49-F238E27FC236}">
                <a16:creationId xmlns:a16="http://schemas.microsoft.com/office/drawing/2014/main" id="{6D061914-C3EA-4867-968E-41E81A1E285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9F2E07-E5C6-42D7-840B-E787F81FD999}"/>
              </a:ext>
            </a:extLst>
          </p:cNvPr>
          <p:cNvSpPr>
            <a:spLocks noGrp="1"/>
          </p:cNvSpPr>
          <p:nvPr>
            <p:ph type="sldNum" sz="quarter" idx="12"/>
          </p:nvPr>
        </p:nvSpPr>
        <p:spPr/>
        <p:txBody>
          <a:bodyPr/>
          <a:lstStyle/>
          <a:p>
            <a:fld id="{C9E7AB25-636C-498B-9373-B9136F445243}" type="slidenum">
              <a:rPr lang="zh-CN" altLang="en-US" smtClean="0"/>
              <a:pPr/>
              <a:t>‹#›</a:t>
            </a:fld>
            <a:endParaRPr lang="zh-CN" altLang="en-US"/>
          </a:p>
        </p:txBody>
      </p:sp>
    </p:spTree>
    <p:extLst>
      <p:ext uri="{BB962C8B-B14F-4D97-AF65-F5344CB8AC3E}">
        <p14:creationId xmlns:p14="http://schemas.microsoft.com/office/powerpoint/2010/main" val="747764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146FEA-D8CB-4781-B8CC-9CF84B5E4EB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D093B07B-0739-4236-B777-EC3E2ECAB80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F02D3408-28A7-4B8B-8D75-25FC96EF7D39}"/>
              </a:ext>
            </a:extLst>
          </p:cNvPr>
          <p:cNvSpPr>
            <a:spLocks noGrp="1"/>
          </p:cNvSpPr>
          <p:nvPr>
            <p:ph type="dt" sz="half" idx="10"/>
          </p:nvPr>
        </p:nvSpPr>
        <p:spPr/>
        <p:txBody>
          <a:bodyPr/>
          <a:lstStyle/>
          <a:p>
            <a:fld id="{5EE68338-7CEB-41E6-AF30-39062DBD1ACE}" type="datetimeFigureOut">
              <a:rPr lang="zh-CN" altLang="en-US" smtClean="0"/>
              <a:pPr/>
              <a:t>2019/5/27</a:t>
            </a:fld>
            <a:endParaRPr lang="zh-CN" altLang="en-US"/>
          </a:p>
        </p:txBody>
      </p:sp>
      <p:sp>
        <p:nvSpPr>
          <p:cNvPr id="5" name="页脚占位符 4">
            <a:extLst>
              <a:ext uri="{FF2B5EF4-FFF2-40B4-BE49-F238E27FC236}">
                <a16:creationId xmlns:a16="http://schemas.microsoft.com/office/drawing/2014/main" id="{399030C6-B6B1-4AA3-A521-14E2AF9030E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6FA100A-E244-425E-8ECD-E5DC37D94CE0}"/>
              </a:ext>
            </a:extLst>
          </p:cNvPr>
          <p:cNvSpPr>
            <a:spLocks noGrp="1"/>
          </p:cNvSpPr>
          <p:nvPr>
            <p:ph type="sldNum" sz="quarter" idx="12"/>
          </p:nvPr>
        </p:nvSpPr>
        <p:spPr/>
        <p:txBody>
          <a:bodyPr/>
          <a:lstStyle/>
          <a:p>
            <a:fld id="{C9E7AB25-636C-498B-9373-B9136F445243}" type="slidenum">
              <a:rPr lang="zh-CN" altLang="en-US" smtClean="0"/>
              <a:pPr/>
              <a:t>‹#›</a:t>
            </a:fld>
            <a:endParaRPr lang="zh-CN" altLang="en-US"/>
          </a:p>
        </p:txBody>
      </p:sp>
    </p:spTree>
    <p:extLst>
      <p:ext uri="{BB962C8B-B14F-4D97-AF65-F5344CB8AC3E}">
        <p14:creationId xmlns:p14="http://schemas.microsoft.com/office/powerpoint/2010/main" val="28957820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7CAC3F-EB6C-4E46-86E5-028B1254B3C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7259E9C-B1EA-4923-BC33-65E6D25AABFD}"/>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E8FE0E5E-114F-4083-A755-1CA324B8961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48238DE3-510D-4E3E-BBD7-229450005EEB}"/>
              </a:ext>
            </a:extLst>
          </p:cNvPr>
          <p:cNvSpPr>
            <a:spLocks noGrp="1"/>
          </p:cNvSpPr>
          <p:nvPr>
            <p:ph type="dt" sz="half" idx="10"/>
          </p:nvPr>
        </p:nvSpPr>
        <p:spPr/>
        <p:txBody>
          <a:bodyPr/>
          <a:lstStyle/>
          <a:p>
            <a:fld id="{5EE68338-7CEB-41E6-AF30-39062DBD1ACE}" type="datetimeFigureOut">
              <a:rPr lang="zh-CN" altLang="en-US" smtClean="0"/>
              <a:pPr/>
              <a:t>2019/5/27</a:t>
            </a:fld>
            <a:endParaRPr lang="zh-CN" altLang="en-US"/>
          </a:p>
        </p:txBody>
      </p:sp>
      <p:sp>
        <p:nvSpPr>
          <p:cNvPr id="6" name="页脚占位符 5">
            <a:extLst>
              <a:ext uri="{FF2B5EF4-FFF2-40B4-BE49-F238E27FC236}">
                <a16:creationId xmlns:a16="http://schemas.microsoft.com/office/drawing/2014/main" id="{EA204626-1B11-4876-8174-AA1D8319A16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A4BAB84-CAF6-4A7E-84F8-2AC003DDF688}"/>
              </a:ext>
            </a:extLst>
          </p:cNvPr>
          <p:cNvSpPr>
            <a:spLocks noGrp="1"/>
          </p:cNvSpPr>
          <p:nvPr>
            <p:ph type="sldNum" sz="quarter" idx="12"/>
          </p:nvPr>
        </p:nvSpPr>
        <p:spPr/>
        <p:txBody>
          <a:bodyPr/>
          <a:lstStyle/>
          <a:p>
            <a:fld id="{C9E7AB25-636C-498B-9373-B9136F445243}" type="slidenum">
              <a:rPr lang="zh-CN" altLang="en-US" smtClean="0"/>
              <a:pPr/>
              <a:t>‹#›</a:t>
            </a:fld>
            <a:endParaRPr lang="zh-CN" altLang="en-US"/>
          </a:p>
        </p:txBody>
      </p:sp>
    </p:spTree>
    <p:extLst>
      <p:ext uri="{BB962C8B-B14F-4D97-AF65-F5344CB8AC3E}">
        <p14:creationId xmlns:p14="http://schemas.microsoft.com/office/powerpoint/2010/main" val="1370614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7747C1-5660-4817-8959-7975E2FADC2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C7ED60D-B2FE-4BF6-8F7F-B9726DDA644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4B20799A-FF83-4A2E-A8F3-B6681982634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2177D32F-C0B8-4172-BF2E-F7CEAB2389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3366D7A-75F9-49E4-A7B3-796D2117384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A683D755-0A58-488D-9035-4B772B099B20}"/>
              </a:ext>
            </a:extLst>
          </p:cNvPr>
          <p:cNvSpPr>
            <a:spLocks noGrp="1"/>
          </p:cNvSpPr>
          <p:nvPr>
            <p:ph type="dt" sz="half" idx="10"/>
          </p:nvPr>
        </p:nvSpPr>
        <p:spPr/>
        <p:txBody>
          <a:bodyPr/>
          <a:lstStyle/>
          <a:p>
            <a:fld id="{5EE68338-7CEB-41E6-AF30-39062DBD1ACE}" type="datetimeFigureOut">
              <a:rPr lang="zh-CN" altLang="en-US" smtClean="0"/>
              <a:pPr/>
              <a:t>2019/5/27</a:t>
            </a:fld>
            <a:endParaRPr lang="zh-CN" altLang="en-US"/>
          </a:p>
        </p:txBody>
      </p:sp>
      <p:sp>
        <p:nvSpPr>
          <p:cNvPr id="8" name="页脚占位符 7">
            <a:extLst>
              <a:ext uri="{FF2B5EF4-FFF2-40B4-BE49-F238E27FC236}">
                <a16:creationId xmlns:a16="http://schemas.microsoft.com/office/drawing/2014/main" id="{4467C657-BE2C-47CD-8652-118721533F9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C432EF1-7943-4BC8-AB04-A85674FD2772}"/>
              </a:ext>
            </a:extLst>
          </p:cNvPr>
          <p:cNvSpPr>
            <a:spLocks noGrp="1"/>
          </p:cNvSpPr>
          <p:nvPr>
            <p:ph type="sldNum" sz="quarter" idx="12"/>
          </p:nvPr>
        </p:nvSpPr>
        <p:spPr/>
        <p:txBody>
          <a:bodyPr/>
          <a:lstStyle/>
          <a:p>
            <a:fld id="{C9E7AB25-636C-498B-9373-B9136F445243}" type="slidenum">
              <a:rPr lang="zh-CN" altLang="en-US" smtClean="0"/>
              <a:pPr/>
              <a:t>‹#›</a:t>
            </a:fld>
            <a:endParaRPr lang="zh-CN" altLang="en-US"/>
          </a:p>
        </p:txBody>
      </p:sp>
    </p:spTree>
    <p:extLst>
      <p:ext uri="{BB962C8B-B14F-4D97-AF65-F5344CB8AC3E}">
        <p14:creationId xmlns:p14="http://schemas.microsoft.com/office/powerpoint/2010/main" val="1535965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2ABC5B-FCC8-4CD9-BC2E-32E681A79A6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06E80C04-4ABD-4299-9239-05DB3FA93C63}"/>
              </a:ext>
            </a:extLst>
          </p:cNvPr>
          <p:cNvSpPr>
            <a:spLocks noGrp="1"/>
          </p:cNvSpPr>
          <p:nvPr>
            <p:ph type="dt" sz="half" idx="10"/>
          </p:nvPr>
        </p:nvSpPr>
        <p:spPr/>
        <p:txBody>
          <a:bodyPr/>
          <a:lstStyle/>
          <a:p>
            <a:fld id="{5EE68338-7CEB-41E6-AF30-39062DBD1ACE}" type="datetimeFigureOut">
              <a:rPr lang="zh-CN" altLang="en-US" smtClean="0"/>
              <a:pPr/>
              <a:t>2019/5/27</a:t>
            </a:fld>
            <a:endParaRPr lang="zh-CN" altLang="en-US"/>
          </a:p>
        </p:txBody>
      </p:sp>
      <p:sp>
        <p:nvSpPr>
          <p:cNvPr id="4" name="页脚占位符 3">
            <a:extLst>
              <a:ext uri="{FF2B5EF4-FFF2-40B4-BE49-F238E27FC236}">
                <a16:creationId xmlns:a16="http://schemas.microsoft.com/office/drawing/2014/main" id="{A7458C02-6ACA-4B77-902C-D70D5AD6BA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54094B0-3170-4CB2-B60F-3AE613D6884B}"/>
              </a:ext>
            </a:extLst>
          </p:cNvPr>
          <p:cNvSpPr>
            <a:spLocks noGrp="1"/>
          </p:cNvSpPr>
          <p:nvPr>
            <p:ph type="sldNum" sz="quarter" idx="12"/>
          </p:nvPr>
        </p:nvSpPr>
        <p:spPr/>
        <p:txBody>
          <a:bodyPr/>
          <a:lstStyle/>
          <a:p>
            <a:fld id="{C9E7AB25-636C-498B-9373-B9136F445243}" type="slidenum">
              <a:rPr lang="zh-CN" altLang="en-US" smtClean="0"/>
              <a:pPr/>
              <a:t>‹#›</a:t>
            </a:fld>
            <a:endParaRPr lang="zh-CN" altLang="en-US"/>
          </a:p>
        </p:txBody>
      </p:sp>
    </p:spTree>
    <p:extLst>
      <p:ext uri="{BB962C8B-B14F-4D97-AF65-F5344CB8AC3E}">
        <p14:creationId xmlns:p14="http://schemas.microsoft.com/office/powerpoint/2010/main" val="2747921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DFB0DA5-7DBA-469E-87B0-4CDCB9A7E44C}"/>
              </a:ext>
            </a:extLst>
          </p:cNvPr>
          <p:cNvSpPr>
            <a:spLocks noGrp="1"/>
          </p:cNvSpPr>
          <p:nvPr>
            <p:ph type="dt" sz="half" idx="10"/>
          </p:nvPr>
        </p:nvSpPr>
        <p:spPr/>
        <p:txBody>
          <a:bodyPr/>
          <a:lstStyle/>
          <a:p>
            <a:fld id="{5EE68338-7CEB-41E6-AF30-39062DBD1ACE}" type="datetimeFigureOut">
              <a:rPr lang="zh-CN" altLang="en-US" smtClean="0"/>
              <a:pPr/>
              <a:t>2019/5/27</a:t>
            </a:fld>
            <a:endParaRPr lang="zh-CN" altLang="en-US"/>
          </a:p>
        </p:txBody>
      </p:sp>
      <p:sp>
        <p:nvSpPr>
          <p:cNvPr id="3" name="页脚占位符 2">
            <a:extLst>
              <a:ext uri="{FF2B5EF4-FFF2-40B4-BE49-F238E27FC236}">
                <a16:creationId xmlns:a16="http://schemas.microsoft.com/office/drawing/2014/main" id="{1C6160E6-8DC5-4B19-9E54-F3AC01A1930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6195037-7423-4D98-A1D4-5C3AA177263C}"/>
              </a:ext>
            </a:extLst>
          </p:cNvPr>
          <p:cNvSpPr>
            <a:spLocks noGrp="1"/>
          </p:cNvSpPr>
          <p:nvPr>
            <p:ph type="sldNum" sz="quarter" idx="12"/>
          </p:nvPr>
        </p:nvSpPr>
        <p:spPr/>
        <p:txBody>
          <a:bodyPr/>
          <a:lstStyle/>
          <a:p>
            <a:fld id="{C9E7AB25-636C-498B-9373-B9136F445243}" type="slidenum">
              <a:rPr lang="zh-CN" altLang="en-US" smtClean="0"/>
              <a:pPr/>
              <a:t>‹#›</a:t>
            </a:fld>
            <a:endParaRPr lang="zh-CN" altLang="en-US"/>
          </a:p>
        </p:txBody>
      </p:sp>
    </p:spTree>
    <p:extLst>
      <p:ext uri="{BB962C8B-B14F-4D97-AF65-F5344CB8AC3E}">
        <p14:creationId xmlns:p14="http://schemas.microsoft.com/office/powerpoint/2010/main" val="1281717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1FAD5D-FA76-4D0B-B5E0-64286FF2BCD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4AE72C7-B4A7-49D3-B233-5818C94066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A660FA43-1480-4592-8E20-27AF2F72F9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465B5E8-45B2-4221-8DF9-EE74A3161985}"/>
              </a:ext>
            </a:extLst>
          </p:cNvPr>
          <p:cNvSpPr>
            <a:spLocks noGrp="1"/>
          </p:cNvSpPr>
          <p:nvPr>
            <p:ph type="dt" sz="half" idx="10"/>
          </p:nvPr>
        </p:nvSpPr>
        <p:spPr/>
        <p:txBody>
          <a:bodyPr/>
          <a:lstStyle/>
          <a:p>
            <a:fld id="{5EE68338-7CEB-41E6-AF30-39062DBD1ACE}" type="datetimeFigureOut">
              <a:rPr lang="zh-CN" altLang="en-US" smtClean="0"/>
              <a:pPr/>
              <a:t>2019/5/27</a:t>
            </a:fld>
            <a:endParaRPr lang="zh-CN" altLang="en-US"/>
          </a:p>
        </p:txBody>
      </p:sp>
      <p:sp>
        <p:nvSpPr>
          <p:cNvPr id="6" name="页脚占位符 5">
            <a:extLst>
              <a:ext uri="{FF2B5EF4-FFF2-40B4-BE49-F238E27FC236}">
                <a16:creationId xmlns:a16="http://schemas.microsoft.com/office/drawing/2014/main" id="{1F28F155-A710-4DFF-B909-B69CC44B2CB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6B1431D-25CF-4ADD-BD22-560439F2821C}"/>
              </a:ext>
            </a:extLst>
          </p:cNvPr>
          <p:cNvSpPr>
            <a:spLocks noGrp="1"/>
          </p:cNvSpPr>
          <p:nvPr>
            <p:ph type="sldNum" sz="quarter" idx="12"/>
          </p:nvPr>
        </p:nvSpPr>
        <p:spPr/>
        <p:txBody>
          <a:bodyPr/>
          <a:lstStyle/>
          <a:p>
            <a:fld id="{C9E7AB25-636C-498B-9373-B9136F445243}" type="slidenum">
              <a:rPr lang="zh-CN" altLang="en-US" smtClean="0"/>
              <a:pPr/>
              <a:t>‹#›</a:t>
            </a:fld>
            <a:endParaRPr lang="zh-CN" altLang="en-US"/>
          </a:p>
        </p:txBody>
      </p:sp>
    </p:spTree>
    <p:extLst>
      <p:ext uri="{BB962C8B-B14F-4D97-AF65-F5344CB8AC3E}">
        <p14:creationId xmlns:p14="http://schemas.microsoft.com/office/powerpoint/2010/main" val="1186504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14F7D8-F853-4AE2-B0AB-36B16B792E5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EEF6524E-C5E9-4B5A-844E-813900C3B7D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7F9D9A4-8A89-4B69-A523-3861DE578C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F6D1537A-7382-49FF-A94F-9B771B6CCFC1}"/>
              </a:ext>
            </a:extLst>
          </p:cNvPr>
          <p:cNvSpPr>
            <a:spLocks noGrp="1"/>
          </p:cNvSpPr>
          <p:nvPr>
            <p:ph type="dt" sz="half" idx="10"/>
          </p:nvPr>
        </p:nvSpPr>
        <p:spPr/>
        <p:txBody>
          <a:bodyPr/>
          <a:lstStyle/>
          <a:p>
            <a:fld id="{5EE68338-7CEB-41E6-AF30-39062DBD1ACE}" type="datetimeFigureOut">
              <a:rPr lang="zh-CN" altLang="en-US" smtClean="0"/>
              <a:pPr/>
              <a:t>2019/5/27</a:t>
            </a:fld>
            <a:endParaRPr lang="zh-CN" altLang="en-US"/>
          </a:p>
        </p:txBody>
      </p:sp>
      <p:sp>
        <p:nvSpPr>
          <p:cNvPr id="6" name="页脚占位符 5">
            <a:extLst>
              <a:ext uri="{FF2B5EF4-FFF2-40B4-BE49-F238E27FC236}">
                <a16:creationId xmlns:a16="http://schemas.microsoft.com/office/drawing/2014/main" id="{F7709A1D-E7B5-405B-AA94-28C04D9ADF4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78F1F54-3A69-4B7C-AFDC-29881A49C3EA}"/>
              </a:ext>
            </a:extLst>
          </p:cNvPr>
          <p:cNvSpPr>
            <a:spLocks noGrp="1"/>
          </p:cNvSpPr>
          <p:nvPr>
            <p:ph type="sldNum" sz="quarter" idx="12"/>
          </p:nvPr>
        </p:nvSpPr>
        <p:spPr/>
        <p:txBody>
          <a:bodyPr/>
          <a:lstStyle/>
          <a:p>
            <a:fld id="{C9E7AB25-636C-498B-9373-B9136F445243}" type="slidenum">
              <a:rPr lang="zh-CN" altLang="en-US" smtClean="0"/>
              <a:pPr/>
              <a:t>‹#›</a:t>
            </a:fld>
            <a:endParaRPr lang="zh-CN" altLang="en-US"/>
          </a:p>
        </p:txBody>
      </p:sp>
    </p:spTree>
    <p:extLst>
      <p:ext uri="{BB962C8B-B14F-4D97-AF65-F5344CB8AC3E}">
        <p14:creationId xmlns:p14="http://schemas.microsoft.com/office/powerpoint/2010/main" val="4155464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AEFEA99-5EBC-41C4-9EC6-7A7BA74857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0B8A443-9CF6-480A-AB49-2567BD9F56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9EEC406-AB61-40CC-8186-80BFE431E5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E68338-7CEB-41E6-AF30-39062DBD1ACE}" type="datetimeFigureOut">
              <a:rPr lang="zh-CN" altLang="en-US" smtClean="0"/>
              <a:pPr/>
              <a:t>2019/5/27</a:t>
            </a:fld>
            <a:endParaRPr lang="zh-CN" altLang="en-US"/>
          </a:p>
        </p:txBody>
      </p:sp>
      <p:sp>
        <p:nvSpPr>
          <p:cNvPr id="5" name="页脚占位符 4">
            <a:extLst>
              <a:ext uri="{FF2B5EF4-FFF2-40B4-BE49-F238E27FC236}">
                <a16:creationId xmlns:a16="http://schemas.microsoft.com/office/drawing/2014/main" id="{2FCF98D5-246C-4AD3-9A5E-F7C39F68205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39601BF-508E-4CBB-B045-7A87248111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E7AB25-636C-498B-9373-B9136F445243}" type="slidenum">
              <a:rPr lang="zh-CN" altLang="en-US" smtClean="0"/>
              <a:pPr/>
              <a:t>‹#›</a:t>
            </a:fld>
            <a:endParaRPr lang="zh-CN" altLang="en-US"/>
          </a:p>
        </p:txBody>
      </p:sp>
    </p:spTree>
    <p:extLst>
      <p:ext uri="{BB962C8B-B14F-4D97-AF65-F5344CB8AC3E}">
        <p14:creationId xmlns:p14="http://schemas.microsoft.com/office/powerpoint/2010/main" val="2107900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3" r:id="rId14"/>
    <p:sldLayoutId id="214748366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17.jpe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16.xml"/><Relationship Id="rId7"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5" Type="http://schemas.openxmlformats.org/officeDocument/2006/relationships/tags" Target="../tags/tag18.xml"/><Relationship Id="rId10" Type="http://schemas.openxmlformats.org/officeDocument/2006/relationships/image" Target="../media/image13.jpeg"/><Relationship Id="rId4" Type="http://schemas.openxmlformats.org/officeDocument/2006/relationships/tags" Target="../tags/tag17.xml"/><Relationship Id="rId9" Type="http://schemas.openxmlformats.org/officeDocument/2006/relationships/image" Target="../media/image19.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14.png"/><Relationship Id="rId4" Type="http://schemas.openxmlformats.org/officeDocument/2006/relationships/notesSlide" Target="../notesSlides/notesSlide16.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3.xml"/><Relationship Id="rId7"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9.jpeg"/><Relationship Id="rId4" Type="http://schemas.openxmlformats.org/officeDocument/2006/relationships/tags" Target="../tags/tag4.xml"/><Relationship Id="rId9"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6.xml"/><Relationship Id="rId3" Type="http://schemas.openxmlformats.org/officeDocument/2006/relationships/tags" Target="../tags/tag10.xml"/><Relationship Id="rId7"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10" Type="http://schemas.openxmlformats.org/officeDocument/2006/relationships/image" Target="../media/image13.jpeg"/><Relationship Id="rId4" Type="http://schemas.openxmlformats.org/officeDocument/2006/relationships/tags" Target="../tags/tag11.xml"/><Relationship Id="rId9"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516CACA-BC8E-430F-BA92-F8E29B9052DD}"/>
              </a:ext>
            </a:extLst>
          </p:cNvPr>
          <p:cNvPicPr>
            <a:picLocks noChangeAspect="1"/>
          </p:cNvPicPr>
          <p:nvPr/>
        </p:nvPicPr>
        <p:blipFill rotWithShape="1">
          <a:blip r:embed="rId5">
            <a:extLst>
              <a:ext uri="{28A0092B-C50C-407E-A947-70E740481C1C}">
                <a14:useLocalDpi xmlns:a14="http://schemas.microsoft.com/office/drawing/2010/main" val="0"/>
              </a:ext>
            </a:extLst>
          </a:blip>
          <a:srcRect t="45705"/>
          <a:stretch/>
        </p:blipFill>
        <p:spPr>
          <a:xfrm>
            <a:off x="8210752" y="3556921"/>
            <a:ext cx="2950573" cy="2222944"/>
          </a:xfrm>
          <a:prstGeom prst="rect">
            <a:avLst/>
          </a:prstGeom>
        </p:spPr>
      </p:pic>
      <p:sp>
        <p:nvSpPr>
          <p:cNvPr id="7" name="TextBox 8">
            <a:extLst>
              <a:ext uri="{FF2B5EF4-FFF2-40B4-BE49-F238E27FC236}">
                <a16:creationId xmlns:a16="http://schemas.microsoft.com/office/drawing/2014/main" id="{00E7A6DF-AD54-40C5-80B5-E2CC4BB8B630}"/>
              </a:ext>
            </a:extLst>
          </p:cNvPr>
          <p:cNvSpPr txBox="1"/>
          <p:nvPr/>
        </p:nvSpPr>
        <p:spPr>
          <a:xfrm>
            <a:off x="1342449" y="1485696"/>
            <a:ext cx="3093531" cy="307777"/>
          </a:xfrm>
          <a:prstGeom prst="rect">
            <a:avLst/>
          </a:prstGeom>
          <a:noFill/>
        </p:spPr>
        <p:txBody>
          <a:bodyPr wrap="square" rtlCol="0">
            <a:spAutoFit/>
          </a:bodyPr>
          <a:lstStyle/>
          <a:p>
            <a:r>
              <a:rPr lang="en-US" sz="1400" spc="300" dirty="0">
                <a:solidFill>
                  <a:schemeClr val="tx2"/>
                </a:solidFill>
                <a:latin typeface="Montserrat" charset="0"/>
                <a:ea typeface="Montserrat" charset="0"/>
                <a:cs typeface="Montserrat" charset="0"/>
              </a:rPr>
              <a:t>You Can Write </a:t>
            </a:r>
            <a:r>
              <a:rPr lang="en-US" sz="1400" b="1" spc="300" dirty="0">
                <a:solidFill>
                  <a:schemeClr val="tx2"/>
                </a:solidFill>
                <a:latin typeface="Montserrat Extra" charset="0"/>
                <a:ea typeface="Montserrat Extra" charset="0"/>
                <a:cs typeface="Montserrat Extra" charset="0"/>
              </a:rPr>
              <a:t>Here</a:t>
            </a:r>
          </a:p>
        </p:txBody>
      </p:sp>
      <p:sp>
        <p:nvSpPr>
          <p:cNvPr id="8" name="TextBox 10">
            <a:extLst>
              <a:ext uri="{FF2B5EF4-FFF2-40B4-BE49-F238E27FC236}">
                <a16:creationId xmlns:a16="http://schemas.microsoft.com/office/drawing/2014/main" id="{70D47BAC-2078-47FA-8129-74AD87F0C649}"/>
              </a:ext>
            </a:extLst>
          </p:cNvPr>
          <p:cNvSpPr txBox="1"/>
          <p:nvPr/>
        </p:nvSpPr>
        <p:spPr>
          <a:xfrm>
            <a:off x="1257105" y="1842617"/>
            <a:ext cx="8343202" cy="1154162"/>
          </a:xfrm>
          <a:prstGeom prst="rect">
            <a:avLst/>
          </a:prstGeom>
          <a:noFill/>
        </p:spPr>
        <p:txBody>
          <a:bodyPr wrap="square" rtlCol="0">
            <a:spAutoFit/>
          </a:bodyPr>
          <a:lstStyle/>
          <a:p>
            <a:r>
              <a:rPr lang="en-US" sz="6900" b="1" dirty="0">
                <a:solidFill>
                  <a:schemeClr val="tx2"/>
                </a:solidFill>
                <a:latin typeface="Montserrat" charset="0"/>
                <a:ea typeface="Montserrat" charset="0"/>
                <a:cs typeface="Montserrat" charset="0"/>
              </a:rPr>
              <a:t>A bit of history</a:t>
            </a:r>
          </a:p>
        </p:txBody>
      </p:sp>
      <p:cxnSp>
        <p:nvCxnSpPr>
          <p:cNvPr id="9" name="Straight Connector 4">
            <a:extLst>
              <a:ext uri="{FF2B5EF4-FFF2-40B4-BE49-F238E27FC236}">
                <a16:creationId xmlns:a16="http://schemas.microsoft.com/office/drawing/2014/main" id="{80B1555F-DFE8-4A44-9A50-B592072F6828}"/>
              </a:ext>
            </a:extLst>
          </p:cNvPr>
          <p:cNvCxnSpPr>
            <a:cxnSpLocks/>
          </p:cNvCxnSpPr>
          <p:nvPr/>
        </p:nvCxnSpPr>
        <p:spPr>
          <a:xfrm>
            <a:off x="7467582" y="1979629"/>
            <a:ext cx="0" cy="9809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2">
            <a:extLst>
              <a:ext uri="{FF2B5EF4-FFF2-40B4-BE49-F238E27FC236}">
                <a16:creationId xmlns:a16="http://schemas.microsoft.com/office/drawing/2014/main" id="{394A8B19-4429-403C-A4DE-DD667FA26D53}"/>
              </a:ext>
            </a:extLst>
          </p:cNvPr>
          <p:cNvCxnSpPr>
            <a:cxnSpLocks/>
          </p:cNvCxnSpPr>
          <p:nvPr/>
        </p:nvCxnSpPr>
        <p:spPr>
          <a:xfrm>
            <a:off x="1222403" y="3147960"/>
            <a:ext cx="10068647"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TextBox 18">
            <a:extLst>
              <a:ext uri="{FF2B5EF4-FFF2-40B4-BE49-F238E27FC236}">
                <a16:creationId xmlns:a16="http://schemas.microsoft.com/office/drawing/2014/main" id="{FF0E4348-10A6-4CED-A1DF-51EE5735E2DC}"/>
              </a:ext>
            </a:extLst>
          </p:cNvPr>
          <p:cNvSpPr txBox="1"/>
          <p:nvPr/>
        </p:nvSpPr>
        <p:spPr>
          <a:xfrm rot="16200000">
            <a:off x="-1149719" y="2167860"/>
            <a:ext cx="3093531" cy="246221"/>
          </a:xfrm>
          <a:prstGeom prst="rect">
            <a:avLst/>
          </a:prstGeom>
          <a:noFill/>
        </p:spPr>
        <p:txBody>
          <a:bodyPr wrap="square" rtlCol="0">
            <a:spAutoFit/>
          </a:bodyPr>
          <a:lstStyle/>
          <a:p>
            <a:r>
              <a:rPr lang="en-US" sz="1000" b="1" spc="300">
                <a:latin typeface="Montserrat" charset="0"/>
                <a:ea typeface="Montserrat" charset="0"/>
                <a:cs typeface="Montserrat" charset="0"/>
              </a:rPr>
              <a:t>WRITE SOMETHING</a:t>
            </a:r>
            <a:endParaRPr lang="en-US" sz="1000" b="1" spc="300" dirty="0">
              <a:latin typeface="Montserrat" charset="0"/>
              <a:ea typeface="Montserrat" charset="0"/>
              <a:cs typeface="Montserrat" charset="0"/>
            </a:endParaRPr>
          </a:p>
        </p:txBody>
      </p:sp>
      <p:pic>
        <p:nvPicPr>
          <p:cNvPr id="23" name="图片 22">
            <a:extLst>
              <a:ext uri="{FF2B5EF4-FFF2-40B4-BE49-F238E27FC236}">
                <a16:creationId xmlns:a16="http://schemas.microsoft.com/office/drawing/2014/main" id="{DE776409-250C-4B09-AAEF-7C3C1526EDE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10752" y="914712"/>
            <a:ext cx="2947204" cy="1964803"/>
          </a:xfrm>
          <a:prstGeom prst="rect">
            <a:avLst/>
          </a:prstGeom>
        </p:spPr>
      </p:pic>
      <p:sp>
        <p:nvSpPr>
          <p:cNvPr id="12" name="TextBox 9">
            <a:extLst>
              <a:ext uri="{FF2B5EF4-FFF2-40B4-BE49-F238E27FC236}">
                <a16:creationId xmlns:a16="http://schemas.microsoft.com/office/drawing/2014/main" id="{6A5BA4BF-9FF4-4D75-AD71-254E24F8DF2C}"/>
              </a:ext>
            </a:extLst>
          </p:cNvPr>
          <p:cNvSpPr txBox="1"/>
          <p:nvPr/>
        </p:nvSpPr>
        <p:spPr>
          <a:xfrm>
            <a:off x="1485505" y="3299142"/>
            <a:ext cx="3093531" cy="523220"/>
          </a:xfrm>
          <a:prstGeom prst="rect">
            <a:avLst/>
          </a:prstGeom>
          <a:noFill/>
        </p:spPr>
        <p:txBody>
          <a:bodyPr wrap="square" rtlCol="0">
            <a:spAutoFit/>
          </a:bodyPr>
          <a:lstStyle/>
          <a:p>
            <a:r>
              <a:rPr lang="en-US" sz="1400" b="1" spc="300" dirty="0">
                <a:solidFill>
                  <a:schemeClr val="tx2"/>
                </a:solidFill>
                <a:latin typeface="Montserrat" charset="0"/>
                <a:ea typeface="Montserrat" charset="0"/>
                <a:cs typeface="Montserrat" charset="0"/>
              </a:rPr>
              <a:t>WRITE HERE SOMETHING ABOUT</a:t>
            </a:r>
          </a:p>
        </p:txBody>
      </p:sp>
      <p:sp>
        <p:nvSpPr>
          <p:cNvPr id="13" name="文本框 12">
            <a:extLst>
              <a:ext uri="{FF2B5EF4-FFF2-40B4-BE49-F238E27FC236}">
                <a16:creationId xmlns:a16="http://schemas.microsoft.com/office/drawing/2014/main" id="{81ADB236-16EF-4CFB-8A5B-96BA3812A0E8}"/>
              </a:ext>
            </a:extLst>
          </p:cNvPr>
          <p:cNvSpPr txBox="1"/>
          <p:nvPr/>
        </p:nvSpPr>
        <p:spPr>
          <a:xfrm>
            <a:off x="1807236" y="4058751"/>
            <a:ext cx="2892138" cy="646331"/>
          </a:xfrm>
          <a:prstGeom prst="rect">
            <a:avLst/>
          </a:prstGeom>
          <a:noFill/>
        </p:spPr>
        <p:txBody>
          <a:bodyPr wrap="none" rtlCol="0">
            <a:spAutoFit/>
          </a:bodyPr>
          <a:lstStyle/>
          <a:p>
            <a:r>
              <a:rPr lang="zh-CN" altLang="en-US" sz="3600" dirty="0">
                <a:latin typeface="华文中宋" panose="02010600040101010101" pitchFamily="2" charset="-122"/>
                <a:ea typeface="华文中宋" panose="02010600040101010101" pitchFamily="2" charset="-122"/>
              </a:rPr>
              <a:t>极简主义</a:t>
            </a:r>
            <a:r>
              <a:rPr lang="en-US" altLang="zh-CN" sz="3600" dirty="0">
                <a:latin typeface="华文中宋" panose="02010600040101010101" pitchFamily="2" charset="-122"/>
                <a:ea typeface="华文中宋" panose="02010600040101010101" pitchFamily="2" charset="-122"/>
              </a:rPr>
              <a:t>PPT</a:t>
            </a:r>
            <a:endParaRPr lang="zh-CN" altLang="en-US" sz="3600" dirty="0">
              <a:latin typeface="华文中宋" panose="02010600040101010101" pitchFamily="2" charset="-122"/>
              <a:ea typeface="华文中宋" panose="02010600040101010101" pitchFamily="2" charset="-122"/>
            </a:endParaRPr>
          </a:p>
        </p:txBody>
      </p:sp>
      <p:sp>
        <p:nvSpPr>
          <p:cNvPr id="14" name="Rectangle 15">
            <a:extLst>
              <a:ext uri="{FF2B5EF4-FFF2-40B4-BE49-F238E27FC236}">
                <a16:creationId xmlns:a16="http://schemas.microsoft.com/office/drawing/2014/main" id="{9404F14E-1294-48D3-90FC-9AE64FACB32F}"/>
              </a:ext>
            </a:extLst>
          </p:cNvPr>
          <p:cNvSpPr>
            <a:spLocks noChangeArrowheads="1"/>
          </p:cNvSpPr>
          <p:nvPr/>
        </p:nvSpPr>
        <p:spPr bwMode="auto">
          <a:xfrm>
            <a:off x="1697166" y="4851240"/>
            <a:ext cx="4687026" cy="2954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609630">
              <a:lnSpc>
                <a:spcPct val="120000"/>
              </a:lnSpc>
            </a:pPr>
            <a:r>
              <a:rPr lang="en-US" altLang="en-US" sz="800" dirty="0" err="1">
                <a:solidFill>
                  <a:schemeClr val="tx1">
                    <a:lumMod val="95000"/>
                    <a:lumOff val="5000"/>
                  </a:schemeClr>
                </a:solidFill>
                <a:latin typeface="Yuanti SC" charset="-122"/>
                <a:ea typeface="Yuanti SC" charset="-122"/>
                <a:cs typeface="Yuanti SC" charset="-122"/>
                <a:sym typeface="+mn-lt"/>
              </a:rPr>
              <a:t>Duis</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aute</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irure</a:t>
            </a:r>
            <a:r>
              <a:rPr lang="en-US" altLang="en-US" sz="800" dirty="0">
                <a:solidFill>
                  <a:schemeClr val="tx1">
                    <a:lumMod val="95000"/>
                    <a:lumOff val="5000"/>
                  </a:schemeClr>
                </a:solidFill>
                <a:latin typeface="Yuanti SC" charset="-122"/>
                <a:ea typeface="Yuanti SC" charset="-122"/>
                <a:cs typeface="Yuanti SC" charset="-122"/>
                <a:sym typeface="+mn-lt"/>
              </a:rPr>
              <a:t> dolor in </a:t>
            </a:r>
            <a:r>
              <a:rPr lang="en-US" altLang="en-US" sz="800" dirty="0" err="1">
                <a:solidFill>
                  <a:schemeClr val="tx1">
                    <a:lumMod val="95000"/>
                    <a:lumOff val="5000"/>
                  </a:schemeClr>
                </a:solidFill>
                <a:latin typeface="Yuanti SC" charset="-122"/>
                <a:ea typeface="Yuanti SC" charset="-122"/>
                <a:cs typeface="Yuanti SC" charset="-122"/>
                <a:sym typeface="+mn-lt"/>
              </a:rPr>
              <a:t>reprehenderit</a:t>
            </a:r>
            <a:r>
              <a:rPr lang="en-US" altLang="en-US" sz="800" dirty="0">
                <a:solidFill>
                  <a:schemeClr val="tx1">
                    <a:lumMod val="95000"/>
                    <a:lumOff val="5000"/>
                  </a:schemeClr>
                </a:solidFill>
                <a:latin typeface="Yuanti SC" charset="-122"/>
                <a:ea typeface="Yuanti SC" charset="-122"/>
                <a:cs typeface="Yuanti SC" charset="-122"/>
                <a:sym typeface="+mn-lt"/>
              </a:rPr>
              <a:t> in </a:t>
            </a:r>
            <a:r>
              <a:rPr lang="en-US" altLang="en-US" sz="800" dirty="0" err="1">
                <a:solidFill>
                  <a:schemeClr val="tx1">
                    <a:lumMod val="95000"/>
                    <a:lumOff val="5000"/>
                  </a:schemeClr>
                </a:solidFill>
                <a:latin typeface="Yuanti SC" charset="-122"/>
                <a:ea typeface="Yuanti SC" charset="-122"/>
                <a:cs typeface="Yuanti SC" charset="-122"/>
                <a:sym typeface="+mn-lt"/>
              </a:rPr>
              <a:t>voluptate</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velit</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esse</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cillum</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dolore</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eu</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fugiat</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nulla</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pariatur</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Excepteur</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sint</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occaecat</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cupidatat</a:t>
            </a:r>
            <a:r>
              <a:rPr lang="en-US" altLang="en-US" sz="800" dirty="0">
                <a:solidFill>
                  <a:schemeClr val="tx1">
                    <a:lumMod val="95000"/>
                    <a:lumOff val="5000"/>
                  </a:schemeClr>
                </a:solidFill>
                <a:latin typeface="Yuanti SC" charset="-122"/>
                <a:ea typeface="Yuanti SC" charset="-122"/>
                <a:cs typeface="Yuanti SC" charset="-122"/>
                <a:sym typeface="+mn-lt"/>
              </a:rPr>
              <a:t> non</a:t>
            </a:r>
          </a:p>
        </p:txBody>
      </p:sp>
      <p:sp>
        <p:nvSpPr>
          <p:cNvPr id="15" name="文本框 14">
            <a:extLst>
              <a:ext uri="{FF2B5EF4-FFF2-40B4-BE49-F238E27FC236}">
                <a16:creationId xmlns:a16="http://schemas.microsoft.com/office/drawing/2014/main" id="{F45D788E-9309-4852-8C82-26C2D5B3847A}"/>
              </a:ext>
            </a:extLst>
          </p:cNvPr>
          <p:cNvSpPr txBox="1"/>
          <p:nvPr/>
        </p:nvSpPr>
        <p:spPr>
          <a:xfrm>
            <a:off x="4786247" y="5578852"/>
            <a:ext cx="1744928" cy="369332"/>
          </a:xfrm>
          <a:prstGeom prst="rect">
            <a:avLst/>
          </a:prstGeom>
          <a:noFill/>
        </p:spPr>
        <p:txBody>
          <a:bodyPr wrap="square" rtlCol="0">
            <a:spAutoFit/>
          </a:bodyPr>
          <a:lstStyle/>
          <a:p>
            <a:r>
              <a:rPr lang="zh-CN" altLang="en-US" dirty="0"/>
              <a:t>汇报人：</a:t>
            </a:r>
            <a:r>
              <a:rPr lang="en-US" altLang="zh-CN" dirty="0"/>
              <a:t>***</a:t>
            </a:r>
            <a:endParaRPr lang="zh-CN" altLang="en-US" dirty="0"/>
          </a:p>
        </p:txBody>
      </p:sp>
      <p:pic>
        <p:nvPicPr>
          <p:cNvPr id="4" name="纯音乐 - 阿兰蒂斯之恋 - aranjuez mon auour">
            <a:hlinkClick r:id="" action="ppaction://media"/>
            <a:extLst>
              <a:ext uri="{FF2B5EF4-FFF2-40B4-BE49-F238E27FC236}">
                <a16:creationId xmlns:a16="http://schemas.microsoft.com/office/drawing/2014/main" id="{F7614FC4-4819-429D-B934-EC9B01D1F6A9}"/>
              </a:ext>
            </a:extLst>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7" cstate="print"/>
          <a:stretch>
            <a:fillRect/>
          </a:stretch>
        </p:blipFill>
        <p:spPr>
          <a:xfrm>
            <a:off x="-201705" y="-1375752"/>
            <a:ext cx="487363" cy="487363"/>
          </a:xfrm>
          <a:prstGeom prst="rect">
            <a:avLst/>
          </a:prstGeom>
        </p:spPr>
      </p:pic>
    </p:spTree>
    <p:extLst>
      <p:ext uri="{BB962C8B-B14F-4D97-AF65-F5344CB8AC3E}">
        <p14:creationId xmlns:p14="http://schemas.microsoft.com/office/powerpoint/2010/main" val="2021365497"/>
      </p:ext>
    </p:extLst>
  </p:cSld>
  <p:clrMapOvr>
    <a:masterClrMapping/>
  </p:clrMapOvr>
  <mc:AlternateContent xmlns:mc="http://schemas.openxmlformats.org/markup-compatibility/2006" xmlns:p14="http://schemas.microsoft.com/office/powerpoint/2010/main">
    <mc:Choice Requires="p14">
      <p:transition spd="slow" p14:dur="1250" advTm="0">
        <p:wipe/>
      </p:transition>
    </mc:Choice>
    <mc:Fallback xmlns="">
      <p:transition spd="slow"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4" presetClass="entr" presetSubtype="10" fill="hold" grpId="0" nodeType="after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 repeatCount="indefinite" fill="hold" display="0">
                  <p:stCondLst>
                    <p:cond delay="indefinite"/>
                  </p:stCondLst>
                  <p:endCondLst>
                    <p:cond evt="onStopAudio" delay="0">
                      <p:tgtEl>
                        <p:sldTgt/>
                      </p:tgtEl>
                    </p:cond>
                  </p:endCondLst>
                </p:cTn>
                <p:tgtEl>
                  <p:spTgt spid="4"/>
                </p:tgtEl>
              </p:cMediaNode>
            </p:audio>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4">
            <a:extLst>
              <a:ext uri="{FF2B5EF4-FFF2-40B4-BE49-F238E27FC236}">
                <a16:creationId xmlns:a16="http://schemas.microsoft.com/office/drawing/2014/main" id="{21441CC7-7E64-4488-9DAA-C8CA4D7DFC41}"/>
              </a:ext>
            </a:extLst>
          </p:cNvPr>
          <p:cNvGrpSpPr/>
          <p:nvPr/>
        </p:nvGrpSpPr>
        <p:grpSpPr>
          <a:xfrm>
            <a:off x="3913727" y="1650573"/>
            <a:ext cx="4025699" cy="4853155"/>
            <a:chOff x="4219575" y="1416050"/>
            <a:chExt cx="687388" cy="828676"/>
          </a:xfrm>
          <a:solidFill>
            <a:schemeClr val="bg1">
              <a:lumMod val="85000"/>
            </a:schemeClr>
          </a:solidFill>
        </p:grpSpPr>
        <p:sp>
          <p:nvSpPr>
            <p:cNvPr id="3" name="Freeform 36">
              <a:extLst>
                <a:ext uri="{FF2B5EF4-FFF2-40B4-BE49-F238E27FC236}">
                  <a16:creationId xmlns:a16="http://schemas.microsoft.com/office/drawing/2014/main" id="{6751585C-1634-45D6-B683-4DA017B30872}"/>
                </a:ext>
              </a:extLst>
            </p:cNvPr>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nvGrpSpPr>
            <p:cNvPr id="4" name="Group 343">
              <a:extLst>
                <a:ext uri="{FF2B5EF4-FFF2-40B4-BE49-F238E27FC236}">
                  <a16:creationId xmlns:a16="http://schemas.microsoft.com/office/drawing/2014/main" id="{8DCD5101-30E5-4B01-A5F0-0A09350F498C}"/>
                </a:ext>
              </a:extLst>
            </p:cNvPr>
            <p:cNvGrpSpPr/>
            <p:nvPr/>
          </p:nvGrpSpPr>
          <p:grpSpPr>
            <a:xfrm>
              <a:off x="4219575" y="1416050"/>
              <a:ext cx="687388" cy="828676"/>
              <a:chOff x="4219575" y="1416050"/>
              <a:chExt cx="687388" cy="828676"/>
            </a:xfrm>
            <a:grpFill/>
          </p:grpSpPr>
          <p:sp>
            <p:nvSpPr>
              <p:cNvPr id="5" name="Freeform 24">
                <a:extLst>
                  <a:ext uri="{FF2B5EF4-FFF2-40B4-BE49-F238E27FC236}">
                    <a16:creationId xmlns:a16="http://schemas.microsoft.com/office/drawing/2014/main" id="{885CA3B2-C86F-416E-BE46-8DBE02A42CE2}"/>
                  </a:ext>
                </a:extLst>
              </p:cNvPr>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6" name="Freeform 25">
                <a:extLst>
                  <a:ext uri="{FF2B5EF4-FFF2-40B4-BE49-F238E27FC236}">
                    <a16:creationId xmlns:a16="http://schemas.microsoft.com/office/drawing/2014/main" id="{57BE69CB-4183-444B-9CED-781159CF0632}"/>
                  </a:ext>
                </a:extLst>
              </p:cNvPr>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7" name="Freeform 28">
                <a:extLst>
                  <a:ext uri="{FF2B5EF4-FFF2-40B4-BE49-F238E27FC236}">
                    <a16:creationId xmlns:a16="http://schemas.microsoft.com/office/drawing/2014/main" id="{F1E8A287-2082-4F53-B5E7-E571BD19B736}"/>
                  </a:ext>
                </a:extLst>
              </p:cNvPr>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8" name="Freeform 29">
                <a:extLst>
                  <a:ext uri="{FF2B5EF4-FFF2-40B4-BE49-F238E27FC236}">
                    <a16:creationId xmlns:a16="http://schemas.microsoft.com/office/drawing/2014/main" id="{808F8232-05BD-40F1-964E-48C8F05C4743}"/>
                  </a:ext>
                </a:extLst>
              </p:cNvPr>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9" name="Freeform 31">
                <a:extLst>
                  <a:ext uri="{FF2B5EF4-FFF2-40B4-BE49-F238E27FC236}">
                    <a16:creationId xmlns:a16="http://schemas.microsoft.com/office/drawing/2014/main" id="{7428DB2A-1729-44FA-A520-684D76D8C1A2}"/>
                  </a:ext>
                </a:extLst>
              </p:cNvPr>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0" name="Freeform 32">
                <a:extLst>
                  <a:ext uri="{FF2B5EF4-FFF2-40B4-BE49-F238E27FC236}">
                    <a16:creationId xmlns:a16="http://schemas.microsoft.com/office/drawing/2014/main" id="{A953E8C0-70FC-4ACD-A46A-8A2A2A243153}"/>
                  </a:ext>
                </a:extLst>
              </p:cNvPr>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1" name="Freeform 33">
                <a:extLst>
                  <a:ext uri="{FF2B5EF4-FFF2-40B4-BE49-F238E27FC236}">
                    <a16:creationId xmlns:a16="http://schemas.microsoft.com/office/drawing/2014/main" id="{526EBEAF-F3A5-48DA-9BE2-53AB43771F58}"/>
                  </a:ext>
                </a:extLst>
              </p:cNvPr>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2" name="Freeform 34">
                <a:extLst>
                  <a:ext uri="{FF2B5EF4-FFF2-40B4-BE49-F238E27FC236}">
                    <a16:creationId xmlns:a16="http://schemas.microsoft.com/office/drawing/2014/main" id="{1433FB02-33A3-4B8C-903E-3A15846A7425}"/>
                  </a:ext>
                </a:extLst>
              </p:cNvPr>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3" name="Freeform 35">
                <a:extLst>
                  <a:ext uri="{FF2B5EF4-FFF2-40B4-BE49-F238E27FC236}">
                    <a16:creationId xmlns:a16="http://schemas.microsoft.com/office/drawing/2014/main" id="{584F8FB6-A5D4-4BDF-861E-AE93BBF588DD}"/>
                  </a:ext>
                </a:extLst>
              </p:cNvPr>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4" name="Freeform 37">
                <a:extLst>
                  <a:ext uri="{FF2B5EF4-FFF2-40B4-BE49-F238E27FC236}">
                    <a16:creationId xmlns:a16="http://schemas.microsoft.com/office/drawing/2014/main" id="{7420CB61-7798-418B-9CE7-D5FD5B24AA36}"/>
                  </a:ext>
                </a:extLst>
              </p:cNvPr>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15" name="Freeform 38">
                <a:extLst>
                  <a:ext uri="{FF2B5EF4-FFF2-40B4-BE49-F238E27FC236}">
                    <a16:creationId xmlns:a16="http://schemas.microsoft.com/office/drawing/2014/main" id="{237C0A6E-EFCA-4E51-BE83-E50B4990C1A0}"/>
                  </a:ext>
                </a:extLst>
              </p:cNvPr>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sp>
        <p:nvSpPr>
          <p:cNvPr id="16" name="Oval 111">
            <a:extLst>
              <a:ext uri="{FF2B5EF4-FFF2-40B4-BE49-F238E27FC236}">
                <a16:creationId xmlns:a16="http://schemas.microsoft.com/office/drawing/2014/main" id="{4E4BC217-E678-4AB7-AF22-D178841903E2}"/>
              </a:ext>
            </a:extLst>
          </p:cNvPr>
          <p:cNvSpPr/>
          <p:nvPr/>
        </p:nvSpPr>
        <p:spPr>
          <a:xfrm>
            <a:off x="5234958" y="3878888"/>
            <a:ext cx="825247" cy="825247"/>
          </a:xfrm>
          <a:prstGeom prst="ellipse">
            <a:avLst/>
          </a:prstGeom>
          <a:solidFill>
            <a:schemeClr val="accent5">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7" name="Oval 112">
            <a:extLst>
              <a:ext uri="{FF2B5EF4-FFF2-40B4-BE49-F238E27FC236}">
                <a16:creationId xmlns:a16="http://schemas.microsoft.com/office/drawing/2014/main" id="{CC50F63D-1305-41C8-86E0-BC4EACC7E4A2}"/>
              </a:ext>
            </a:extLst>
          </p:cNvPr>
          <p:cNvSpPr/>
          <p:nvPr/>
        </p:nvSpPr>
        <p:spPr>
          <a:xfrm>
            <a:off x="6435325" y="3559840"/>
            <a:ext cx="456748" cy="456748"/>
          </a:xfrm>
          <a:prstGeom prst="ellipse">
            <a:avLst/>
          </a:prstGeom>
          <a:solidFill>
            <a:schemeClr val="accent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8" name="Oval 113">
            <a:extLst>
              <a:ext uri="{FF2B5EF4-FFF2-40B4-BE49-F238E27FC236}">
                <a16:creationId xmlns:a16="http://schemas.microsoft.com/office/drawing/2014/main" id="{7C61C3D5-FF76-4095-B4E4-AC654DB3F979}"/>
              </a:ext>
            </a:extLst>
          </p:cNvPr>
          <p:cNvSpPr/>
          <p:nvPr/>
        </p:nvSpPr>
        <p:spPr>
          <a:xfrm flipH="1">
            <a:off x="5479517" y="3422883"/>
            <a:ext cx="308419" cy="308416"/>
          </a:xfrm>
          <a:prstGeom prst="ellipse">
            <a:avLst/>
          </a:prstGeom>
          <a:solidFill>
            <a:schemeClr val="accent2">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Oval 114">
            <a:extLst>
              <a:ext uri="{FF2B5EF4-FFF2-40B4-BE49-F238E27FC236}">
                <a16:creationId xmlns:a16="http://schemas.microsoft.com/office/drawing/2014/main" id="{FB380BA9-61C9-47D0-B50E-E515FADE666E}"/>
              </a:ext>
            </a:extLst>
          </p:cNvPr>
          <p:cNvSpPr/>
          <p:nvPr/>
        </p:nvSpPr>
        <p:spPr>
          <a:xfrm>
            <a:off x="4523149" y="5325096"/>
            <a:ext cx="605079" cy="605079"/>
          </a:xfrm>
          <a:prstGeom prst="ellipse">
            <a:avLst/>
          </a:prstGeom>
          <a:solidFill>
            <a:schemeClr val="accent4">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0" name="Oval 156">
            <a:extLst>
              <a:ext uri="{FF2B5EF4-FFF2-40B4-BE49-F238E27FC236}">
                <a16:creationId xmlns:a16="http://schemas.microsoft.com/office/drawing/2014/main" id="{C7D98A49-107A-402F-B033-FC4DAC6981F6}"/>
              </a:ext>
            </a:extLst>
          </p:cNvPr>
          <p:cNvSpPr/>
          <p:nvPr/>
        </p:nvSpPr>
        <p:spPr>
          <a:xfrm>
            <a:off x="6293854" y="4415729"/>
            <a:ext cx="456748" cy="456748"/>
          </a:xfrm>
          <a:prstGeom prst="ellipse">
            <a:avLst/>
          </a:prstGeom>
          <a:solidFill>
            <a:schemeClr val="accent6">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1" name="Oval 157">
            <a:extLst>
              <a:ext uri="{FF2B5EF4-FFF2-40B4-BE49-F238E27FC236}">
                <a16:creationId xmlns:a16="http://schemas.microsoft.com/office/drawing/2014/main" id="{032D83CA-A2EF-4838-A284-AA13E954D216}"/>
              </a:ext>
            </a:extLst>
          </p:cNvPr>
          <p:cNvSpPr/>
          <p:nvPr/>
        </p:nvSpPr>
        <p:spPr>
          <a:xfrm>
            <a:off x="6962571" y="2353192"/>
            <a:ext cx="345085" cy="345085"/>
          </a:xfrm>
          <a:prstGeom prst="ellipse">
            <a:avLst/>
          </a:prstGeom>
          <a:solidFill>
            <a:schemeClr val="accent3">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22" name="Group 97">
            <a:extLst>
              <a:ext uri="{FF2B5EF4-FFF2-40B4-BE49-F238E27FC236}">
                <a16:creationId xmlns:a16="http://schemas.microsoft.com/office/drawing/2014/main" id="{FE568A46-5A56-46DA-B617-0D9AB69F67E9}"/>
              </a:ext>
            </a:extLst>
          </p:cNvPr>
          <p:cNvGrpSpPr/>
          <p:nvPr/>
        </p:nvGrpSpPr>
        <p:grpSpPr>
          <a:xfrm>
            <a:off x="959482" y="3406093"/>
            <a:ext cx="2164953" cy="1026860"/>
            <a:chOff x="539752" y="2084774"/>
            <a:chExt cx="1623715" cy="770145"/>
          </a:xfrm>
        </p:grpSpPr>
        <p:sp>
          <p:nvSpPr>
            <p:cNvPr id="23" name="Rounded Rectangle 98">
              <a:extLst>
                <a:ext uri="{FF2B5EF4-FFF2-40B4-BE49-F238E27FC236}">
                  <a16:creationId xmlns:a16="http://schemas.microsoft.com/office/drawing/2014/main" id="{18A62987-65D8-455B-B2BB-1810B679B8F6}"/>
                </a:ext>
              </a:extLst>
            </p:cNvPr>
            <p:cNvSpPr/>
            <p:nvPr/>
          </p:nvSpPr>
          <p:spPr>
            <a:xfrm>
              <a:off x="539752" y="2084774"/>
              <a:ext cx="1433227" cy="770145"/>
            </a:xfrm>
            <a:prstGeom prst="roundRect">
              <a:avLst/>
            </a:prstGeom>
            <a:solidFill>
              <a:schemeClr val="bg2"/>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4" name="TextBox 99">
              <a:extLst>
                <a:ext uri="{FF2B5EF4-FFF2-40B4-BE49-F238E27FC236}">
                  <a16:creationId xmlns:a16="http://schemas.microsoft.com/office/drawing/2014/main" id="{B4AB19C3-2073-4C15-8F7C-0BE59890B517}"/>
                </a:ext>
              </a:extLst>
            </p:cNvPr>
            <p:cNvSpPr txBox="1"/>
            <p:nvPr/>
          </p:nvSpPr>
          <p:spPr>
            <a:xfrm>
              <a:off x="999083" y="2168501"/>
              <a:ext cx="514564" cy="153841"/>
            </a:xfrm>
            <a:prstGeom prst="rect">
              <a:avLst/>
            </a:prstGeom>
            <a:noFill/>
          </p:spPr>
          <p:txBody>
            <a:bodyPr wrap="none" lIns="0" tIns="0" rIns="0" bIns="0" rtlCol="0" anchor="t">
              <a:spAutoFit/>
            </a:bodyPr>
            <a:lstStyle/>
            <a:p>
              <a:pPr algn="ctr"/>
              <a:r>
                <a:rPr lang="zh-CN" altLang="en-US" sz="1333" b="1" dirty="0">
                  <a:solidFill>
                    <a:schemeClr val="accent3"/>
                  </a:solidFill>
                </a:rPr>
                <a:t>你的标题</a:t>
              </a:r>
              <a:endParaRPr lang="en-US" sz="1333" b="1" dirty="0">
                <a:solidFill>
                  <a:schemeClr val="accent3"/>
                </a:solidFill>
              </a:endParaRPr>
            </a:p>
          </p:txBody>
        </p:sp>
        <p:sp>
          <p:nvSpPr>
            <p:cNvPr id="25" name="Text Placeholder 3">
              <a:extLst>
                <a:ext uri="{FF2B5EF4-FFF2-40B4-BE49-F238E27FC236}">
                  <a16:creationId xmlns:a16="http://schemas.microsoft.com/office/drawing/2014/main" id="{9E930D55-1C47-4B67-B843-392318460475}"/>
                </a:ext>
              </a:extLst>
            </p:cNvPr>
            <p:cNvSpPr txBox="1">
              <a:spLocks/>
            </p:cNvSpPr>
            <p:nvPr/>
          </p:nvSpPr>
          <p:spPr>
            <a:xfrm>
              <a:off x="583187" y="2364405"/>
              <a:ext cx="1331271" cy="4154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200" dirty="0">
                  <a:solidFill>
                    <a:prstClr val="black">
                      <a:lumMod val="75000"/>
                      <a:lumOff val="25000"/>
                    </a:prstClr>
                  </a:solidFill>
                </a:rPr>
                <a:t>一套好的</a:t>
              </a:r>
              <a:r>
                <a:rPr lang="en-US" altLang="zh-CN" sz="1200" dirty="0">
                  <a:solidFill>
                    <a:prstClr val="black">
                      <a:lumMod val="75000"/>
                      <a:lumOff val="25000"/>
                    </a:prstClr>
                  </a:solidFill>
                </a:rPr>
                <a:t>PPT</a:t>
              </a:r>
              <a:r>
                <a:rPr lang="zh-CN" altLang="en-US" sz="1200" dirty="0">
                  <a:solidFill>
                    <a:prstClr val="black">
                      <a:lumMod val="75000"/>
                      <a:lumOff val="25000"/>
                    </a:prstClr>
                  </a:solidFill>
                </a:rPr>
                <a:t>模板可以让一篇</a:t>
              </a:r>
              <a:r>
                <a:rPr lang="en-US" altLang="zh-CN" sz="1200" dirty="0">
                  <a:solidFill>
                    <a:prstClr val="black">
                      <a:lumMod val="75000"/>
                      <a:lumOff val="25000"/>
                    </a:prstClr>
                  </a:solidFill>
                </a:rPr>
                <a:t>PPT</a:t>
              </a:r>
              <a:r>
                <a:rPr lang="zh-CN" altLang="en-US" sz="1200" dirty="0">
                  <a:solidFill>
                    <a:prstClr val="black">
                      <a:lumMod val="75000"/>
                      <a:lumOff val="25000"/>
                    </a:prstClr>
                  </a:solidFill>
                </a:rPr>
                <a:t>文稿的形象迅速提升，大大增加可观赏性</a:t>
              </a:r>
              <a:endParaRPr lang="en-US" sz="1333" dirty="0">
                <a:solidFill>
                  <a:schemeClr val="tx1">
                    <a:lumMod val="50000"/>
                    <a:lumOff val="50000"/>
                  </a:schemeClr>
                </a:solidFill>
              </a:endParaRPr>
            </a:p>
          </p:txBody>
        </p:sp>
        <p:sp>
          <p:nvSpPr>
            <p:cNvPr id="26" name="Isosceles Triangle 101">
              <a:extLst>
                <a:ext uri="{FF2B5EF4-FFF2-40B4-BE49-F238E27FC236}">
                  <a16:creationId xmlns:a16="http://schemas.microsoft.com/office/drawing/2014/main" id="{65138E02-043B-493F-9EBE-EECC12B4EA77}"/>
                </a:ext>
              </a:extLst>
            </p:cNvPr>
            <p:cNvSpPr/>
            <p:nvPr/>
          </p:nvSpPr>
          <p:spPr>
            <a:xfrm rot="5400000">
              <a:off x="1951622" y="2309136"/>
              <a:ext cx="227537" cy="19615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27" name="Group 102">
            <a:extLst>
              <a:ext uri="{FF2B5EF4-FFF2-40B4-BE49-F238E27FC236}">
                <a16:creationId xmlns:a16="http://schemas.microsoft.com/office/drawing/2014/main" id="{B17291E3-7F62-4038-9746-9E27CBA72D51}"/>
              </a:ext>
            </a:extLst>
          </p:cNvPr>
          <p:cNvGrpSpPr/>
          <p:nvPr/>
        </p:nvGrpSpPr>
        <p:grpSpPr>
          <a:xfrm>
            <a:off x="959482" y="4941468"/>
            <a:ext cx="2164953" cy="1026860"/>
            <a:chOff x="539752" y="2084774"/>
            <a:chExt cx="1623715" cy="770145"/>
          </a:xfrm>
        </p:grpSpPr>
        <p:sp>
          <p:nvSpPr>
            <p:cNvPr id="28" name="Rounded Rectangle 103">
              <a:extLst>
                <a:ext uri="{FF2B5EF4-FFF2-40B4-BE49-F238E27FC236}">
                  <a16:creationId xmlns:a16="http://schemas.microsoft.com/office/drawing/2014/main" id="{8BB9061B-0B8C-4195-AEAC-9F75E7D43C95}"/>
                </a:ext>
              </a:extLst>
            </p:cNvPr>
            <p:cNvSpPr/>
            <p:nvPr/>
          </p:nvSpPr>
          <p:spPr>
            <a:xfrm>
              <a:off x="539752" y="2084774"/>
              <a:ext cx="1433227" cy="770145"/>
            </a:xfrm>
            <a:prstGeom prst="roundRect">
              <a:avLst/>
            </a:prstGeom>
            <a:solidFill>
              <a:schemeClr val="bg2"/>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9" name="TextBox 104">
              <a:extLst>
                <a:ext uri="{FF2B5EF4-FFF2-40B4-BE49-F238E27FC236}">
                  <a16:creationId xmlns:a16="http://schemas.microsoft.com/office/drawing/2014/main" id="{7BA90334-E47D-42DC-9342-57C9A6B337A2}"/>
                </a:ext>
              </a:extLst>
            </p:cNvPr>
            <p:cNvSpPr txBox="1"/>
            <p:nvPr/>
          </p:nvSpPr>
          <p:spPr>
            <a:xfrm>
              <a:off x="999083" y="2168501"/>
              <a:ext cx="514564" cy="153841"/>
            </a:xfrm>
            <a:prstGeom prst="rect">
              <a:avLst/>
            </a:prstGeom>
            <a:noFill/>
          </p:spPr>
          <p:txBody>
            <a:bodyPr wrap="none" lIns="0" tIns="0" rIns="0" bIns="0" rtlCol="0" anchor="t">
              <a:spAutoFit/>
            </a:bodyPr>
            <a:lstStyle/>
            <a:p>
              <a:pPr algn="ctr"/>
              <a:r>
                <a:rPr lang="zh-CN" altLang="en-US" sz="1333" b="1" dirty="0">
                  <a:solidFill>
                    <a:schemeClr val="accent5"/>
                  </a:solidFill>
                </a:rPr>
                <a:t>你的标题</a:t>
              </a:r>
              <a:endParaRPr lang="en-US" sz="1333" b="1" dirty="0">
                <a:solidFill>
                  <a:schemeClr val="accent5"/>
                </a:solidFill>
              </a:endParaRPr>
            </a:p>
          </p:txBody>
        </p:sp>
        <p:sp>
          <p:nvSpPr>
            <p:cNvPr id="30" name="Text Placeholder 3">
              <a:extLst>
                <a:ext uri="{FF2B5EF4-FFF2-40B4-BE49-F238E27FC236}">
                  <a16:creationId xmlns:a16="http://schemas.microsoft.com/office/drawing/2014/main" id="{106FE892-6705-400E-8E63-888FD296CE8E}"/>
                </a:ext>
              </a:extLst>
            </p:cNvPr>
            <p:cNvSpPr txBox="1">
              <a:spLocks/>
            </p:cNvSpPr>
            <p:nvPr/>
          </p:nvSpPr>
          <p:spPr>
            <a:xfrm>
              <a:off x="583187" y="2364405"/>
              <a:ext cx="1331271" cy="4154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200" dirty="0">
                  <a:solidFill>
                    <a:prstClr val="black">
                      <a:lumMod val="75000"/>
                      <a:lumOff val="25000"/>
                    </a:prstClr>
                  </a:solidFill>
                </a:rPr>
                <a:t>一套好的</a:t>
              </a:r>
              <a:r>
                <a:rPr lang="en-US" altLang="zh-CN" sz="1200" dirty="0">
                  <a:solidFill>
                    <a:prstClr val="black">
                      <a:lumMod val="75000"/>
                      <a:lumOff val="25000"/>
                    </a:prstClr>
                  </a:solidFill>
                </a:rPr>
                <a:t>PPT</a:t>
              </a:r>
              <a:r>
                <a:rPr lang="zh-CN" altLang="en-US" sz="1200" dirty="0">
                  <a:solidFill>
                    <a:prstClr val="black">
                      <a:lumMod val="75000"/>
                      <a:lumOff val="25000"/>
                    </a:prstClr>
                  </a:solidFill>
                </a:rPr>
                <a:t>模板可以让一篇</a:t>
              </a:r>
              <a:r>
                <a:rPr lang="en-US" altLang="zh-CN" sz="1200" dirty="0">
                  <a:solidFill>
                    <a:prstClr val="black">
                      <a:lumMod val="75000"/>
                      <a:lumOff val="25000"/>
                    </a:prstClr>
                  </a:solidFill>
                </a:rPr>
                <a:t>PPT</a:t>
              </a:r>
              <a:r>
                <a:rPr lang="zh-CN" altLang="en-US" sz="1200" dirty="0">
                  <a:solidFill>
                    <a:prstClr val="black">
                      <a:lumMod val="75000"/>
                      <a:lumOff val="25000"/>
                    </a:prstClr>
                  </a:solidFill>
                </a:rPr>
                <a:t>文稿的形象迅速提升，大大增加可观赏性</a:t>
              </a:r>
              <a:endParaRPr lang="en-US" sz="1333" dirty="0">
                <a:solidFill>
                  <a:schemeClr val="tx1">
                    <a:lumMod val="50000"/>
                    <a:lumOff val="50000"/>
                  </a:schemeClr>
                </a:solidFill>
              </a:endParaRPr>
            </a:p>
          </p:txBody>
        </p:sp>
        <p:sp>
          <p:nvSpPr>
            <p:cNvPr id="31" name="Isosceles Triangle 106">
              <a:extLst>
                <a:ext uri="{FF2B5EF4-FFF2-40B4-BE49-F238E27FC236}">
                  <a16:creationId xmlns:a16="http://schemas.microsoft.com/office/drawing/2014/main" id="{94FDECD7-0611-4458-9D6A-064227190FB1}"/>
                </a:ext>
              </a:extLst>
            </p:cNvPr>
            <p:cNvSpPr/>
            <p:nvPr/>
          </p:nvSpPr>
          <p:spPr>
            <a:xfrm rot="5400000">
              <a:off x="1951622" y="2309136"/>
              <a:ext cx="227537" cy="196153"/>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32" name="Group 120">
            <a:extLst>
              <a:ext uri="{FF2B5EF4-FFF2-40B4-BE49-F238E27FC236}">
                <a16:creationId xmlns:a16="http://schemas.microsoft.com/office/drawing/2014/main" id="{65C40B56-8763-4508-99CD-60BA8F23CABD}"/>
              </a:ext>
            </a:extLst>
          </p:cNvPr>
          <p:cNvGrpSpPr/>
          <p:nvPr/>
        </p:nvGrpSpPr>
        <p:grpSpPr>
          <a:xfrm>
            <a:off x="9102101" y="3388869"/>
            <a:ext cx="2184279" cy="1026860"/>
            <a:chOff x="334770" y="2084774"/>
            <a:chExt cx="1638209" cy="770145"/>
          </a:xfrm>
        </p:grpSpPr>
        <p:sp>
          <p:nvSpPr>
            <p:cNvPr id="33" name="Rounded Rectangle 125">
              <a:extLst>
                <a:ext uri="{FF2B5EF4-FFF2-40B4-BE49-F238E27FC236}">
                  <a16:creationId xmlns:a16="http://schemas.microsoft.com/office/drawing/2014/main" id="{78103AA9-F17A-4729-B89E-DB37D6897649}"/>
                </a:ext>
              </a:extLst>
            </p:cNvPr>
            <p:cNvSpPr/>
            <p:nvPr/>
          </p:nvSpPr>
          <p:spPr>
            <a:xfrm>
              <a:off x="539752" y="2084774"/>
              <a:ext cx="1433227" cy="770145"/>
            </a:xfrm>
            <a:prstGeom prst="roundRect">
              <a:avLst/>
            </a:prstGeom>
            <a:solidFill>
              <a:schemeClr val="bg2"/>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4" name="TextBox 130">
              <a:extLst>
                <a:ext uri="{FF2B5EF4-FFF2-40B4-BE49-F238E27FC236}">
                  <a16:creationId xmlns:a16="http://schemas.microsoft.com/office/drawing/2014/main" id="{2E9AC283-9D60-493B-B96C-4C032FBD1A8B}"/>
                </a:ext>
              </a:extLst>
            </p:cNvPr>
            <p:cNvSpPr txBox="1"/>
            <p:nvPr/>
          </p:nvSpPr>
          <p:spPr>
            <a:xfrm>
              <a:off x="999082" y="2168501"/>
              <a:ext cx="514564" cy="153841"/>
            </a:xfrm>
            <a:prstGeom prst="rect">
              <a:avLst/>
            </a:prstGeom>
            <a:noFill/>
          </p:spPr>
          <p:txBody>
            <a:bodyPr wrap="none" lIns="0" tIns="0" rIns="0" bIns="0" rtlCol="0" anchor="t">
              <a:spAutoFit/>
            </a:bodyPr>
            <a:lstStyle/>
            <a:p>
              <a:pPr algn="ctr"/>
              <a:r>
                <a:rPr lang="zh-CN" altLang="en-US" sz="1333" b="1" dirty="0">
                  <a:solidFill>
                    <a:schemeClr val="accent4"/>
                  </a:solidFill>
                </a:rPr>
                <a:t>你的标题</a:t>
              </a:r>
              <a:endParaRPr lang="en-US" sz="1333" b="1" dirty="0">
                <a:solidFill>
                  <a:schemeClr val="accent4"/>
                </a:solidFill>
              </a:endParaRPr>
            </a:p>
          </p:txBody>
        </p:sp>
        <p:sp>
          <p:nvSpPr>
            <p:cNvPr id="35" name="Text Placeholder 3">
              <a:extLst>
                <a:ext uri="{FF2B5EF4-FFF2-40B4-BE49-F238E27FC236}">
                  <a16:creationId xmlns:a16="http://schemas.microsoft.com/office/drawing/2014/main" id="{17D000EB-9ED3-4B2E-A7C1-0831889AB8A8}"/>
                </a:ext>
              </a:extLst>
            </p:cNvPr>
            <p:cNvSpPr txBox="1">
              <a:spLocks/>
            </p:cNvSpPr>
            <p:nvPr/>
          </p:nvSpPr>
          <p:spPr>
            <a:xfrm>
              <a:off x="583187" y="2354880"/>
              <a:ext cx="1331271" cy="4154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200" dirty="0">
                  <a:solidFill>
                    <a:prstClr val="black">
                      <a:lumMod val="75000"/>
                      <a:lumOff val="25000"/>
                    </a:prstClr>
                  </a:solidFill>
                </a:rPr>
                <a:t>一套好的</a:t>
              </a:r>
              <a:r>
                <a:rPr lang="en-US" altLang="zh-CN" sz="1200" dirty="0">
                  <a:solidFill>
                    <a:prstClr val="black">
                      <a:lumMod val="75000"/>
                      <a:lumOff val="25000"/>
                    </a:prstClr>
                  </a:solidFill>
                </a:rPr>
                <a:t>PPT</a:t>
              </a:r>
              <a:r>
                <a:rPr lang="zh-CN" altLang="en-US" sz="1200" dirty="0">
                  <a:solidFill>
                    <a:prstClr val="black">
                      <a:lumMod val="75000"/>
                      <a:lumOff val="25000"/>
                    </a:prstClr>
                  </a:solidFill>
                </a:rPr>
                <a:t>模板可以让一篇</a:t>
              </a:r>
              <a:r>
                <a:rPr lang="en-US" altLang="zh-CN" sz="1200" dirty="0">
                  <a:solidFill>
                    <a:prstClr val="black">
                      <a:lumMod val="75000"/>
                      <a:lumOff val="25000"/>
                    </a:prstClr>
                  </a:solidFill>
                </a:rPr>
                <a:t>PPT</a:t>
              </a:r>
              <a:r>
                <a:rPr lang="zh-CN" altLang="en-US" sz="1200" dirty="0">
                  <a:solidFill>
                    <a:prstClr val="black">
                      <a:lumMod val="75000"/>
                      <a:lumOff val="25000"/>
                    </a:prstClr>
                  </a:solidFill>
                </a:rPr>
                <a:t>文稿的形象迅速提升，大大增加可观赏性</a:t>
              </a:r>
              <a:endParaRPr lang="en-US" sz="1333" dirty="0">
                <a:solidFill>
                  <a:schemeClr val="tx1">
                    <a:lumMod val="50000"/>
                    <a:lumOff val="50000"/>
                  </a:schemeClr>
                </a:solidFill>
              </a:endParaRPr>
            </a:p>
          </p:txBody>
        </p:sp>
        <p:sp>
          <p:nvSpPr>
            <p:cNvPr id="36" name="Isosceles Triangle 135">
              <a:extLst>
                <a:ext uri="{FF2B5EF4-FFF2-40B4-BE49-F238E27FC236}">
                  <a16:creationId xmlns:a16="http://schemas.microsoft.com/office/drawing/2014/main" id="{C266797F-D1CB-46E2-8010-3082C7F3CADD}"/>
                </a:ext>
              </a:extLst>
            </p:cNvPr>
            <p:cNvSpPr/>
            <p:nvPr/>
          </p:nvSpPr>
          <p:spPr>
            <a:xfrm rot="16200000" flipH="1">
              <a:off x="319078" y="2309136"/>
              <a:ext cx="227537" cy="19615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37" name="Group 136">
            <a:extLst>
              <a:ext uri="{FF2B5EF4-FFF2-40B4-BE49-F238E27FC236}">
                <a16:creationId xmlns:a16="http://schemas.microsoft.com/office/drawing/2014/main" id="{1746AD3C-AE82-4AA5-A274-B6ED0467C9E6}"/>
              </a:ext>
            </a:extLst>
          </p:cNvPr>
          <p:cNvGrpSpPr/>
          <p:nvPr/>
        </p:nvGrpSpPr>
        <p:grpSpPr>
          <a:xfrm>
            <a:off x="9102101" y="4898066"/>
            <a:ext cx="2184279" cy="1026860"/>
            <a:chOff x="334770" y="2084774"/>
            <a:chExt cx="1638209" cy="770145"/>
          </a:xfrm>
        </p:grpSpPr>
        <p:sp>
          <p:nvSpPr>
            <p:cNvPr id="38" name="Rounded Rectangle 137">
              <a:extLst>
                <a:ext uri="{FF2B5EF4-FFF2-40B4-BE49-F238E27FC236}">
                  <a16:creationId xmlns:a16="http://schemas.microsoft.com/office/drawing/2014/main" id="{8C2CE761-DB74-4075-B6B8-90D646813F83}"/>
                </a:ext>
              </a:extLst>
            </p:cNvPr>
            <p:cNvSpPr/>
            <p:nvPr/>
          </p:nvSpPr>
          <p:spPr>
            <a:xfrm>
              <a:off x="539752" y="2084774"/>
              <a:ext cx="1433227" cy="770145"/>
            </a:xfrm>
            <a:prstGeom prst="roundRect">
              <a:avLst/>
            </a:prstGeom>
            <a:solidFill>
              <a:schemeClr val="bg2"/>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9" name="TextBox 138">
              <a:extLst>
                <a:ext uri="{FF2B5EF4-FFF2-40B4-BE49-F238E27FC236}">
                  <a16:creationId xmlns:a16="http://schemas.microsoft.com/office/drawing/2014/main" id="{BD8C24F0-9A0D-4133-B585-A345E27027B5}"/>
                </a:ext>
              </a:extLst>
            </p:cNvPr>
            <p:cNvSpPr txBox="1"/>
            <p:nvPr/>
          </p:nvSpPr>
          <p:spPr>
            <a:xfrm>
              <a:off x="999083" y="2168501"/>
              <a:ext cx="514564" cy="153841"/>
            </a:xfrm>
            <a:prstGeom prst="rect">
              <a:avLst/>
            </a:prstGeom>
            <a:noFill/>
          </p:spPr>
          <p:txBody>
            <a:bodyPr wrap="none" lIns="0" tIns="0" rIns="0" bIns="0" rtlCol="0" anchor="t">
              <a:spAutoFit/>
            </a:bodyPr>
            <a:lstStyle/>
            <a:p>
              <a:pPr algn="ctr"/>
              <a:r>
                <a:rPr lang="zh-CN" altLang="en-US" sz="1333" b="1" dirty="0">
                  <a:solidFill>
                    <a:schemeClr val="accent6"/>
                  </a:solidFill>
                </a:rPr>
                <a:t>你的标题</a:t>
              </a:r>
              <a:endParaRPr lang="en-US" sz="1333" b="1" dirty="0">
                <a:solidFill>
                  <a:schemeClr val="accent6"/>
                </a:solidFill>
              </a:endParaRPr>
            </a:p>
          </p:txBody>
        </p:sp>
        <p:sp>
          <p:nvSpPr>
            <p:cNvPr id="40" name="Text Placeholder 3">
              <a:extLst>
                <a:ext uri="{FF2B5EF4-FFF2-40B4-BE49-F238E27FC236}">
                  <a16:creationId xmlns:a16="http://schemas.microsoft.com/office/drawing/2014/main" id="{B99643E8-EB58-426E-8A9C-E7014B9B6D28}"/>
                </a:ext>
              </a:extLst>
            </p:cNvPr>
            <p:cNvSpPr txBox="1">
              <a:spLocks/>
            </p:cNvSpPr>
            <p:nvPr/>
          </p:nvSpPr>
          <p:spPr>
            <a:xfrm>
              <a:off x="583187" y="2354880"/>
              <a:ext cx="1331271" cy="4154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200" dirty="0">
                  <a:solidFill>
                    <a:prstClr val="black">
                      <a:lumMod val="75000"/>
                      <a:lumOff val="25000"/>
                    </a:prstClr>
                  </a:solidFill>
                </a:rPr>
                <a:t>一套好的</a:t>
              </a:r>
              <a:r>
                <a:rPr lang="en-US" altLang="zh-CN" sz="1200" dirty="0">
                  <a:solidFill>
                    <a:prstClr val="black">
                      <a:lumMod val="75000"/>
                      <a:lumOff val="25000"/>
                    </a:prstClr>
                  </a:solidFill>
                </a:rPr>
                <a:t>PPT</a:t>
              </a:r>
              <a:r>
                <a:rPr lang="zh-CN" altLang="en-US" sz="1200" dirty="0">
                  <a:solidFill>
                    <a:prstClr val="black">
                      <a:lumMod val="75000"/>
                      <a:lumOff val="25000"/>
                    </a:prstClr>
                  </a:solidFill>
                </a:rPr>
                <a:t>模板可以让一篇</a:t>
              </a:r>
              <a:r>
                <a:rPr lang="en-US" altLang="zh-CN" sz="1200" dirty="0">
                  <a:solidFill>
                    <a:prstClr val="black">
                      <a:lumMod val="75000"/>
                      <a:lumOff val="25000"/>
                    </a:prstClr>
                  </a:solidFill>
                </a:rPr>
                <a:t>PPT</a:t>
              </a:r>
              <a:r>
                <a:rPr lang="zh-CN" altLang="en-US" sz="1200" dirty="0">
                  <a:solidFill>
                    <a:prstClr val="black">
                      <a:lumMod val="75000"/>
                      <a:lumOff val="25000"/>
                    </a:prstClr>
                  </a:solidFill>
                </a:rPr>
                <a:t>文稿的形象迅速提升，大大增加可观赏性</a:t>
              </a:r>
              <a:endParaRPr lang="en-US" sz="1333" dirty="0">
                <a:solidFill>
                  <a:schemeClr val="tx1">
                    <a:lumMod val="50000"/>
                    <a:lumOff val="50000"/>
                  </a:schemeClr>
                </a:solidFill>
              </a:endParaRPr>
            </a:p>
          </p:txBody>
        </p:sp>
        <p:sp>
          <p:nvSpPr>
            <p:cNvPr id="41" name="Isosceles Triangle 140">
              <a:extLst>
                <a:ext uri="{FF2B5EF4-FFF2-40B4-BE49-F238E27FC236}">
                  <a16:creationId xmlns:a16="http://schemas.microsoft.com/office/drawing/2014/main" id="{4C0AC154-C4F8-40A7-BF7F-684947F7D057}"/>
                </a:ext>
              </a:extLst>
            </p:cNvPr>
            <p:cNvSpPr/>
            <p:nvPr/>
          </p:nvSpPr>
          <p:spPr>
            <a:xfrm rot="16200000" flipH="1">
              <a:off x="319078" y="2309136"/>
              <a:ext cx="227537" cy="196153"/>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cxnSp>
        <p:nvCxnSpPr>
          <p:cNvPr id="42" name="Elbow Connector 141">
            <a:extLst>
              <a:ext uri="{FF2B5EF4-FFF2-40B4-BE49-F238E27FC236}">
                <a16:creationId xmlns:a16="http://schemas.microsoft.com/office/drawing/2014/main" id="{D1AF7C2B-C8C5-4854-A121-A4164BCA1C73}"/>
              </a:ext>
            </a:extLst>
          </p:cNvPr>
          <p:cNvCxnSpPr/>
          <p:nvPr/>
        </p:nvCxnSpPr>
        <p:spPr>
          <a:xfrm>
            <a:off x="3096725" y="2296328"/>
            <a:ext cx="2391376" cy="1322540"/>
          </a:xfrm>
          <a:prstGeom prst="bentConnector3">
            <a:avLst>
              <a:gd name="adj1" fmla="val 50000"/>
            </a:avLst>
          </a:prstGeom>
          <a:ln w="19050">
            <a:solidFill>
              <a:schemeClr val="accent2"/>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3" name="Elbow Connector 142">
            <a:extLst>
              <a:ext uri="{FF2B5EF4-FFF2-40B4-BE49-F238E27FC236}">
                <a16:creationId xmlns:a16="http://schemas.microsoft.com/office/drawing/2014/main" id="{1183F122-1A04-46D6-B7DE-0BF7793CB0C6}"/>
              </a:ext>
            </a:extLst>
          </p:cNvPr>
          <p:cNvCxnSpPr/>
          <p:nvPr/>
        </p:nvCxnSpPr>
        <p:spPr>
          <a:xfrm flipV="1">
            <a:off x="3110581" y="4282147"/>
            <a:ext cx="2176487" cy="1108163"/>
          </a:xfrm>
          <a:prstGeom prst="bentConnector3">
            <a:avLst>
              <a:gd name="adj1" fmla="val 50000"/>
            </a:avLst>
          </a:prstGeom>
          <a:ln w="19050">
            <a:solidFill>
              <a:schemeClr val="accent5"/>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4" name="Elbow Connector 143">
            <a:extLst>
              <a:ext uri="{FF2B5EF4-FFF2-40B4-BE49-F238E27FC236}">
                <a16:creationId xmlns:a16="http://schemas.microsoft.com/office/drawing/2014/main" id="{52FCC1CB-3E0C-48D0-AC2D-8BF4A4B4BA35}"/>
              </a:ext>
            </a:extLst>
          </p:cNvPr>
          <p:cNvCxnSpPr/>
          <p:nvPr/>
        </p:nvCxnSpPr>
        <p:spPr>
          <a:xfrm flipV="1">
            <a:off x="3096726" y="2491738"/>
            <a:ext cx="3823425" cy="1350400"/>
          </a:xfrm>
          <a:prstGeom prst="bentConnector3">
            <a:avLst>
              <a:gd name="adj1" fmla="val 50000"/>
            </a:avLst>
          </a:prstGeom>
          <a:ln w="19050">
            <a:solidFill>
              <a:schemeClr val="accent3"/>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5" name="Elbow Connector 178">
            <a:extLst>
              <a:ext uri="{FF2B5EF4-FFF2-40B4-BE49-F238E27FC236}">
                <a16:creationId xmlns:a16="http://schemas.microsoft.com/office/drawing/2014/main" id="{80F60101-EC61-4489-BBAD-300495DA22FA}"/>
              </a:ext>
            </a:extLst>
          </p:cNvPr>
          <p:cNvCxnSpPr>
            <a:endCxn id="17" idx="6"/>
          </p:cNvCxnSpPr>
          <p:nvPr/>
        </p:nvCxnSpPr>
        <p:spPr>
          <a:xfrm rot="10800000" flipV="1">
            <a:off x="6892074" y="2331572"/>
            <a:ext cx="2237737" cy="1456641"/>
          </a:xfrm>
          <a:prstGeom prst="bentConnector3">
            <a:avLst>
              <a:gd name="adj1" fmla="val 50000"/>
            </a:avLst>
          </a:prstGeom>
          <a:ln w="19050">
            <a:solidFill>
              <a:schemeClr val="accent1"/>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6" name="Elbow Connector 179">
            <a:extLst>
              <a:ext uri="{FF2B5EF4-FFF2-40B4-BE49-F238E27FC236}">
                <a16:creationId xmlns:a16="http://schemas.microsoft.com/office/drawing/2014/main" id="{4752D5AD-0D3F-4D55-BB6C-1CDABE8F4E5F}"/>
              </a:ext>
            </a:extLst>
          </p:cNvPr>
          <p:cNvCxnSpPr>
            <a:stCxn id="41" idx="0"/>
          </p:cNvCxnSpPr>
          <p:nvPr/>
        </p:nvCxnSpPr>
        <p:spPr>
          <a:xfrm rot="10800000">
            <a:off x="6722895" y="4673351"/>
            <a:ext cx="2379207" cy="654636"/>
          </a:xfrm>
          <a:prstGeom prst="bentConnector3">
            <a:avLst>
              <a:gd name="adj1" fmla="val 50000"/>
            </a:avLst>
          </a:prstGeom>
          <a:ln w="19050">
            <a:solidFill>
              <a:schemeClr val="accent6"/>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7" name="Elbow Connector 180">
            <a:extLst>
              <a:ext uri="{FF2B5EF4-FFF2-40B4-BE49-F238E27FC236}">
                <a16:creationId xmlns:a16="http://schemas.microsoft.com/office/drawing/2014/main" id="{039873F0-854B-4E13-BA75-FC124ECA69F1}"/>
              </a:ext>
            </a:extLst>
          </p:cNvPr>
          <p:cNvCxnSpPr/>
          <p:nvPr/>
        </p:nvCxnSpPr>
        <p:spPr>
          <a:xfrm rot="10800000" flipV="1">
            <a:off x="5114374" y="3815922"/>
            <a:ext cx="4008013" cy="1819893"/>
          </a:xfrm>
          <a:prstGeom prst="bentConnector3">
            <a:avLst>
              <a:gd name="adj1" fmla="val 17507"/>
            </a:avLst>
          </a:prstGeom>
          <a:ln w="19050">
            <a:solidFill>
              <a:schemeClr val="accent4"/>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grpSp>
        <p:nvGrpSpPr>
          <p:cNvPr id="48" name="Group 75">
            <a:extLst>
              <a:ext uri="{FF2B5EF4-FFF2-40B4-BE49-F238E27FC236}">
                <a16:creationId xmlns:a16="http://schemas.microsoft.com/office/drawing/2014/main" id="{A1CE45C0-2F03-4719-BB9F-7B0500797C03}"/>
              </a:ext>
            </a:extLst>
          </p:cNvPr>
          <p:cNvGrpSpPr/>
          <p:nvPr/>
        </p:nvGrpSpPr>
        <p:grpSpPr>
          <a:xfrm>
            <a:off x="959482" y="1870717"/>
            <a:ext cx="2164953" cy="1026860"/>
            <a:chOff x="539752" y="2084774"/>
            <a:chExt cx="1623715" cy="770145"/>
          </a:xfrm>
        </p:grpSpPr>
        <p:sp>
          <p:nvSpPr>
            <p:cNvPr id="49" name="Rounded Rectangle 76">
              <a:extLst>
                <a:ext uri="{FF2B5EF4-FFF2-40B4-BE49-F238E27FC236}">
                  <a16:creationId xmlns:a16="http://schemas.microsoft.com/office/drawing/2014/main" id="{63F705CD-98F0-4E15-8405-4B339D62BB7D}"/>
                </a:ext>
              </a:extLst>
            </p:cNvPr>
            <p:cNvSpPr/>
            <p:nvPr/>
          </p:nvSpPr>
          <p:spPr>
            <a:xfrm>
              <a:off x="539752" y="2084774"/>
              <a:ext cx="1433227" cy="770145"/>
            </a:xfrm>
            <a:prstGeom prst="roundRect">
              <a:avLst/>
            </a:prstGeom>
            <a:solidFill>
              <a:schemeClr val="bg2"/>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0" name="TextBox 77">
              <a:extLst>
                <a:ext uri="{FF2B5EF4-FFF2-40B4-BE49-F238E27FC236}">
                  <a16:creationId xmlns:a16="http://schemas.microsoft.com/office/drawing/2014/main" id="{0ED2F086-5A60-4349-AF62-BAE4559EDFC2}"/>
                </a:ext>
              </a:extLst>
            </p:cNvPr>
            <p:cNvSpPr txBox="1"/>
            <p:nvPr/>
          </p:nvSpPr>
          <p:spPr>
            <a:xfrm>
              <a:off x="999086" y="2168501"/>
              <a:ext cx="514564" cy="153841"/>
            </a:xfrm>
            <a:prstGeom prst="rect">
              <a:avLst/>
            </a:prstGeom>
            <a:noFill/>
          </p:spPr>
          <p:txBody>
            <a:bodyPr wrap="none" lIns="0" tIns="0" rIns="0" bIns="0" rtlCol="0" anchor="t">
              <a:spAutoFit/>
            </a:bodyPr>
            <a:lstStyle/>
            <a:p>
              <a:pPr algn="ctr"/>
              <a:r>
                <a:rPr lang="zh-CN" altLang="en-US" sz="1333" b="1" dirty="0">
                  <a:solidFill>
                    <a:schemeClr val="accent2"/>
                  </a:solidFill>
                </a:rPr>
                <a:t>你的标题</a:t>
              </a:r>
              <a:endParaRPr lang="en-US" sz="1333" b="1" dirty="0">
                <a:solidFill>
                  <a:schemeClr val="accent2"/>
                </a:solidFill>
              </a:endParaRPr>
            </a:p>
          </p:txBody>
        </p:sp>
        <p:sp>
          <p:nvSpPr>
            <p:cNvPr id="51" name="Text Placeholder 3">
              <a:extLst>
                <a:ext uri="{FF2B5EF4-FFF2-40B4-BE49-F238E27FC236}">
                  <a16:creationId xmlns:a16="http://schemas.microsoft.com/office/drawing/2014/main" id="{E290FACF-FAAD-4279-A40C-99C9F0D8D62C}"/>
                </a:ext>
              </a:extLst>
            </p:cNvPr>
            <p:cNvSpPr txBox="1">
              <a:spLocks/>
            </p:cNvSpPr>
            <p:nvPr/>
          </p:nvSpPr>
          <p:spPr>
            <a:xfrm>
              <a:off x="583187" y="2364405"/>
              <a:ext cx="1331271" cy="4154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200" dirty="0">
                  <a:solidFill>
                    <a:prstClr val="black">
                      <a:lumMod val="75000"/>
                      <a:lumOff val="25000"/>
                    </a:prstClr>
                  </a:solidFill>
                </a:rPr>
                <a:t>一套好的</a:t>
              </a:r>
              <a:r>
                <a:rPr lang="en-US" altLang="zh-CN" sz="1200" dirty="0">
                  <a:solidFill>
                    <a:prstClr val="black">
                      <a:lumMod val="75000"/>
                      <a:lumOff val="25000"/>
                    </a:prstClr>
                  </a:solidFill>
                </a:rPr>
                <a:t>PPT</a:t>
              </a:r>
              <a:r>
                <a:rPr lang="zh-CN" altLang="en-US" sz="1200" dirty="0">
                  <a:solidFill>
                    <a:prstClr val="black">
                      <a:lumMod val="75000"/>
                      <a:lumOff val="25000"/>
                    </a:prstClr>
                  </a:solidFill>
                </a:rPr>
                <a:t>模板可以让一篇</a:t>
              </a:r>
              <a:r>
                <a:rPr lang="en-US" altLang="zh-CN" sz="1200" dirty="0">
                  <a:solidFill>
                    <a:prstClr val="black">
                      <a:lumMod val="75000"/>
                      <a:lumOff val="25000"/>
                    </a:prstClr>
                  </a:solidFill>
                </a:rPr>
                <a:t>PPT</a:t>
              </a:r>
              <a:r>
                <a:rPr lang="zh-CN" altLang="en-US" sz="1200" dirty="0">
                  <a:solidFill>
                    <a:prstClr val="black">
                      <a:lumMod val="75000"/>
                      <a:lumOff val="25000"/>
                    </a:prstClr>
                  </a:solidFill>
                </a:rPr>
                <a:t>文稿的形象迅速提升，大大增加可观赏性</a:t>
              </a:r>
              <a:endParaRPr lang="en-US" sz="1333" dirty="0">
                <a:solidFill>
                  <a:schemeClr val="tx1">
                    <a:lumMod val="50000"/>
                    <a:lumOff val="50000"/>
                  </a:schemeClr>
                </a:solidFill>
              </a:endParaRPr>
            </a:p>
          </p:txBody>
        </p:sp>
        <p:sp>
          <p:nvSpPr>
            <p:cNvPr id="52" name="Isosceles Triangle 96">
              <a:extLst>
                <a:ext uri="{FF2B5EF4-FFF2-40B4-BE49-F238E27FC236}">
                  <a16:creationId xmlns:a16="http://schemas.microsoft.com/office/drawing/2014/main" id="{FAB4ABFF-D835-4CA9-861C-D59022CAFAFA}"/>
                </a:ext>
              </a:extLst>
            </p:cNvPr>
            <p:cNvSpPr/>
            <p:nvPr/>
          </p:nvSpPr>
          <p:spPr>
            <a:xfrm rot="5400000">
              <a:off x="1951622" y="2309136"/>
              <a:ext cx="227537" cy="19615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53" name="Group 107">
            <a:extLst>
              <a:ext uri="{FF2B5EF4-FFF2-40B4-BE49-F238E27FC236}">
                <a16:creationId xmlns:a16="http://schemas.microsoft.com/office/drawing/2014/main" id="{765DD965-681E-4586-9AF3-1E11FFCB2147}"/>
              </a:ext>
            </a:extLst>
          </p:cNvPr>
          <p:cNvGrpSpPr/>
          <p:nvPr/>
        </p:nvGrpSpPr>
        <p:grpSpPr>
          <a:xfrm>
            <a:off x="9102101" y="1879671"/>
            <a:ext cx="2184279" cy="1026860"/>
            <a:chOff x="334770" y="2084774"/>
            <a:chExt cx="1638209" cy="770145"/>
          </a:xfrm>
        </p:grpSpPr>
        <p:sp>
          <p:nvSpPr>
            <p:cNvPr id="54" name="Rounded Rectangle 108">
              <a:extLst>
                <a:ext uri="{FF2B5EF4-FFF2-40B4-BE49-F238E27FC236}">
                  <a16:creationId xmlns:a16="http://schemas.microsoft.com/office/drawing/2014/main" id="{1EBE09C4-A93C-4BE9-8D27-A17BC786A4AE}"/>
                </a:ext>
              </a:extLst>
            </p:cNvPr>
            <p:cNvSpPr/>
            <p:nvPr/>
          </p:nvSpPr>
          <p:spPr>
            <a:xfrm>
              <a:off x="539752" y="2084774"/>
              <a:ext cx="1433227" cy="770145"/>
            </a:xfrm>
            <a:prstGeom prst="roundRect">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5" name="TextBox 109">
              <a:extLst>
                <a:ext uri="{FF2B5EF4-FFF2-40B4-BE49-F238E27FC236}">
                  <a16:creationId xmlns:a16="http://schemas.microsoft.com/office/drawing/2014/main" id="{F924B597-32F0-4540-95CB-D2FE09D0C2E4}"/>
                </a:ext>
              </a:extLst>
            </p:cNvPr>
            <p:cNvSpPr txBox="1"/>
            <p:nvPr/>
          </p:nvSpPr>
          <p:spPr>
            <a:xfrm>
              <a:off x="999082" y="2168501"/>
              <a:ext cx="514564" cy="153841"/>
            </a:xfrm>
            <a:prstGeom prst="rect">
              <a:avLst/>
            </a:prstGeom>
            <a:noFill/>
          </p:spPr>
          <p:txBody>
            <a:bodyPr wrap="none" lIns="0" tIns="0" rIns="0" bIns="0" rtlCol="0" anchor="t">
              <a:spAutoFit/>
            </a:bodyPr>
            <a:lstStyle/>
            <a:p>
              <a:pPr algn="ctr"/>
              <a:r>
                <a:rPr lang="zh-CN" altLang="en-US" sz="1333" b="1" dirty="0">
                  <a:solidFill>
                    <a:schemeClr val="accent1"/>
                  </a:solidFill>
                </a:rPr>
                <a:t>你的标题</a:t>
              </a:r>
              <a:endParaRPr lang="en-US" sz="1333" b="1" dirty="0">
                <a:solidFill>
                  <a:schemeClr val="accent1"/>
                </a:solidFill>
              </a:endParaRPr>
            </a:p>
          </p:txBody>
        </p:sp>
        <p:sp>
          <p:nvSpPr>
            <p:cNvPr id="56" name="Text Placeholder 3">
              <a:extLst>
                <a:ext uri="{FF2B5EF4-FFF2-40B4-BE49-F238E27FC236}">
                  <a16:creationId xmlns:a16="http://schemas.microsoft.com/office/drawing/2014/main" id="{BAF1254D-F391-421A-A1F0-6AF75644EA5D}"/>
                </a:ext>
              </a:extLst>
            </p:cNvPr>
            <p:cNvSpPr txBox="1">
              <a:spLocks/>
            </p:cNvSpPr>
            <p:nvPr/>
          </p:nvSpPr>
          <p:spPr>
            <a:xfrm>
              <a:off x="583187" y="2354880"/>
              <a:ext cx="1331271" cy="4154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200" dirty="0">
                  <a:solidFill>
                    <a:prstClr val="black">
                      <a:lumMod val="75000"/>
                      <a:lumOff val="25000"/>
                    </a:prstClr>
                  </a:solidFill>
                </a:rPr>
                <a:t>一套好的</a:t>
              </a:r>
              <a:r>
                <a:rPr lang="en-US" altLang="zh-CN" sz="1200" dirty="0">
                  <a:solidFill>
                    <a:prstClr val="black">
                      <a:lumMod val="75000"/>
                      <a:lumOff val="25000"/>
                    </a:prstClr>
                  </a:solidFill>
                </a:rPr>
                <a:t>PPT</a:t>
              </a:r>
              <a:r>
                <a:rPr lang="zh-CN" altLang="en-US" sz="1200" dirty="0">
                  <a:solidFill>
                    <a:prstClr val="black">
                      <a:lumMod val="75000"/>
                      <a:lumOff val="25000"/>
                    </a:prstClr>
                  </a:solidFill>
                </a:rPr>
                <a:t>模板可以让一篇</a:t>
              </a:r>
              <a:r>
                <a:rPr lang="en-US" altLang="zh-CN" sz="1200" dirty="0">
                  <a:solidFill>
                    <a:prstClr val="black">
                      <a:lumMod val="75000"/>
                      <a:lumOff val="25000"/>
                    </a:prstClr>
                  </a:solidFill>
                </a:rPr>
                <a:t>PPT</a:t>
              </a:r>
              <a:r>
                <a:rPr lang="zh-CN" altLang="en-US" sz="1200" dirty="0">
                  <a:solidFill>
                    <a:prstClr val="black">
                      <a:lumMod val="75000"/>
                      <a:lumOff val="25000"/>
                    </a:prstClr>
                  </a:solidFill>
                </a:rPr>
                <a:t>文稿的形象迅速提升，大大增加可观赏性</a:t>
              </a:r>
              <a:endParaRPr lang="en-US" sz="1333" dirty="0">
                <a:solidFill>
                  <a:schemeClr val="tx1">
                    <a:lumMod val="50000"/>
                    <a:lumOff val="50000"/>
                  </a:schemeClr>
                </a:solidFill>
              </a:endParaRPr>
            </a:p>
          </p:txBody>
        </p:sp>
        <p:sp>
          <p:nvSpPr>
            <p:cNvPr id="57" name="Isosceles Triangle 115">
              <a:extLst>
                <a:ext uri="{FF2B5EF4-FFF2-40B4-BE49-F238E27FC236}">
                  <a16:creationId xmlns:a16="http://schemas.microsoft.com/office/drawing/2014/main" id="{DCA54175-0CA5-43B6-9543-ECA9DC3BCE90}"/>
                </a:ext>
              </a:extLst>
            </p:cNvPr>
            <p:cNvSpPr/>
            <p:nvPr/>
          </p:nvSpPr>
          <p:spPr>
            <a:xfrm rot="16200000" flipH="1">
              <a:off x="319078" y="2309136"/>
              <a:ext cx="227537" cy="19615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sp>
        <p:nvSpPr>
          <p:cNvPr id="58" name="文本框 57">
            <a:extLst>
              <a:ext uri="{FF2B5EF4-FFF2-40B4-BE49-F238E27FC236}">
                <a16:creationId xmlns:a16="http://schemas.microsoft.com/office/drawing/2014/main" id="{D09A28CF-FCE0-4EF9-9F16-B08C686DEFDA}"/>
              </a:ext>
            </a:extLst>
          </p:cNvPr>
          <p:cNvSpPr txBox="1"/>
          <p:nvPr/>
        </p:nvSpPr>
        <p:spPr>
          <a:xfrm>
            <a:off x="792434" y="388144"/>
            <a:ext cx="2077847" cy="400110"/>
          </a:xfrm>
          <a:prstGeom prst="rect">
            <a:avLst/>
          </a:prstGeom>
          <a:noFill/>
        </p:spPr>
        <p:txBody>
          <a:bodyPr wrap="square" rtlCol="0">
            <a:spAutoFit/>
          </a:bodyPr>
          <a:lstStyle/>
          <a:p>
            <a:r>
              <a:rPr lang="zh-CN" altLang="en-US" sz="2000" dirty="0"/>
              <a:t>点击输入标题</a:t>
            </a:r>
          </a:p>
        </p:txBody>
      </p:sp>
    </p:spTree>
    <p:extLst>
      <p:ext uri="{BB962C8B-B14F-4D97-AF65-F5344CB8AC3E}">
        <p14:creationId xmlns:p14="http://schemas.microsoft.com/office/powerpoint/2010/main" val="374268569"/>
      </p:ext>
    </p:extLst>
  </p:cSld>
  <p:clrMapOvr>
    <a:masterClrMapping/>
  </p:clrMapOvr>
  <mc:AlternateContent xmlns:mc="http://schemas.openxmlformats.org/markup-compatibility/2006" xmlns:p14="http://schemas.microsoft.com/office/powerpoint/2010/main">
    <mc:Choice Requires="p14">
      <p:transition spd="slow" p14:dur="1250" advTm="0">
        <p:wipe/>
      </p:transition>
    </mc:Choice>
    <mc:Fallback xmlns="">
      <p:transition spd="slow"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arn(inVertical)">
                                      <p:cBhvr>
                                        <p:cTn id="11" dur="500"/>
                                        <p:tgtEl>
                                          <p:spTgt spid="16"/>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inVertical)">
                                      <p:cBhvr>
                                        <p:cTn id="23" dur="500"/>
                                        <p:tgtEl>
                                          <p:spTgt spid="19"/>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arn(inVertical)">
                                      <p:cBhvr>
                                        <p:cTn id="27" dur="500"/>
                                        <p:tgtEl>
                                          <p:spTgt spid="20"/>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barn(inVertical)">
                                      <p:cBhvr>
                                        <p:cTn id="31" dur="500"/>
                                        <p:tgtEl>
                                          <p:spTgt spid="21"/>
                                        </p:tgtEl>
                                      </p:cBhvr>
                                    </p:animEffect>
                                  </p:childTnLst>
                                </p:cTn>
                              </p:par>
                            </p:childTnLst>
                          </p:cTn>
                        </p:par>
                        <p:par>
                          <p:cTn id="32" fill="hold">
                            <p:stCondLst>
                              <p:cond delay="3500"/>
                            </p:stCondLst>
                            <p:childTnLst>
                              <p:par>
                                <p:cTn id="33" presetID="16" presetClass="entr" presetSubtype="21"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barn(inVertical)">
                                      <p:cBhvr>
                                        <p:cTn id="35" dur="500"/>
                                        <p:tgtEl>
                                          <p:spTgt spid="22"/>
                                        </p:tgtEl>
                                      </p:cBhvr>
                                    </p:animEffect>
                                  </p:childTnLst>
                                </p:cTn>
                              </p:par>
                            </p:childTnLst>
                          </p:cTn>
                        </p:par>
                        <p:par>
                          <p:cTn id="36" fill="hold">
                            <p:stCondLst>
                              <p:cond delay="4000"/>
                            </p:stCondLst>
                            <p:childTnLst>
                              <p:par>
                                <p:cTn id="37" presetID="16" presetClass="entr" presetSubtype="21"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barn(inVertical)">
                                      <p:cBhvr>
                                        <p:cTn id="39" dur="500"/>
                                        <p:tgtEl>
                                          <p:spTgt spid="27"/>
                                        </p:tgtEl>
                                      </p:cBhvr>
                                    </p:animEffect>
                                  </p:childTnLst>
                                </p:cTn>
                              </p:par>
                            </p:childTnLst>
                          </p:cTn>
                        </p:par>
                        <p:par>
                          <p:cTn id="40" fill="hold">
                            <p:stCondLst>
                              <p:cond delay="4500"/>
                            </p:stCondLst>
                            <p:childTnLst>
                              <p:par>
                                <p:cTn id="41" presetID="16" presetClass="entr" presetSubtype="21"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barn(inVertical)">
                                      <p:cBhvr>
                                        <p:cTn id="43" dur="500"/>
                                        <p:tgtEl>
                                          <p:spTgt spid="32"/>
                                        </p:tgtEl>
                                      </p:cBhvr>
                                    </p:animEffect>
                                  </p:childTnLst>
                                </p:cTn>
                              </p:par>
                            </p:childTnLst>
                          </p:cTn>
                        </p:par>
                        <p:par>
                          <p:cTn id="44" fill="hold">
                            <p:stCondLst>
                              <p:cond delay="5000"/>
                            </p:stCondLst>
                            <p:childTnLst>
                              <p:par>
                                <p:cTn id="45" presetID="16" presetClass="entr" presetSubtype="21"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barn(inVertical)">
                                      <p:cBhvr>
                                        <p:cTn id="47" dur="500"/>
                                        <p:tgtEl>
                                          <p:spTgt spid="37"/>
                                        </p:tgtEl>
                                      </p:cBhvr>
                                    </p:animEffect>
                                  </p:childTnLst>
                                </p:cTn>
                              </p:par>
                            </p:childTnLst>
                          </p:cTn>
                        </p:par>
                        <p:par>
                          <p:cTn id="48" fill="hold">
                            <p:stCondLst>
                              <p:cond delay="5500"/>
                            </p:stCondLst>
                            <p:childTnLst>
                              <p:par>
                                <p:cTn id="49" presetID="16" presetClass="entr" presetSubtype="21"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barn(inVertical)">
                                      <p:cBhvr>
                                        <p:cTn id="51" dur="500"/>
                                        <p:tgtEl>
                                          <p:spTgt spid="42"/>
                                        </p:tgtEl>
                                      </p:cBhvr>
                                    </p:animEffect>
                                  </p:childTnLst>
                                </p:cTn>
                              </p:par>
                            </p:childTnLst>
                          </p:cTn>
                        </p:par>
                        <p:par>
                          <p:cTn id="52" fill="hold">
                            <p:stCondLst>
                              <p:cond delay="6000"/>
                            </p:stCondLst>
                            <p:childTnLst>
                              <p:par>
                                <p:cTn id="53" presetID="16" presetClass="entr" presetSubtype="21" fill="hold"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barn(inVertical)">
                                      <p:cBhvr>
                                        <p:cTn id="55" dur="500"/>
                                        <p:tgtEl>
                                          <p:spTgt spid="43"/>
                                        </p:tgtEl>
                                      </p:cBhvr>
                                    </p:animEffect>
                                  </p:childTnLst>
                                </p:cTn>
                              </p:par>
                            </p:childTnLst>
                          </p:cTn>
                        </p:par>
                        <p:par>
                          <p:cTn id="56" fill="hold">
                            <p:stCondLst>
                              <p:cond delay="6500"/>
                            </p:stCondLst>
                            <p:childTnLst>
                              <p:par>
                                <p:cTn id="57" presetID="16" presetClass="entr" presetSubtype="21"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barn(inVertical)">
                                      <p:cBhvr>
                                        <p:cTn id="59" dur="500"/>
                                        <p:tgtEl>
                                          <p:spTgt spid="44"/>
                                        </p:tgtEl>
                                      </p:cBhvr>
                                    </p:animEffect>
                                  </p:childTnLst>
                                </p:cTn>
                              </p:par>
                            </p:childTnLst>
                          </p:cTn>
                        </p:par>
                        <p:par>
                          <p:cTn id="60" fill="hold">
                            <p:stCondLst>
                              <p:cond delay="7000"/>
                            </p:stCondLst>
                            <p:childTnLst>
                              <p:par>
                                <p:cTn id="61" presetID="16" presetClass="entr" presetSubtype="21"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barn(inVertical)">
                                      <p:cBhvr>
                                        <p:cTn id="63" dur="500"/>
                                        <p:tgtEl>
                                          <p:spTgt spid="45"/>
                                        </p:tgtEl>
                                      </p:cBhvr>
                                    </p:animEffect>
                                  </p:childTnLst>
                                </p:cTn>
                              </p:par>
                            </p:childTnLst>
                          </p:cTn>
                        </p:par>
                        <p:par>
                          <p:cTn id="64" fill="hold">
                            <p:stCondLst>
                              <p:cond delay="7500"/>
                            </p:stCondLst>
                            <p:childTnLst>
                              <p:par>
                                <p:cTn id="65" presetID="16" presetClass="entr" presetSubtype="21" fill="hold"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barn(inVertical)">
                                      <p:cBhvr>
                                        <p:cTn id="67" dur="500"/>
                                        <p:tgtEl>
                                          <p:spTgt spid="46"/>
                                        </p:tgtEl>
                                      </p:cBhvr>
                                    </p:animEffect>
                                  </p:childTnLst>
                                </p:cTn>
                              </p:par>
                            </p:childTnLst>
                          </p:cTn>
                        </p:par>
                        <p:par>
                          <p:cTn id="68" fill="hold">
                            <p:stCondLst>
                              <p:cond delay="8000"/>
                            </p:stCondLst>
                            <p:childTnLst>
                              <p:par>
                                <p:cTn id="69" presetID="16" presetClass="entr" presetSubtype="21" fill="hold"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barn(inVertical)">
                                      <p:cBhvr>
                                        <p:cTn id="71" dur="500"/>
                                        <p:tgtEl>
                                          <p:spTgt spid="47"/>
                                        </p:tgtEl>
                                      </p:cBhvr>
                                    </p:animEffect>
                                  </p:childTnLst>
                                </p:cTn>
                              </p:par>
                            </p:childTnLst>
                          </p:cTn>
                        </p:par>
                        <p:par>
                          <p:cTn id="72" fill="hold">
                            <p:stCondLst>
                              <p:cond delay="8500"/>
                            </p:stCondLst>
                            <p:childTnLst>
                              <p:par>
                                <p:cTn id="73" presetID="16" presetClass="entr" presetSubtype="21" fill="hold" nodeType="after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barn(inVertical)">
                                      <p:cBhvr>
                                        <p:cTn id="75" dur="500"/>
                                        <p:tgtEl>
                                          <p:spTgt spid="48"/>
                                        </p:tgtEl>
                                      </p:cBhvr>
                                    </p:animEffect>
                                  </p:childTnLst>
                                </p:cTn>
                              </p:par>
                            </p:childTnLst>
                          </p:cTn>
                        </p:par>
                        <p:par>
                          <p:cTn id="76" fill="hold">
                            <p:stCondLst>
                              <p:cond delay="9000"/>
                            </p:stCondLst>
                            <p:childTnLst>
                              <p:par>
                                <p:cTn id="77" presetID="16" presetClass="entr" presetSubtype="21" fill="hold" nodeType="after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barn(inVertical)">
                                      <p:cBhvr>
                                        <p:cTn id="79" dur="500"/>
                                        <p:tgtEl>
                                          <p:spTgt spid="53"/>
                                        </p:tgtEl>
                                      </p:cBhvr>
                                    </p:animEffect>
                                  </p:childTnLst>
                                </p:cTn>
                              </p:par>
                            </p:childTnLst>
                          </p:cTn>
                        </p:par>
                        <p:par>
                          <p:cTn id="80" fill="hold">
                            <p:stCondLst>
                              <p:cond delay="9500"/>
                            </p:stCondLst>
                            <p:childTnLst>
                              <p:par>
                                <p:cTn id="81" presetID="16" presetClass="entr" presetSubtype="21" fill="hold" grpId="0" nodeType="after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barn(inVertical)">
                                      <p:cBhvr>
                                        <p:cTn id="8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0cd73c33-8e26-4498-905c-7ced81e529a5"/>
          <p:cNvGrpSpPr>
            <a:grpSpLocks noChangeAspect="1"/>
          </p:cNvGrpSpPr>
          <p:nvPr/>
        </p:nvGrpSpPr>
        <p:grpSpPr>
          <a:xfrm>
            <a:off x="1552109" y="1997443"/>
            <a:ext cx="9008388" cy="3005639"/>
            <a:chOff x="1552108" y="1997442"/>
            <a:chExt cx="9008388" cy="3005639"/>
          </a:xfrm>
        </p:grpSpPr>
        <p:sp>
          <p:nvSpPr>
            <p:cNvPr id="4" name="Partial Circle 3"/>
            <p:cNvSpPr/>
            <p:nvPr/>
          </p:nvSpPr>
          <p:spPr>
            <a:xfrm>
              <a:off x="4455465" y="1997442"/>
              <a:ext cx="3065544" cy="2892489"/>
            </a:xfrm>
            <a:prstGeom prst="pie">
              <a:avLst>
                <a:gd name="adj1" fmla="val 10800000"/>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5" name="Teardrop 4"/>
            <p:cNvSpPr/>
            <p:nvPr/>
          </p:nvSpPr>
          <p:spPr>
            <a:xfrm rot="16200000" flipH="1">
              <a:off x="6089422" y="2009337"/>
              <a:ext cx="1435100" cy="142807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6" name="Partial Circle 5"/>
            <p:cNvSpPr/>
            <p:nvPr/>
          </p:nvSpPr>
          <p:spPr>
            <a:xfrm flipH="1" flipV="1">
              <a:off x="4555975" y="2110592"/>
              <a:ext cx="3065544" cy="2892489"/>
            </a:xfrm>
            <a:prstGeom prst="pie">
              <a:avLst>
                <a:gd name="adj1" fmla="val 10800000"/>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7" name="Teardrop 6"/>
            <p:cNvSpPr/>
            <p:nvPr/>
          </p:nvSpPr>
          <p:spPr>
            <a:xfrm rot="16200000" flipV="1">
              <a:off x="4552460" y="3563117"/>
              <a:ext cx="1435100" cy="14280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grpSp>
          <p:nvGrpSpPr>
            <p:cNvPr id="8" name="Group 9"/>
            <p:cNvGrpSpPr/>
            <p:nvPr/>
          </p:nvGrpSpPr>
          <p:grpSpPr>
            <a:xfrm>
              <a:off x="8086415" y="3876866"/>
              <a:ext cx="2474081" cy="866137"/>
              <a:chOff x="8086415" y="3876866"/>
              <a:chExt cx="2474081" cy="866137"/>
            </a:xfrm>
          </p:grpSpPr>
          <p:sp>
            <p:nvSpPr>
              <p:cNvPr id="22" name="TextBox 33"/>
              <p:cNvSpPr txBox="1"/>
              <p:nvPr/>
            </p:nvSpPr>
            <p:spPr bwMode="auto">
              <a:xfrm>
                <a:off x="8086415" y="3876866"/>
                <a:ext cx="1258976" cy="309958"/>
              </a:xfrm>
              <a:prstGeom prst="rect">
                <a:avLst/>
              </a:prstGeom>
              <a:noFill/>
            </p:spPr>
            <p:txBody>
              <a:bodyPr wrap="none" lIns="120000" tIns="62400" rIns="120000" bIns="62400">
                <a:normAutofit fontScale="77500" lnSpcReduction="20000"/>
              </a:bodyPr>
              <a:lstStyle/>
              <a:p>
                <a:pPr algn="l" latinLnBrk="0"/>
                <a:r>
                  <a:rPr lang="zh-CN" altLang="en-US" sz="1867">
                    <a:solidFill>
                      <a:schemeClr val="bg2">
                        <a:lumMod val="25000"/>
                      </a:schemeClr>
                    </a:solidFill>
                    <a:cs typeface="+mn-ea"/>
                    <a:sym typeface="+mn-lt"/>
                  </a:rPr>
                  <a:t>标题文本预设</a:t>
                </a:r>
              </a:p>
            </p:txBody>
          </p:sp>
          <p:sp>
            <p:nvSpPr>
              <p:cNvPr id="23" name="TextBox 34"/>
              <p:cNvSpPr txBox="1"/>
              <p:nvPr/>
            </p:nvSpPr>
            <p:spPr bwMode="auto">
              <a:xfrm>
                <a:off x="8086415" y="4186824"/>
                <a:ext cx="2474081" cy="556179"/>
              </a:xfrm>
              <a:prstGeom prst="rect">
                <a:avLst/>
              </a:prstGeom>
              <a:noFill/>
            </p:spPr>
            <p:txBody>
              <a:bodyPr wrap="square" lIns="120000" tIns="62400" rIns="120000" bIns="62400">
                <a:normAutofit fontScale="85000" lnSpcReduction="10000"/>
              </a:bodyPr>
              <a:lstStyle/>
              <a:p>
                <a:pPr algn="l" latinLnBrk="0">
                  <a:lnSpc>
                    <a:spcPct val="120000"/>
                  </a:lnSpc>
                </a:pPr>
                <a:r>
                  <a:rPr lang="zh-CN" altLang="en-US" sz="1333">
                    <a:solidFill>
                      <a:schemeClr val="bg2">
                        <a:lumMod val="25000"/>
                      </a:schemeClr>
                    </a:solidFill>
                    <a:cs typeface="+mn-ea"/>
                    <a:sym typeface="+mn-lt"/>
                  </a:rPr>
                  <a:t>此部分内容作为文字排版占位显示</a:t>
                </a:r>
                <a:br>
                  <a:rPr lang="zh-CN" altLang="en-US" sz="1333">
                    <a:solidFill>
                      <a:schemeClr val="bg2">
                        <a:lumMod val="25000"/>
                      </a:schemeClr>
                    </a:solidFill>
                    <a:cs typeface="+mn-ea"/>
                    <a:sym typeface="+mn-lt"/>
                  </a:rPr>
                </a:br>
                <a:r>
                  <a:rPr lang="zh-CN" altLang="en-US" sz="1333">
                    <a:solidFill>
                      <a:schemeClr val="bg2">
                        <a:lumMod val="25000"/>
                      </a:schemeClr>
                    </a:solidFill>
                    <a:cs typeface="+mn-ea"/>
                    <a:sym typeface="+mn-lt"/>
                  </a:rPr>
                  <a:t> （建议使用主题字体）</a:t>
                </a:r>
              </a:p>
            </p:txBody>
          </p:sp>
        </p:grpSp>
        <p:grpSp>
          <p:nvGrpSpPr>
            <p:cNvPr id="9" name="Group 8"/>
            <p:cNvGrpSpPr/>
            <p:nvPr/>
          </p:nvGrpSpPr>
          <p:grpSpPr>
            <a:xfrm>
              <a:off x="8086415" y="2348880"/>
              <a:ext cx="2474081" cy="866137"/>
              <a:chOff x="8086415" y="2348880"/>
              <a:chExt cx="2474081" cy="866137"/>
            </a:xfrm>
          </p:grpSpPr>
          <p:sp>
            <p:nvSpPr>
              <p:cNvPr id="20" name="TextBox 35"/>
              <p:cNvSpPr txBox="1"/>
              <p:nvPr/>
            </p:nvSpPr>
            <p:spPr bwMode="auto">
              <a:xfrm>
                <a:off x="8086415" y="2348880"/>
                <a:ext cx="1258976" cy="309958"/>
              </a:xfrm>
              <a:prstGeom prst="rect">
                <a:avLst/>
              </a:prstGeom>
              <a:noFill/>
            </p:spPr>
            <p:txBody>
              <a:bodyPr wrap="none" lIns="120000" tIns="62400" rIns="120000" bIns="62400">
                <a:normAutofit fontScale="77500" lnSpcReduction="20000"/>
              </a:bodyPr>
              <a:lstStyle/>
              <a:p>
                <a:pPr algn="l" latinLnBrk="0"/>
                <a:r>
                  <a:rPr lang="zh-CN" altLang="en-US" sz="1867">
                    <a:solidFill>
                      <a:schemeClr val="bg2">
                        <a:lumMod val="25000"/>
                      </a:schemeClr>
                    </a:solidFill>
                    <a:cs typeface="+mn-ea"/>
                    <a:sym typeface="+mn-lt"/>
                  </a:rPr>
                  <a:t>标题文本预设</a:t>
                </a:r>
              </a:p>
            </p:txBody>
          </p:sp>
          <p:sp>
            <p:nvSpPr>
              <p:cNvPr id="21" name="TextBox 36"/>
              <p:cNvSpPr txBox="1"/>
              <p:nvPr/>
            </p:nvSpPr>
            <p:spPr bwMode="auto">
              <a:xfrm>
                <a:off x="8086415" y="2658838"/>
                <a:ext cx="2474081" cy="556179"/>
              </a:xfrm>
              <a:prstGeom prst="rect">
                <a:avLst/>
              </a:prstGeom>
              <a:noFill/>
            </p:spPr>
            <p:txBody>
              <a:bodyPr wrap="square" lIns="120000" tIns="62400" rIns="120000" bIns="62400">
                <a:normAutofit fontScale="85000" lnSpcReduction="10000"/>
              </a:bodyPr>
              <a:lstStyle/>
              <a:p>
                <a:pPr algn="l" latinLnBrk="0">
                  <a:lnSpc>
                    <a:spcPct val="120000"/>
                  </a:lnSpc>
                </a:pPr>
                <a:r>
                  <a:rPr lang="zh-CN" altLang="en-US" sz="1333">
                    <a:solidFill>
                      <a:schemeClr val="bg2">
                        <a:lumMod val="25000"/>
                      </a:schemeClr>
                    </a:solidFill>
                    <a:cs typeface="+mn-ea"/>
                    <a:sym typeface="+mn-lt"/>
                  </a:rPr>
                  <a:t>此部分内容作为文字排版占位显示</a:t>
                </a:r>
                <a:br>
                  <a:rPr lang="zh-CN" altLang="en-US" sz="1333">
                    <a:solidFill>
                      <a:schemeClr val="bg2">
                        <a:lumMod val="25000"/>
                      </a:schemeClr>
                    </a:solidFill>
                    <a:cs typeface="+mn-ea"/>
                    <a:sym typeface="+mn-lt"/>
                  </a:rPr>
                </a:br>
                <a:r>
                  <a:rPr lang="zh-CN" altLang="en-US" sz="1333">
                    <a:solidFill>
                      <a:schemeClr val="bg2">
                        <a:lumMod val="25000"/>
                      </a:schemeClr>
                    </a:solidFill>
                    <a:cs typeface="+mn-ea"/>
                    <a:sym typeface="+mn-lt"/>
                  </a:rPr>
                  <a:t> （建议使用主题字体）</a:t>
                </a:r>
              </a:p>
            </p:txBody>
          </p:sp>
        </p:grpSp>
        <p:grpSp>
          <p:nvGrpSpPr>
            <p:cNvPr id="10" name="Group 7"/>
            <p:cNvGrpSpPr/>
            <p:nvPr/>
          </p:nvGrpSpPr>
          <p:grpSpPr>
            <a:xfrm>
              <a:off x="1552108" y="3876866"/>
              <a:ext cx="2474081" cy="866137"/>
              <a:chOff x="1552108" y="3876866"/>
              <a:chExt cx="2474081" cy="866137"/>
            </a:xfrm>
          </p:grpSpPr>
          <p:sp>
            <p:nvSpPr>
              <p:cNvPr id="18" name="TextBox 37"/>
              <p:cNvSpPr txBox="1"/>
              <p:nvPr/>
            </p:nvSpPr>
            <p:spPr bwMode="auto">
              <a:xfrm>
                <a:off x="2767213" y="3876866"/>
                <a:ext cx="1258976" cy="309958"/>
              </a:xfrm>
              <a:prstGeom prst="rect">
                <a:avLst/>
              </a:prstGeom>
              <a:noFill/>
            </p:spPr>
            <p:txBody>
              <a:bodyPr wrap="none" lIns="120000" tIns="62400" rIns="120000" bIns="62400">
                <a:normAutofit fontScale="77500" lnSpcReduction="20000"/>
              </a:bodyPr>
              <a:lstStyle/>
              <a:p>
                <a:pPr algn="r" latinLnBrk="0"/>
                <a:r>
                  <a:rPr lang="zh-CN" altLang="en-US" sz="1867">
                    <a:solidFill>
                      <a:schemeClr val="bg2">
                        <a:lumMod val="25000"/>
                      </a:schemeClr>
                    </a:solidFill>
                    <a:cs typeface="+mn-ea"/>
                    <a:sym typeface="+mn-lt"/>
                  </a:rPr>
                  <a:t>标题文本预设</a:t>
                </a:r>
              </a:p>
            </p:txBody>
          </p:sp>
          <p:sp>
            <p:nvSpPr>
              <p:cNvPr id="19" name="TextBox 38"/>
              <p:cNvSpPr txBox="1"/>
              <p:nvPr/>
            </p:nvSpPr>
            <p:spPr bwMode="auto">
              <a:xfrm>
                <a:off x="1552108" y="4186824"/>
                <a:ext cx="2474081" cy="556179"/>
              </a:xfrm>
              <a:prstGeom prst="rect">
                <a:avLst/>
              </a:prstGeom>
              <a:noFill/>
            </p:spPr>
            <p:txBody>
              <a:bodyPr wrap="square" lIns="120000" tIns="62400" rIns="120000" bIns="62400">
                <a:normAutofit fontScale="85000" lnSpcReduction="10000"/>
              </a:bodyPr>
              <a:lstStyle/>
              <a:p>
                <a:pPr algn="r" latinLnBrk="0">
                  <a:lnSpc>
                    <a:spcPct val="120000"/>
                  </a:lnSpc>
                </a:pPr>
                <a:r>
                  <a:rPr lang="zh-CN" altLang="en-US" sz="1333">
                    <a:solidFill>
                      <a:schemeClr val="bg2">
                        <a:lumMod val="25000"/>
                      </a:schemeClr>
                    </a:solidFill>
                    <a:cs typeface="+mn-ea"/>
                    <a:sym typeface="+mn-lt"/>
                  </a:rPr>
                  <a:t>此部分内容作为文字排版占位显示</a:t>
                </a:r>
                <a:br>
                  <a:rPr lang="zh-CN" altLang="en-US" sz="1333">
                    <a:solidFill>
                      <a:schemeClr val="bg2">
                        <a:lumMod val="25000"/>
                      </a:schemeClr>
                    </a:solidFill>
                    <a:cs typeface="+mn-ea"/>
                    <a:sym typeface="+mn-lt"/>
                  </a:rPr>
                </a:br>
                <a:r>
                  <a:rPr lang="zh-CN" altLang="en-US" sz="1333">
                    <a:solidFill>
                      <a:schemeClr val="bg2">
                        <a:lumMod val="25000"/>
                      </a:schemeClr>
                    </a:solidFill>
                    <a:cs typeface="+mn-ea"/>
                    <a:sym typeface="+mn-lt"/>
                  </a:rPr>
                  <a:t> （建议使用主题字体）</a:t>
                </a:r>
              </a:p>
            </p:txBody>
          </p:sp>
        </p:grpSp>
        <p:grpSp>
          <p:nvGrpSpPr>
            <p:cNvPr id="11" name="Group 2"/>
            <p:cNvGrpSpPr/>
            <p:nvPr/>
          </p:nvGrpSpPr>
          <p:grpSpPr>
            <a:xfrm>
              <a:off x="1552108" y="2348880"/>
              <a:ext cx="2474081" cy="866137"/>
              <a:chOff x="1552108" y="2348880"/>
              <a:chExt cx="2474081" cy="866137"/>
            </a:xfrm>
          </p:grpSpPr>
          <p:sp>
            <p:nvSpPr>
              <p:cNvPr id="16" name="TextBox 39"/>
              <p:cNvSpPr txBox="1"/>
              <p:nvPr/>
            </p:nvSpPr>
            <p:spPr bwMode="auto">
              <a:xfrm>
                <a:off x="2767213" y="2348880"/>
                <a:ext cx="1258976" cy="309958"/>
              </a:xfrm>
              <a:prstGeom prst="rect">
                <a:avLst/>
              </a:prstGeom>
              <a:noFill/>
            </p:spPr>
            <p:txBody>
              <a:bodyPr wrap="none" lIns="120000" tIns="62400" rIns="120000" bIns="62400">
                <a:normAutofit fontScale="77500" lnSpcReduction="20000"/>
              </a:bodyPr>
              <a:lstStyle/>
              <a:p>
                <a:pPr algn="r" latinLnBrk="0"/>
                <a:r>
                  <a:rPr lang="zh-CN" altLang="en-US" sz="1867" dirty="0">
                    <a:solidFill>
                      <a:schemeClr val="bg2">
                        <a:lumMod val="25000"/>
                      </a:schemeClr>
                    </a:solidFill>
                    <a:cs typeface="+mn-ea"/>
                    <a:sym typeface="+mn-lt"/>
                  </a:rPr>
                  <a:t>标题文本预设</a:t>
                </a:r>
              </a:p>
            </p:txBody>
          </p:sp>
          <p:sp>
            <p:nvSpPr>
              <p:cNvPr id="17" name="TextBox 40"/>
              <p:cNvSpPr txBox="1"/>
              <p:nvPr/>
            </p:nvSpPr>
            <p:spPr bwMode="auto">
              <a:xfrm>
                <a:off x="1552108" y="2658838"/>
                <a:ext cx="2474081" cy="556179"/>
              </a:xfrm>
              <a:prstGeom prst="rect">
                <a:avLst/>
              </a:prstGeom>
              <a:noFill/>
            </p:spPr>
            <p:txBody>
              <a:bodyPr wrap="square" lIns="120000" tIns="62400" rIns="120000" bIns="62400">
                <a:normAutofit fontScale="85000" lnSpcReduction="10000"/>
              </a:bodyPr>
              <a:lstStyle/>
              <a:p>
                <a:pPr algn="r" latinLnBrk="0">
                  <a:lnSpc>
                    <a:spcPct val="120000"/>
                  </a:lnSpc>
                </a:pPr>
                <a:r>
                  <a:rPr lang="zh-CN" altLang="en-US" sz="1333" dirty="0">
                    <a:solidFill>
                      <a:schemeClr val="bg2">
                        <a:lumMod val="25000"/>
                      </a:schemeClr>
                    </a:solidFill>
                    <a:cs typeface="+mn-ea"/>
                    <a:sym typeface="+mn-lt"/>
                  </a:rPr>
                  <a:t>此部分内容作为文字排版占位显示</a:t>
                </a:r>
                <a:br>
                  <a:rPr lang="zh-CN" altLang="en-US" sz="1333" dirty="0">
                    <a:solidFill>
                      <a:schemeClr val="bg2">
                        <a:lumMod val="25000"/>
                      </a:schemeClr>
                    </a:solidFill>
                    <a:cs typeface="+mn-ea"/>
                    <a:sym typeface="+mn-lt"/>
                  </a:rPr>
                </a:br>
                <a:r>
                  <a:rPr lang="zh-CN" altLang="en-US" sz="1333" dirty="0">
                    <a:solidFill>
                      <a:schemeClr val="bg2">
                        <a:lumMod val="25000"/>
                      </a:schemeClr>
                    </a:solidFill>
                    <a:cs typeface="+mn-ea"/>
                    <a:sym typeface="+mn-lt"/>
                  </a:rPr>
                  <a:t> （建议使用主题字体）</a:t>
                </a:r>
              </a:p>
            </p:txBody>
          </p:sp>
        </p:grpSp>
        <p:sp>
          <p:nvSpPr>
            <p:cNvPr id="12" name="Freeform: Shape 43"/>
            <p:cNvSpPr/>
            <p:nvPr/>
          </p:nvSpPr>
          <p:spPr bwMode="auto">
            <a:xfrm>
              <a:off x="6479500" y="3862387"/>
              <a:ext cx="568804" cy="5688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p:spPr>
          <p:txBody>
            <a:bodyPr anchor="ctr"/>
            <a:lstStyle/>
            <a:p>
              <a:pPr algn="ctr"/>
              <a:endParaRPr sz="2400">
                <a:cs typeface="+mn-ea"/>
                <a:sym typeface="+mn-lt"/>
              </a:endParaRPr>
            </a:p>
          </p:txBody>
        </p:sp>
        <p:sp>
          <p:nvSpPr>
            <p:cNvPr id="13" name="Freeform: Shape 44"/>
            <p:cNvSpPr/>
            <p:nvPr/>
          </p:nvSpPr>
          <p:spPr bwMode="auto">
            <a:xfrm>
              <a:off x="4998898" y="3862387"/>
              <a:ext cx="568804" cy="5688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endParaRPr sz="2400">
                <a:cs typeface="+mn-ea"/>
                <a:sym typeface="+mn-lt"/>
              </a:endParaRPr>
            </a:p>
          </p:txBody>
        </p:sp>
        <p:sp>
          <p:nvSpPr>
            <p:cNvPr id="14" name="Freeform: Shape 45"/>
            <p:cNvSpPr/>
            <p:nvPr/>
          </p:nvSpPr>
          <p:spPr bwMode="auto">
            <a:xfrm>
              <a:off x="5017616" y="2554646"/>
              <a:ext cx="568804" cy="5688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endParaRPr sz="2400">
                <a:cs typeface="+mn-ea"/>
                <a:sym typeface="+mn-lt"/>
              </a:endParaRPr>
            </a:p>
          </p:txBody>
        </p:sp>
        <p:sp>
          <p:nvSpPr>
            <p:cNvPr id="15" name="Freeform: Shape 46"/>
            <p:cNvSpPr/>
            <p:nvPr/>
          </p:nvSpPr>
          <p:spPr bwMode="auto">
            <a:xfrm>
              <a:off x="6472112" y="2554646"/>
              <a:ext cx="568804" cy="5688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endParaRPr sz="2400">
                <a:cs typeface="+mn-ea"/>
                <a:sym typeface="+mn-lt"/>
              </a:endParaRPr>
            </a:p>
          </p:txBody>
        </p:sp>
      </p:grpSp>
      <p:sp>
        <p:nvSpPr>
          <p:cNvPr id="26" name="文本框 25">
            <a:extLst>
              <a:ext uri="{FF2B5EF4-FFF2-40B4-BE49-F238E27FC236}">
                <a16:creationId xmlns:a16="http://schemas.microsoft.com/office/drawing/2014/main" id="{8AF562BB-5091-4AB3-ABA9-03A3C9FB0FF3}"/>
              </a:ext>
            </a:extLst>
          </p:cNvPr>
          <p:cNvSpPr txBox="1"/>
          <p:nvPr/>
        </p:nvSpPr>
        <p:spPr>
          <a:xfrm>
            <a:off x="792434" y="388144"/>
            <a:ext cx="2077847" cy="400110"/>
          </a:xfrm>
          <a:prstGeom prst="rect">
            <a:avLst/>
          </a:prstGeom>
          <a:noFill/>
        </p:spPr>
        <p:txBody>
          <a:bodyPr wrap="square" rtlCol="0">
            <a:spAutoFit/>
          </a:bodyPr>
          <a:lstStyle/>
          <a:p>
            <a:r>
              <a:rPr lang="zh-CN" altLang="en-US" sz="2000" dirty="0"/>
              <a:t>点击输入标题</a:t>
            </a:r>
          </a:p>
        </p:txBody>
      </p:sp>
    </p:spTree>
    <p:extLst>
      <p:ext uri="{BB962C8B-B14F-4D97-AF65-F5344CB8AC3E}">
        <p14:creationId xmlns:p14="http://schemas.microsoft.com/office/powerpoint/2010/main" val="1012840657"/>
      </p:ext>
    </p:extLst>
  </p:cSld>
  <p:clrMapOvr>
    <a:masterClrMapping/>
  </p:clrMapOvr>
  <mc:AlternateContent xmlns:mc="http://schemas.openxmlformats.org/markup-compatibility/2006" xmlns:p14="http://schemas.microsoft.com/office/powerpoint/2010/main">
    <mc:Choice Requires="p14">
      <p:transition spd="slow" p14:dur="1250" advClick="0" advTm="0">
        <p:wipe/>
      </p:transition>
    </mc:Choice>
    <mc:Fallback xmlns="">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301">
            <a:extLst>
              <a:ext uri="{FF2B5EF4-FFF2-40B4-BE49-F238E27FC236}">
                <a16:creationId xmlns:a16="http://schemas.microsoft.com/office/drawing/2014/main" id="{A0320891-0EED-4C5A-AE4B-31D824CBD788}"/>
              </a:ext>
            </a:extLst>
          </p:cNvPr>
          <p:cNvSpPr>
            <a:spLocks noChangeArrowheads="1"/>
          </p:cNvSpPr>
          <p:nvPr/>
        </p:nvSpPr>
        <p:spPr bwMode="auto">
          <a:xfrm>
            <a:off x="5600952" y="2704639"/>
            <a:ext cx="1571413"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3" name="Shape 1302">
            <a:extLst>
              <a:ext uri="{FF2B5EF4-FFF2-40B4-BE49-F238E27FC236}">
                <a16:creationId xmlns:a16="http://schemas.microsoft.com/office/drawing/2014/main" id="{051AEA9A-0729-4185-8EDC-68C9BE015391}"/>
              </a:ext>
            </a:extLst>
          </p:cNvPr>
          <p:cNvSpPr>
            <a:spLocks/>
          </p:cNvSpPr>
          <p:nvPr/>
        </p:nvSpPr>
        <p:spPr bwMode="auto">
          <a:xfrm>
            <a:off x="6743798" y="1880011"/>
            <a:ext cx="714279" cy="714376"/>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a:extLst/>
        </p:spPr>
        <p:txBody>
          <a:bodyPr lIns="0" tIns="0" rIns="0" bIns="0" anchor="ctr"/>
          <a:lstStyle/>
          <a:p>
            <a:pPr algn="ctr" defTabSz="438107"/>
            <a:r>
              <a:rPr lang="en-US" altLang="zh-CN" sz="1799"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sz="1799"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2</a:t>
            </a:r>
          </a:p>
        </p:txBody>
      </p:sp>
      <p:sp>
        <p:nvSpPr>
          <p:cNvPr id="4" name="Shape 1305">
            <a:extLst>
              <a:ext uri="{FF2B5EF4-FFF2-40B4-BE49-F238E27FC236}">
                <a16:creationId xmlns:a16="http://schemas.microsoft.com/office/drawing/2014/main" id="{FE024317-A385-425D-AAA3-5184F348D835}"/>
              </a:ext>
            </a:extLst>
          </p:cNvPr>
          <p:cNvSpPr/>
          <p:nvPr/>
        </p:nvSpPr>
        <p:spPr bwMode="auto">
          <a:xfrm>
            <a:off x="6137852" y="2031220"/>
            <a:ext cx="503566" cy="226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053">
              <a:lnSpc>
                <a:spcPct val="110000"/>
              </a:lnSpc>
              <a:spcBef>
                <a:spcPts val="1125"/>
              </a:spcBef>
              <a:defRPr sz="2000">
                <a:solidFill>
                  <a:srgbClr val="4C4C4C"/>
                </a:solidFill>
                <a:latin typeface="Helvetica Neue Light"/>
                <a:ea typeface="Helvetica Neue Light"/>
                <a:cs typeface="Helvetica Neue Light"/>
                <a:sym typeface="Helvetica Neue Light"/>
              </a:defRPr>
            </a:pPr>
            <a:endParaRPr sz="1999" dirty="0">
              <a:solidFill>
                <a:schemeClr val="tx2"/>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5" name="Shape 1306">
            <a:extLst>
              <a:ext uri="{FF2B5EF4-FFF2-40B4-BE49-F238E27FC236}">
                <a16:creationId xmlns:a16="http://schemas.microsoft.com/office/drawing/2014/main" id="{2D365BA3-E640-4767-B831-12A9B4A86871}"/>
              </a:ext>
            </a:extLst>
          </p:cNvPr>
          <p:cNvSpPr/>
          <p:nvPr/>
        </p:nvSpPr>
        <p:spPr bwMode="auto">
          <a:xfrm rot="7172730">
            <a:off x="7383044" y="4179110"/>
            <a:ext cx="503634" cy="22619"/>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053">
              <a:lnSpc>
                <a:spcPct val="110000"/>
              </a:lnSpc>
              <a:spcBef>
                <a:spcPts val="1125"/>
              </a:spcBef>
            </a:pPr>
            <a:endParaRPr sz="1799" dirty="0">
              <a:solidFill>
                <a:schemeClr val="tx2"/>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6" name="Shape 1307">
            <a:extLst>
              <a:ext uri="{FF2B5EF4-FFF2-40B4-BE49-F238E27FC236}">
                <a16:creationId xmlns:a16="http://schemas.microsoft.com/office/drawing/2014/main" id="{14780A8E-C96F-4557-AAF3-4C8577A18717}"/>
              </a:ext>
            </a:extLst>
          </p:cNvPr>
          <p:cNvSpPr/>
          <p:nvPr/>
        </p:nvSpPr>
        <p:spPr bwMode="auto">
          <a:xfrm rot="3600000">
            <a:off x="7380664" y="2752741"/>
            <a:ext cx="503634" cy="22619"/>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053">
              <a:lnSpc>
                <a:spcPct val="110000"/>
              </a:lnSpc>
              <a:spcBef>
                <a:spcPts val="1125"/>
              </a:spcBef>
            </a:pPr>
            <a:endParaRPr sz="1799" dirty="0">
              <a:solidFill>
                <a:schemeClr val="tx2"/>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7" name="Shape 1308">
            <a:extLst>
              <a:ext uri="{FF2B5EF4-FFF2-40B4-BE49-F238E27FC236}">
                <a16:creationId xmlns:a16="http://schemas.microsoft.com/office/drawing/2014/main" id="{FDB89B1F-5C09-4B75-9E79-FD3DD4696E9F}"/>
              </a:ext>
            </a:extLst>
          </p:cNvPr>
          <p:cNvSpPr/>
          <p:nvPr/>
        </p:nvSpPr>
        <p:spPr bwMode="auto">
          <a:xfrm rot="10800000">
            <a:off x="6130710" y="4904199"/>
            <a:ext cx="504757" cy="226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053">
              <a:lnSpc>
                <a:spcPct val="110000"/>
              </a:lnSpc>
              <a:spcBef>
                <a:spcPts val="1125"/>
              </a:spcBef>
            </a:pPr>
            <a:endParaRPr sz="1799" dirty="0">
              <a:solidFill>
                <a:schemeClr val="tx2"/>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8" name="Shape 1309">
            <a:extLst>
              <a:ext uri="{FF2B5EF4-FFF2-40B4-BE49-F238E27FC236}">
                <a16:creationId xmlns:a16="http://schemas.microsoft.com/office/drawing/2014/main" id="{AAF3E4B8-1913-424A-A287-1BEE1346EA82}"/>
              </a:ext>
            </a:extLst>
          </p:cNvPr>
          <p:cNvSpPr/>
          <p:nvPr/>
        </p:nvSpPr>
        <p:spPr bwMode="auto">
          <a:xfrm rot="18000000">
            <a:off x="4891403" y="2746788"/>
            <a:ext cx="504825" cy="21428"/>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053">
              <a:lnSpc>
                <a:spcPct val="110000"/>
              </a:lnSpc>
              <a:spcBef>
                <a:spcPts val="1125"/>
              </a:spcBef>
            </a:pPr>
            <a:endParaRPr sz="1799"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9" name="Shape 1310">
            <a:extLst>
              <a:ext uri="{FF2B5EF4-FFF2-40B4-BE49-F238E27FC236}">
                <a16:creationId xmlns:a16="http://schemas.microsoft.com/office/drawing/2014/main" id="{0DA1D1C0-A26F-48A6-8BE7-611AB0F452D4}"/>
              </a:ext>
            </a:extLst>
          </p:cNvPr>
          <p:cNvSpPr/>
          <p:nvPr/>
        </p:nvSpPr>
        <p:spPr bwMode="auto">
          <a:xfrm rot="14400000">
            <a:off x="4889021" y="4182681"/>
            <a:ext cx="503635" cy="22619"/>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053">
              <a:lnSpc>
                <a:spcPct val="110000"/>
              </a:lnSpc>
              <a:spcBef>
                <a:spcPts val="1125"/>
              </a:spcBef>
            </a:pPr>
            <a:endParaRPr sz="1799"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0" name="Shape 1312">
            <a:extLst>
              <a:ext uri="{FF2B5EF4-FFF2-40B4-BE49-F238E27FC236}">
                <a16:creationId xmlns:a16="http://schemas.microsoft.com/office/drawing/2014/main" id="{146AEEB8-0CD2-4D2D-A541-F9D301A7097C}"/>
              </a:ext>
            </a:extLst>
          </p:cNvPr>
          <p:cNvSpPr>
            <a:spLocks/>
          </p:cNvSpPr>
          <p:nvPr/>
        </p:nvSpPr>
        <p:spPr bwMode="auto">
          <a:xfrm>
            <a:off x="7460457" y="3113500"/>
            <a:ext cx="714279" cy="713185"/>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3"/>
          </a:solidFill>
          <a:ln>
            <a:noFill/>
          </a:ln>
          <a:extLst/>
        </p:spPr>
        <p:txBody>
          <a:bodyPr lIns="0" tIns="0" rIns="0" bIns="0" anchor="ctr"/>
          <a:lstStyle/>
          <a:p>
            <a:pPr algn="ctr" defTabSz="438107"/>
            <a:r>
              <a:rPr lang="en-US" altLang="zh-CN" sz="1799"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sz="1799"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3</a:t>
            </a:r>
          </a:p>
        </p:txBody>
      </p:sp>
      <p:sp>
        <p:nvSpPr>
          <p:cNvPr id="11" name="Shape 1315">
            <a:extLst>
              <a:ext uri="{FF2B5EF4-FFF2-40B4-BE49-F238E27FC236}">
                <a16:creationId xmlns:a16="http://schemas.microsoft.com/office/drawing/2014/main" id="{A353E604-73EC-4268-BFC1-018BE184EB6F}"/>
              </a:ext>
            </a:extLst>
          </p:cNvPr>
          <p:cNvSpPr>
            <a:spLocks/>
          </p:cNvSpPr>
          <p:nvPr/>
        </p:nvSpPr>
        <p:spPr bwMode="auto">
          <a:xfrm>
            <a:off x="4599772" y="3113500"/>
            <a:ext cx="713088" cy="713185"/>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a:extLst/>
        </p:spPr>
        <p:txBody>
          <a:bodyPr lIns="0" tIns="0" rIns="0" bIns="0" anchor="ctr"/>
          <a:lstStyle/>
          <a:p>
            <a:pPr algn="ctr" defTabSz="438107"/>
            <a:r>
              <a:rPr lang="en-US" altLang="zh-CN" sz="1799"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sz="1799"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6</a:t>
            </a:r>
          </a:p>
        </p:txBody>
      </p:sp>
      <p:sp>
        <p:nvSpPr>
          <p:cNvPr id="12" name="Shape 1318">
            <a:extLst>
              <a:ext uri="{FF2B5EF4-FFF2-40B4-BE49-F238E27FC236}">
                <a16:creationId xmlns:a16="http://schemas.microsoft.com/office/drawing/2014/main" id="{80ACD915-E688-4CD7-BD63-69AD2EE0096F}"/>
              </a:ext>
            </a:extLst>
          </p:cNvPr>
          <p:cNvSpPr>
            <a:spLocks/>
          </p:cNvSpPr>
          <p:nvPr/>
        </p:nvSpPr>
        <p:spPr bwMode="auto">
          <a:xfrm>
            <a:off x="5314050" y="1880011"/>
            <a:ext cx="714279" cy="714376"/>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a:extLst/>
        </p:spPr>
        <p:txBody>
          <a:bodyPr lIns="0" tIns="0" rIns="0" bIns="0" anchor="ctr"/>
          <a:lstStyle>
            <a:lvl1pPr defTabSz="584200">
              <a:defRPr>
                <a:solidFill>
                  <a:schemeClr val="tx1"/>
                </a:solidFill>
                <a:latin typeface="Lato Light"/>
                <a:ea typeface="MS PGothic" panose="020B0600070205080204" pitchFamily="34" charset="-128"/>
              </a:defRPr>
            </a:lvl1pPr>
            <a:lvl2pPr defTabSz="584200">
              <a:defRPr>
                <a:solidFill>
                  <a:schemeClr val="tx1"/>
                </a:solidFill>
                <a:latin typeface="Lato Light"/>
                <a:ea typeface="MS PGothic" panose="020B0600070205080204" pitchFamily="34" charset="-128"/>
              </a:defRPr>
            </a:lvl2pPr>
            <a:lvl3pPr defTabSz="584200">
              <a:defRPr>
                <a:solidFill>
                  <a:schemeClr val="tx1"/>
                </a:solidFill>
                <a:latin typeface="Lato Light"/>
                <a:ea typeface="MS PGothic" panose="020B0600070205080204" pitchFamily="34" charset="-128"/>
              </a:defRPr>
            </a:lvl3pPr>
            <a:lvl4pPr defTabSz="584200">
              <a:defRPr>
                <a:solidFill>
                  <a:schemeClr val="tx1"/>
                </a:solidFill>
                <a:latin typeface="Lato Light"/>
                <a:ea typeface="MS PGothic" panose="020B0600070205080204" pitchFamily="34" charset="-128"/>
              </a:defRPr>
            </a:lvl4pPr>
            <a:lvl5pPr defTabSz="584200">
              <a:defRPr>
                <a:solidFill>
                  <a:schemeClr val="tx1"/>
                </a:solidFill>
                <a:latin typeface="Lato Light"/>
                <a:ea typeface="MS PGothic" panose="020B0600070205080204" pitchFamily="34" charset="-128"/>
              </a:defRPr>
            </a:lvl5pPr>
            <a:lvl6pPr marL="22844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6pPr>
            <a:lvl7pPr marL="27416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7pPr>
            <a:lvl8pPr marL="31988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8pPr>
            <a:lvl9pPr marL="36560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ctr" eaLnBrk="1" hangingPunct="1"/>
            <a:r>
              <a:rPr lang="en-US" altLang="zh-CN" sz="1799"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01</a:t>
            </a:r>
            <a:endParaRPr lang="zh-CN" altLang="zh-CN" sz="1799"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3" name="Shape 1321">
            <a:extLst>
              <a:ext uri="{FF2B5EF4-FFF2-40B4-BE49-F238E27FC236}">
                <a16:creationId xmlns:a16="http://schemas.microsoft.com/office/drawing/2014/main" id="{F7071789-183C-4602-9815-72D72477B7F2}"/>
              </a:ext>
            </a:extLst>
          </p:cNvPr>
          <p:cNvSpPr>
            <a:spLocks/>
          </p:cNvSpPr>
          <p:nvPr/>
        </p:nvSpPr>
        <p:spPr bwMode="auto">
          <a:xfrm>
            <a:off x="5314050" y="4352939"/>
            <a:ext cx="714279" cy="714376"/>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a:extLst/>
        </p:spPr>
        <p:txBody>
          <a:bodyPr lIns="0" tIns="0" rIns="0" bIns="0" anchor="ctr"/>
          <a:lstStyle/>
          <a:p>
            <a:pPr algn="ctr" defTabSz="438107"/>
            <a:r>
              <a:rPr lang="en-US" altLang="zh-CN" sz="1799"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sz="1799"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5</a:t>
            </a:r>
          </a:p>
        </p:txBody>
      </p:sp>
      <p:sp>
        <p:nvSpPr>
          <p:cNvPr id="14" name="Shape 1324">
            <a:extLst>
              <a:ext uri="{FF2B5EF4-FFF2-40B4-BE49-F238E27FC236}">
                <a16:creationId xmlns:a16="http://schemas.microsoft.com/office/drawing/2014/main" id="{5610156C-C350-4DD3-88AA-5A9DC08E480B}"/>
              </a:ext>
            </a:extLst>
          </p:cNvPr>
          <p:cNvSpPr>
            <a:spLocks/>
          </p:cNvSpPr>
          <p:nvPr/>
        </p:nvSpPr>
        <p:spPr bwMode="auto">
          <a:xfrm>
            <a:off x="6744989" y="4352939"/>
            <a:ext cx="714279" cy="714376"/>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4"/>
          </a:solidFill>
          <a:ln>
            <a:noFill/>
          </a:ln>
          <a:extLst/>
        </p:spPr>
        <p:txBody>
          <a:bodyPr lIns="0" tIns="0" rIns="0" bIns="0" anchor="ctr"/>
          <a:lstStyle/>
          <a:p>
            <a:pPr algn="ctr" defTabSz="438107"/>
            <a:r>
              <a:rPr lang="en-US" altLang="zh-CN" sz="1799"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sz="1799"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4</a:t>
            </a:r>
          </a:p>
        </p:txBody>
      </p:sp>
      <p:sp>
        <p:nvSpPr>
          <p:cNvPr id="15" name="Subtitle 2">
            <a:extLst>
              <a:ext uri="{FF2B5EF4-FFF2-40B4-BE49-F238E27FC236}">
                <a16:creationId xmlns:a16="http://schemas.microsoft.com/office/drawing/2014/main" id="{1931CDB0-6B2B-40B1-976F-28F0833E1FE7}"/>
              </a:ext>
            </a:extLst>
          </p:cNvPr>
          <p:cNvSpPr txBox="1">
            <a:spLocks/>
          </p:cNvSpPr>
          <p:nvPr/>
        </p:nvSpPr>
        <p:spPr bwMode="auto">
          <a:xfrm>
            <a:off x="7590220" y="2135998"/>
            <a:ext cx="2345214" cy="3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0" tIns="34279" rIns="68560" bIns="34279">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12522">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6" name="TextBox 46">
            <a:extLst>
              <a:ext uri="{FF2B5EF4-FFF2-40B4-BE49-F238E27FC236}">
                <a16:creationId xmlns:a16="http://schemas.microsoft.com/office/drawing/2014/main" id="{FB1891A9-1D30-40EB-AFBA-84A3F9E0E798}"/>
              </a:ext>
            </a:extLst>
          </p:cNvPr>
          <p:cNvSpPr txBox="1">
            <a:spLocks noChangeArrowheads="1"/>
          </p:cNvSpPr>
          <p:nvPr/>
        </p:nvSpPr>
        <p:spPr bwMode="auto">
          <a:xfrm>
            <a:off x="7593787" y="1883583"/>
            <a:ext cx="1747603" cy="2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7" name="Subtitle 2">
            <a:extLst>
              <a:ext uri="{FF2B5EF4-FFF2-40B4-BE49-F238E27FC236}">
                <a16:creationId xmlns:a16="http://schemas.microsoft.com/office/drawing/2014/main" id="{0AE90AA8-5C90-43E7-93EF-2F6FFE60BBE2}"/>
              </a:ext>
            </a:extLst>
          </p:cNvPr>
          <p:cNvSpPr txBox="1">
            <a:spLocks/>
          </p:cNvSpPr>
          <p:nvPr/>
        </p:nvSpPr>
        <p:spPr bwMode="auto">
          <a:xfrm>
            <a:off x="8258070" y="3388534"/>
            <a:ext cx="2345214" cy="3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0" tIns="34279" rIns="68560" bIns="34279">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12522">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TextBox 46">
            <a:extLst>
              <a:ext uri="{FF2B5EF4-FFF2-40B4-BE49-F238E27FC236}">
                <a16:creationId xmlns:a16="http://schemas.microsoft.com/office/drawing/2014/main" id="{2BD1613A-2BD1-42A0-B299-24C5527B3637}"/>
              </a:ext>
            </a:extLst>
          </p:cNvPr>
          <p:cNvSpPr txBox="1">
            <a:spLocks noChangeArrowheads="1"/>
          </p:cNvSpPr>
          <p:nvPr/>
        </p:nvSpPr>
        <p:spPr bwMode="auto">
          <a:xfrm>
            <a:off x="8261638" y="3136122"/>
            <a:ext cx="1747603" cy="2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9" name="Subtitle 2">
            <a:extLst>
              <a:ext uri="{FF2B5EF4-FFF2-40B4-BE49-F238E27FC236}">
                <a16:creationId xmlns:a16="http://schemas.microsoft.com/office/drawing/2014/main" id="{AFCCA1BA-E1B4-4672-84CF-67B8B80B5E27}"/>
              </a:ext>
            </a:extLst>
          </p:cNvPr>
          <p:cNvSpPr txBox="1">
            <a:spLocks/>
          </p:cNvSpPr>
          <p:nvPr/>
        </p:nvSpPr>
        <p:spPr bwMode="auto">
          <a:xfrm>
            <a:off x="7568791" y="4705365"/>
            <a:ext cx="2345214" cy="3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0" tIns="34279" rIns="68560" bIns="34279">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12522">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TextBox 46">
            <a:extLst>
              <a:ext uri="{FF2B5EF4-FFF2-40B4-BE49-F238E27FC236}">
                <a16:creationId xmlns:a16="http://schemas.microsoft.com/office/drawing/2014/main" id="{E7691988-1174-4D27-A164-F0255EF1B143}"/>
              </a:ext>
            </a:extLst>
          </p:cNvPr>
          <p:cNvSpPr txBox="1">
            <a:spLocks noChangeArrowheads="1"/>
          </p:cNvSpPr>
          <p:nvPr/>
        </p:nvSpPr>
        <p:spPr bwMode="auto">
          <a:xfrm>
            <a:off x="7572360" y="4452952"/>
            <a:ext cx="1747603" cy="2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1" name="Subtitle 2">
            <a:extLst>
              <a:ext uri="{FF2B5EF4-FFF2-40B4-BE49-F238E27FC236}">
                <a16:creationId xmlns:a16="http://schemas.microsoft.com/office/drawing/2014/main" id="{732A6DEA-95B0-430B-AC6E-6A1B5212B44F}"/>
              </a:ext>
            </a:extLst>
          </p:cNvPr>
          <p:cNvSpPr txBox="1">
            <a:spLocks/>
          </p:cNvSpPr>
          <p:nvPr/>
        </p:nvSpPr>
        <p:spPr bwMode="auto">
          <a:xfrm>
            <a:off x="2833124" y="2053842"/>
            <a:ext cx="2345214" cy="3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0" tIns="34279" rIns="68560" bIns="34279">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12522">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TextBox 46">
            <a:extLst>
              <a:ext uri="{FF2B5EF4-FFF2-40B4-BE49-F238E27FC236}">
                <a16:creationId xmlns:a16="http://schemas.microsoft.com/office/drawing/2014/main" id="{CAC571CE-622A-4297-AFF2-4972A110525D}"/>
              </a:ext>
            </a:extLst>
          </p:cNvPr>
          <p:cNvSpPr txBox="1">
            <a:spLocks noChangeArrowheads="1"/>
          </p:cNvSpPr>
          <p:nvPr/>
        </p:nvSpPr>
        <p:spPr bwMode="auto">
          <a:xfrm>
            <a:off x="3422401" y="1801431"/>
            <a:ext cx="1747603" cy="2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3" name="Subtitle 2">
            <a:extLst>
              <a:ext uri="{FF2B5EF4-FFF2-40B4-BE49-F238E27FC236}">
                <a16:creationId xmlns:a16="http://schemas.microsoft.com/office/drawing/2014/main" id="{E76F89DA-5727-4206-AE1B-089C296FBE37}"/>
              </a:ext>
            </a:extLst>
          </p:cNvPr>
          <p:cNvSpPr txBox="1">
            <a:spLocks/>
          </p:cNvSpPr>
          <p:nvPr/>
        </p:nvSpPr>
        <p:spPr bwMode="auto">
          <a:xfrm>
            <a:off x="2156941" y="3433778"/>
            <a:ext cx="2345214" cy="3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0" tIns="34279" rIns="68560" bIns="34279">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12522">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TextBox 46">
            <a:extLst>
              <a:ext uri="{FF2B5EF4-FFF2-40B4-BE49-F238E27FC236}">
                <a16:creationId xmlns:a16="http://schemas.microsoft.com/office/drawing/2014/main" id="{32A17705-5F1D-493C-A793-6929793BB6DD}"/>
              </a:ext>
            </a:extLst>
          </p:cNvPr>
          <p:cNvSpPr txBox="1">
            <a:spLocks noChangeArrowheads="1"/>
          </p:cNvSpPr>
          <p:nvPr/>
        </p:nvSpPr>
        <p:spPr bwMode="auto">
          <a:xfrm>
            <a:off x="2746217" y="3181365"/>
            <a:ext cx="1747603" cy="277000"/>
          </a:xfrm>
          <a:prstGeom prst="rect">
            <a:avLst/>
          </a:prstGeom>
          <a:extLst/>
        </p:spPr>
        <p:txBody>
          <a:bodyPr lIns="91430" tIns="45715" rIns="91430" bIns="45715">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5" name="Subtitle 2">
            <a:extLst>
              <a:ext uri="{FF2B5EF4-FFF2-40B4-BE49-F238E27FC236}">
                <a16:creationId xmlns:a16="http://schemas.microsoft.com/office/drawing/2014/main" id="{F0BC4FFA-9C7C-4A4D-BD9B-FA44F2C5AE03}"/>
              </a:ext>
            </a:extLst>
          </p:cNvPr>
          <p:cNvSpPr txBox="1">
            <a:spLocks/>
          </p:cNvSpPr>
          <p:nvPr/>
        </p:nvSpPr>
        <p:spPr bwMode="auto">
          <a:xfrm>
            <a:off x="2833124" y="4705365"/>
            <a:ext cx="2345214" cy="3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0" tIns="34279" rIns="68560" bIns="34279">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12522">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46">
            <a:extLst>
              <a:ext uri="{FF2B5EF4-FFF2-40B4-BE49-F238E27FC236}">
                <a16:creationId xmlns:a16="http://schemas.microsoft.com/office/drawing/2014/main" id="{BA393242-2D0D-49BE-8E78-C373EEEF8238}"/>
              </a:ext>
            </a:extLst>
          </p:cNvPr>
          <p:cNvSpPr txBox="1">
            <a:spLocks noChangeArrowheads="1"/>
          </p:cNvSpPr>
          <p:nvPr/>
        </p:nvSpPr>
        <p:spPr bwMode="auto">
          <a:xfrm>
            <a:off x="3422401" y="4452952"/>
            <a:ext cx="1747603" cy="277000"/>
          </a:xfrm>
          <a:prstGeom prst="rect">
            <a:avLst/>
          </a:prstGeom>
          <a:extLst/>
        </p:spPr>
        <p:txBody>
          <a:bodyPr lIns="91430" tIns="45715" rIns="91430" bIns="45715">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7" name="文本框 26">
            <a:extLst>
              <a:ext uri="{FF2B5EF4-FFF2-40B4-BE49-F238E27FC236}">
                <a16:creationId xmlns:a16="http://schemas.microsoft.com/office/drawing/2014/main" id="{DB8DC46F-DB56-41A0-98C5-209A2FF52FB0}"/>
              </a:ext>
            </a:extLst>
          </p:cNvPr>
          <p:cNvSpPr txBox="1"/>
          <p:nvPr/>
        </p:nvSpPr>
        <p:spPr>
          <a:xfrm>
            <a:off x="792434" y="388144"/>
            <a:ext cx="2077847" cy="400110"/>
          </a:xfrm>
          <a:prstGeom prst="rect">
            <a:avLst/>
          </a:prstGeom>
          <a:noFill/>
        </p:spPr>
        <p:txBody>
          <a:bodyPr wrap="square" rtlCol="0">
            <a:spAutoFit/>
          </a:bodyPr>
          <a:lstStyle/>
          <a:p>
            <a:r>
              <a:rPr lang="zh-CN" altLang="en-US" sz="2000" dirty="0"/>
              <a:t>点击输入标题</a:t>
            </a:r>
          </a:p>
        </p:txBody>
      </p:sp>
    </p:spTree>
    <p:extLst>
      <p:ext uri="{BB962C8B-B14F-4D97-AF65-F5344CB8AC3E}">
        <p14:creationId xmlns:p14="http://schemas.microsoft.com/office/powerpoint/2010/main" val="3748726380"/>
      </p:ext>
    </p:extLst>
  </p:cSld>
  <p:clrMapOvr>
    <a:masterClrMapping/>
  </p:clrMapOvr>
  <mc:AlternateContent xmlns:mc="http://schemas.openxmlformats.org/markup-compatibility/2006" xmlns:p14="http://schemas.microsoft.com/office/powerpoint/2010/main">
    <mc:Choice Requires="p14">
      <p:transition spd="slow" p14:dur="1250" advTm="0">
        <p:wipe/>
      </p:transition>
    </mc:Choice>
    <mc:Fallback xmlns="">
      <p:transition spd="slow"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Effect transition="in" filter="fade">
                                      <p:cBhvr>
                                        <p:cTn id="51" dur="500"/>
                                        <p:tgtEl>
                                          <p:spTgt spid="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Effect transition="in" filter="fade">
                                      <p:cBhvr>
                                        <p:cTn id="69" dur="500"/>
                                        <p:tgtEl>
                                          <p:spTgt spid="12"/>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fill="hold"/>
                                        <p:tgtEl>
                                          <p:spTgt spid="13"/>
                                        </p:tgtEl>
                                        <p:attrNameLst>
                                          <p:attrName>ppt_w</p:attrName>
                                        </p:attrNameLst>
                                      </p:cBhvr>
                                      <p:tavLst>
                                        <p:tav tm="0">
                                          <p:val>
                                            <p:fltVal val="0"/>
                                          </p:val>
                                        </p:tav>
                                        <p:tav tm="100000">
                                          <p:val>
                                            <p:strVal val="#ppt_w"/>
                                          </p:val>
                                        </p:tav>
                                      </p:tavLst>
                                    </p:anim>
                                    <p:anim calcmode="lin" valueType="num">
                                      <p:cBhvr>
                                        <p:cTn id="74" dur="500" fill="hold"/>
                                        <p:tgtEl>
                                          <p:spTgt spid="13"/>
                                        </p:tgtEl>
                                        <p:attrNameLst>
                                          <p:attrName>ppt_h</p:attrName>
                                        </p:attrNameLst>
                                      </p:cBhvr>
                                      <p:tavLst>
                                        <p:tav tm="0">
                                          <p:val>
                                            <p:fltVal val="0"/>
                                          </p:val>
                                        </p:tav>
                                        <p:tav tm="100000">
                                          <p:val>
                                            <p:strVal val="#ppt_h"/>
                                          </p:val>
                                        </p:tav>
                                      </p:tavLst>
                                    </p:anim>
                                    <p:animEffect transition="in" filter="fade">
                                      <p:cBhvr>
                                        <p:cTn id="75" dur="500"/>
                                        <p:tgtEl>
                                          <p:spTgt spid="13"/>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500" fill="hold"/>
                                        <p:tgtEl>
                                          <p:spTgt spid="14"/>
                                        </p:tgtEl>
                                        <p:attrNameLst>
                                          <p:attrName>ppt_w</p:attrName>
                                        </p:attrNameLst>
                                      </p:cBhvr>
                                      <p:tavLst>
                                        <p:tav tm="0">
                                          <p:val>
                                            <p:fltVal val="0"/>
                                          </p:val>
                                        </p:tav>
                                        <p:tav tm="100000">
                                          <p:val>
                                            <p:strVal val="#ppt_w"/>
                                          </p:val>
                                        </p:tav>
                                      </p:tavLst>
                                    </p:anim>
                                    <p:anim calcmode="lin" valueType="num">
                                      <p:cBhvr>
                                        <p:cTn id="80" dur="500" fill="hold"/>
                                        <p:tgtEl>
                                          <p:spTgt spid="14"/>
                                        </p:tgtEl>
                                        <p:attrNameLst>
                                          <p:attrName>ppt_h</p:attrName>
                                        </p:attrNameLst>
                                      </p:cBhvr>
                                      <p:tavLst>
                                        <p:tav tm="0">
                                          <p:val>
                                            <p:fltVal val="0"/>
                                          </p:val>
                                        </p:tav>
                                        <p:tav tm="100000">
                                          <p:val>
                                            <p:strVal val="#ppt_h"/>
                                          </p:val>
                                        </p:tav>
                                      </p:tavLst>
                                    </p:anim>
                                    <p:animEffect transition="in" filter="fade">
                                      <p:cBhvr>
                                        <p:cTn id="81" dur="500"/>
                                        <p:tgtEl>
                                          <p:spTgt spid="14"/>
                                        </p:tgtEl>
                                      </p:cBhvr>
                                    </p:animEffect>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1000"/>
                                        <p:tgtEl>
                                          <p:spTgt spid="22"/>
                                        </p:tgtEl>
                                      </p:cBhvr>
                                    </p:animEffect>
                                    <p:anim calcmode="lin" valueType="num">
                                      <p:cBhvr>
                                        <p:cTn id="86" dur="1000" fill="hold"/>
                                        <p:tgtEl>
                                          <p:spTgt spid="22"/>
                                        </p:tgtEl>
                                        <p:attrNameLst>
                                          <p:attrName>ppt_x</p:attrName>
                                        </p:attrNameLst>
                                      </p:cBhvr>
                                      <p:tavLst>
                                        <p:tav tm="0">
                                          <p:val>
                                            <p:strVal val="#ppt_x"/>
                                          </p:val>
                                        </p:tav>
                                        <p:tav tm="100000">
                                          <p:val>
                                            <p:strVal val="#ppt_x"/>
                                          </p:val>
                                        </p:tav>
                                      </p:tavLst>
                                    </p:anim>
                                    <p:anim calcmode="lin" valueType="num">
                                      <p:cBhvr>
                                        <p:cTn id="87" dur="1000" fill="hold"/>
                                        <p:tgtEl>
                                          <p:spTgt spid="22"/>
                                        </p:tgtEl>
                                        <p:attrNameLst>
                                          <p:attrName>ppt_y</p:attrName>
                                        </p:attrNameLst>
                                      </p:cBhvr>
                                      <p:tavLst>
                                        <p:tav tm="0">
                                          <p:val>
                                            <p:strVal val="#ppt_y+.1"/>
                                          </p:val>
                                        </p:tav>
                                        <p:tav tm="100000">
                                          <p:val>
                                            <p:strVal val="#ppt_y"/>
                                          </p:val>
                                        </p:tav>
                                      </p:tavLst>
                                    </p:anim>
                                  </p:childTnLst>
                                </p:cTn>
                              </p:par>
                            </p:childTnLst>
                          </p:cTn>
                        </p:par>
                        <p:par>
                          <p:cTn id="88" fill="hold">
                            <p:stCondLst>
                              <p:cond delay="7500"/>
                            </p:stCondLst>
                            <p:childTnLst>
                              <p:par>
                                <p:cTn id="89" presetID="42" presetClass="entr" presetSubtype="0"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1000"/>
                                        <p:tgtEl>
                                          <p:spTgt spid="21"/>
                                        </p:tgtEl>
                                      </p:cBhvr>
                                    </p:animEffect>
                                    <p:anim calcmode="lin" valueType="num">
                                      <p:cBhvr>
                                        <p:cTn id="92" dur="1000" fill="hold"/>
                                        <p:tgtEl>
                                          <p:spTgt spid="21"/>
                                        </p:tgtEl>
                                        <p:attrNameLst>
                                          <p:attrName>ppt_x</p:attrName>
                                        </p:attrNameLst>
                                      </p:cBhvr>
                                      <p:tavLst>
                                        <p:tav tm="0">
                                          <p:val>
                                            <p:strVal val="#ppt_x"/>
                                          </p:val>
                                        </p:tav>
                                        <p:tav tm="100000">
                                          <p:val>
                                            <p:strVal val="#ppt_x"/>
                                          </p:val>
                                        </p:tav>
                                      </p:tavLst>
                                    </p:anim>
                                    <p:anim calcmode="lin" valueType="num">
                                      <p:cBhvr>
                                        <p:cTn id="93" dur="1000" fill="hold"/>
                                        <p:tgtEl>
                                          <p:spTgt spid="21"/>
                                        </p:tgtEl>
                                        <p:attrNameLst>
                                          <p:attrName>ppt_y</p:attrName>
                                        </p:attrNameLst>
                                      </p:cBhvr>
                                      <p:tavLst>
                                        <p:tav tm="0">
                                          <p:val>
                                            <p:strVal val="#ppt_y+.1"/>
                                          </p:val>
                                        </p:tav>
                                        <p:tav tm="100000">
                                          <p:val>
                                            <p:strVal val="#ppt_y"/>
                                          </p:val>
                                        </p:tav>
                                      </p:tavLst>
                                    </p:anim>
                                  </p:childTnLst>
                                </p:cTn>
                              </p:par>
                            </p:childTnLst>
                          </p:cTn>
                        </p:par>
                        <p:par>
                          <p:cTn id="94" fill="hold">
                            <p:stCondLst>
                              <p:cond delay="8500"/>
                            </p:stCondLst>
                            <p:childTnLst>
                              <p:par>
                                <p:cTn id="95" presetID="42" presetClass="entr" presetSubtype="0"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1000"/>
                                        <p:tgtEl>
                                          <p:spTgt spid="24"/>
                                        </p:tgtEl>
                                      </p:cBhvr>
                                    </p:animEffect>
                                    <p:anim calcmode="lin" valueType="num">
                                      <p:cBhvr>
                                        <p:cTn id="98" dur="1000" fill="hold"/>
                                        <p:tgtEl>
                                          <p:spTgt spid="24"/>
                                        </p:tgtEl>
                                        <p:attrNameLst>
                                          <p:attrName>ppt_x</p:attrName>
                                        </p:attrNameLst>
                                      </p:cBhvr>
                                      <p:tavLst>
                                        <p:tav tm="0">
                                          <p:val>
                                            <p:strVal val="#ppt_x"/>
                                          </p:val>
                                        </p:tav>
                                        <p:tav tm="100000">
                                          <p:val>
                                            <p:strVal val="#ppt_x"/>
                                          </p:val>
                                        </p:tav>
                                      </p:tavLst>
                                    </p:anim>
                                    <p:anim calcmode="lin" valueType="num">
                                      <p:cBhvr>
                                        <p:cTn id="99" dur="1000" fill="hold"/>
                                        <p:tgtEl>
                                          <p:spTgt spid="24"/>
                                        </p:tgtEl>
                                        <p:attrNameLst>
                                          <p:attrName>ppt_y</p:attrName>
                                        </p:attrNameLst>
                                      </p:cBhvr>
                                      <p:tavLst>
                                        <p:tav tm="0">
                                          <p:val>
                                            <p:strVal val="#ppt_y+.1"/>
                                          </p:val>
                                        </p:tav>
                                        <p:tav tm="100000">
                                          <p:val>
                                            <p:strVal val="#ppt_y"/>
                                          </p:val>
                                        </p:tav>
                                      </p:tavLst>
                                    </p:anim>
                                  </p:childTnLst>
                                </p:cTn>
                              </p:par>
                            </p:childTnLst>
                          </p:cTn>
                        </p:par>
                        <p:par>
                          <p:cTn id="100" fill="hold">
                            <p:stCondLst>
                              <p:cond delay="9500"/>
                            </p:stCondLst>
                            <p:childTnLst>
                              <p:par>
                                <p:cTn id="101" presetID="42" presetClass="entr" presetSubtype="0"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1000"/>
                                        <p:tgtEl>
                                          <p:spTgt spid="23"/>
                                        </p:tgtEl>
                                      </p:cBhvr>
                                    </p:animEffect>
                                    <p:anim calcmode="lin" valueType="num">
                                      <p:cBhvr>
                                        <p:cTn id="104" dur="1000" fill="hold"/>
                                        <p:tgtEl>
                                          <p:spTgt spid="23"/>
                                        </p:tgtEl>
                                        <p:attrNameLst>
                                          <p:attrName>ppt_x</p:attrName>
                                        </p:attrNameLst>
                                      </p:cBhvr>
                                      <p:tavLst>
                                        <p:tav tm="0">
                                          <p:val>
                                            <p:strVal val="#ppt_x"/>
                                          </p:val>
                                        </p:tav>
                                        <p:tav tm="100000">
                                          <p:val>
                                            <p:strVal val="#ppt_x"/>
                                          </p:val>
                                        </p:tav>
                                      </p:tavLst>
                                    </p:anim>
                                    <p:anim calcmode="lin" valueType="num">
                                      <p:cBhvr>
                                        <p:cTn id="105" dur="1000" fill="hold"/>
                                        <p:tgtEl>
                                          <p:spTgt spid="23"/>
                                        </p:tgtEl>
                                        <p:attrNameLst>
                                          <p:attrName>ppt_y</p:attrName>
                                        </p:attrNameLst>
                                      </p:cBhvr>
                                      <p:tavLst>
                                        <p:tav tm="0">
                                          <p:val>
                                            <p:strVal val="#ppt_y+.1"/>
                                          </p:val>
                                        </p:tav>
                                        <p:tav tm="100000">
                                          <p:val>
                                            <p:strVal val="#ppt_y"/>
                                          </p:val>
                                        </p:tav>
                                      </p:tavLst>
                                    </p:anim>
                                  </p:childTnLst>
                                </p:cTn>
                              </p:par>
                            </p:childTnLst>
                          </p:cTn>
                        </p:par>
                        <p:par>
                          <p:cTn id="106" fill="hold">
                            <p:stCondLst>
                              <p:cond delay="10500"/>
                            </p:stCondLst>
                            <p:childTnLst>
                              <p:par>
                                <p:cTn id="107" presetID="42"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000"/>
                                        <p:tgtEl>
                                          <p:spTgt spid="26"/>
                                        </p:tgtEl>
                                      </p:cBhvr>
                                    </p:animEffect>
                                    <p:anim calcmode="lin" valueType="num">
                                      <p:cBhvr>
                                        <p:cTn id="110" dur="1000" fill="hold"/>
                                        <p:tgtEl>
                                          <p:spTgt spid="26"/>
                                        </p:tgtEl>
                                        <p:attrNameLst>
                                          <p:attrName>ppt_x</p:attrName>
                                        </p:attrNameLst>
                                      </p:cBhvr>
                                      <p:tavLst>
                                        <p:tav tm="0">
                                          <p:val>
                                            <p:strVal val="#ppt_x"/>
                                          </p:val>
                                        </p:tav>
                                        <p:tav tm="100000">
                                          <p:val>
                                            <p:strVal val="#ppt_x"/>
                                          </p:val>
                                        </p:tav>
                                      </p:tavLst>
                                    </p:anim>
                                    <p:anim calcmode="lin" valueType="num">
                                      <p:cBhvr>
                                        <p:cTn id="111" dur="1000" fill="hold"/>
                                        <p:tgtEl>
                                          <p:spTgt spid="26"/>
                                        </p:tgtEl>
                                        <p:attrNameLst>
                                          <p:attrName>ppt_y</p:attrName>
                                        </p:attrNameLst>
                                      </p:cBhvr>
                                      <p:tavLst>
                                        <p:tav tm="0">
                                          <p:val>
                                            <p:strVal val="#ppt_y+.1"/>
                                          </p:val>
                                        </p:tav>
                                        <p:tav tm="100000">
                                          <p:val>
                                            <p:strVal val="#ppt_y"/>
                                          </p:val>
                                        </p:tav>
                                      </p:tavLst>
                                    </p:anim>
                                  </p:childTnLst>
                                </p:cTn>
                              </p:par>
                            </p:childTnLst>
                          </p:cTn>
                        </p:par>
                        <p:par>
                          <p:cTn id="112" fill="hold">
                            <p:stCondLst>
                              <p:cond delay="11500"/>
                            </p:stCondLst>
                            <p:childTnLst>
                              <p:par>
                                <p:cTn id="113" presetID="42" presetClass="entr" presetSubtype="0" fill="hold" grpId="0" nodeType="after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1000"/>
                                        <p:tgtEl>
                                          <p:spTgt spid="25"/>
                                        </p:tgtEl>
                                      </p:cBhvr>
                                    </p:animEffect>
                                    <p:anim calcmode="lin" valueType="num">
                                      <p:cBhvr>
                                        <p:cTn id="116" dur="1000" fill="hold"/>
                                        <p:tgtEl>
                                          <p:spTgt spid="25"/>
                                        </p:tgtEl>
                                        <p:attrNameLst>
                                          <p:attrName>ppt_x</p:attrName>
                                        </p:attrNameLst>
                                      </p:cBhvr>
                                      <p:tavLst>
                                        <p:tav tm="0">
                                          <p:val>
                                            <p:strVal val="#ppt_x"/>
                                          </p:val>
                                        </p:tav>
                                        <p:tav tm="100000">
                                          <p:val>
                                            <p:strVal val="#ppt_x"/>
                                          </p:val>
                                        </p:tav>
                                      </p:tavLst>
                                    </p:anim>
                                    <p:anim calcmode="lin" valueType="num">
                                      <p:cBhvr>
                                        <p:cTn id="117" dur="1000" fill="hold"/>
                                        <p:tgtEl>
                                          <p:spTgt spid="25"/>
                                        </p:tgtEl>
                                        <p:attrNameLst>
                                          <p:attrName>ppt_y</p:attrName>
                                        </p:attrNameLst>
                                      </p:cBhvr>
                                      <p:tavLst>
                                        <p:tav tm="0">
                                          <p:val>
                                            <p:strVal val="#ppt_y+.1"/>
                                          </p:val>
                                        </p:tav>
                                        <p:tav tm="100000">
                                          <p:val>
                                            <p:strVal val="#ppt_y"/>
                                          </p:val>
                                        </p:tav>
                                      </p:tavLst>
                                    </p:anim>
                                  </p:childTnLst>
                                </p:cTn>
                              </p:par>
                            </p:childTnLst>
                          </p:cTn>
                        </p:par>
                        <p:par>
                          <p:cTn id="118" fill="hold">
                            <p:stCondLst>
                              <p:cond delay="12500"/>
                            </p:stCondLst>
                            <p:childTnLst>
                              <p:par>
                                <p:cTn id="119" presetID="42" presetClass="entr" presetSubtype="0" fill="hold" grpId="0" nodeType="afterEffect">
                                  <p:stCondLst>
                                    <p:cond delay="0"/>
                                  </p:stCondLst>
                                  <p:childTnLst>
                                    <p:set>
                                      <p:cBhvr>
                                        <p:cTn id="120" dur="1" fill="hold">
                                          <p:stCondLst>
                                            <p:cond delay="0"/>
                                          </p:stCondLst>
                                        </p:cTn>
                                        <p:tgtEl>
                                          <p:spTgt spid="16"/>
                                        </p:tgtEl>
                                        <p:attrNameLst>
                                          <p:attrName>style.visibility</p:attrName>
                                        </p:attrNameLst>
                                      </p:cBhvr>
                                      <p:to>
                                        <p:strVal val="visible"/>
                                      </p:to>
                                    </p:set>
                                    <p:animEffect transition="in" filter="fade">
                                      <p:cBhvr>
                                        <p:cTn id="121" dur="1000"/>
                                        <p:tgtEl>
                                          <p:spTgt spid="16"/>
                                        </p:tgtEl>
                                      </p:cBhvr>
                                    </p:animEffect>
                                    <p:anim calcmode="lin" valueType="num">
                                      <p:cBhvr>
                                        <p:cTn id="122" dur="1000" fill="hold"/>
                                        <p:tgtEl>
                                          <p:spTgt spid="16"/>
                                        </p:tgtEl>
                                        <p:attrNameLst>
                                          <p:attrName>ppt_x</p:attrName>
                                        </p:attrNameLst>
                                      </p:cBhvr>
                                      <p:tavLst>
                                        <p:tav tm="0">
                                          <p:val>
                                            <p:strVal val="#ppt_x"/>
                                          </p:val>
                                        </p:tav>
                                        <p:tav tm="100000">
                                          <p:val>
                                            <p:strVal val="#ppt_x"/>
                                          </p:val>
                                        </p:tav>
                                      </p:tavLst>
                                    </p:anim>
                                    <p:anim calcmode="lin" valueType="num">
                                      <p:cBhvr>
                                        <p:cTn id="123" dur="1000" fill="hold"/>
                                        <p:tgtEl>
                                          <p:spTgt spid="16"/>
                                        </p:tgtEl>
                                        <p:attrNameLst>
                                          <p:attrName>ppt_y</p:attrName>
                                        </p:attrNameLst>
                                      </p:cBhvr>
                                      <p:tavLst>
                                        <p:tav tm="0">
                                          <p:val>
                                            <p:strVal val="#ppt_y+.1"/>
                                          </p:val>
                                        </p:tav>
                                        <p:tav tm="100000">
                                          <p:val>
                                            <p:strVal val="#ppt_y"/>
                                          </p:val>
                                        </p:tav>
                                      </p:tavLst>
                                    </p:anim>
                                  </p:childTnLst>
                                </p:cTn>
                              </p:par>
                            </p:childTnLst>
                          </p:cTn>
                        </p:par>
                        <p:par>
                          <p:cTn id="124" fill="hold">
                            <p:stCondLst>
                              <p:cond delay="13500"/>
                            </p:stCondLst>
                            <p:childTnLst>
                              <p:par>
                                <p:cTn id="125" presetID="42" presetClass="entr" presetSubtype="0" fill="hold" grpId="0" nodeType="afterEffect">
                                  <p:stCondLst>
                                    <p:cond delay="0"/>
                                  </p:stCondLst>
                                  <p:childTnLst>
                                    <p:set>
                                      <p:cBhvr>
                                        <p:cTn id="126" dur="1" fill="hold">
                                          <p:stCondLst>
                                            <p:cond delay="0"/>
                                          </p:stCondLst>
                                        </p:cTn>
                                        <p:tgtEl>
                                          <p:spTgt spid="15"/>
                                        </p:tgtEl>
                                        <p:attrNameLst>
                                          <p:attrName>style.visibility</p:attrName>
                                        </p:attrNameLst>
                                      </p:cBhvr>
                                      <p:to>
                                        <p:strVal val="visible"/>
                                      </p:to>
                                    </p:set>
                                    <p:animEffect transition="in" filter="fade">
                                      <p:cBhvr>
                                        <p:cTn id="127" dur="1000"/>
                                        <p:tgtEl>
                                          <p:spTgt spid="15"/>
                                        </p:tgtEl>
                                      </p:cBhvr>
                                    </p:animEffect>
                                    <p:anim calcmode="lin" valueType="num">
                                      <p:cBhvr>
                                        <p:cTn id="128" dur="1000" fill="hold"/>
                                        <p:tgtEl>
                                          <p:spTgt spid="15"/>
                                        </p:tgtEl>
                                        <p:attrNameLst>
                                          <p:attrName>ppt_x</p:attrName>
                                        </p:attrNameLst>
                                      </p:cBhvr>
                                      <p:tavLst>
                                        <p:tav tm="0">
                                          <p:val>
                                            <p:strVal val="#ppt_x"/>
                                          </p:val>
                                        </p:tav>
                                        <p:tav tm="100000">
                                          <p:val>
                                            <p:strVal val="#ppt_x"/>
                                          </p:val>
                                        </p:tav>
                                      </p:tavLst>
                                    </p:anim>
                                    <p:anim calcmode="lin" valueType="num">
                                      <p:cBhvr>
                                        <p:cTn id="129" dur="1000" fill="hold"/>
                                        <p:tgtEl>
                                          <p:spTgt spid="15"/>
                                        </p:tgtEl>
                                        <p:attrNameLst>
                                          <p:attrName>ppt_y</p:attrName>
                                        </p:attrNameLst>
                                      </p:cBhvr>
                                      <p:tavLst>
                                        <p:tav tm="0">
                                          <p:val>
                                            <p:strVal val="#ppt_y+.1"/>
                                          </p:val>
                                        </p:tav>
                                        <p:tav tm="100000">
                                          <p:val>
                                            <p:strVal val="#ppt_y"/>
                                          </p:val>
                                        </p:tav>
                                      </p:tavLst>
                                    </p:anim>
                                  </p:childTnLst>
                                </p:cTn>
                              </p:par>
                            </p:childTnLst>
                          </p:cTn>
                        </p:par>
                        <p:par>
                          <p:cTn id="130" fill="hold">
                            <p:stCondLst>
                              <p:cond delay="14500"/>
                            </p:stCondLst>
                            <p:childTnLst>
                              <p:par>
                                <p:cTn id="131" presetID="42" presetClass="entr" presetSubtype="0" fill="hold" grpId="0" nodeType="afterEffect">
                                  <p:stCondLst>
                                    <p:cond delay="0"/>
                                  </p:stCondLst>
                                  <p:childTnLst>
                                    <p:set>
                                      <p:cBhvr>
                                        <p:cTn id="132" dur="1" fill="hold">
                                          <p:stCondLst>
                                            <p:cond delay="0"/>
                                          </p:stCondLst>
                                        </p:cTn>
                                        <p:tgtEl>
                                          <p:spTgt spid="17"/>
                                        </p:tgtEl>
                                        <p:attrNameLst>
                                          <p:attrName>style.visibility</p:attrName>
                                        </p:attrNameLst>
                                      </p:cBhvr>
                                      <p:to>
                                        <p:strVal val="visible"/>
                                      </p:to>
                                    </p:set>
                                    <p:animEffect transition="in" filter="fade">
                                      <p:cBhvr>
                                        <p:cTn id="133" dur="1000"/>
                                        <p:tgtEl>
                                          <p:spTgt spid="17"/>
                                        </p:tgtEl>
                                      </p:cBhvr>
                                    </p:animEffect>
                                    <p:anim calcmode="lin" valueType="num">
                                      <p:cBhvr>
                                        <p:cTn id="134" dur="1000" fill="hold"/>
                                        <p:tgtEl>
                                          <p:spTgt spid="17"/>
                                        </p:tgtEl>
                                        <p:attrNameLst>
                                          <p:attrName>ppt_x</p:attrName>
                                        </p:attrNameLst>
                                      </p:cBhvr>
                                      <p:tavLst>
                                        <p:tav tm="0">
                                          <p:val>
                                            <p:strVal val="#ppt_x"/>
                                          </p:val>
                                        </p:tav>
                                        <p:tav tm="100000">
                                          <p:val>
                                            <p:strVal val="#ppt_x"/>
                                          </p:val>
                                        </p:tav>
                                      </p:tavLst>
                                    </p:anim>
                                    <p:anim calcmode="lin" valueType="num">
                                      <p:cBhvr>
                                        <p:cTn id="135" dur="1000" fill="hold"/>
                                        <p:tgtEl>
                                          <p:spTgt spid="17"/>
                                        </p:tgtEl>
                                        <p:attrNameLst>
                                          <p:attrName>ppt_y</p:attrName>
                                        </p:attrNameLst>
                                      </p:cBhvr>
                                      <p:tavLst>
                                        <p:tav tm="0">
                                          <p:val>
                                            <p:strVal val="#ppt_y+.1"/>
                                          </p:val>
                                        </p:tav>
                                        <p:tav tm="100000">
                                          <p:val>
                                            <p:strVal val="#ppt_y"/>
                                          </p:val>
                                        </p:tav>
                                      </p:tavLst>
                                    </p:anim>
                                  </p:childTnLst>
                                </p:cTn>
                              </p:par>
                            </p:childTnLst>
                          </p:cTn>
                        </p:par>
                        <p:par>
                          <p:cTn id="136" fill="hold">
                            <p:stCondLst>
                              <p:cond delay="15500"/>
                            </p:stCondLst>
                            <p:childTnLst>
                              <p:par>
                                <p:cTn id="137" presetID="42" presetClass="entr" presetSubtype="0" fill="hold" grpId="0" nodeType="afterEffect">
                                  <p:stCondLst>
                                    <p:cond delay="0"/>
                                  </p:stCondLst>
                                  <p:childTnLst>
                                    <p:set>
                                      <p:cBhvr>
                                        <p:cTn id="138" dur="1" fill="hold">
                                          <p:stCondLst>
                                            <p:cond delay="0"/>
                                          </p:stCondLst>
                                        </p:cTn>
                                        <p:tgtEl>
                                          <p:spTgt spid="18"/>
                                        </p:tgtEl>
                                        <p:attrNameLst>
                                          <p:attrName>style.visibility</p:attrName>
                                        </p:attrNameLst>
                                      </p:cBhvr>
                                      <p:to>
                                        <p:strVal val="visible"/>
                                      </p:to>
                                    </p:set>
                                    <p:animEffect transition="in" filter="fade">
                                      <p:cBhvr>
                                        <p:cTn id="139" dur="1000"/>
                                        <p:tgtEl>
                                          <p:spTgt spid="18"/>
                                        </p:tgtEl>
                                      </p:cBhvr>
                                    </p:animEffect>
                                    <p:anim calcmode="lin" valueType="num">
                                      <p:cBhvr>
                                        <p:cTn id="140" dur="1000" fill="hold"/>
                                        <p:tgtEl>
                                          <p:spTgt spid="18"/>
                                        </p:tgtEl>
                                        <p:attrNameLst>
                                          <p:attrName>ppt_x</p:attrName>
                                        </p:attrNameLst>
                                      </p:cBhvr>
                                      <p:tavLst>
                                        <p:tav tm="0">
                                          <p:val>
                                            <p:strVal val="#ppt_x"/>
                                          </p:val>
                                        </p:tav>
                                        <p:tav tm="100000">
                                          <p:val>
                                            <p:strVal val="#ppt_x"/>
                                          </p:val>
                                        </p:tav>
                                      </p:tavLst>
                                    </p:anim>
                                    <p:anim calcmode="lin" valueType="num">
                                      <p:cBhvr>
                                        <p:cTn id="141" dur="1000" fill="hold"/>
                                        <p:tgtEl>
                                          <p:spTgt spid="18"/>
                                        </p:tgtEl>
                                        <p:attrNameLst>
                                          <p:attrName>ppt_y</p:attrName>
                                        </p:attrNameLst>
                                      </p:cBhvr>
                                      <p:tavLst>
                                        <p:tav tm="0">
                                          <p:val>
                                            <p:strVal val="#ppt_y+.1"/>
                                          </p:val>
                                        </p:tav>
                                        <p:tav tm="100000">
                                          <p:val>
                                            <p:strVal val="#ppt_y"/>
                                          </p:val>
                                        </p:tav>
                                      </p:tavLst>
                                    </p:anim>
                                  </p:childTnLst>
                                </p:cTn>
                              </p:par>
                            </p:childTnLst>
                          </p:cTn>
                        </p:par>
                        <p:par>
                          <p:cTn id="142" fill="hold">
                            <p:stCondLst>
                              <p:cond delay="16500"/>
                            </p:stCondLst>
                            <p:childTnLst>
                              <p:par>
                                <p:cTn id="143" presetID="42" presetClass="entr" presetSubtype="0" fill="hold" grpId="0" nodeType="afterEffect">
                                  <p:stCondLst>
                                    <p:cond delay="0"/>
                                  </p:stCondLst>
                                  <p:childTnLst>
                                    <p:set>
                                      <p:cBhvr>
                                        <p:cTn id="144" dur="1" fill="hold">
                                          <p:stCondLst>
                                            <p:cond delay="0"/>
                                          </p:stCondLst>
                                        </p:cTn>
                                        <p:tgtEl>
                                          <p:spTgt spid="19"/>
                                        </p:tgtEl>
                                        <p:attrNameLst>
                                          <p:attrName>style.visibility</p:attrName>
                                        </p:attrNameLst>
                                      </p:cBhvr>
                                      <p:to>
                                        <p:strVal val="visible"/>
                                      </p:to>
                                    </p:set>
                                    <p:animEffect transition="in" filter="fade">
                                      <p:cBhvr>
                                        <p:cTn id="145" dur="1000"/>
                                        <p:tgtEl>
                                          <p:spTgt spid="19"/>
                                        </p:tgtEl>
                                      </p:cBhvr>
                                    </p:animEffect>
                                    <p:anim calcmode="lin" valueType="num">
                                      <p:cBhvr>
                                        <p:cTn id="146" dur="1000" fill="hold"/>
                                        <p:tgtEl>
                                          <p:spTgt spid="19"/>
                                        </p:tgtEl>
                                        <p:attrNameLst>
                                          <p:attrName>ppt_x</p:attrName>
                                        </p:attrNameLst>
                                      </p:cBhvr>
                                      <p:tavLst>
                                        <p:tav tm="0">
                                          <p:val>
                                            <p:strVal val="#ppt_x"/>
                                          </p:val>
                                        </p:tav>
                                        <p:tav tm="100000">
                                          <p:val>
                                            <p:strVal val="#ppt_x"/>
                                          </p:val>
                                        </p:tav>
                                      </p:tavLst>
                                    </p:anim>
                                    <p:anim calcmode="lin" valueType="num">
                                      <p:cBhvr>
                                        <p:cTn id="147" dur="1000" fill="hold"/>
                                        <p:tgtEl>
                                          <p:spTgt spid="19"/>
                                        </p:tgtEl>
                                        <p:attrNameLst>
                                          <p:attrName>ppt_y</p:attrName>
                                        </p:attrNameLst>
                                      </p:cBhvr>
                                      <p:tavLst>
                                        <p:tav tm="0">
                                          <p:val>
                                            <p:strVal val="#ppt_y+.1"/>
                                          </p:val>
                                        </p:tav>
                                        <p:tav tm="100000">
                                          <p:val>
                                            <p:strVal val="#ppt_y"/>
                                          </p:val>
                                        </p:tav>
                                      </p:tavLst>
                                    </p:anim>
                                  </p:childTnLst>
                                </p:cTn>
                              </p:par>
                            </p:childTnLst>
                          </p:cTn>
                        </p:par>
                        <p:par>
                          <p:cTn id="148" fill="hold">
                            <p:stCondLst>
                              <p:cond delay="17500"/>
                            </p:stCondLst>
                            <p:childTnLst>
                              <p:par>
                                <p:cTn id="149" presetID="42" presetClass="entr" presetSubtype="0" fill="hold" grpId="0" nodeType="afterEffect">
                                  <p:stCondLst>
                                    <p:cond delay="0"/>
                                  </p:stCondLst>
                                  <p:childTnLst>
                                    <p:set>
                                      <p:cBhvr>
                                        <p:cTn id="150" dur="1" fill="hold">
                                          <p:stCondLst>
                                            <p:cond delay="0"/>
                                          </p:stCondLst>
                                        </p:cTn>
                                        <p:tgtEl>
                                          <p:spTgt spid="20"/>
                                        </p:tgtEl>
                                        <p:attrNameLst>
                                          <p:attrName>style.visibility</p:attrName>
                                        </p:attrNameLst>
                                      </p:cBhvr>
                                      <p:to>
                                        <p:strVal val="visible"/>
                                      </p:to>
                                    </p:set>
                                    <p:animEffect transition="in" filter="fade">
                                      <p:cBhvr>
                                        <p:cTn id="151" dur="1000"/>
                                        <p:tgtEl>
                                          <p:spTgt spid="20"/>
                                        </p:tgtEl>
                                      </p:cBhvr>
                                    </p:animEffect>
                                    <p:anim calcmode="lin" valueType="num">
                                      <p:cBhvr>
                                        <p:cTn id="152" dur="1000" fill="hold"/>
                                        <p:tgtEl>
                                          <p:spTgt spid="20"/>
                                        </p:tgtEl>
                                        <p:attrNameLst>
                                          <p:attrName>ppt_x</p:attrName>
                                        </p:attrNameLst>
                                      </p:cBhvr>
                                      <p:tavLst>
                                        <p:tav tm="0">
                                          <p:val>
                                            <p:strVal val="#ppt_x"/>
                                          </p:val>
                                        </p:tav>
                                        <p:tav tm="100000">
                                          <p:val>
                                            <p:strVal val="#ppt_x"/>
                                          </p:val>
                                        </p:tav>
                                      </p:tavLst>
                                    </p:anim>
                                    <p:anim calcmode="lin" valueType="num">
                                      <p:cBhvr>
                                        <p:cTn id="1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516CACA-BC8E-430F-BA92-F8E29B9052DD}"/>
              </a:ext>
            </a:extLst>
          </p:cNvPr>
          <p:cNvPicPr>
            <a:picLocks noChangeAspect="1"/>
          </p:cNvPicPr>
          <p:nvPr/>
        </p:nvPicPr>
        <p:blipFill rotWithShape="1">
          <a:blip r:embed="rId2">
            <a:extLst>
              <a:ext uri="{28A0092B-C50C-407E-A947-70E740481C1C}">
                <a14:useLocalDpi xmlns:a14="http://schemas.microsoft.com/office/drawing/2010/main" val="0"/>
              </a:ext>
            </a:extLst>
          </a:blip>
          <a:srcRect t="45705"/>
          <a:stretch/>
        </p:blipFill>
        <p:spPr>
          <a:xfrm>
            <a:off x="8430016" y="4063931"/>
            <a:ext cx="2703029" cy="2036446"/>
          </a:xfrm>
          <a:prstGeom prst="rect">
            <a:avLst/>
          </a:prstGeom>
        </p:spPr>
      </p:pic>
      <p:sp>
        <p:nvSpPr>
          <p:cNvPr id="7" name="TextBox 8">
            <a:extLst>
              <a:ext uri="{FF2B5EF4-FFF2-40B4-BE49-F238E27FC236}">
                <a16:creationId xmlns:a16="http://schemas.microsoft.com/office/drawing/2014/main" id="{00E7A6DF-AD54-40C5-80B5-E2CC4BB8B630}"/>
              </a:ext>
            </a:extLst>
          </p:cNvPr>
          <p:cNvSpPr txBox="1"/>
          <p:nvPr/>
        </p:nvSpPr>
        <p:spPr>
          <a:xfrm>
            <a:off x="1314169" y="1806208"/>
            <a:ext cx="3093531" cy="307777"/>
          </a:xfrm>
          <a:prstGeom prst="rect">
            <a:avLst/>
          </a:prstGeom>
          <a:noFill/>
        </p:spPr>
        <p:txBody>
          <a:bodyPr wrap="square" rtlCol="0">
            <a:spAutoFit/>
          </a:bodyPr>
          <a:lstStyle/>
          <a:p>
            <a:r>
              <a:rPr lang="en-US" sz="1400" spc="300" dirty="0">
                <a:solidFill>
                  <a:schemeClr val="tx2"/>
                </a:solidFill>
                <a:latin typeface="Montserrat" charset="0"/>
                <a:ea typeface="Montserrat" charset="0"/>
                <a:cs typeface="Montserrat" charset="0"/>
              </a:rPr>
              <a:t>You Can Write </a:t>
            </a:r>
            <a:r>
              <a:rPr lang="en-US" sz="1400" b="1" spc="300" dirty="0">
                <a:solidFill>
                  <a:schemeClr val="tx2"/>
                </a:solidFill>
                <a:latin typeface="Montserrat Extra" charset="0"/>
                <a:ea typeface="Montserrat Extra" charset="0"/>
                <a:cs typeface="Montserrat Extra" charset="0"/>
              </a:rPr>
              <a:t>Here</a:t>
            </a:r>
          </a:p>
        </p:txBody>
      </p:sp>
      <p:sp>
        <p:nvSpPr>
          <p:cNvPr id="8" name="TextBox 10">
            <a:extLst>
              <a:ext uri="{FF2B5EF4-FFF2-40B4-BE49-F238E27FC236}">
                <a16:creationId xmlns:a16="http://schemas.microsoft.com/office/drawing/2014/main" id="{70D47BAC-2078-47FA-8129-74AD87F0C649}"/>
              </a:ext>
            </a:extLst>
          </p:cNvPr>
          <p:cNvSpPr txBox="1"/>
          <p:nvPr/>
        </p:nvSpPr>
        <p:spPr>
          <a:xfrm>
            <a:off x="1228825" y="2163129"/>
            <a:ext cx="8343202" cy="1154162"/>
          </a:xfrm>
          <a:prstGeom prst="rect">
            <a:avLst/>
          </a:prstGeom>
          <a:noFill/>
        </p:spPr>
        <p:txBody>
          <a:bodyPr wrap="square" rtlCol="0">
            <a:spAutoFit/>
          </a:bodyPr>
          <a:lstStyle/>
          <a:p>
            <a:r>
              <a:rPr lang="en-US" sz="6900" b="1" dirty="0">
                <a:solidFill>
                  <a:schemeClr val="tx2"/>
                </a:solidFill>
                <a:latin typeface="Montserrat" charset="0"/>
                <a:ea typeface="Montserrat" charset="0"/>
                <a:cs typeface="Montserrat" charset="0"/>
              </a:rPr>
              <a:t>A bit of history</a:t>
            </a:r>
          </a:p>
        </p:txBody>
      </p:sp>
      <p:cxnSp>
        <p:nvCxnSpPr>
          <p:cNvPr id="9" name="Straight Connector 4">
            <a:extLst>
              <a:ext uri="{FF2B5EF4-FFF2-40B4-BE49-F238E27FC236}">
                <a16:creationId xmlns:a16="http://schemas.microsoft.com/office/drawing/2014/main" id="{80B1555F-DFE8-4A44-9A50-B592072F6828}"/>
              </a:ext>
            </a:extLst>
          </p:cNvPr>
          <p:cNvCxnSpPr>
            <a:cxnSpLocks/>
          </p:cNvCxnSpPr>
          <p:nvPr/>
        </p:nvCxnSpPr>
        <p:spPr>
          <a:xfrm>
            <a:off x="7439302" y="2300141"/>
            <a:ext cx="0" cy="9809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2">
            <a:extLst>
              <a:ext uri="{FF2B5EF4-FFF2-40B4-BE49-F238E27FC236}">
                <a16:creationId xmlns:a16="http://schemas.microsoft.com/office/drawing/2014/main" id="{394A8B19-4429-403C-A4DE-DD667FA26D53}"/>
              </a:ext>
            </a:extLst>
          </p:cNvPr>
          <p:cNvCxnSpPr>
            <a:cxnSpLocks/>
          </p:cNvCxnSpPr>
          <p:nvPr/>
        </p:nvCxnSpPr>
        <p:spPr>
          <a:xfrm>
            <a:off x="1194123" y="3468472"/>
            <a:ext cx="10068647"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TextBox 18">
            <a:extLst>
              <a:ext uri="{FF2B5EF4-FFF2-40B4-BE49-F238E27FC236}">
                <a16:creationId xmlns:a16="http://schemas.microsoft.com/office/drawing/2014/main" id="{FF0E4348-10A6-4CED-A1DF-51EE5735E2DC}"/>
              </a:ext>
            </a:extLst>
          </p:cNvPr>
          <p:cNvSpPr txBox="1"/>
          <p:nvPr/>
        </p:nvSpPr>
        <p:spPr>
          <a:xfrm rot="16200000">
            <a:off x="-1177999" y="2488372"/>
            <a:ext cx="3093531" cy="246221"/>
          </a:xfrm>
          <a:prstGeom prst="rect">
            <a:avLst/>
          </a:prstGeom>
          <a:noFill/>
        </p:spPr>
        <p:txBody>
          <a:bodyPr wrap="square" rtlCol="0">
            <a:spAutoFit/>
          </a:bodyPr>
          <a:lstStyle/>
          <a:p>
            <a:r>
              <a:rPr lang="en-US" sz="1000" b="1" spc="300">
                <a:latin typeface="Montserrat" charset="0"/>
                <a:ea typeface="Montserrat" charset="0"/>
                <a:cs typeface="Montserrat" charset="0"/>
              </a:rPr>
              <a:t>WRITE SOMETHING</a:t>
            </a:r>
            <a:endParaRPr lang="en-US" sz="1000" b="1" spc="300" dirty="0">
              <a:latin typeface="Montserrat" charset="0"/>
              <a:ea typeface="Montserrat" charset="0"/>
              <a:cs typeface="Montserrat" charset="0"/>
            </a:endParaRPr>
          </a:p>
        </p:txBody>
      </p:sp>
      <p:pic>
        <p:nvPicPr>
          <p:cNvPr id="23" name="图片 22">
            <a:extLst>
              <a:ext uri="{FF2B5EF4-FFF2-40B4-BE49-F238E27FC236}">
                <a16:creationId xmlns:a16="http://schemas.microsoft.com/office/drawing/2014/main" id="{DE776409-250C-4B09-AAEF-7C3C1526ED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30016" y="1416489"/>
            <a:ext cx="2699659" cy="1799773"/>
          </a:xfrm>
          <a:prstGeom prst="rect">
            <a:avLst/>
          </a:prstGeom>
        </p:spPr>
      </p:pic>
      <p:sp>
        <p:nvSpPr>
          <p:cNvPr id="2" name="文本框 1">
            <a:extLst>
              <a:ext uri="{FF2B5EF4-FFF2-40B4-BE49-F238E27FC236}">
                <a16:creationId xmlns:a16="http://schemas.microsoft.com/office/drawing/2014/main" id="{E9C6DA45-91E0-478C-94DB-5FE6D9DE3E16}"/>
              </a:ext>
            </a:extLst>
          </p:cNvPr>
          <p:cNvSpPr txBox="1"/>
          <p:nvPr/>
        </p:nvSpPr>
        <p:spPr>
          <a:xfrm>
            <a:off x="1560566" y="3628350"/>
            <a:ext cx="777777" cy="769441"/>
          </a:xfrm>
          <a:prstGeom prst="rect">
            <a:avLst/>
          </a:prstGeom>
          <a:noFill/>
        </p:spPr>
        <p:txBody>
          <a:bodyPr wrap="none" rtlCol="0">
            <a:spAutoFit/>
          </a:bodyPr>
          <a:lstStyle/>
          <a:p>
            <a:r>
              <a:rPr lang="en-US" altLang="zh-CN" sz="4400" dirty="0"/>
              <a:t>03</a:t>
            </a:r>
            <a:endParaRPr lang="zh-CN" altLang="en-US" sz="4400" dirty="0"/>
          </a:p>
        </p:txBody>
      </p:sp>
      <p:sp>
        <p:nvSpPr>
          <p:cNvPr id="3" name="文本框 2">
            <a:extLst>
              <a:ext uri="{FF2B5EF4-FFF2-40B4-BE49-F238E27FC236}">
                <a16:creationId xmlns:a16="http://schemas.microsoft.com/office/drawing/2014/main" id="{3021FBD8-8E0F-4F29-B008-C2D6D4348E30}"/>
              </a:ext>
            </a:extLst>
          </p:cNvPr>
          <p:cNvSpPr txBox="1"/>
          <p:nvPr/>
        </p:nvSpPr>
        <p:spPr>
          <a:xfrm>
            <a:off x="2382570" y="3720683"/>
            <a:ext cx="2646878" cy="584775"/>
          </a:xfrm>
          <a:prstGeom prst="rect">
            <a:avLst/>
          </a:prstGeom>
          <a:noFill/>
        </p:spPr>
        <p:txBody>
          <a:bodyPr wrap="none" rtlCol="0">
            <a:spAutoFit/>
          </a:bodyPr>
          <a:lstStyle/>
          <a:p>
            <a:r>
              <a:rPr lang="zh-CN" altLang="en-US" sz="3200" dirty="0">
                <a:latin typeface="华文中宋" panose="02010600040101010101" pitchFamily="2" charset="-122"/>
                <a:ea typeface="华文中宋" panose="02010600040101010101" pitchFamily="2" charset="-122"/>
              </a:rPr>
              <a:t>我的思路灵感</a:t>
            </a:r>
          </a:p>
        </p:txBody>
      </p:sp>
    </p:spTree>
    <p:extLst>
      <p:ext uri="{BB962C8B-B14F-4D97-AF65-F5344CB8AC3E}">
        <p14:creationId xmlns:p14="http://schemas.microsoft.com/office/powerpoint/2010/main" val="41442666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00"/>
                                        <p:tgtEl>
                                          <p:spTgt spid="23"/>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down)">
                                      <p:cBhvr>
                                        <p:cTn id="35" dur="500"/>
                                        <p:tgtEl>
                                          <p:spTgt spid="2"/>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59780" y="1945814"/>
            <a:ext cx="3851024" cy="4227977"/>
            <a:chOff x="3119835" y="1459360"/>
            <a:chExt cx="2888268" cy="3170983"/>
          </a:xfrm>
        </p:grpSpPr>
        <p:grpSp>
          <p:nvGrpSpPr>
            <p:cNvPr id="4" name="组合 3"/>
            <p:cNvGrpSpPr/>
            <p:nvPr/>
          </p:nvGrpSpPr>
          <p:grpSpPr>
            <a:xfrm>
              <a:off x="3708758" y="1971672"/>
              <a:ext cx="1731780" cy="2658671"/>
              <a:chOff x="2043906" y="2184400"/>
              <a:chExt cx="2185988" cy="3355982"/>
            </a:xfrm>
          </p:grpSpPr>
          <p:grpSp>
            <p:nvGrpSpPr>
              <p:cNvPr id="30" name="组合 29"/>
              <p:cNvGrpSpPr>
                <a:grpSpLocks noChangeAspect="1"/>
              </p:cNvGrpSpPr>
              <p:nvPr/>
            </p:nvGrpSpPr>
            <p:grpSpPr bwMode="auto">
              <a:xfrm>
                <a:off x="2043906" y="2184400"/>
                <a:ext cx="2185988" cy="2435225"/>
                <a:chOff x="1068" y="723"/>
                <a:chExt cx="1377" cy="1534"/>
              </a:xfrm>
            </p:grpSpPr>
            <p:sp>
              <p:nvSpPr>
                <p:cNvPr id="48" name="任意多边形: 形状 47"/>
                <p:cNvSpPr/>
                <p:nvPr/>
              </p:nvSpPr>
              <p:spPr bwMode="auto">
                <a:xfrm>
                  <a:off x="1068" y="723"/>
                  <a:ext cx="1377" cy="1534"/>
                </a:xfrm>
                <a:custGeom>
                  <a:avLst/>
                  <a:gdLst>
                    <a:gd name="T0" fmla="*/ 290 w 580"/>
                    <a:gd name="T1" fmla="*/ 0 h 646"/>
                    <a:gd name="T2" fmla="*/ 290 w 580"/>
                    <a:gd name="T3" fmla="*/ 0 h 646"/>
                    <a:gd name="T4" fmla="*/ 290 w 580"/>
                    <a:gd name="T5" fmla="*/ 0 h 646"/>
                    <a:gd name="T6" fmla="*/ 289 w 580"/>
                    <a:gd name="T7" fmla="*/ 0 h 646"/>
                    <a:gd name="T8" fmla="*/ 289 w 580"/>
                    <a:gd name="T9" fmla="*/ 0 h 646"/>
                    <a:gd name="T10" fmla="*/ 0 w 580"/>
                    <a:gd name="T11" fmla="*/ 290 h 646"/>
                    <a:gd name="T12" fmla="*/ 58 w 580"/>
                    <a:gd name="T13" fmla="*/ 464 h 646"/>
                    <a:gd name="T14" fmla="*/ 175 w 580"/>
                    <a:gd name="T15" fmla="*/ 646 h 646"/>
                    <a:gd name="T16" fmla="*/ 405 w 580"/>
                    <a:gd name="T17" fmla="*/ 646 h 646"/>
                    <a:gd name="T18" fmla="*/ 521 w 580"/>
                    <a:gd name="T19" fmla="*/ 464 h 646"/>
                    <a:gd name="T20" fmla="*/ 580 w 580"/>
                    <a:gd name="T21" fmla="*/ 290 h 646"/>
                    <a:gd name="T22" fmla="*/ 290 w 580"/>
                    <a:gd name="T23"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0" h="646">
                      <a:moveTo>
                        <a:pt x="290" y="0"/>
                      </a:moveTo>
                      <a:cubicBezTo>
                        <a:pt x="290" y="0"/>
                        <a:pt x="290" y="0"/>
                        <a:pt x="290" y="0"/>
                      </a:cubicBezTo>
                      <a:cubicBezTo>
                        <a:pt x="290" y="0"/>
                        <a:pt x="290" y="0"/>
                        <a:pt x="290" y="0"/>
                      </a:cubicBezTo>
                      <a:cubicBezTo>
                        <a:pt x="290" y="0"/>
                        <a:pt x="290" y="0"/>
                        <a:pt x="289" y="0"/>
                      </a:cubicBezTo>
                      <a:cubicBezTo>
                        <a:pt x="289" y="0"/>
                        <a:pt x="289" y="0"/>
                        <a:pt x="289" y="0"/>
                      </a:cubicBezTo>
                      <a:cubicBezTo>
                        <a:pt x="129" y="0"/>
                        <a:pt x="0" y="130"/>
                        <a:pt x="0" y="290"/>
                      </a:cubicBezTo>
                      <a:cubicBezTo>
                        <a:pt x="0" y="355"/>
                        <a:pt x="21" y="416"/>
                        <a:pt x="58" y="464"/>
                      </a:cubicBezTo>
                      <a:cubicBezTo>
                        <a:pt x="84" y="499"/>
                        <a:pt x="164" y="583"/>
                        <a:pt x="175" y="646"/>
                      </a:cubicBezTo>
                      <a:cubicBezTo>
                        <a:pt x="405" y="646"/>
                        <a:pt x="405" y="646"/>
                        <a:pt x="405" y="646"/>
                      </a:cubicBezTo>
                      <a:cubicBezTo>
                        <a:pt x="415" y="583"/>
                        <a:pt x="495" y="499"/>
                        <a:pt x="521" y="464"/>
                      </a:cubicBezTo>
                      <a:cubicBezTo>
                        <a:pt x="558" y="416"/>
                        <a:pt x="580" y="355"/>
                        <a:pt x="580" y="290"/>
                      </a:cubicBezTo>
                      <a:cubicBezTo>
                        <a:pt x="580" y="130"/>
                        <a:pt x="450" y="0"/>
                        <a:pt x="290" y="0"/>
                      </a:cubicBezTo>
                      <a:close/>
                    </a:path>
                  </a:pathLst>
                </a:custGeom>
                <a:noFill/>
                <a:ln w="9525">
                  <a:solidFill>
                    <a:srgbClr val="000000"/>
                  </a:solidFill>
                  <a:round/>
                </a:ln>
              </p:spPr>
              <p:txBody>
                <a:bodyPr anchor="ctr"/>
                <a:lstStyle/>
                <a:p>
                  <a:pPr algn="ctr"/>
                  <a:endParaRPr sz="2400">
                    <a:cs typeface="+mn-ea"/>
                    <a:sym typeface="+mn-lt"/>
                  </a:endParaRPr>
                </a:p>
              </p:txBody>
            </p:sp>
            <p:sp>
              <p:nvSpPr>
                <p:cNvPr id="49" name="任意多边形: 形状 48"/>
                <p:cNvSpPr/>
                <p:nvPr/>
              </p:nvSpPr>
              <p:spPr bwMode="auto">
                <a:xfrm>
                  <a:off x="1555" y="1599"/>
                  <a:ext cx="401" cy="658"/>
                </a:xfrm>
                <a:custGeom>
                  <a:avLst/>
                  <a:gdLst>
                    <a:gd name="T0" fmla="*/ 165 w 169"/>
                    <a:gd name="T1" fmla="*/ 0 h 277"/>
                    <a:gd name="T2" fmla="*/ 161 w 169"/>
                    <a:gd name="T3" fmla="*/ 3 h 277"/>
                    <a:gd name="T4" fmla="*/ 159 w 169"/>
                    <a:gd name="T5" fmla="*/ 10 h 277"/>
                    <a:gd name="T6" fmla="*/ 129 w 169"/>
                    <a:gd name="T7" fmla="*/ 10 h 277"/>
                    <a:gd name="T8" fmla="*/ 123 w 169"/>
                    <a:gd name="T9" fmla="*/ 6 h 277"/>
                    <a:gd name="T10" fmla="*/ 46 w 169"/>
                    <a:gd name="T11" fmla="*/ 6 h 277"/>
                    <a:gd name="T12" fmla="*/ 41 w 169"/>
                    <a:gd name="T13" fmla="*/ 10 h 277"/>
                    <a:gd name="T14" fmla="*/ 10 w 169"/>
                    <a:gd name="T15" fmla="*/ 10 h 277"/>
                    <a:gd name="T16" fmla="*/ 9 w 169"/>
                    <a:gd name="T17" fmla="*/ 3 h 277"/>
                    <a:gd name="T18" fmla="*/ 4 w 169"/>
                    <a:gd name="T19" fmla="*/ 0 h 277"/>
                    <a:gd name="T20" fmla="*/ 1 w 169"/>
                    <a:gd name="T21" fmla="*/ 5 h 277"/>
                    <a:gd name="T22" fmla="*/ 47 w 169"/>
                    <a:gd name="T23" fmla="*/ 201 h 277"/>
                    <a:gd name="T24" fmla="*/ 41 w 169"/>
                    <a:gd name="T25" fmla="*/ 277 h 277"/>
                    <a:gd name="T26" fmla="*/ 128 w 169"/>
                    <a:gd name="T27" fmla="*/ 277 h 277"/>
                    <a:gd name="T28" fmla="*/ 122 w 169"/>
                    <a:gd name="T29" fmla="*/ 201 h 277"/>
                    <a:gd name="T30" fmla="*/ 168 w 169"/>
                    <a:gd name="T31" fmla="*/ 5 h 277"/>
                    <a:gd name="T32" fmla="*/ 165 w 169"/>
                    <a:gd name="T33" fmla="*/ 0 h 277"/>
                    <a:gd name="T34" fmla="*/ 101 w 169"/>
                    <a:gd name="T35" fmla="*/ 180 h 277"/>
                    <a:gd name="T36" fmla="*/ 69 w 169"/>
                    <a:gd name="T37" fmla="*/ 180 h 277"/>
                    <a:gd name="T38" fmla="*/ 69 w 169"/>
                    <a:gd name="T39" fmla="*/ 112 h 277"/>
                    <a:gd name="T40" fmla="*/ 101 w 169"/>
                    <a:gd name="T41" fmla="*/ 112 h 277"/>
                    <a:gd name="T42" fmla="*/ 101 w 169"/>
                    <a:gd name="T43" fmla="*/ 180 h 277"/>
                    <a:gd name="T44" fmla="*/ 119 w 169"/>
                    <a:gd name="T45" fmla="*/ 180 h 277"/>
                    <a:gd name="T46" fmla="*/ 113 w 169"/>
                    <a:gd name="T47" fmla="*/ 180 h 277"/>
                    <a:gd name="T48" fmla="*/ 113 w 169"/>
                    <a:gd name="T49" fmla="*/ 100 h 277"/>
                    <a:gd name="T50" fmla="*/ 107 w 169"/>
                    <a:gd name="T51" fmla="*/ 94 h 277"/>
                    <a:gd name="T52" fmla="*/ 101 w 169"/>
                    <a:gd name="T53" fmla="*/ 100 h 277"/>
                    <a:gd name="T54" fmla="*/ 101 w 169"/>
                    <a:gd name="T55" fmla="*/ 104 h 277"/>
                    <a:gd name="T56" fmla="*/ 69 w 169"/>
                    <a:gd name="T57" fmla="*/ 104 h 277"/>
                    <a:gd name="T58" fmla="*/ 69 w 169"/>
                    <a:gd name="T59" fmla="*/ 100 h 277"/>
                    <a:gd name="T60" fmla="*/ 63 w 169"/>
                    <a:gd name="T61" fmla="*/ 94 h 277"/>
                    <a:gd name="T62" fmla="*/ 57 w 169"/>
                    <a:gd name="T63" fmla="*/ 100 h 277"/>
                    <a:gd name="T64" fmla="*/ 57 w 169"/>
                    <a:gd name="T65" fmla="*/ 180 h 277"/>
                    <a:gd name="T66" fmla="*/ 50 w 169"/>
                    <a:gd name="T67" fmla="*/ 180 h 277"/>
                    <a:gd name="T68" fmla="*/ 11 w 169"/>
                    <a:gd name="T69" fmla="*/ 14 h 277"/>
                    <a:gd name="T70" fmla="*/ 41 w 169"/>
                    <a:gd name="T71" fmla="*/ 14 h 277"/>
                    <a:gd name="T72" fmla="*/ 46 w 169"/>
                    <a:gd name="T73" fmla="*/ 18 h 277"/>
                    <a:gd name="T74" fmla="*/ 123 w 169"/>
                    <a:gd name="T75" fmla="*/ 18 h 277"/>
                    <a:gd name="T76" fmla="*/ 129 w 169"/>
                    <a:gd name="T77" fmla="*/ 14 h 277"/>
                    <a:gd name="T78" fmla="*/ 158 w 169"/>
                    <a:gd name="T79" fmla="*/ 14 h 277"/>
                    <a:gd name="T80" fmla="*/ 119 w 169"/>
                    <a:gd name="T81" fmla="*/ 18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9" h="277">
                      <a:moveTo>
                        <a:pt x="165" y="0"/>
                      </a:moveTo>
                      <a:cubicBezTo>
                        <a:pt x="163" y="0"/>
                        <a:pt x="161" y="1"/>
                        <a:pt x="161" y="3"/>
                      </a:cubicBezTo>
                      <a:cubicBezTo>
                        <a:pt x="159" y="10"/>
                        <a:pt x="159" y="10"/>
                        <a:pt x="159" y="10"/>
                      </a:cubicBezTo>
                      <a:cubicBezTo>
                        <a:pt x="129" y="10"/>
                        <a:pt x="129" y="10"/>
                        <a:pt x="129" y="10"/>
                      </a:cubicBezTo>
                      <a:cubicBezTo>
                        <a:pt x="128" y="8"/>
                        <a:pt x="126" y="6"/>
                        <a:pt x="123" y="6"/>
                      </a:cubicBezTo>
                      <a:cubicBezTo>
                        <a:pt x="46" y="6"/>
                        <a:pt x="46" y="6"/>
                        <a:pt x="46" y="6"/>
                      </a:cubicBezTo>
                      <a:cubicBezTo>
                        <a:pt x="44" y="6"/>
                        <a:pt x="41" y="8"/>
                        <a:pt x="41" y="10"/>
                      </a:cubicBezTo>
                      <a:cubicBezTo>
                        <a:pt x="10" y="10"/>
                        <a:pt x="10" y="10"/>
                        <a:pt x="10" y="10"/>
                      </a:cubicBezTo>
                      <a:cubicBezTo>
                        <a:pt x="9" y="3"/>
                        <a:pt x="9" y="3"/>
                        <a:pt x="9" y="3"/>
                      </a:cubicBezTo>
                      <a:cubicBezTo>
                        <a:pt x="8" y="1"/>
                        <a:pt x="6" y="0"/>
                        <a:pt x="4" y="0"/>
                      </a:cubicBezTo>
                      <a:cubicBezTo>
                        <a:pt x="2" y="1"/>
                        <a:pt x="0" y="3"/>
                        <a:pt x="1" y="5"/>
                      </a:cubicBezTo>
                      <a:cubicBezTo>
                        <a:pt x="47" y="201"/>
                        <a:pt x="47" y="201"/>
                        <a:pt x="47" y="201"/>
                      </a:cubicBezTo>
                      <a:cubicBezTo>
                        <a:pt x="41" y="277"/>
                        <a:pt x="41" y="277"/>
                        <a:pt x="41" y="277"/>
                      </a:cubicBezTo>
                      <a:cubicBezTo>
                        <a:pt x="128" y="277"/>
                        <a:pt x="128" y="277"/>
                        <a:pt x="128" y="277"/>
                      </a:cubicBezTo>
                      <a:cubicBezTo>
                        <a:pt x="122" y="201"/>
                        <a:pt x="122" y="201"/>
                        <a:pt x="122" y="201"/>
                      </a:cubicBezTo>
                      <a:cubicBezTo>
                        <a:pt x="168" y="5"/>
                        <a:pt x="168" y="5"/>
                        <a:pt x="168" y="5"/>
                      </a:cubicBezTo>
                      <a:cubicBezTo>
                        <a:pt x="169" y="3"/>
                        <a:pt x="168" y="1"/>
                        <a:pt x="165" y="0"/>
                      </a:cubicBezTo>
                      <a:close/>
                      <a:moveTo>
                        <a:pt x="101" y="180"/>
                      </a:moveTo>
                      <a:cubicBezTo>
                        <a:pt x="69" y="180"/>
                        <a:pt x="69" y="180"/>
                        <a:pt x="69" y="180"/>
                      </a:cubicBezTo>
                      <a:cubicBezTo>
                        <a:pt x="69" y="112"/>
                        <a:pt x="69" y="112"/>
                        <a:pt x="69" y="112"/>
                      </a:cubicBezTo>
                      <a:cubicBezTo>
                        <a:pt x="101" y="112"/>
                        <a:pt x="101" y="112"/>
                        <a:pt x="101" y="112"/>
                      </a:cubicBezTo>
                      <a:lnTo>
                        <a:pt x="101" y="180"/>
                      </a:lnTo>
                      <a:close/>
                      <a:moveTo>
                        <a:pt x="119" y="180"/>
                      </a:moveTo>
                      <a:cubicBezTo>
                        <a:pt x="113" y="180"/>
                        <a:pt x="113" y="180"/>
                        <a:pt x="113" y="180"/>
                      </a:cubicBezTo>
                      <a:cubicBezTo>
                        <a:pt x="113" y="100"/>
                        <a:pt x="113" y="100"/>
                        <a:pt x="113" y="100"/>
                      </a:cubicBezTo>
                      <a:cubicBezTo>
                        <a:pt x="113" y="97"/>
                        <a:pt x="110" y="94"/>
                        <a:pt x="107" y="94"/>
                      </a:cubicBezTo>
                      <a:cubicBezTo>
                        <a:pt x="103" y="94"/>
                        <a:pt x="101" y="97"/>
                        <a:pt x="101" y="100"/>
                      </a:cubicBezTo>
                      <a:cubicBezTo>
                        <a:pt x="101" y="104"/>
                        <a:pt x="101" y="104"/>
                        <a:pt x="101" y="104"/>
                      </a:cubicBezTo>
                      <a:cubicBezTo>
                        <a:pt x="69" y="104"/>
                        <a:pt x="69" y="104"/>
                        <a:pt x="69" y="104"/>
                      </a:cubicBezTo>
                      <a:cubicBezTo>
                        <a:pt x="69" y="100"/>
                        <a:pt x="69" y="100"/>
                        <a:pt x="69" y="100"/>
                      </a:cubicBezTo>
                      <a:cubicBezTo>
                        <a:pt x="69" y="97"/>
                        <a:pt x="66" y="94"/>
                        <a:pt x="63" y="94"/>
                      </a:cubicBezTo>
                      <a:cubicBezTo>
                        <a:pt x="59" y="94"/>
                        <a:pt x="57" y="97"/>
                        <a:pt x="57" y="100"/>
                      </a:cubicBezTo>
                      <a:cubicBezTo>
                        <a:pt x="57" y="180"/>
                        <a:pt x="57" y="180"/>
                        <a:pt x="57" y="180"/>
                      </a:cubicBezTo>
                      <a:cubicBezTo>
                        <a:pt x="50" y="180"/>
                        <a:pt x="50" y="180"/>
                        <a:pt x="50" y="180"/>
                      </a:cubicBezTo>
                      <a:cubicBezTo>
                        <a:pt x="11" y="14"/>
                        <a:pt x="11" y="14"/>
                        <a:pt x="11" y="14"/>
                      </a:cubicBezTo>
                      <a:cubicBezTo>
                        <a:pt x="41" y="14"/>
                        <a:pt x="41" y="14"/>
                        <a:pt x="41" y="14"/>
                      </a:cubicBezTo>
                      <a:cubicBezTo>
                        <a:pt x="41" y="16"/>
                        <a:pt x="44" y="18"/>
                        <a:pt x="46" y="18"/>
                      </a:cubicBezTo>
                      <a:cubicBezTo>
                        <a:pt x="123" y="18"/>
                        <a:pt x="123" y="18"/>
                        <a:pt x="123" y="18"/>
                      </a:cubicBezTo>
                      <a:cubicBezTo>
                        <a:pt x="126" y="18"/>
                        <a:pt x="128" y="16"/>
                        <a:pt x="129" y="14"/>
                      </a:cubicBezTo>
                      <a:cubicBezTo>
                        <a:pt x="158" y="14"/>
                        <a:pt x="158" y="14"/>
                        <a:pt x="158" y="14"/>
                      </a:cubicBezTo>
                      <a:lnTo>
                        <a:pt x="119" y="180"/>
                      </a:lnTo>
                      <a:close/>
                    </a:path>
                  </a:pathLst>
                </a:custGeom>
                <a:solidFill>
                  <a:schemeClr val="tx2">
                    <a:lumMod val="50000"/>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grpSp>
          <p:grpSp>
            <p:nvGrpSpPr>
              <p:cNvPr id="31" name="组合 30"/>
              <p:cNvGrpSpPr>
                <a:grpSpLocks noChangeAspect="1"/>
              </p:cNvGrpSpPr>
              <p:nvPr/>
            </p:nvGrpSpPr>
            <p:grpSpPr bwMode="auto">
              <a:xfrm>
                <a:off x="2590801" y="4610106"/>
                <a:ext cx="1092200" cy="930276"/>
                <a:chOff x="3594" y="2904"/>
                <a:chExt cx="688" cy="586"/>
              </a:xfrm>
            </p:grpSpPr>
            <p:sp>
              <p:nvSpPr>
                <p:cNvPr id="32" name="矩形 31"/>
                <p:cNvSpPr/>
                <p:nvPr/>
              </p:nvSpPr>
              <p:spPr bwMode="auto">
                <a:xfrm>
                  <a:off x="3653" y="2907"/>
                  <a:ext cx="570" cy="49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cs typeface="+mn-ea"/>
                    <a:sym typeface="+mn-lt"/>
                  </a:endParaRPr>
                </a:p>
              </p:txBody>
            </p:sp>
            <p:sp>
              <p:nvSpPr>
                <p:cNvPr id="33" name="任意多边形: 形状 32"/>
                <p:cNvSpPr/>
                <p:nvPr/>
              </p:nvSpPr>
              <p:spPr bwMode="auto">
                <a:xfrm>
                  <a:off x="3653" y="3404"/>
                  <a:ext cx="570" cy="62"/>
                </a:xfrm>
                <a:custGeom>
                  <a:avLst/>
                  <a:gdLst>
                    <a:gd name="T0" fmla="*/ 0 w 570"/>
                    <a:gd name="T1" fmla="*/ 0 h 62"/>
                    <a:gd name="T2" fmla="*/ 570 w 570"/>
                    <a:gd name="T3" fmla="*/ 0 h 62"/>
                    <a:gd name="T4" fmla="*/ 527 w 570"/>
                    <a:gd name="T5" fmla="*/ 62 h 62"/>
                    <a:gd name="T6" fmla="*/ 43 w 570"/>
                    <a:gd name="T7" fmla="*/ 62 h 62"/>
                    <a:gd name="T8" fmla="*/ 0 w 570"/>
                    <a:gd name="T9" fmla="*/ 0 h 62"/>
                  </a:gdLst>
                  <a:ahLst/>
                  <a:cxnLst>
                    <a:cxn ang="0">
                      <a:pos x="T0" y="T1"/>
                    </a:cxn>
                    <a:cxn ang="0">
                      <a:pos x="T2" y="T3"/>
                    </a:cxn>
                    <a:cxn ang="0">
                      <a:pos x="T4" y="T5"/>
                    </a:cxn>
                    <a:cxn ang="0">
                      <a:pos x="T6" y="T7"/>
                    </a:cxn>
                    <a:cxn ang="0">
                      <a:pos x="T8" y="T9"/>
                    </a:cxn>
                  </a:cxnLst>
                  <a:rect l="0" t="0" r="r" b="b"/>
                  <a:pathLst>
                    <a:path w="570" h="62">
                      <a:moveTo>
                        <a:pt x="0" y="0"/>
                      </a:moveTo>
                      <a:lnTo>
                        <a:pt x="570" y="0"/>
                      </a:lnTo>
                      <a:lnTo>
                        <a:pt x="527" y="62"/>
                      </a:lnTo>
                      <a:lnTo>
                        <a:pt x="43" y="62"/>
                      </a:lnTo>
                      <a:lnTo>
                        <a:pt x="0"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34" name="任意多边形: 形状 33"/>
                <p:cNvSpPr/>
                <p:nvPr/>
              </p:nvSpPr>
              <p:spPr bwMode="auto">
                <a:xfrm>
                  <a:off x="3594" y="2904"/>
                  <a:ext cx="688" cy="126"/>
                </a:xfrm>
                <a:custGeom>
                  <a:avLst/>
                  <a:gdLst>
                    <a:gd name="T0" fmla="*/ 290 w 290"/>
                    <a:gd name="T1" fmla="*/ 20 h 53"/>
                    <a:gd name="T2" fmla="*/ 267 w 290"/>
                    <a:gd name="T3" fmla="*/ 41 h 53"/>
                    <a:gd name="T4" fmla="*/ 23 w 290"/>
                    <a:gd name="T5" fmla="*/ 52 h 53"/>
                    <a:gd name="T6" fmla="*/ 0 w 290"/>
                    <a:gd name="T7" fmla="*/ 33 h 53"/>
                    <a:gd name="T8" fmla="*/ 0 w 290"/>
                    <a:gd name="T9" fmla="*/ 33 h 53"/>
                    <a:gd name="T10" fmla="*/ 23 w 290"/>
                    <a:gd name="T11" fmla="*/ 12 h 53"/>
                    <a:gd name="T12" fmla="*/ 267 w 290"/>
                    <a:gd name="T13" fmla="*/ 1 h 53"/>
                    <a:gd name="T14" fmla="*/ 290 w 290"/>
                    <a:gd name="T15" fmla="*/ 2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3">
                      <a:moveTo>
                        <a:pt x="290" y="20"/>
                      </a:moveTo>
                      <a:cubicBezTo>
                        <a:pt x="290" y="31"/>
                        <a:pt x="280" y="40"/>
                        <a:pt x="267" y="41"/>
                      </a:cubicBezTo>
                      <a:cubicBezTo>
                        <a:pt x="23" y="52"/>
                        <a:pt x="23" y="52"/>
                        <a:pt x="23" y="52"/>
                      </a:cubicBezTo>
                      <a:cubicBezTo>
                        <a:pt x="10" y="53"/>
                        <a:pt x="0" y="44"/>
                        <a:pt x="0" y="33"/>
                      </a:cubicBezTo>
                      <a:cubicBezTo>
                        <a:pt x="0" y="33"/>
                        <a:pt x="0" y="33"/>
                        <a:pt x="0" y="33"/>
                      </a:cubicBezTo>
                      <a:cubicBezTo>
                        <a:pt x="0" y="22"/>
                        <a:pt x="10" y="13"/>
                        <a:pt x="23" y="12"/>
                      </a:cubicBezTo>
                      <a:cubicBezTo>
                        <a:pt x="267" y="1"/>
                        <a:pt x="267" y="1"/>
                        <a:pt x="267" y="1"/>
                      </a:cubicBezTo>
                      <a:cubicBezTo>
                        <a:pt x="280" y="0"/>
                        <a:pt x="290" y="9"/>
                        <a:pt x="290" y="2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35" name="任意多边形: 形状 34"/>
                <p:cNvSpPr/>
                <p:nvPr/>
              </p:nvSpPr>
              <p:spPr bwMode="auto">
                <a:xfrm>
                  <a:off x="3594" y="3030"/>
                  <a:ext cx="688" cy="123"/>
                </a:xfrm>
                <a:custGeom>
                  <a:avLst/>
                  <a:gdLst>
                    <a:gd name="T0" fmla="*/ 290 w 290"/>
                    <a:gd name="T1" fmla="*/ 19 h 52"/>
                    <a:gd name="T2" fmla="*/ 267 w 290"/>
                    <a:gd name="T3" fmla="*/ 40 h 52"/>
                    <a:gd name="T4" fmla="*/ 23 w 290"/>
                    <a:gd name="T5" fmla="*/ 52 h 52"/>
                    <a:gd name="T6" fmla="*/ 0 w 290"/>
                    <a:gd name="T7" fmla="*/ 33 h 52"/>
                    <a:gd name="T8" fmla="*/ 0 w 290"/>
                    <a:gd name="T9" fmla="*/ 33 h 52"/>
                    <a:gd name="T10" fmla="*/ 23 w 290"/>
                    <a:gd name="T11" fmla="*/ 12 h 52"/>
                    <a:gd name="T12" fmla="*/ 267 w 290"/>
                    <a:gd name="T13" fmla="*/ 0 h 52"/>
                    <a:gd name="T14" fmla="*/ 290 w 290"/>
                    <a:gd name="T15" fmla="*/ 19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2">
                      <a:moveTo>
                        <a:pt x="290" y="19"/>
                      </a:moveTo>
                      <a:cubicBezTo>
                        <a:pt x="290" y="30"/>
                        <a:pt x="280" y="40"/>
                        <a:pt x="267" y="40"/>
                      </a:cubicBezTo>
                      <a:cubicBezTo>
                        <a:pt x="23" y="52"/>
                        <a:pt x="23" y="52"/>
                        <a:pt x="23" y="52"/>
                      </a:cubicBezTo>
                      <a:cubicBezTo>
                        <a:pt x="10" y="52"/>
                        <a:pt x="0" y="44"/>
                        <a:pt x="0" y="33"/>
                      </a:cubicBezTo>
                      <a:cubicBezTo>
                        <a:pt x="0" y="33"/>
                        <a:pt x="0" y="33"/>
                        <a:pt x="0" y="33"/>
                      </a:cubicBezTo>
                      <a:cubicBezTo>
                        <a:pt x="0" y="22"/>
                        <a:pt x="10" y="12"/>
                        <a:pt x="23" y="12"/>
                      </a:cubicBezTo>
                      <a:cubicBezTo>
                        <a:pt x="267" y="0"/>
                        <a:pt x="267" y="0"/>
                        <a:pt x="267" y="0"/>
                      </a:cubicBezTo>
                      <a:cubicBezTo>
                        <a:pt x="280" y="0"/>
                        <a:pt x="290" y="8"/>
                        <a:pt x="290" y="1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36" name="任意多边形: 形状 35"/>
                <p:cNvSpPr/>
                <p:nvPr/>
              </p:nvSpPr>
              <p:spPr bwMode="auto">
                <a:xfrm>
                  <a:off x="3594" y="3153"/>
                  <a:ext cx="688" cy="126"/>
                </a:xfrm>
                <a:custGeom>
                  <a:avLst/>
                  <a:gdLst>
                    <a:gd name="T0" fmla="*/ 290 w 290"/>
                    <a:gd name="T1" fmla="*/ 20 h 53"/>
                    <a:gd name="T2" fmla="*/ 267 w 290"/>
                    <a:gd name="T3" fmla="*/ 41 h 53"/>
                    <a:gd name="T4" fmla="*/ 23 w 290"/>
                    <a:gd name="T5" fmla="*/ 52 h 53"/>
                    <a:gd name="T6" fmla="*/ 0 w 290"/>
                    <a:gd name="T7" fmla="*/ 33 h 53"/>
                    <a:gd name="T8" fmla="*/ 0 w 290"/>
                    <a:gd name="T9" fmla="*/ 33 h 53"/>
                    <a:gd name="T10" fmla="*/ 23 w 290"/>
                    <a:gd name="T11" fmla="*/ 12 h 53"/>
                    <a:gd name="T12" fmla="*/ 267 w 290"/>
                    <a:gd name="T13" fmla="*/ 1 h 53"/>
                    <a:gd name="T14" fmla="*/ 290 w 290"/>
                    <a:gd name="T15" fmla="*/ 2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3">
                      <a:moveTo>
                        <a:pt x="290" y="20"/>
                      </a:moveTo>
                      <a:cubicBezTo>
                        <a:pt x="290" y="31"/>
                        <a:pt x="280" y="40"/>
                        <a:pt x="267" y="41"/>
                      </a:cubicBezTo>
                      <a:cubicBezTo>
                        <a:pt x="23" y="52"/>
                        <a:pt x="23" y="52"/>
                        <a:pt x="23" y="52"/>
                      </a:cubicBezTo>
                      <a:cubicBezTo>
                        <a:pt x="10" y="53"/>
                        <a:pt x="0" y="44"/>
                        <a:pt x="0" y="33"/>
                      </a:cubicBezTo>
                      <a:cubicBezTo>
                        <a:pt x="0" y="33"/>
                        <a:pt x="0" y="33"/>
                        <a:pt x="0" y="33"/>
                      </a:cubicBezTo>
                      <a:cubicBezTo>
                        <a:pt x="0" y="22"/>
                        <a:pt x="10" y="13"/>
                        <a:pt x="23" y="12"/>
                      </a:cubicBezTo>
                      <a:cubicBezTo>
                        <a:pt x="267" y="1"/>
                        <a:pt x="267" y="1"/>
                        <a:pt x="267" y="1"/>
                      </a:cubicBezTo>
                      <a:cubicBezTo>
                        <a:pt x="280" y="0"/>
                        <a:pt x="290" y="9"/>
                        <a:pt x="290" y="2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37" name="任意多边形: 形状 36"/>
                <p:cNvSpPr/>
                <p:nvPr/>
              </p:nvSpPr>
              <p:spPr bwMode="auto">
                <a:xfrm>
                  <a:off x="3594" y="3279"/>
                  <a:ext cx="688" cy="125"/>
                </a:xfrm>
                <a:custGeom>
                  <a:avLst/>
                  <a:gdLst>
                    <a:gd name="T0" fmla="*/ 290 w 290"/>
                    <a:gd name="T1" fmla="*/ 20 h 53"/>
                    <a:gd name="T2" fmla="*/ 267 w 290"/>
                    <a:gd name="T3" fmla="*/ 41 h 53"/>
                    <a:gd name="T4" fmla="*/ 23 w 290"/>
                    <a:gd name="T5" fmla="*/ 52 h 53"/>
                    <a:gd name="T6" fmla="*/ 0 w 290"/>
                    <a:gd name="T7" fmla="*/ 33 h 53"/>
                    <a:gd name="T8" fmla="*/ 0 w 290"/>
                    <a:gd name="T9" fmla="*/ 33 h 53"/>
                    <a:gd name="T10" fmla="*/ 23 w 290"/>
                    <a:gd name="T11" fmla="*/ 12 h 53"/>
                    <a:gd name="T12" fmla="*/ 267 w 290"/>
                    <a:gd name="T13" fmla="*/ 1 h 53"/>
                    <a:gd name="T14" fmla="*/ 290 w 290"/>
                    <a:gd name="T15" fmla="*/ 2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3">
                      <a:moveTo>
                        <a:pt x="290" y="20"/>
                      </a:moveTo>
                      <a:cubicBezTo>
                        <a:pt x="290" y="31"/>
                        <a:pt x="280" y="40"/>
                        <a:pt x="267" y="41"/>
                      </a:cubicBezTo>
                      <a:cubicBezTo>
                        <a:pt x="23" y="52"/>
                        <a:pt x="23" y="52"/>
                        <a:pt x="23" y="52"/>
                      </a:cubicBezTo>
                      <a:cubicBezTo>
                        <a:pt x="10" y="53"/>
                        <a:pt x="0" y="44"/>
                        <a:pt x="0" y="33"/>
                      </a:cubicBezTo>
                      <a:cubicBezTo>
                        <a:pt x="0" y="33"/>
                        <a:pt x="0" y="33"/>
                        <a:pt x="0" y="33"/>
                      </a:cubicBezTo>
                      <a:cubicBezTo>
                        <a:pt x="0" y="22"/>
                        <a:pt x="10" y="13"/>
                        <a:pt x="23" y="12"/>
                      </a:cubicBezTo>
                      <a:cubicBezTo>
                        <a:pt x="267" y="1"/>
                        <a:pt x="267" y="1"/>
                        <a:pt x="267" y="1"/>
                      </a:cubicBezTo>
                      <a:cubicBezTo>
                        <a:pt x="280" y="0"/>
                        <a:pt x="290" y="9"/>
                        <a:pt x="290" y="2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38" name="任意多边形: 形状 37"/>
                <p:cNvSpPr/>
                <p:nvPr/>
              </p:nvSpPr>
              <p:spPr bwMode="auto">
                <a:xfrm>
                  <a:off x="3902" y="2904"/>
                  <a:ext cx="380" cy="112"/>
                </a:xfrm>
                <a:custGeom>
                  <a:avLst/>
                  <a:gdLst>
                    <a:gd name="T0" fmla="*/ 137 w 160"/>
                    <a:gd name="T1" fmla="*/ 1 h 47"/>
                    <a:gd name="T2" fmla="*/ 0 w 160"/>
                    <a:gd name="T3" fmla="*/ 7 h 47"/>
                    <a:gd name="T4" fmla="*/ 15 w 160"/>
                    <a:gd name="T5" fmla="*/ 26 h 47"/>
                    <a:gd name="T6" fmla="*/ 0 w 160"/>
                    <a:gd name="T7" fmla="*/ 47 h 47"/>
                    <a:gd name="T8" fmla="*/ 137 w 160"/>
                    <a:gd name="T9" fmla="*/ 41 h 47"/>
                    <a:gd name="T10" fmla="*/ 160 w 160"/>
                    <a:gd name="T11" fmla="*/ 20 h 47"/>
                    <a:gd name="T12" fmla="*/ 137 w 160"/>
                    <a:gd name="T13" fmla="*/ 1 h 47"/>
                  </a:gdLst>
                  <a:ahLst/>
                  <a:cxnLst>
                    <a:cxn ang="0">
                      <a:pos x="T0" y="T1"/>
                    </a:cxn>
                    <a:cxn ang="0">
                      <a:pos x="T2" y="T3"/>
                    </a:cxn>
                    <a:cxn ang="0">
                      <a:pos x="T4" y="T5"/>
                    </a:cxn>
                    <a:cxn ang="0">
                      <a:pos x="T6" y="T7"/>
                    </a:cxn>
                    <a:cxn ang="0">
                      <a:pos x="T8" y="T9"/>
                    </a:cxn>
                    <a:cxn ang="0">
                      <a:pos x="T10" y="T11"/>
                    </a:cxn>
                    <a:cxn ang="0">
                      <a:pos x="T12" y="T13"/>
                    </a:cxn>
                  </a:cxnLst>
                  <a:rect l="0" t="0" r="r" b="b"/>
                  <a:pathLst>
                    <a:path w="160" h="47">
                      <a:moveTo>
                        <a:pt x="137" y="1"/>
                      </a:moveTo>
                      <a:cubicBezTo>
                        <a:pt x="0" y="7"/>
                        <a:pt x="0" y="7"/>
                        <a:pt x="0" y="7"/>
                      </a:cubicBezTo>
                      <a:cubicBezTo>
                        <a:pt x="8" y="7"/>
                        <a:pt x="15" y="15"/>
                        <a:pt x="15" y="26"/>
                      </a:cubicBezTo>
                      <a:cubicBezTo>
                        <a:pt x="15" y="37"/>
                        <a:pt x="8" y="47"/>
                        <a:pt x="0" y="47"/>
                      </a:cubicBezTo>
                      <a:cubicBezTo>
                        <a:pt x="137" y="41"/>
                        <a:pt x="137" y="41"/>
                        <a:pt x="137" y="41"/>
                      </a:cubicBezTo>
                      <a:cubicBezTo>
                        <a:pt x="150" y="40"/>
                        <a:pt x="160" y="31"/>
                        <a:pt x="160" y="20"/>
                      </a:cubicBezTo>
                      <a:cubicBezTo>
                        <a:pt x="160" y="9"/>
                        <a:pt x="150" y="0"/>
                        <a:pt x="137" y="1"/>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39" name="任意多边形: 形状 38"/>
                <p:cNvSpPr/>
                <p:nvPr/>
              </p:nvSpPr>
              <p:spPr bwMode="auto">
                <a:xfrm>
                  <a:off x="3902" y="3030"/>
                  <a:ext cx="380" cy="111"/>
                </a:xfrm>
                <a:custGeom>
                  <a:avLst/>
                  <a:gdLst>
                    <a:gd name="T0" fmla="*/ 137 w 160"/>
                    <a:gd name="T1" fmla="*/ 0 h 47"/>
                    <a:gd name="T2" fmla="*/ 0 w 160"/>
                    <a:gd name="T3" fmla="*/ 7 h 47"/>
                    <a:gd name="T4" fmla="*/ 15 w 160"/>
                    <a:gd name="T5" fmla="*/ 26 h 47"/>
                    <a:gd name="T6" fmla="*/ 0 w 160"/>
                    <a:gd name="T7" fmla="*/ 47 h 47"/>
                    <a:gd name="T8" fmla="*/ 137 w 160"/>
                    <a:gd name="T9" fmla="*/ 40 h 47"/>
                    <a:gd name="T10" fmla="*/ 160 w 160"/>
                    <a:gd name="T11" fmla="*/ 19 h 47"/>
                    <a:gd name="T12" fmla="*/ 137 w 160"/>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160" h="47">
                      <a:moveTo>
                        <a:pt x="137" y="0"/>
                      </a:moveTo>
                      <a:cubicBezTo>
                        <a:pt x="0" y="7"/>
                        <a:pt x="0" y="7"/>
                        <a:pt x="0" y="7"/>
                      </a:cubicBezTo>
                      <a:cubicBezTo>
                        <a:pt x="8" y="6"/>
                        <a:pt x="15" y="15"/>
                        <a:pt x="15" y="26"/>
                      </a:cubicBezTo>
                      <a:cubicBezTo>
                        <a:pt x="15" y="37"/>
                        <a:pt x="8" y="46"/>
                        <a:pt x="0" y="47"/>
                      </a:cubicBezTo>
                      <a:cubicBezTo>
                        <a:pt x="137" y="40"/>
                        <a:pt x="137" y="40"/>
                        <a:pt x="137" y="40"/>
                      </a:cubicBezTo>
                      <a:cubicBezTo>
                        <a:pt x="150" y="40"/>
                        <a:pt x="160" y="30"/>
                        <a:pt x="160" y="19"/>
                      </a:cubicBezTo>
                      <a:cubicBezTo>
                        <a:pt x="160" y="8"/>
                        <a:pt x="150" y="0"/>
                        <a:pt x="137"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40" name="任意多边形: 形状 39"/>
                <p:cNvSpPr/>
                <p:nvPr/>
              </p:nvSpPr>
              <p:spPr bwMode="auto">
                <a:xfrm>
                  <a:off x="3902" y="3153"/>
                  <a:ext cx="380" cy="111"/>
                </a:xfrm>
                <a:custGeom>
                  <a:avLst/>
                  <a:gdLst>
                    <a:gd name="T0" fmla="*/ 137 w 160"/>
                    <a:gd name="T1" fmla="*/ 1 h 47"/>
                    <a:gd name="T2" fmla="*/ 0 w 160"/>
                    <a:gd name="T3" fmla="*/ 7 h 47"/>
                    <a:gd name="T4" fmla="*/ 15 w 160"/>
                    <a:gd name="T5" fmla="*/ 27 h 47"/>
                    <a:gd name="T6" fmla="*/ 0 w 160"/>
                    <a:gd name="T7" fmla="*/ 47 h 47"/>
                    <a:gd name="T8" fmla="*/ 137 w 160"/>
                    <a:gd name="T9" fmla="*/ 41 h 47"/>
                    <a:gd name="T10" fmla="*/ 160 w 160"/>
                    <a:gd name="T11" fmla="*/ 20 h 47"/>
                    <a:gd name="T12" fmla="*/ 137 w 160"/>
                    <a:gd name="T13" fmla="*/ 1 h 47"/>
                  </a:gdLst>
                  <a:ahLst/>
                  <a:cxnLst>
                    <a:cxn ang="0">
                      <a:pos x="T0" y="T1"/>
                    </a:cxn>
                    <a:cxn ang="0">
                      <a:pos x="T2" y="T3"/>
                    </a:cxn>
                    <a:cxn ang="0">
                      <a:pos x="T4" y="T5"/>
                    </a:cxn>
                    <a:cxn ang="0">
                      <a:pos x="T6" y="T7"/>
                    </a:cxn>
                    <a:cxn ang="0">
                      <a:pos x="T8" y="T9"/>
                    </a:cxn>
                    <a:cxn ang="0">
                      <a:pos x="T10" y="T11"/>
                    </a:cxn>
                    <a:cxn ang="0">
                      <a:pos x="T12" y="T13"/>
                    </a:cxn>
                  </a:cxnLst>
                  <a:rect l="0" t="0" r="r" b="b"/>
                  <a:pathLst>
                    <a:path w="160" h="47">
                      <a:moveTo>
                        <a:pt x="137" y="1"/>
                      </a:moveTo>
                      <a:cubicBezTo>
                        <a:pt x="0" y="7"/>
                        <a:pt x="0" y="7"/>
                        <a:pt x="0" y="7"/>
                      </a:cubicBezTo>
                      <a:cubicBezTo>
                        <a:pt x="8" y="7"/>
                        <a:pt x="15" y="16"/>
                        <a:pt x="15" y="27"/>
                      </a:cubicBezTo>
                      <a:cubicBezTo>
                        <a:pt x="15" y="38"/>
                        <a:pt x="8" y="47"/>
                        <a:pt x="0" y="47"/>
                      </a:cubicBezTo>
                      <a:cubicBezTo>
                        <a:pt x="137" y="41"/>
                        <a:pt x="137" y="41"/>
                        <a:pt x="137" y="41"/>
                      </a:cubicBezTo>
                      <a:cubicBezTo>
                        <a:pt x="150" y="40"/>
                        <a:pt x="160" y="31"/>
                        <a:pt x="160" y="20"/>
                      </a:cubicBezTo>
                      <a:cubicBezTo>
                        <a:pt x="160" y="9"/>
                        <a:pt x="150" y="0"/>
                        <a:pt x="137" y="1"/>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41" name="任意多边形: 形状 40"/>
                <p:cNvSpPr/>
                <p:nvPr/>
              </p:nvSpPr>
              <p:spPr bwMode="auto">
                <a:xfrm>
                  <a:off x="3902" y="3279"/>
                  <a:ext cx="380" cy="111"/>
                </a:xfrm>
                <a:custGeom>
                  <a:avLst/>
                  <a:gdLst>
                    <a:gd name="T0" fmla="*/ 137 w 160"/>
                    <a:gd name="T1" fmla="*/ 1 h 47"/>
                    <a:gd name="T2" fmla="*/ 0 w 160"/>
                    <a:gd name="T3" fmla="*/ 7 h 47"/>
                    <a:gd name="T4" fmla="*/ 15 w 160"/>
                    <a:gd name="T5" fmla="*/ 26 h 47"/>
                    <a:gd name="T6" fmla="*/ 0 w 160"/>
                    <a:gd name="T7" fmla="*/ 47 h 47"/>
                    <a:gd name="T8" fmla="*/ 137 w 160"/>
                    <a:gd name="T9" fmla="*/ 41 h 47"/>
                    <a:gd name="T10" fmla="*/ 160 w 160"/>
                    <a:gd name="T11" fmla="*/ 20 h 47"/>
                    <a:gd name="T12" fmla="*/ 137 w 160"/>
                    <a:gd name="T13" fmla="*/ 1 h 47"/>
                  </a:gdLst>
                  <a:ahLst/>
                  <a:cxnLst>
                    <a:cxn ang="0">
                      <a:pos x="T0" y="T1"/>
                    </a:cxn>
                    <a:cxn ang="0">
                      <a:pos x="T2" y="T3"/>
                    </a:cxn>
                    <a:cxn ang="0">
                      <a:pos x="T4" y="T5"/>
                    </a:cxn>
                    <a:cxn ang="0">
                      <a:pos x="T6" y="T7"/>
                    </a:cxn>
                    <a:cxn ang="0">
                      <a:pos x="T8" y="T9"/>
                    </a:cxn>
                    <a:cxn ang="0">
                      <a:pos x="T10" y="T11"/>
                    </a:cxn>
                    <a:cxn ang="0">
                      <a:pos x="T12" y="T13"/>
                    </a:cxn>
                  </a:cxnLst>
                  <a:rect l="0" t="0" r="r" b="b"/>
                  <a:pathLst>
                    <a:path w="160" h="47">
                      <a:moveTo>
                        <a:pt x="137" y="1"/>
                      </a:moveTo>
                      <a:cubicBezTo>
                        <a:pt x="0" y="7"/>
                        <a:pt x="0" y="7"/>
                        <a:pt x="0" y="7"/>
                      </a:cubicBezTo>
                      <a:cubicBezTo>
                        <a:pt x="8" y="7"/>
                        <a:pt x="15" y="15"/>
                        <a:pt x="15" y="26"/>
                      </a:cubicBezTo>
                      <a:cubicBezTo>
                        <a:pt x="15" y="37"/>
                        <a:pt x="8" y="47"/>
                        <a:pt x="0" y="47"/>
                      </a:cubicBezTo>
                      <a:cubicBezTo>
                        <a:pt x="137" y="41"/>
                        <a:pt x="137" y="41"/>
                        <a:pt x="137" y="41"/>
                      </a:cubicBezTo>
                      <a:cubicBezTo>
                        <a:pt x="150" y="40"/>
                        <a:pt x="160" y="31"/>
                        <a:pt x="160" y="20"/>
                      </a:cubicBezTo>
                      <a:cubicBezTo>
                        <a:pt x="160" y="9"/>
                        <a:pt x="150" y="0"/>
                        <a:pt x="137" y="1"/>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42" name="任意多边形: 形状 41"/>
                <p:cNvSpPr/>
                <p:nvPr/>
              </p:nvSpPr>
              <p:spPr bwMode="auto">
                <a:xfrm>
                  <a:off x="3902" y="3376"/>
                  <a:ext cx="321" cy="28"/>
                </a:xfrm>
                <a:custGeom>
                  <a:avLst/>
                  <a:gdLst>
                    <a:gd name="T0" fmla="*/ 0 w 321"/>
                    <a:gd name="T1" fmla="*/ 28 h 28"/>
                    <a:gd name="T2" fmla="*/ 321 w 321"/>
                    <a:gd name="T3" fmla="*/ 28 h 28"/>
                    <a:gd name="T4" fmla="*/ 321 w 321"/>
                    <a:gd name="T5" fmla="*/ 0 h 28"/>
                    <a:gd name="T6" fmla="*/ 0 w 321"/>
                    <a:gd name="T7" fmla="*/ 14 h 28"/>
                    <a:gd name="T8" fmla="*/ 0 w 321"/>
                    <a:gd name="T9" fmla="*/ 28 h 28"/>
                  </a:gdLst>
                  <a:ahLst/>
                  <a:cxnLst>
                    <a:cxn ang="0">
                      <a:pos x="T0" y="T1"/>
                    </a:cxn>
                    <a:cxn ang="0">
                      <a:pos x="T2" y="T3"/>
                    </a:cxn>
                    <a:cxn ang="0">
                      <a:pos x="T4" y="T5"/>
                    </a:cxn>
                    <a:cxn ang="0">
                      <a:pos x="T6" y="T7"/>
                    </a:cxn>
                    <a:cxn ang="0">
                      <a:pos x="T8" y="T9"/>
                    </a:cxn>
                  </a:cxnLst>
                  <a:rect l="0" t="0" r="r" b="b"/>
                  <a:pathLst>
                    <a:path w="321" h="28">
                      <a:moveTo>
                        <a:pt x="0" y="28"/>
                      </a:moveTo>
                      <a:lnTo>
                        <a:pt x="321" y="28"/>
                      </a:lnTo>
                      <a:lnTo>
                        <a:pt x="321" y="0"/>
                      </a:lnTo>
                      <a:lnTo>
                        <a:pt x="0" y="14"/>
                      </a:lnTo>
                      <a:lnTo>
                        <a:pt x="0" y="28"/>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43" name="任意多边形: 形状 42"/>
                <p:cNvSpPr/>
                <p:nvPr/>
              </p:nvSpPr>
              <p:spPr bwMode="auto">
                <a:xfrm>
                  <a:off x="3902" y="3250"/>
                  <a:ext cx="321" cy="45"/>
                </a:xfrm>
                <a:custGeom>
                  <a:avLst/>
                  <a:gdLst>
                    <a:gd name="T0" fmla="*/ 0 w 321"/>
                    <a:gd name="T1" fmla="*/ 45 h 45"/>
                    <a:gd name="T2" fmla="*/ 321 w 321"/>
                    <a:gd name="T3" fmla="*/ 31 h 45"/>
                    <a:gd name="T4" fmla="*/ 321 w 321"/>
                    <a:gd name="T5" fmla="*/ 0 h 45"/>
                    <a:gd name="T6" fmla="*/ 0 w 321"/>
                    <a:gd name="T7" fmla="*/ 17 h 45"/>
                    <a:gd name="T8" fmla="*/ 0 w 321"/>
                    <a:gd name="T9" fmla="*/ 45 h 45"/>
                  </a:gdLst>
                  <a:ahLst/>
                  <a:cxnLst>
                    <a:cxn ang="0">
                      <a:pos x="T0" y="T1"/>
                    </a:cxn>
                    <a:cxn ang="0">
                      <a:pos x="T2" y="T3"/>
                    </a:cxn>
                    <a:cxn ang="0">
                      <a:pos x="T4" y="T5"/>
                    </a:cxn>
                    <a:cxn ang="0">
                      <a:pos x="T6" y="T7"/>
                    </a:cxn>
                    <a:cxn ang="0">
                      <a:pos x="T8" y="T9"/>
                    </a:cxn>
                  </a:cxnLst>
                  <a:rect l="0" t="0" r="r" b="b"/>
                  <a:pathLst>
                    <a:path w="321" h="45">
                      <a:moveTo>
                        <a:pt x="0" y="45"/>
                      </a:moveTo>
                      <a:lnTo>
                        <a:pt x="321" y="31"/>
                      </a:lnTo>
                      <a:lnTo>
                        <a:pt x="321" y="0"/>
                      </a:lnTo>
                      <a:lnTo>
                        <a:pt x="0" y="17"/>
                      </a:lnTo>
                      <a:lnTo>
                        <a:pt x="0" y="45"/>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44" name="任意多边形: 形状 43"/>
                <p:cNvSpPr/>
                <p:nvPr/>
              </p:nvSpPr>
              <p:spPr bwMode="auto">
                <a:xfrm>
                  <a:off x="3902" y="3001"/>
                  <a:ext cx="321" cy="45"/>
                </a:xfrm>
                <a:custGeom>
                  <a:avLst/>
                  <a:gdLst>
                    <a:gd name="T0" fmla="*/ 0 w 321"/>
                    <a:gd name="T1" fmla="*/ 15 h 45"/>
                    <a:gd name="T2" fmla="*/ 0 w 321"/>
                    <a:gd name="T3" fmla="*/ 45 h 45"/>
                    <a:gd name="T4" fmla="*/ 321 w 321"/>
                    <a:gd name="T5" fmla="*/ 29 h 45"/>
                    <a:gd name="T6" fmla="*/ 321 w 321"/>
                    <a:gd name="T7" fmla="*/ 0 h 45"/>
                    <a:gd name="T8" fmla="*/ 0 w 321"/>
                    <a:gd name="T9" fmla="*/ 15 h 45"/>
                  </a:gdLst>
                  <a:ahLst/>
                  <a:cxnLst>
                    <a:cxn ang="0">
                      <a:pos x="T0" y="T1"/>
                    </a:cxn>
                    <a:cxn ang="0">
                      <a:pos x="T2" y="T3"/>
                    </a:cxn>
                    <a:cxn ang="0">
                      <a:pos x="T4" y="T5"/>
                    </a:cxn>
                    <a:cxn ang="0">
                      <a:pos x="T6" y="T7"/>
                    </a:cxn>
                    <a:cxn ang="0">
                      <a:pos x="T8" y="T9"/>
                    </a:cxn>
                  </a:cxnLst>
                  <a:rect l="0" t="0" r="r" b="b"/>
                  <a:pathLst>
                    <a:path w="321" h="45">
                      <a:moveTo>
                        <a:pt x="0" y="15"/>
                      </a:moveTo>
                      <a:lnTo>
                        <a:pt x="0" y="45"/>
                      </a:lnTo>
                      <a:lnTo>
                        <a:pt x="321" y="29"/>
                      </a:lnTo>
                      <a:lnTo>
                        <a:pt x="321" y="0"/>
                      </a:lnTo>
                      <a:lnTo>
                        <a:pt x="0" y="15"/>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45" name="任意多边形: 形状 44"/>
                <p:cNvSpPr/>
                <p:nvPr/>
              </p:nvSpPr>
              <p:spPr bwMode="auto">
                <a:xfrm>
                  <a:off x="3902" y="3127"/>
                  <a:ext cx="321" cy="43"/>
                </a:xfrm>
                <a:custGeom>
                  <a:avLst/>
                  <a:gdLst>
                    <a:gd name="T0" fmla="*/ 0 w 321"/>
                    <a:gd name="T1" fmla="*/ 43 h 43"/>
                    <a:gd name="T2" fmla="*/ 321 w 321"/>
                    <a:gd name="T3" fmla="*/ 28 h 43"/>
                    <a:gd name="T4" fmla="*/ 321 w 321"/>
                    <a:gd name="T5" fmla="*/ 0 h 43"/>
                    <a:gd name="T6" fmla="*/ 0 w 321"/>
                    <a:gd name="T7" fmla="*/ 14 h 43"/>
                    <a:gd name="T8" fmla="*/ 0 w 321"/>
                    <a:gd name="T9" fmla="*/ 43 h 43"/>
                  </a:gdLst>
                  <a:ahLst/>
                  <a:cxnLst>
                    <a:cxn ang="0">
                      <a:pos x="T0" y="T1"/>
                    </a:cxn>
                    <a:cxn ang="0">
                      <a:pos x="T2" y="T3"/>
                    </a:cxn>
                    <a:cxn ang="0">
                      <a:pos x="T4" y="T5"/>
                    </a:cxn>
                    <a:cxn ang="0">
                      <a:pos x="T6" y="T7"/>
                    </a:cxn>
                    <a:cxn ang="0">
                      <a:pos x="T8" y="T9"/>
                    </a:cxn>
                  </a:cxnLst>
                  <a:rect l="0" t="0" r="r" b="b"/>
                  <a:pathLst>
                    <a:path w="321" h="43">
                      <a:moveTo>
                        <a:pt x="0" y="43"/>
                      </a:moveTo>
                      <a:lnTo>
                        <a:pt x="321" y="28"/>
                      </a:lnTo>
                      <a:lnTo>
                        <a:pt x="321" y="0"/>
                      </a:lnTo>
                      <a:lnTo>
                        <a:pt x="0" y="14"/>
                      </a:lnTo>
                      <a:lnTo>
                        <a:pt x="0" y="43"/>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46" name="任意多边形: 形状 45"/>
                <p:cNvSpPr/>
                <p:nvPr/>
              </p:nvSpPr>
              <p:spPr bwMode="auto">
                <a:xfrm>
                  <a:off x="3717" y="3466"/>
                  <a:ext cx="439" cy="24"/>
                </a:xfrm>
                <a:custGeom>
                  <a:avLst/>
                  <a:gdLst>
                    <a:gd name="T0" fmla="*/ 0 w 185"/>
                    <a:gd name="T1" fmla="*/ 0 h 10"/>
                    <a:gd name="T2" fmla="*/ 0 w 185"/>
                    <a:gd name="T3" fmla="*/ 0 h 10"/>
                    <a:gd name="T4" fmla="*/ 46 w 185"/>
                    <a:gd name="T5" fmla="*/ 10 h 10"/>
                    <a:gd name="T6" fmla="*/ 140 w 185"/>
                    <a:gd name="T7" fmla="*/ 10 h 10"/>
                    <a:gd name="T8" fmla="*/ 185 w 185"/>
                    <a:gd name="T9" fmla="*/ 0 h 10"/>
                    <a:gd name="T10" fmla="*/ 185 w 185"/>
                    <a:gd name="T11" fmla="*/ 0 h 10"/>
                    <a:gd name="T12" fmla="*/ 0 w 185"/>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85" h="10">
                      <a:moveTo>
                        <a:pt x="0" y="0"/>
                      </a:moveTo>
                      <a:cubicBezTo>
                        <a:pt x="0" y="0"/>
                        <a:pt x="0" y="0"/>
                        <a:pt x="0" y="0"/>
                      </a:cubicBezTo>
                      <a:cubicBezTo>
                        <a:pt x="0" y="5"/>
                        <a:pt x="21" y="10"/>
                        <a:pt x="46" y="10"/>
                      </a:cubicBezTo>
                      <a:cubicBezTo>
                        <a:pt x="140" y="10"/>
                        <a:pt x="140" y="10"/>
                        <a:pt x="140" y="10"/>
                      </a:cubicBezTo>
                      <a:cubicBezTo>
                        <a:pt x="165" y="10"/>
                        <a:pt x="185" y="5"/>
                        <a:pt x="185" y="0"/>
                      </a:cubicBezTo>
                      <a:cubicBezTo>
                        <a:pt x="185" y="0"/>
                        <a:pt x="185" y="0"/>
                        <a:pt x="185" y="0"/>
                      </a:cubicBezTo>
                      <a:lnTo>
                        <a:pt x="0"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47" name="任意多边形: 形状 46"/>
                <p:cNvSpPr/>
                <p:nvPr/>
              </p:nvSpPr>
              <p:spPr bwMode="auto">
                <a:xfrm>
                  <a:off x="3902" y="3404"/>
                  <a:ext cx="321" cy="62"/>
                </a:xfrm>
                <a:custGeom>
                  <a:avLst/>
                  <a:gdLst>
                    <a:gd name="T0" fmla="*/ 0 w 321"/>
                    <a:gd name="T1" fmla="*/ 62 h 62"/>
                    <a:gd name="T2" fmla="*/ 278 w 321"/>
                    <a:gd name="T3" fmla="*/ 62 h 62"/>
                    <a:gd name="T4" fmla="*/ 321 w 321"/>
                    <a:gd name="T5" fmla="*/ 0 h 62"/>
                    <a:gd name="T6" fmla="*/ 0 w 321"/>
                    <a:gd name="T7" fmla="*/ 0 h 62"/>
                    <a:gd name="T8" fmla="*/ 0 w 321"/>
                    <a:gd name="T9" fmla="*/ 62 h 62"/>
                  </a:gdLst>
                  <a:ahLst/>
                  <a:cxnLst>
                    <a:cxn ang="0">
                      <a:pos x="T0" y="T1"/>
                    </a:cxn>
                    <a:cxn ang="0">
                      <a:pos x="T2" y="T3"/>
                    </a:cxn>
                    <a:cxn ang="0">
                      <a:pos x="T4" y="T5"/>
                    </a:cxn>
                    <a:cxn ang="0">
                      <a:pos x="T6" y="T7"/>
                    </a:cxn>
                    <a:cxn ang="0">
                      <a:pos x="T8" y="T9"/>
                    </a:cxn>
                  </a:cxnLst>
                  <a:rect l="0" t="0" r="r" b="b"/>
                  <a:pathLst>
                    <a:path w="321" h="62">
                      <a:moveTo>
                        <a:pt x="0" y="62"/>
                      </a:moveTo>
                      <a:lnTo>
                        <a:pt x="278" y="62"/>
                      </a:lnTo>
                      <a:lnTo>
                        <a:pt x="321" y="0"/>
                      </a:lnTo>
                      <a:lnTo>
                        <a:pt x="0" y="0"/>
                      </a:lnTo>
                      <a:lnTo>
                        <a:pt x="0" y="62"/>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grpSp>
        </p:grpSp>
        <p:sp>
          <p:nvSpPr>
            <p:cNvPr id="5" name="任意多边形: 形状 4"/>
            <p:cNvSpPr/>
            <p:nvPr/>
          </p:nvSpPr>
          <p:spPr bwMode="auto">
            <a:xfrm>
              <a:off x="3313199" y="1516955"/>
              <a:ext cx="2531557" cy="2394866"/>
            </a:xfrm>
            <a:custGeom>
              <a:avLst/>
              <a:gdLst>
                <a:gd name="T0" fmla="*/ 843 w 1158"/>
                <a:gd name="T1" fmla="*/ 1095 h 1095"/>
                <a:gd name="T2" fmla="*/ 1158 w 1158"/>
                <a:gd name="T3" fmla="*/ 579 h 1095"/>
                <a:gd name="T4" fmla="*/ 579 w 1158"/>
                <a:gd name="T5" fmla="*/ 0 h 1095"/>
                <a:gd name="T6" fmla="*/ 0 w 1158"/>
                <a:gd name="T7" fmla="*/ 579 h 1095"/>
                <a:gd name="T8" fmla="*/ 315 w 1158"/>
                <a:gd name="T9" fmla="*/ 1095 h 1095"/>
              </a:gdLst>
              <a:ahLst/>
              <a:cxnLst>
                <a:cxn ang="0">
                  <a:pos x="T0" y="T1"/>
                </a:cxn>
                <a:cxn ang="0">
                  <a:pos x="T2" y="T3"/>
                </a:cxn>
                <a:cxn ang="0">
                  <a:pos x="T4" y="T5"/>
                </a:cxn>
                <a:cxn ang="0">
                  <a:pos x="T6" y="T7"/>
                </a:cxn>
                <a:cxn ang="0">
                  <a:pos x="T8" y="T9"/>
                </a:cxn>
              </a:cxnLst>
              <a:rect l="0" t="0" r="r" b="b"/>
              <a:pathLst>
                <a:path w="1158" h="1095">
                  <a:moveTo>
                    <a:pt x="843" y="1095"/>
                  </a:moveTo>
                  <a:cubicBezTo>
                    <a:pt x="1030" y="999"/>
                    <a:pt x="1158" y="804"/>
                    <a:pt x="1158" y="579"/>
                  </a:cubicBezTo>
                  <a:cubicBezTo>
                    <a:pt x="1158" y="260"/>
                    <a:pt x="899" y="0"/>
                    <a:pt x="579" y="0"/>
                  </a:cubicBezTo>
                  <a:cubicBezTo>
                    <a:pt x="259" y="0"/>
                    <a:pt x="0" y="260"/>
                    <a:pt x="0" y="579"/>
                  </a:cubicBezTo>
                  <a:cubicBezTo>
                    <a:pt x="0" y="804"/>
                    <a:pt x="128" y="999"/>
                    <a:pt x="315" y="1095"/>
                  </a:cubicBezTo>
                </a:path>
              </a:pathLst>
            </a:custGeom>
            <a:noFill/>
            <a:ln w="25400" cap="flat">
              <a:solidFill>
                <a:schemeClr val="tx2"/>
              </a:solidFill>
              <a:prstDash val="solid"/>
              <a:miter lim="800000"/>
              <a:headEnd type="oval"/>
              <a:tailEnd type="oval"/>
            </a:ln>
            <a:extLst>
              <a:ext uri="{909E8E84-426E-40DD-AFC4-6F175D3DCCD1}">
                <a14:hiddenFill xmlns:a14="http://schemas.microsoft.com/office/drawing/2010/main">
                  <a:solidFill>
                    <a:srgbClr val="FFFFFF"/>
                  </a:solidFill>
                </a14:hiddenFill>
              </a:ext>
            </a:extLst>
          </p:spPr>
          <p:txBody>
            <a:bodyPr anchor="ctr"/>
            <a:lstStyle/>
            <a:p>
              <a:pPr algn="ctr"/>
              <a:endParaRPr sz="2400">
                <a:cs typeface="+mn-ea"/>
                <a:sym typeface="+mn-lt"/>
              </a:endParaRPr>
            </a:p>
          </p:txBody>
        </p:sp>
        <p:sp>
          <p:nvSpPr>
            <p:cNvPr id="18" name="椭圆 17"/>
            <p:cNvSpPr>
              <a:spLocks noChangeAspect="1"/>
            </p:cNvSpPr>
            <p:nvPr/>
          </p:nvSpPr>
          <p:spPr>
            <a:xfrm>
              <a:off x="3480497" y="3471399"/>
              <a:ext cx="417205" cy="417205"/>
            </a:xfrm>
            <a:prstGeom prst="ellipse">
              <a:avLst/>
            </a:prstGeom>
            <a:solidFill>
              <a:schemeClr val="bg1"/>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algn="ctr"/>
              <a:r>
                <a:rPr lang="en-US" sz="2400">
                  <a:solidFill>
                    <a:schemeClr val="accent1"/>
                  </a:solidFill>
                  <a:cs typeface="+mn-ea"/>
                  <a:sym typeface="+mn-lt"/>
                </a:rPr>
                <a:t>01</a:t>
              </a:r>
            </a:p>
          </p:txBody>
        </p:sp>
        <p:sp>
          <p:nvSpPr>
            <p:cNvPr id="19" name="椭圆 18"/>
            <p:cNvSpPr>
              <a:spLocks noChangeAspect="1"/>
            </p:cNvSpPr>
            <p:nvPr/>
          </p:nvSpPr>
          <p:spPr>
            <a:xfrm>
              <a:off x="3119835" y="2394032"/>
              <a:ext cx="417205" cy="417205"/>
            </a:xfrm>
            <a:prstGeom prst="ellipse">
              <a:avLst/>
            </a:prstGeom>
            <a:solidFill>
              <a:schemeClr val="bg1"/>
            </a:solid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algn="ctr"/>
              <a:r>
                <a:rPr lang="en-US" sz="2400">
                  <a:solidFill>
                    <a:schemeClr val="accent2"/>
                  </a:solidFill>
                  <a:cs typeface="+mn-ea"/>
                  <a:sym typeface="+mn-lt"/>
                </a:rPr>
                <a:t>02</a:t>
              </a:r>
            </a:p>
          </p:txBody>
        </p:sp>
        <p:sp>
          <p:nvSpPr>
            <p:cNvPr id="20" name="椭圆 19"/>
            <p:cNvSpPr>
              <a:spLocks noChangeAspect="1"/>
            </p:cNvSpPr>
            <p:nvPr/>
          </p:nvSpPr>
          <p:spPr>
            <a:xfrm>
              <a:off x="3778817" y="1469058"/>
              <a:ext cx="417205" cy="417205"/>
            </a:xfrm>
            <a:prstGeom prst="ellipse">
              <a:avLst/>
            </a:prstGeom>
            <a:solidFill>
              <a:schemeClr val="bg1"/>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algn="ctr"/>
              <a:r>
                <a:rPr lang="en-US" sz="2400">
                  <a:solidFill>
                    <a:schemeClr val="accent3"/>
                  </a:solidFill>
                  <a:cs typeface="+mn-ea"/>
                  <a:sym typeface="+mn-lt"/>
                </a:rPr>
                <a:t>03</a:t>
              </a:r>
            </a:p>
          </p:txBody>
        </p:sp>
        <p:sp>
          <p:nvSpPr>
            <p:cNvPr id="21" name="椭圆 20"/>
            <p:cNvSpPr>
              <a:spLocks noChangeAspect="1"/>
            </p:cNvSpPr>
            <p:nvPr/>
          </p:nvSpPr>
          <p:spPr>
            <a:xfrm>
              <a:off x="4916216" y="1459360"/>
              <a:ext cx="417205" cy="417205"/>
            </a:xfrm>
            <a:prstGeom prst="ellipse">
              <a:avLst/>
            </a:prstGeom>
            <a:solidFill>
              <a:schemeClr val="bg1"/>
            </a:solid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algn="ctr"/>
              <a:r>
                <a:rPr lang="en-US" sz="2400">
                  <a:solidFill>
                    <a:schemeClr val="accent4"/>
                  </a:solidFill>
                  <a:cs typeface="+mn-ea"/>
                  <a:sym typeface="+mn-lt"/>
                </a:rPr>
                <a:t>04</a:t>
              </a:r>
            </a:p>
          </p:txBody>
        </p:sp>
        <p:sp>
          <p:nvSpPr>
            <p:cNvPr id="22" name="椭圆 21"/>
            <p:cNvSpPr>
              <a:spLocks noChangeAspect="1"/>
            </p:cNvSpPr>
            <p:nvPr/>
          </p:nvSpPr>
          <p:spPr>
            <a:xfrm>
              <a:off x="5590898" y="2372328"/>
              <a:ext cx="417205" cy="417205"/>
            </a:xfrm>
            <a:prstGeom prst="ellipse">
              <a:avLst/>
            </a:prstGeom>
            <a:solidFill>
              <a:schemeClr val="bg1"/>
            </a:solidFill>
            <a:ln w="508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algn="ctr"/>
              <a:r>
                <a:rPr lang="en-US" sz="2400">
                  <a:solidFill>
                    <a:schemeClr val="accent5"/>
                  </a:solidFill>
                  <a:cs typeface="+mn-ea"/>
                  <a:sym typeface="+mn-lt"/>
                </a:rPr>
                <a:t>05</a:t>
              </a:r>
            </a:p>
          </p:txBody>
        </p:sp>
        <p:sp>
          <p:nvSpPr>
            <p:cNvPr id="23" name="椭圆 22"/>
            <p:cNvSpPr>
              <a:spLocks noChangeAspect="1"/>
            </p:cNvSpPr>
            <p:nvPr/>
          </p:nvSpPr>
          <p:spPr>
            <a:xfrm>
              <a:off x="5249170" y="3455697"/>
              <a:ext cx="417205" cy="417205"/>
            </a:xfrm>
            <a:prstGeom prst="ellipse">
              <a:avLst/>
            </a:prstGeom>
            <a:solidFill>
              <a:schemeClr val="bg1"/>
            </a:solidFill>
            <a:ln w="508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algn="ctr"/>
              <a:r>
                <a:rPr lang="en-US" sz="2400">
                  <a:solidFill>
                    <a:schemeClr val="accent6"/>
                  </a:solidFill>
                  <a:cs typeface="+mn-ea"/>
                  <a:sym typeface="+mn-lt"/>
                </a:rPr>
                <a:t>06</a:t>
              </a:r>
            </a:p>
          </p:txBody>
        </p:sp>
      </p:grpSp>
      <p:grpSp>
        <p:nvGrpSpPr>
          <p:cNvPr id="55" name="组合 54"/>
          <p:cNvGrpSpPr/>
          <p:nvPr/>
        </p:nvGrpSpPr>
        <p:grpSpPr>
          <a:xfrm>
            <a:off x="968287" y="4854336"/>
            <a:ext cx="2700952" cy="791749"/>
            <a:chOff x="726215" y="3674955"/>
            <a:chExt cx="2025714" cy="593812"/>
          </a:xfrm>
        </p:grpSpPr>
        <p:sp>
          <p:nvSpPr>
            <p:cNvPr id="12" name="文本框 44"/>
            <p:cNvSpPr txBox="1"/>
            <p:nvPr/>
          </p:nvSpPr>
          <p:spPr>
            <a:xfrm>
              <a:off x="726215" y="3674955"/>
              <a:ext cx="1635454" cy="239193"/>
            </a:xfrm>
            <a:prstGeom prst="rect">
              <a:avLst/>
            </a:prstGeom>
            <a:noFill/>
          </p:spPr>
          <p:txBody>
            <a:bodyPr wrap="none" lIns="96000" tIns="48000" rIns="96000" bIns="48000" anchor="b">
              <a:normAutofit fontScale="77500" lnSpcReduction="20000"/>
            </a:bodyPr>
            <a:lstStyle/>
            <a:p>
              <a:pPr algn="r"/>
              <a:r>
                <a:rPr lang="zh-CN" altLang="en-US" sz="2133" b="1">
                  <a:solidFill>
                    <a:schemeClr val="accent1"/>
                  </a:solidFill>
                  <a:cs typeface="+mn-ea"/>
                  <a:sym typeface="+mn-lt"/>
                </a:rPr>
                <a:t>标题文本预设</a:t>
              </a:r>
            </a:p>
          </p:txBody>
        </p:sp>
        <p:sp>
          <p:nvSpPr>
            <p:cNvPr id="13" name="文本框 45"/>
            <p:cNvSpPr txBox="1"/>
            <p:nvPr/>
          </p:nvSpPr>
          <p:spPr>
            <a:xfrm>
              <a:off x="726215" y="3937241"/>
              <a:ext cx="1635454" cy="331526"/>
            </a:xfrm>
            <a:prstGeom prst="rect">
              <a:avLst/>
            </a:prstGeom>
            <a:noFill/>
          </p:spPr>
          <p:txBody>
            <a:bodyPr wrap="square" lIns="96000" tIns="48000" rIns="96000" bIns="48000" anchor="t">
              <a:normAutofit fontScale="77500" lnSpcReduction="20000"/>
            </a:bodyPr>
            <a:lstStyle/>
            <a:p>
              <a:pPr algn="r">
                <a:lnSpc>
                  <a:spcPct val="120000"/>
                </a:lnSpc>
              </a:pPr>
              <a:r>
                <a:rPr lang="zh-CN" altLang="en-US" sz="1333">
                  <a:cs typeface="+mn-ea"/>
                  <a:sym typeface="+mn-lt"/>
                </a:rPr>
                <a:t>此部分内容作为文字排版占位显示</a:t>
              </a:r>
              <a:br>
                <a:rPr lang="zh-CN" altLang="en-US" sz="1333">
                  <a:cs typeface="+mn-ea"/>
                  <a:sym typeface="+mn-lt"/>
                </a:rPr>
              </a:br>
              <a:r>
                <a:rPr lang="zh-CN" altLang="en-US" sz="1333">
                  <a:cs typeface="+mn-ea"/>
                  <a:sym typeface="+mn-lt"/>
                </a:rPr>
                <a:t>（建议使用主题字体）</a:t>
              </a:r>
            </a:p>
          </p:txBody>
        </p:sp>
        <p:sp>
          <p:nvSpPr>
            <p:cNvPr id="24" name="任意多边形: 形状 23"/>
            <p:cNvSpPr/>
            <p:nvPr/>
          </p:nvSpPr>
          <p:spPr bwMode="auto">
            <a:xfrm>
              <a:off x="2471607" y="3780615"/>
              <a:ext cx="280322" cy="362818"/>
            </a:xfrm>
            <a:custGeom>
              <a:avLst/>
              <a:gdLst>
                <a:gd name="T0" fmla="*/ 130 w 148"/>
                <a:gd name="T1" fmla="*/ 112 h 191"/>
                <a:gd name="T2" fmla="*/ 148 w 148"/>
                <a:gd name="T3" fmla="*/ 67 h 191"/>
                <a:gd name="T4" fmla="*/ 82 w 148"/>
                <a:gd name="T5" fmla="*/ 0 h 191"/>
                <a:gd name="T6" fmla="*/ 45 w 148"/>
                <a:gd name="T7" fmla="*/ 12 h 191"/>
                <a:gd name="T8" fmla="*/ 44 w 148"/>
                <a:gd name="T9" fmla="*/ 12 h 191"/>
                <a:gd name="T10" fmla="*/ 43 w 148"/>
                <a:gd name="T11" fmla="*/ 13 h 191"/>
                <a:gd name="T12" fmla="*/ 28 w 148"/>
                <a:gd name="T13" fmla="*/ 28 h 191"/>
                <a:gd name="T14" fmla="*/ 17 w 148"/>
                <a:gd name="T15" fmla="*/ 53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3 h 191"/>
                <a:gd name="T32" fmla="*/ 35 w 148"/>
                <a:gd name="T33" fmla="*/ 152 h 191"/>
                <a:gd name="T34" fmla="*/ 44 w 148"/>
                <a:gd name="T35" fmla="*/ 151 h 191"/>
                <a:gd name="T36" fmla="*/ 51 w 148"/>
                <a:gd name="T37" fmla="*/ 150 h 191"/>
                <a:gd name="T38" fmla="*/ 60 w 148"/>
                <a:gd name="T39" fmla="*/ 159 h 191"/>
                <a:gd name="T40" fmla="*/ 58 w 148"/>
                <a:gd name="T41" fmla="*/ 171 h 191"/>
                <a:gd name="T42" fmla="*/ 49 w 148"/>
                <a:gd name="T43" fmla="*/ 191 h 191"/>
                <a:gd name="T44" fmla="*/ 89 w 148"/>
                <a:gd name="T45" fmla="*/ 171 h 191"/>
                <a:gd name="T46" fmla="*/ 131 w 148"/>
                <a:gd name="T47" fmla="*/ 163 h 191"/>
                <a:gd name="T48" fmla="*/ 130 w 148"/>
                <a:gd name="T49" fmla="*/ 112 h 191"/>
                <a:gd name="T50" fmla="*/ 104 w 148"/>
                <a:gd name="T51" fmla="*/ 76 h 191"/>
                <a:gd name="T52" fmla="*/ 101 w 148"/>
                <a:gd name="T53" fmla="*/ 72 h 191"/>
                <a:gd name="T54" fmla="*/ 70 w 148"/>
                <a:gd name="T55" fmla="*/ 114 h 191"/>
                <a:gd name="T56" fmla="*/ 76 w 148"/>
                <a:gd name="T57" fmla="*/ 78 h 191"/>
                <a:gd name="T58" fmla="*/ 63 w 148"/>
                <a:gd name="T59" fmla="*/ 78 h 191"/>
                <a:gd name="T60" fmla="*/ 68 w 148"/>
                <a:gd name="T61" fmla="*/ 59 h 191"/>
                <a:gd name="T62" fmla="*/ 62 w 148"/>
                <a:gd name="T63" fmla="*/ 59 h 191"/>
                <a:gd name="T64" fmla="*/ 49 w 148"/>
                <a:gd name="T65" fmla="*/ 22 h 191"/>
                <a:gd name="T66" fmla="*/ 49 w 148"/>
                <a:gd name="T67" fmla="*/ 21 h 191"/>
                <a:gd name="T68" fmla="*/ 49 w 148"/>
                <a:gd name="T69" fmla="*/ 21 h 191"/>
                <a:gd name="T70" fmla="*/ 49 w 148"/>
                <a:gd name="T71" fmla="*/ 21 h 191"/>
                <a:gd name="T72" fmla="*/ 50 w 148"/>
                <a:gd name="T73" fmla="*/ 21 h 191"/>
                <a:gd name="T74" fmla="*/ 82 w 148"/>
                <a:gd name="T75" fmla="*/ 11 h 191"/>
                <a:gd name="T76" fmla="*/ 135 w 148"/>
                <a:gd name="T77" fmla="*/ 48 h 191"/>
                <a:gd name="T78" fmla="*/ 135 w 148"/>
                <a:gd name="T79" fmla="*/ 70 h 191"/>
                <a:gd name="T80" fmla="*/ 104 w 148"/>
                <a:gd name="T81" fmla="*/ 76 h 191"/>
                <a:gd name="T82" fmla="*/ 90 w 148"/>
                <a:gd name="T83" fmla="*/ 61 h 191"/>
                <a:gd name="T84" fmla="*/ 103 w 148"/>
                <a:gd name="T85" fmla="*/ 61 h 191"/>
                <a:gd name="T86" fmla="*/ 75 w 148"/>
                <a:gd name="T87" fmla="*/ 102 h 191"/>
                <a:gd name="T88" fmla="*/ 81 w 148"/>
                <a:gd name="T89" fmla="*/ 74 h 191"/>
                <a:gd name="T90" fmla="*/ 68 w 148"/>
                <a:gd name="T91" fmla="*/ 74 h 191"/>
                <a:gd name="T92" fmla="*/ 76 w 148"/>
                <a:gd name="T93" fmla="*/ 40 h 191"/>
                <a:gd name="T94" fmla="*/ 97 w 148"/>
                <a:gd name="T95" fmla="*/ 40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2"/>
                  </a:moveTo>
                  <a:cubicBezTo>
                    <a:pt x="142" y="92"/>
                    <a:pt x="148" y="84"/>
                    <a:pt x="148" y="67"/>
                  </a:cubicBezTo>
                  <a:cubicBezTo>
                    <a:pt x="148" y="30"/>
                    <a:pt x="118" y="0"/>
                    <a:pt x="82" y="0"/>
                  </a:cubicBezTo>
                  <a:cubicBezTo>
                    <a:pt x="68" y="0"/>
                    <a:pt x="55" y="5"/>
                    <a:pt x="45" y="12"/>
                  </a:cubicBezTo>
                  <a:cubicBezTo>
                    <a:pt x="44" y="12"/>
                    <a:pt x="44" y="12"/>
                    <a:pt x="44" y="12"/>
                  </a:cubicBezTo>
                  <a:cubicBezTo>
                    <a:pt x="44" y="12"/>
                    <a:pt x="44" y="12"/>
                    <a:pt x="43" y="13"/>
                  </a:cubicBezTo>
                  <a:cubicBezTo>
                    <a:pt x="37" y="17"/>
                    <a:pt x="32" y="22"/>
                    <a:pt x="28" y="28"/>
                  </a:cubicBezTo>
                  <a:cubicBezTo>
                    <a:pt x="23" y="35"/>
                    <a:pt x="19" y="44"/>
                    <a:pt x="17" y="53"/>
                  </a:cubicBezTo>
                  <a:cubicBezTo>
                    <a:pt x="14" y="68"/>
                    <a:pt x="20" y="68"/>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0" y="130"/>
                    <a:pt x="26" y="129"/>
                    <a:pt x="25" y="133"/>
                  </a:cubicBezTo>
                  <a:cubicBezTo>
                    <a:pt x="21" y="150"/>
                    <a:pt x="30" y="152"/>
                    <a:pt x="35" y="152"/>
                  </a:cubicBezTo>
                  <a:cubicBezTo>
                    <a:pt x="38" y="152"/>
                    <a:pt x="41" y="152"/>
                    <a:pt x="44" y="151"/>
                  </a:cubicBezTo>
                  <a:cubicBezTo>
                    <a:pt x="46" y="150"/>
                    <a:pt x="49" y="150"/>
                    <a:pt x="51" y="150"/>
                  </a:cubicBezTo>
                  <a:cubicBezTo>
                    <a:pt x="57" y="150"/>
                    <a:pt x="61" y="153"/>
                    <a:pt x="60" y="159"/>
                  </a:cubicBezTo>
                  <a:cubicBezTo>
                    <a:pt x="58" y="164"/>
                    <a:pt x="58" y="167"/>
                    <a:pt x="58" y="171"/>
                  </a:cubicBezTo>
                  <a:cubicBezTo>
                    <a:pt x="57" y="175"/>
                    <a:pt x="49" y="191"/>
                    <a:pt x="49" y="191"/>
                  </a:cubicBezTo>
                  <a:cubicBezTo>
                    <a:pt x="49" y="191"/>
                    <a:pt x="62" y="182"/>
                    <a:pt x="89" y="171"/>
                  </a:cubicBezTo>
                  <a:cubicBezTo>
                    <a:pt x="115" y="159"/>
                    <a:pt x="131" y="163"/>
                    <a:pt x="131" y="163"/>
                  </a:cubicBezTo>
                  <a:cubicBezTo>
                    <a:pt x="131" y="163"/>
                    <a:pt x="118" y="132"/>
                    <a:pt x="130" y="112"/>
                  </a:cubicBezTo>
                  <a:close/>
                  <a:moveTo>
                    <a:pt x="104" y="76"/>
                  </a:moveTo>
                  <a:cubicBezTo>
                    <a:pt x="103" y="75"/>
                    <a:pt x="102" y="73"/>
                    <a:pt x="101" y="72"/>
                  </a:cubicBezTo>
                  <a:cubicBezTo>
                    <a:pt x="70" y="114"/>
                    <a:pt x="70" y="114"/>
                    <a:pt x="70" y="114"/>
                  </a:cubicBezTo>
                  <a:cubicBezTo>
                    <a:pt x="76" y="78"/>
                    <a:pt x="76" y="78"/>
                    <a:pt x="76" y="78"/>
                  </a:cubicBezTo>
                  <a:cubicBezTo>
                    <a:pt x="63" y="78"/>
                    <a:pt x="63" y="78"/>
                    <a:pt x="63" y="78"/>
                  </a:cubicBezTo>
                  <a:cubicBezTo>
                    <a:pt x="68" y="59"/>
                    <a:pt x="68" y="59"/>
                    <a:pt x="68" y="59"/>
                  </a:cubicBezTo>
                  <a:cubicBezTo>
                    <a:pt x="66" y="59"/>
                    <a:pt x="64" y="59"/>
                    <a:pt x="62" y="59"/>
                  </a:cubicBezTo>
                  <a:cubicBezTo>
                    <a:pt x="37" y="62"/>
                    <a:pt x="30" y="36"/>
                    <a:pt x="49" y="22"/>
                  </a:cubicBezTo>
                  <a:cubicBezTo>
                    <a:pt x="49" y="21"/>
                    <a:pt x="49" y="21"/>
                    <a:pt x="49" y="21"/>
                  </a:cubicBezTo>
                  <a:cubicBezTo>
                    <a:pt x="49" y="21"/>
                    <a:pt x="49" y="21"/>
                    <a:pt x="49" y="21"/>
                  </a:cubicBezTo>
                  <a:cubicBezTo>
                    <a:pt x="49" y="21"/>
                    <a:pt x="49" y="21"/>
                    <a:pt x="49" y="21"/>
                  </a:cubicBezTo>
                  <a:cubicBezTo>
                    <a:pt x="50" y="21"/>
                    <a:pt x="50" y="21"/>
                    <a:pt x="50" y="21"/>
                  </a:cubicBezTo>
                  <a:cubicBezTo>
                    <a:pt x="59" y="14"/>
                    <a:pt x="70" y="11"/>
                    <a:pt x="82" y="11"/>
                  </a:cubicBezTo>
                  <a:cubicBezTo>
                    <a:pt x="106" y="11"/>
                    <a:pt x="127" y="26"/>
                    <a:pt x="135" y="48"/>
                  </a:cubicBezTo>
                  <a:cubicBezTo>
                    <a:pt x="138" y="57"/>
                    <a:pt x="138" y="63"/>
                    <a:pt x="135" y="70"/>
                  </a:cubicBezTo>
                  <a:cubicBezTo>
                    <a:pt x="130" y="82"/>
                    <a:pt x="108" y="83"/>
                    <a:pt x="104" y="76"/>
                  </a:cubicBezTo>
                  <a:close/>
                  <a:moveTo>
                    <a:pt x="90" y="61"/>
                  </a:moveTo>
                  <a:cubicBezTo>
                    <a:pt x="103" y="61"/>
                    <a:pt x="103" y="61"/>
                    <a:pt x="103" y="61"/>
                  </a:cubicBezTo>
                  <a:cubicBezTo>
                    <a:pt x="75" y="102"/>
                    <a:pt x="75" y="102"/>
                    <a:pt x="75" y="102"/>
                  </a:cubicBezTo>
                  <a:cubicBezTo>
                    <a:pt x="81" y="74"/>
                    <a:pt x="81" y="74"/>
                    <a:pt x="81" y="74"/>
                  </a:cubicBezTo>
                  <a:cubicBezTo>
                    <a:pt x="68" y="74"/>
                    <a:pt x="68" y="74"/>
                    <a:pt x="68" y="74"/>
                  </a:cubicBezTo>
                  <a:cubicBezTo>
                    <a:pt x="76" y="40"/>
                    <a:pt x="76" y="40"/>
                    <a:pt x="76" y="40"/>
                  </a:cubicBezTo>
                  <a:cubicBezTo>
                    <a:pt x="97" y="40"/>
                    <a:pt x="97" y="40"/>
                    <a:pt x="97" y="40"/>
                  </a:cubicBezTo>
                  <a:lnTo>
                    <a:pt x="90" y="61"/>
                  </a:lnTo>
                  <a:close/>
                </a:path>
              </a:pathLst>
            </a:custGeom>
            <a:solidFill>
              <a:schemeClr val="accent1"/>
            </a:solidFill>
            <a:ln>
              <a:noFill/>
            </a:ln>
          </p:spPr>
          <p:txBody>
            <a:bodyPr anchor="ctr"/>
            <a:lstStyle/>
            <a:p>
              <a:pPr algn="ctr"/>
              <a:endParaRPr sz="2400">
                <a:cs typeface="+mn-ea"/>
                <a:sym typeface="+mn-lt"/>
              </a:endParaRPr>
            </a:p>
          </p:txBody>
        </p:sp>
      </p:grpSp>
      <p:grpSp>
        <p:nvGrpSpPr>
          <p:cNvPr id="56" name="组合 55"/>
          <p:cNvGrpSpPr/>
          <p:nvPr/>
        </p:nvGrpSpPr>
        <p:grpSpPr>
          <a:xfrm>
            <a:off x="719833" y="3489533"/>
            <a:ext cx="2710684" cy="791751"/>
            <a:chOff x="539874" y="2651352"/>
            <a:chExt cx="2033013" cy="593813"/>
          </a:xfrm>
        </p:grpSpPr>
        <p:sp>
          <p:nvSpPr>
            <p:cNvPr id="14" name="文本框 47"/>
            <p:cNvSpPr txBox="1"/>
            <p:nvPr/>
          </p:nvSpPr>
          <p:spPr>
            <a:xfrm>
              <a:off x="539874" y="2651352"/>
              <a:ext cx="1635454" cy="239193"/>
            </a:xfrm>
            <a:prstGeom prst="rect">
              <a:avLst/>
            </a:prstGeom>
            <a:noFill/>
          </p:spPr>
          <p:txBody>
            <a:bodyPr wrap="none" lIns="96000" tIns="48000" rIns="96000" bIns="48000" anchor="b">
              <a:normAutofit fontScale="77500" lnSpcReduction="20000"/>
            </a:bodyPr>
            <a:lstStyle/>
            <a:p>
              <a:pPr algn="r"/>
              <a:r>
                <a:rPr lang="zh-CN" altLang="en-US" sz="2133" b="1">
                  <a:solidFill>
                    <a:schemeClr val="accent2"/>
                  </a:solidFill>
                  <a:cs typeface="+mn-ea"/>
                  <a:sym typeface="+mn-lt"/>
                </a:rPr>
                <a:t>标题文本预设</a:t>
              </a:r>
            </a:p>
          </p:txBody>
        </p:sp>
        <p:sp>
          <p:nvSpPr>
            <p:cNvPr id="15" name="文本框 48"/>
            <p:cNvSpPr txBox="1"/>
            <p:nvPr/>
          </p:nvSpPr>
          <p:spPr>
            <a:xfrm>
              <a:off x="539874" y="2913639"/>
              <a:ext cx="1635454" cy="331526"/>
            </a:xfrm>
            <a:prstGeom prst="rect">
              <a:avLst/>
            </a:prstGeom>
            <a:noFill/>
          </p:spPr>
          <p:txBody>
            <a:bodyPr wrap="square" lIns="96000" tIns="48000" rIns="96000" bIns="48000" anchor="t">
              <a:normAutofit fontScale="77500" lnSpcReduction="20000"/>
            </a:bodyPr>
            <a:lstStyle/>
            <a:p>
              <a:pPr algn="r">
                <a:lnSpc>
                  <a:spcPct val="120000"/>
                </a:lnSpc>
              </a:pPr>
              <a:r>
                <a:rPr lang="zh-CN" altLang="en-US" sz="1333">
                  <a:cs typeface="+mn-ea"/>
                  <a:sym typeface="+mn-lt"/>
                </a:rPr>
                <a:t>此部分内容作为文字排版占位显示</a:t>
              </a:r>
              <a:br>
                <a:rPr lang="zh-CN" altLang="en-US" sz="1333">
                  <a:cs typeface="+mn-ea"/>
                  <a:sym typeface="+mn-lt"/>
                </a:rPr>
              </a:br>
              <a:r>
                <a:rPr lang="zh-CN" altLang="en-US" sz="1333">
                  <a:cs typeface="+mn-ea"/>
                  <a:sym typeface="+mn-lt"/>
                </a:rPr>
                <a:t>（建议使用主题字体）</a:t>
              </a:r>
            </a:p>
          </p:txBody>
        </p:sp>
        <p:sp>
          <p:nvSpPr>
            <p:cNvPr id="25" name="任意多边形: 形状 24"/>
            <p:cNvSpPr/>
            <p:nvPr/>
          </p:nvSpPr>
          <p:spPr bwMode="auto">
            <a:xfrm>
              <a:off x="2274913" y="2805000"/>
              <a:ext cx="297974" cy="246750"/>
            </a:xfrm>
            <a:custGeom>
              <a:avLst/>
              <a:gdLst>
                <a:gd name="T0" fmla="*/ 179 w 202"/>
                <a:gd name="T1" fmla="*/ 86 h 167"/>
                <a:gd name="T2" fmla="*/ 202 w 202"/>
                <a:gd name="T3" fmla="*/ 133 h 167"/>
                <a:gd name="T4" fmla="*/ 155 w 202"/>
                <a:gd name="T5" fmla="*/ 133 h 167"/>
                <a:gd name="T6" fmla="*/ 179 w 202"/>
                <a:gd name="T7" fmla="*/ 86 h 167"/>
                <a:gd name="T8" fmla="*/ 28 w 202"/>
                <a:gd name="T9" fmla="*/ 15 h 167"/>
                <a:gd name="T10" fmla="*/ 34 w 202"/>
                <a:gd name="T11" fmla="*/ 12 h 167"/>
                <a:gd name="T12" fmla="*/ 167 w 202"/>
                <a:gd name="T13" fmla="*/ 12 h 167"/>
                <a:gd name="T14" fmla="*/ 173 w 202"/>
                <a:gd name="T15" fmla="*/ 18 h 167"/>
                <a:gd name="T16" fmla="*/ 173 w 202"/>
                <a:gd name="T17" fmla="*/ 47 h 167"/>
                <a:gd name="T18" fmla="*/ 161 w 202"/>
                <a:gd name="T19" fmla="*/ 47 h 167"/>
                <a:gd name="T20" fmla="*/ 179 w 202"/>
                <a:gd name="T21" fmla="*/ 78 h 167"/>
                <a:gd name="T22" fmla="*/ 197 w 202"/>
                <a:gd name="T23" fmla="*/ 47 h 167"/>
                <a:gd name="T24" fmla="*/ 185 w 202"/>
                <a:gd name="T25" fmla="*/ 47 h 167"/>
                <a:gd name="T26" fmla="*/ 185 w 202"/>
                <a:gd name="T27" fmla="*/ 18 h 167"/>
                <a:gd name="T28" fmla="*/ 167 w 202"/>
                <a:gd name="T29" fmla="*/ 0 h 167"/>
                <a:gd name="T30" fmla="*/ 34 w 202"/>
                <a:gd name="T31" fmla="*/ 0 h 167"/>
                <a:gd name="T32" fmla="*/ 16 w 202"/>
                <a:gd name="T33" fmla="*/ 15 h 167"/>
                <a:gd name="T34" fmla="*/ 16 w 202"/>
                <a:gd name="T35" fmla="*/ 24 h 167"/>
                <a:gd name="T36" fmla="*/ 28 w 202"/>
                <a:gd name="T37" fmla="*/ 24 h 167"/>
                <a:gd name="T38" fmla="*/ 28 w 202"/>
                <a:gd name="T39" fmla="*/ 15 h 167"/>
                <a:gd name="T40" fmla="*/ 173 w 202"/>
                <a:gd name="T41" fmla="*/ 152 h 167"/>
                <a:gd name="T42" fmla="*/ 167 w 202"/>
                <a:gd name="T43" fmla="*/ 155 h 167"/>
                <a:gd name="T44" fmla="*/ 34 w 202"/>
                <a:gd name="T45" fmla="*/ 155 h 167"/>
                <a:gd name="T46" fmla="*/ 28 w 202"/>
                <a:gd name="T47" fmla="*/ 149 h 167"/>
                <a:gd name="T48" fmla="*/ 28 w 202"/>
                <a:gd name="T49" fmla="*/ 121 h 167"/>
                <a:gd name="T50" fmla="*/ 40 w 202"/>
                <a:gd name="T51" fmla="*/ 121 h 167"/>
                <a:gd name="T52" fmla="*/ 22 w 202"/>
                <a:gd name="T53" fmla="*/ 90 h 167"/>
                <a:gd name="T54" fmla="*/ 4 w 202"/>
                <a:gd name="T55" fmla="*/ 121 h 167"/>
                <a:gd name="T56" fmla="*/ 16 w 202"/>
                <a:gd name="T57" fmla="*/ 121 h 167"/>
                <a:gd name="T58" fmla="*/ 16 w 202"/>
                <a:gd name="T59" fmla="*/ 149 h 167"/>
                <a:gd name="T60" fmla="*/ 34 w 202"/>
                <a:gd name="T61" fmla="*/ 167 h 167"/>
                <a:gd name="T62" fmla="*/ 167 w 202"/>
                <a:gd name="T63" fmla="*/ 167 h 167"/>
                <a:gd name="T64" fmla="*/ 185 w 202"/>
                <a:gd name="T65" fmla="*/ 152 h 167"/>
                <a:gd name="T66" fmla="*/ 185 w 202"/>
                <a:gd name="T67" fmla="*/ 144 h 167"/>
                <a:gd name="T68" fmla="*/ 173 w 202"/>
                <a:gd name="T69" fmla="*/ 144 h 167"/>
                <a:gd name="T70" fmla="*/ 173 w 202"/>
                <a:gd name="T71" fmla="*/ 152 h 167"/>
                <a:gd name="T72" fmla="*/ 45 w 202"/>
                <a:gd name="T73" fmla="*/ 35 h 167"/>
                <a:gd name="T74" fmla="*/ 0 w 202"/>
                <a:gd name="T75" fmla="*/ 35 h 167"/>
                <a:gd name="T76" fmla="*/ 0 w 202"/>
                <a:gd name="T77" fmla="*/ 80 h 167"/>
                <a:gd name="T78" fmla="*/ 45 w 202"/>
                <a:gd name="T79" fmla="*/ 80 h 167"/>
                <a:gd name="T80" fmla="*/ 45 w 202"/>
                <a:gd name="T81" fmla="*/ 35 h 167"/>
                <a:gd name="T82" fmla="*/ 66 w 202"/>
                <a:gd name="T83" fmla="*/ 84 h 167"/>
                <a:gd name="T84" fmla="*/ 101 w 202"/>
                <a:gd name="T85" fmla="*/ 119 h 167"/>
                <a:gd name="T86" fmla="*/ 136 w 202"/>
                <a:gd name="T87" fmla="*/ 84 h 167"/>
                <a:gd name="T88" fmla="*/ 101 w 202"/>
                <a:gd name="T89" fmla="*/ 49 h 167"/>
                <a:gd name="T90" fmla="*/ 66 w 202"/>
                <a:gd name="T91" fmla="*/ 8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2" h="167">
                  <a:moveTo>
                    <a:pt x="179" y="86"/>
                  </a:moveTo>
                  <a:cubicBezTo>
                    <a:pt x="202" y="133"/>
                    <a:pt x="202" y="133"/>
                    <a:pt x="202" y="133"/>
                  </a:cubicBezTo>
                  <a:cubicBezTo>
                    <a:pt x="155" y="133"/>
                    <a:pt x="155" y="133"/>
                    <a:pt x="155" y="133"/>
                  </a:cubicBezTo>
                  <a:lnTo>
                    <a:pt x="179" y="86"/>
                  </a:lnTo>
                  <a:close/>
                  <a:moveTo>
                    <a:pt x="28" y="15"/>
                  </a:moveTo>
                  <a:cubicBezTo>
                    <a:pt x="28" y="14"/>
                    <a:pt x="30" y="12"/>
                    <a:pt x="34" y="12"/>
                  </a:cubicBezTo>
                  <a:cubicBezTo>
                    <a:pt x="167" y="12"/>
                    <a:pt x="167" y="12"/>
                    <a:pt x="167" y="12"/>
                  </a:cubicBezTo>
                  <a:cubicBezTo>
                    <a:pt x="170" y="12"/>
                    <a:pt x="173" y="15"/>
                    <a:pt x="173" y="18"/>
                  </a:cubicBezTo>
                  <a:cubicBezTo>
                    <a:pt x="173" y="47"/>
                    <a:pt x="173" y="47"/>
                    <a:pt x="173" y="47"/>
                  </a:cubicBezTo>
                  <a:cubicBezTo>
                    <a:pt x="161" y="47"/>
                    <a:pt x="161" y="47"/>
                    <a:pt x="161" y="47"/>
                  </a:cubicBezTo>
                  <a:cubicBezTo>
                    <a:pt x="179" y="78"/>
                    <a:pt x="179" y="78"/>
                    <a:pt x="179" y="78"/>
                  </a:cubicBezTo>
                  <a:cubicBezTo>
                    <a:pt x="197" y="47"/>
                    <a:pt x="197" y="47"/>
                    <a:pt x="197" y="47"/>
                  </a:cubicBezTo>
                  <a:cubicBezTo>
                    <a:pt x="185" y="47"/>
                    <a:pt x="185" y="47"/>
                    <a:pt x="185" y="47"/>
                  </a:cubicBezTo>
                  <a:cubicBezTo>
                    <a:pt x="185" y="18"/>
                    <a:pt x="185" y="18"/>
                    <a:pt x="185" y="18"/>
                  </a:cubicBezTo>
                  <a:cubicBezTo>
                    <a:pt x="185" y="8"/>
                    <a:pt x="177" y="0"/>
                    <a:pt x="167" y="0"/>
                  </a:cubicBezTo>
                  <a:cubicBezTo>
                    <a:pt x="34" y="0"/>
                    <a:pt x="34" y="0"/>
                    <a:pt x="34" y="0"/>
                  </a:cubicBezTo>
                  <a:cubicBezTo>
                    <a:pt x="24" y="0"/>
                    <a:pt x="16" y="7"/>
                    <a:pt x="16" y="15"/>
                  </a:cubicBezTo>
                  <a:cubicBezTo>
                    <a:pt x="16" y="24"/>
                    <a:pt x="16" y="24"/>
                    <a:pt x="16" y="24"/>
                  </a:cubicBezTo>
                  <a:cubicBezTo>
                    <a:pt x="28" y="24"/>
                    <a:pt x="28" y="24"/>
                    <a:pt x="28" y="24"/>
                  </a:cubicBezTo>
                  <a:lnTo>
                    <a:pt x="28" y="15"/>
                  </a:lnTo>
                  <a:close/>
                  <a:moveTo>
                    <a:pt x="173" y="152"/>
                  </a:moveTo>
                  <a:cubicBezTo>
                    <a:pt x="173" y="153"/>
                    <a:pt x="170" y="155"/>
                    <a:pt x="167" y="155"/>
                  </a:cubicBezTo>
                  <a:cubicBezTo>
                    <a:pt x="34" y="155"/>
                    <a:pt x="34" y="155"/>
                    <a:pt x="34" y="155"/>
                  </a:cubicBezTo>
                  <a:cubicBezTo>
                    <a:pt x="30" y="155"/>
                    <a:pt x="28" y="153"/>
                    <a:pt x="28" y="149"/>
                  </a:cubicBezTo>
                  <a:cubicBezTo>
                    <a:pt x="28" y="121"/>
                    <a:pt x="28" y="121"/>
                    <a:pt x="28" y="121"/>
                  </a:cubicBezTo>
                  <a:cubicBezTo>
                    <a:pt x="40" y="121"/>
                    <a:pt x="40" y="121"/>
                    <a:pt x="40" y="121"/>
                  </a:cubicBezTo>
                  <a:cubicBezTo>
                    <a:pt x="22" y="90"/>
                    <a:pt x="22" y="90"/>
                    <a:pt x="22" y="90"/>
                  </a:cubicBezTo>
                  <a:cubicBezTo>
                    <a:pt x="4" y="121"/>
                    <a:pt x="4" y="121"/>
                    <a:pt x="4" y="121"/>
                  </a:cubicBezTo>
                  <a:cubicBezTo>
                    <a:pt x="16" y="121"/>
                    <a:pt x="16" y="121"/>
                    <a:pt x="16" y="121"/>
                  </a:cubicBezTo>
                  <a:cubicBezTo>
                    <a:pt x="16" y="149"/>
                    <a:pt x="16" y="149"/>
                    <a:pt x="16" y="149"/>
                  </a:cubicBezTo>
                  <a:cubicBezTo>
                    <a:pt x="16" y="159"/>
                    <a:pt x="24" y="167"/>
                    <a:pt x="34" y="167"/>
                  </a:cubicBezTo>
                  <a:cubicBezTo>
                    <a:pt x="167" y="167"/>
                    <a:pt x="167" y="167"/>
                    <a:pt x="167" y="167"/>
                  </a:cubicBezTo>
                  <a:cubicBezTo>
                    <a:pt x="177" y="167"/>
                    <a:pt x="185" y="161"/>
                    <a:pt x="185" y="152"/>
                  </a:cubicBezTo>
                  <a:cubicBezTo>
                    <a:pt x="185" y="144"/>
                    <a:pt x="185" y="144"/>
                    <a:pt x="185" y="144"/>
                  </a:cubicBezTo>
                  <a:cubicBezTo>
                    <a:pt x="173" y="144"/>
                    <a:pt x="173" y="144"/>
                    <a:pt x="173" y="144"/>
                  </a:cubicBezTo>
                  <a:lnTo>
                    <a:pt x="173" y="152"/>
                  </a:lnTo>
                  <a:close/>
                  <a:moveTo>
                    <a:pt x="45" y="35"/>
                  </a:moveTo>
                  <a:cubicBezTo>
                    <a:pt x="0" y="35"/>
                    <a:pt x="0" y="35"/>
                    <a:pt x="0" y="35"/>
                  </a:cubicBezTo>
                  <a:cubicBezTo>
                    <a:pt x="0" y="80"/>
                    <a:pt x="0" y="80"/>
                    <a:pt x="0" y="80"/>
                  </a:cubicBezTo>
                  <a:cubicBezTo>
                    <a:pt x="45" y="80"/>
                    <a:pt x="45" y="80"/>
                    <a:pt x="45" y="80"/>
                  </a:cubicBezTo>
                  <a:lnTo>
                    <a:pt x="45" y="35"/>
                  </a:lnTo>
                  <a:close/>
                  <a:moveTo>
                    <a:pt x="66" y="84"/>
                  </a:moveTo>
                  <a:cubicBezTo>
                    <a:pt x="66" y="103"/>
                    <a:pt x="82" y="119"/>
                    <a:pt x="101" y="119"/>
                  </a:cubicBezTo>
                  <a:cubicBezTo>
                    <a:pt x="120" y="119"/>
                    <a:pt x="136" y="103"/>
                    <a:pt x="136" y="84"/>
                  </a:cubicBezTo>
                  <a:cubicBezTo>
                    <a:pt x="136" y="65"/>
                    <a:pt x="120" y="49"/>
                    <a:pt x="101" y="49"/>
                  </a:cubicBezTo>
                  <a:cubicBezTo>
                    <a:pt x="82" y="49"/>
                    <a:pt x="66" y="65"/>
                    <a:pt x="66" y="84"/>
                  </a:cubicBezTo>
                  <a:close/>
                </a:path>
              </a:pathLst>
            </a:custGeom>
            <a:solidFill>
              <a:schemeClr val="accent2"/>
            </a:solidFill>
            <a:ln>
              <a:noFill/>
            </a:ln>
          </p:spPr>
          <p:txBody>
            <a:bodyPr anchor="ctr"/>
            <a:lstStyle/>
            <a:p>
              <a:pPr algn="ctr"/>
              <a:endParaRPr sz="2400">
                <a:cs typeface="+mn-ea"/>
                <a:sym typeface="+mn-lt"/>
              </a:endParaRPr>
            </a:p>
          </p:txBody>
        </p:sp>
      </p:grpSp>
      <p:grpSp>
        <p:nvGrpSpPr>
          <p:cNvPr id="51" name="组合 50"/>
          <p:cNvGrpSpPr/>
          <p:nvPr/>
        </p:nvGrpSpPr>
        <p:grpSpPr>
          <a:xfrm>
            <a:off x="968287" y="2124729"/>
            <a:ext cx="2721548" cy="791751"/>
            <a:chOff x="726215" y="1627749"/>
            <a:chExt cx="2041161" cy="593813"/>
          </a:xfrm>
        </p:grpSpPr>
        <p:sp>
          <p:nvSpPr>
            <p:cNvPr id="16" name="文本框 50"/>
            <p:cNvSpPr txBox="1"/>
            <p:nvPr/>
          </p:nvSpPr>
          <p:spPr>
            <a:xfrm>
              <a:off x="726215" y="1627749"/>
              <a:ext cx="1635454" cy="239193"/>
            </a:xfrm>
            <a:prstGeom prst="rect">
              <a:avLst/>
            </a:prstGeom>
            <a:noFill/>
          </p:spPr>
          <p:txBody>
            <a:bodyPr wrap="none" lIns="96000" tIns="48000" rIns="96000" bIns="48000" anchor="b">
              <a:normAutofit fontScale="77500" lnSpcReduction="20000"/>
            </a:bodyPr>
            <a:lstStyle/>
            <a:p>
              <a:pPr algn="r"/>
              <a:r>
                <a:rPr lang="zh-CN" altLang="en-US" sz="2133" b="1">
                  <a:solidFill>
                    <a:schemeClr val="accent3"/>
                  </a:solidFill>
                  <a:cs typeface="+mn-ea"/>
                  <a:sym typeface="+mn-lt"/>
                </a:rPr>
                <a:t>标题文本预设</a:t>
              </a:r>
              <a:endParaRPr lang="zh-CN" altLang="en-US" sz="2133" b="1" dirty="0">
                <a:solidFill>
                  <a:schemeClr val="accent3"/>
                </a:solidFill>
                <a:cs typeface="+mn-ea"/>
                <a:sym typeface="+mn-lt"/>
              </a:endParaRPr>
            </a:p>
          </p:txBody>
        </p:sp>
        <p:sp>
          <p:nvSpPr>
            <p:cNvPr id="17" name="文本框 51"/>
            <p:cNvSpPr txBox="1"/>
            <p:nvPr/>
          </p:nvSpPr>
          <p:spPr>
            <a:xfrm>
              <a:off x="726215" y="1890036"/>
              <a:ext cx="1635454" cy="331526"/>
            </a:xfrm>
            <a:prstGeom prst="rect">
              <a:avLst/>
            </a:prstGeom>
            <a:noFill/>
          </p:spPr>
          <p:txBody>
            <a:bodyPr wrap="square" lIns="96000" tIns="48000" rIns="96000" bIns="48000" anchor="t">
              <a:normAutofit fontScale="77500" lnSpcReduction="20000"/>
            </a:bodyPr>
            <a:lstStyle/>
            <a:p>
              <a:pPr algn="r">
                <a:lnSpc>
                  <a:spcPct val="120000"/>
                </a:lnSpc>
              </a:pPr>
              <a:r>
                <a:rPr lang="zh-CN" altLang="en-US" sz="1333" dirty="0">
                  <a:cs typeface="+mn-ea"/>
                  <a:sym typeface="+mn-lt"/>
                </a:rPr>
                <a:t>此部分内容作为文字排版占位显示</a:t>
              </a:r>
              <a:br>
                <a:rPr lang="zh-CN" altLang="en-US" sz="1333" dirty="0">
                  <a:cs typeface="+mn-ea"/>
                  <a:sym typeface="+mn-lt"/>
                </a:rPr>
              </a:br>
              <a:r>
                <a:rPr lang="zh-CN" altLang="en-US" sz="1333" dirty="0">
                  <a:cs typeface="+mn-ea"/>
                  <a:sym typeface="+mn-lt"/>
                </a:rPr>
                <a:t>（建议使用主题字体）</a:t>
              </a:r>
            </a:p>
          </p:txBody>
        </p:sp>
        <p:sp>
          <p:nvSpPr>
            <p:cNvPr id="26" name="任意多边形: 形状 25"/>
            <p:cNvSpPr/>
            <p:nvPr/>
          </p:nvSpPr>
          <p:spPr bwMode="auto">
            <a:xfrm>
              <a:off x="2449693" y="1752697"/>
              <a:ext cx="317683" cy="316167"/>
            </a:xfrm>
            <a:custGeom>
              <a:avLst/>
              <a:gdLst>
                <a:gd name="T0" fmla="*/ 149 w 177"/>
                <a:gd name="T1" fmla="*/ 6 h 176"/>
                <a:gd name="T2" fmla="*/ 15 w 177"/>
                <a:gd name="T3" fmla="*/ 122 h 176"/>
                <a:gd name="T4" fmla="*/ 7 w 177"/>
                <a:gd name="T5" fmla="*/ 154 h 176"/>
                <a:gd name="T6" fmla="*/ 9 w 177"/>
                <a:gd name="T7" fmla="*/ 174 h 176"/>
                <a:gd name="T8" fmla="*/ 54 w 177"/>
                <a:gd name="T9" fmla="*/ 162 h 176"/>
                <a:gd name="T10" fmla="*/ 171 w 177"/>
                <a:gd name="T11" fmla="*/ 45 h 176"/>
                <a:gd name="T12" fmla="*/ 44 w 177"/>
                <a:gd name="T13" fmla="*/ 157 h 176"/>
                <a:gd name="T14" fmla="*/ 15 w 177"/>
                <a:gd name="T15" fmla="*/ 151 h 176"/>
                <a:gd name="T16" fmla="*/ 21 w 177"/>
                <a:gd name="T17" fmla="*/ 128 h 176"/>
                <a:gd name="T18" fmla="*/ 44 w 177"/>
                <a:gd name="T19" fmla="*/ 157 h 176"/>
                <a:gd name="T20" fmla="*/ 25 w 177"/>
                <a:gd name="T21" fmla="*/ 122 h 176"/>
                <a:gd name="T22" fmla="*/ 110 w 177"/>
                <a:gd name="T23" fmla="*/ 47 h 176"/>
                <a:gd name="T24" fmla="*/ 54 w 177"/>
                <a:gd name="T25" fmla="*/ 152 h 176"/>
                <a:gd name="T26" fmla="*/ 153 w 177"/>
                <a:gd name="T27" fmla="*/ 53 h 176"/>
                <a:gd name="T28" fmla="*/ 163 w 177"/>
                <a:gd name="T29" fmla="*/ 40 h 176"/>
                <a:gd name="T30" fmla="*/ 161 w 177"/>
                <a:gd name="T31" fmla="*/ 29 h 176"/>
                <a:gd name="T32" fmla="*/ 160 w 177"/>
                <a:gd name="T33" fmla="*/ 35 h 176"/>
                <a:gd name="T34" fmla="*/ 148 w 177"/>
                <a:gd name="T35" fmla="*/ 48 h 176"/>
                <a:gd name="T36" fmla="*/ 137 w 177"/>
                <a:gd name="T37" fmla="*/ 11 h 176"/>
                <a:gd name="T38" fmla="*/ 166 w 177"/>
                <a:gd name="T39" fmla="*/ 32 h 176"/>
                <a:gd name="T40" fmla="*/ 6 w 177"/>
                <a:gd name="T41" fmla="*/ 46 h 176"/>
                <a:gd name="T42" fmla="*/ 6 w 177"/>
                <a:gd name="T43" fmla="*/ 36 h 176"/>
                <a:gd name="T44" fmla="*/ 42 w 177"/>
                <a:gd name="T45" fmla="*/ 0 h 176"/>
                <a:gd name="T46" fmla="*/ 86 w 177"/>
                <a:gd name="T47" fmla="*/ 44 h 176"/>
                <a:gd name="T48" fmla="*/ 80 w 177"/>
                <a:gd name="T49" fmla="*/ 49 h 176"/>
                <a:gd name="T50" fmla="*/ 71 w 177"/>
                <a:gd name="T51" fmla="*/ 53 h 176"/>
                <a:gd name="T52" fmla="*/ 73 w 177"/>
                <a:gd name="T53" fmla="*/ 41 h 176"/>
                <a:gd name="T54" fmla="*/ 63 w 177"/>
                <a:gd name="T55" fmla="*/ 46 h 176"/>
                <a:gd name="T56" fmla="*/ 65 w 177"/>
                <a:gd name="T57" fmla="*/ 34 h 176"/>
                <a:gd name="T58" fmla="*/ 56 w 177"/>
                <a:gd name="T59" fmla="*/ 38 h 176"/>
                <a:gd name="T60" fmla="*/ 58 w 177"/>
                <a:gd name="T61" fmla="*/ 27 h 176"/>
                <a:gd name="T62" fmla="*/ 49 w 177"/>
                <a:gd name="T63" fmla="*/ 31 h 176"/>
                <a:gd name="T64" fmla="*/ 52 w 177"/>
                <a:gd name="T65" fmla="*/ 21 h 176"/>
                <a:gd name="T66" fmla="*/ 35 w 177"/>
                <a:gd name="T67" fmla="*/ 28 h 176"/>
                <a:gd name="T68" fmla="*/ 42 w 177"/>
                <a:gd name="T69" fmla="*/ 10 h 176"/>
                <a:gd name="T70" fmla="*/ 57 w 177"/>
                <a:gd name="T71" fmla="*/ 73 h 176"/>
                <a:gd name="T72" fmla="*/ 6 w 177"/>
                <a:gd name="T73" fmla="*/ 46 h 176"/>
                <a:gd name="T74" fmla="*/ 172 w 177"/>
                <a:gd name="T75" fmla="*/ 140 h 176"/>
                <a:gd name="T76" fmla="*/ 136 w 177"/>
                <a:gd name="T77" fmla="*/ 176 h 176"/>
                <a:gd name="T78" fmla="*/ 92 w 177"/>
                <a:gd name="T79" fmla="*/ 132 h 176"/>
                <a:gd name="T80" fmla="*/ 143 w 177"/>
                <a:gd name="T81" fmla="*/ 159 h 176"/>
                <a:gd name="T82" fmla="*/ 161 w 177"/>
                <a:gd name="T83" fmla="*/ 130 h 176"/>
                <a:gd name="T84" fmla="*/ 144 w 177"/>
                <a:gd name="T85" fmla="*/ 136 h 176"/>
                <a:gd name="T86" fmla="*/ 153 w 177"/>
                <a:gd name="T87" fmla="*/ 121 h 176"/>
                <a:gd name="T88" fmla="*/ 143 w 177"/>
                <a:gd name="T89" fmla="*/ 125 h 176"/>
                <a:gd name="T90" fmla="*/ 145 w 177"/>
                <a:gd name="T91" fmla="*/ 114 h 176"/>
                <a:gd name="T92" fmla="*/ 136 w 177"/>
                <a:gd name="T93" fmla="*/ 118 h 176"/>
                <a:gd name="T94" fmla="*/ 138 w 177"/>
                <a:gd name="T95" fmla="*/ 107 h 176"/>
                <a:gd name="T96" fmla="*/ 129 w 177"/>
                <a:gd name="T97" fmla="*/ 111 h 176"/>
                <a:gd name="T98" fmla="*/ 131 w 177"/>
                <a:gd name="T99" fmla="*/ 99 h 176"/>
                <a:gd name="T100" fmla="*/ 121 w 177"/>
                <a:gd name="T101" fmla="*/ 104 h 176"/>
                <a:gd name="T102" fmla="*/ 128 w 177"/>
                <a:gd name="T103" fmla="*/ 96 h 176"/>
                <a:gd name="T104" fmla="*/ 172 w 177"/>
                <a:gd name="T105" fmla="*/ 13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7" h="176">
                  <a:moveTo>
                    <a:pt x="171" y="27"/>
                  </a:moveTo>
                  <a:cubicBezTo>
                    <a:pt x="149" y="6"/>
                    <a:pt x="149" y="6"/>
                    <a:pt x="149" y="6"/>
                  </a:cubicBezTo>
                  <a:cubicBezTo>
                    <a:pt x="145" y="1"/>
                    <a:pt x="137" y="1"/>
                    <a:pt x="132" y="6"/>
                  </a:cubicBezTo>
                  <a:cubicBezTo>
                    <a:pt x="15" y="122"/>
                    <a:pt x="15" y="122"/>
                    <a:pt x="15" y="122"/>
                  </a:cubicBezTo>
                  <a:cubicBezTo>
                    <a:pt x="15" y="123"/>
                    <a:pt x="15" y="123"/>
                    <a:pt x="15" y="123"/>
                  </a:cubicBezTo>
                  <a:cubicBezTo>
                    <a:pt x="15" y="123"/>
                    <a:pt x="7" y="154"/>
                    <a:pt x="7" y="154"/>
                  </a:cubicBezTo>
                  <a:cubicBezTo>
                    <a:pt x="3" y="168"/>
                    <a:pt x="3" y="168"/>
                    <a:pt x="3" y="168"/>
                  </a:cubicBezTo>
                  <a:cubicBezTo>
                    <a:pt x="2" y="173"/>
                    <a:pt x="4" y="175"/>
                    <a:pt x="9" y="174"/>
                  </a:cubicBezTo>
                  <a:cubicBezTo>
                    <a:pt x="23" y="170"/>
                    <a:pt x="23" y="170"/>
                    <a:pt x="23" y="170"/>
                  </a:cubicBezTo>
                  <a:cubicBezTo>
                    <a:pt x="23" y="170"/>
                    <a:pt x="54" y="162"/>
                    <a:pt x="54" y="162"/>
                  </a:cubicBezTo>
                  <a:cubicBezTo>
                    <a:pt x="54" y="162"/>
                    <a:pt x="54" y="162"/>
                    <a:pt x="54" y="162"/>
                  </a:cubicBezTo>
                  <a:cubicBezTo>
                    <a:pt x="171" y="45"/>
                    <a:pt x="171" y="45"/>
                    <a:pt x="171" y="45"/>
                  </a:cubicBezTo>
                  <a:cubicBezTo>
                    <a:pt x="176" y="40"/>
                    <a:pt x="176" y="32"/>
                    <a:pt x="171" y="27"/>
                  </a:cubicBezTo>
                  <a:close/>
                  <a:moveTo>
                    <a:pt x="44" y="157"/>
                  </a:moveTo>
                  <a:cubicBezTo>
                    <a:pt x="25" y="162"/>
                    <a:pt x="25" y="162"/>
                    <a:pt x="25" y="162"/>
                  </a:cubicBezTo>
                  <a:cubicBezTo>
                    <a:pt x="15" y="151"/>
                    <a:pt x="15" y="151"/>
                    <a:pt x="15" y="151"/>
                  </a:cubicBezTo>
                  <a:cubicBezTo>
                    <a:pt x="20" y="133"/>
                    <a:pt x="20" y="133"/>
                    <a:pt x="20" y="133"/>
                  </a:cubicBezTo>
                  <a:cubicBezTo>
                    <a:pt x="20" y="131"/>
                    <a:pt x="20" y="129"/>
                    <a:pt x="21" y="128"/>
                  </a:cubicBezTo>
                  <a:cubicBezTo>
                    <a:pt x="49" y="156"/>
                    <a:pt x="49" y="156"/>
                    <a:pt x="49" y="156"/>
                  </a:cubicBezTo>
                  <a:cubicBezTo>
                    <a:pt x="47" y="156"/>
                    <a:pt x="46" y="157"/>
                    <a:pt x="44" y="157"/>
                  </a:cubicBezTo>
                  <a:close/>
                  <a:moveTo>
                    <a:pt x="54" y="152"/>
                  </a:moveTo>
                  <a:cubicBezTo>
                    <a:pt x="25" y="122"/>
                    <a:pt x="25" y="122"/>
                    <a:pt x="25" y="122"/>
                  </a:cubicBezTo>
                  <a:cubicBezTo>
                    <a:pt x="105" y="42"/>
                    <a:pt x="105" y="42"/>
                    <a:pt x="105" y="42"/>
                  </a:cubicBezTo>
                  <a:cubicBezTo>
                    <a:pt x="110" y="47"/>
                    <a:pt x="110" y="47"/>
                    <a:pt x="110" y="47"/>
                  </a:cubicBezTo>
                  <a:cubicBezTo>
                    <a:pt x="134" y="72"/>
                    <a:pt x="134" y="72"/>
                    <a:pt x="134" y="72"/>
                  </a:cubicBezTo>
                  <a:lnTo>
                    <a:pt x="54" y="152"/>
                  </a:lnTo>
                  <a:close/>
                  <a:moveTo>
                    <a:pt x="166" y="40"/>
                  </a:moveTo>
                  <a:cubicBezTo>
                    <a:pt x="153" y="53"/>
                    <a:pt x="153" y="53"/>
                    <a:pt x="153" y="53"/>
                  </a:cubicBezTo>
                  <a:cubicBezTo>
                    <a:pt x="151" y="52"/>
                    <a:pt x="151" y="52"/>
                    <a:pt x="151" y="52"/>
                  </a:cubicBezTo>
                  <a:cubicBezTo>
                    <a:pt x="163" y="40"/>
                    <a:pt x="163" y="40"/>
                    <a:pt x="163" y="40"/>
                  </a:cubicBezTo>
                  <a:cubicBezTo>
                    <a:pt x="164" y="39"/>
                    <a:pt x="165" y="37"/>
                    <a:pt x="165" y="35"/>
                  </a:cubicBezTo>
                  <a:cubicBezTo>
                    <a:pt x="165" y="32"/>
                    <a:pt x="162" y="29"/>
                    <a:pt x="161" y="29"/>
                  </a:cubicBezTo>
                  <a:cubicBezTo>
                    <a:pt x="158" y="33"/>
                    <a:pt x="158" y="33"/>
                    <a:pt x="158" y="33"/>
                  </a:cubicBezTo>
                  <a:cubicBezTo>
                    <a:pt x="159" y="34"/>
                    <a:pt x="160" y="35"/>
                    <a:pt x="160" y="35"/>
                  </a:cubicBezTo>
                  <a:cubicBezTo>
                    <a:pt x="160" y="36"/>
                    <a:pt x="160" y="36"/>
                    <a:pt x="159" y="36"/>
                  </a:cubicBezTo>
                  <a:cubicBezTo>
                    <a:pt x="148" y="48"/>
                    <a:pt x="148" y="48"/>
                    <a:pt x="148" y="48"/>
                  </a:cubicBezTo>
                  <a:cubicBezTo>
                    <a:pt x="124" y="24"/>
                    <a:pt x="124" y="24"/>
                    <a:pt x="124" y="24"/>
                  </a:cubicBezTo>
                  <a:cubicBezTo>
                    <a:pt x="137" y="11"/>
                    <a:pt x="137" y="11"/>
                    <a:pt x="137" y="11"/>
                  </a:cubicBezTo>
                  <a:cubicBezTo>
                    <a:pt x="139" y="9"/>
                    <a:pt x="142" y="9"/>
                    <a:pt x="144" y="11"/>
                  </a:cubicBezTo>
                  <a:cubicBezTo>
                    <a:pt x="166" y="32"/>
                    <a:pt x="166" y="32"/>
                    <a:pt x="166" y="32"/>
                  </a:cubicBezTo>
                  <a:cubicBezTo>
                    <a:pt x="168" y="34"/>
                    <a:pt x="168" y="38"/>
                    <a:pt x="166" y="40"/>
                  </a:cubicBezTo>
                  <a:close/>
                  <a:moveTo>
                    <a:pt x="6" y="46"/>
                  </a:moveTo>
                  <a:cubicBezTo>
                    <a:pt x="0" y="41"/>
                    <a:pt x="0" y="41"/>
                    <a:pt x="0" y="41"/>
                  </a:cubicBezTo>
                  <a:cubicBezTo>
                    <a:pt x="6" y="36"/>
                    <a:pt x="6" y="36"/>
                    <a:pt x="6" y="36"/>
                  </a:cubicBezTo>
                  <a:cubicBezTo>
                    <a:pt x="36" y="5"/>
                    <a:pt x="36" y="5"/>
                    <a:pt x="36" y="5"/>
                  </a:cubicBezTo>
                  <a:cubicBezTo>
                    <a:pt x="42" y="0"/>
                    <a:pt x="42" y="0"/>
                    <a:pt x="42" y="0"/>
                  </a:cubicBezTo>
                  <a:cubicBezTo>
                    <a:pt x="47" y="5"/>
                    <a:pt x="47" y="5"/>
                    <a:pt x="47" y="5"/>
                  </a:cubicBezTo>
                  <a:cubicBezTo>
                    <a:pt x="86" y="44"/>
                    <a:pt x="86" y="44"/>
                    <a:pt x="86" y="44"/>
                  </a:cubicBezTo>
                  <a:cubicBezTo>
                    <a:pt x="81" y="49"/>
                    <a:pt x="81" y="49"/>
                    <a:pt x="81" y="49"/>
                  </a:cubicBezTo>
                  <a:cubicBezTo>
                    <a:pt x="80" y="49"/>
                    <a:pt x="80" y="49"/>
                    <a:pt x="80" y="49"/>
                  </a:cubicBezTo>
                  <a:cubicBezTo>
                    <a:pt x="73" y="55"/>
                    <a:pt x="73" y="55"/>
                    <a:pt x="73" y="55"/>
                  </a:cubicBezTo>
                  <a:cubicBezTo>
                    <a:pt x="71" y="53"/>
                    <a:pt x="71" y="53"/>
                    <a:pt x="71" y="53"/>
                  </a:cubicBezTo>
                  <a:cubicBezTo>
                    <a:pt x="77" y="46"/>
                    <a:pt x="77" y="46"/>
                    <a:pt x="77" y="46"/>
                  </a:cubicBezTo>
                  <a:cubicBezTo>
                    <a:pt x="73" y="41"/>
                    <a:pt x="73" y="41"/>
                    <a:pt x="73" y="41"/>
                  </a:cubicBezTo>
                  <a:cubicBezTo>
                    <a:pt x="66" y="48"/>
                    <a:pt x="66" y="48"/>
                    <a:pt x="66" y="48"/>
                  </a:cubicBezTo>
                  <a:cubicBezTo>
                    <a:pt x="63" y="46"/>
                    <a:pt x="63" y="46"/>
                    <a:pt x="63" y="46"/>
                  </a:cubicBezTo>
                  <a:cubicBezTo>
                    <a:pt x="70" y="39"/>
                    <a:pt x="70" y="39"/>
                    <a:pt x="70" y="39"/>
                  </a:cubicBezTo>
                  <a:cubicBezTo>
                    <a:pt x="65" y="34"/>
                    <a:pt x="65" y="34"/>
                    <a:pt x="65" y="34"/>
                  </a:cubicBezTo>
                  <a:cubicBezTo>
                    <a:pt x="59" y="41"/>
                    <a:pt x="59" y="41"/>
                    <a:pt x="59" y="41"/>
                  </a:cubicBezTo>
                  <a:cubicBezTo>
                    <a:pt x="56" y="38"/>
                    <a:pt x="56" y="38"/>
                    <a:pt x="56" y="38"/>
                  </a:cubicBezTo>
                  <a:cubicBezTo>
                    <a:pt x="63" y="32"/>
                    <a:pt x="63" y="32"/>
                    <a:pt x="63" y="32"/>
                  </a:cubicBezTo>
                  <a:cubicBezTo>
                    <a:pt x="58" y="27"/>
                    <a:pt x="58" y="27"/>
                    <a:pt x="58" y="27"/>
                  </a:cubicBezTo>
                  <a:cubicBezTo>
                    <a:pt x="51" y="34"/>
                    <a:pt x="51" y="34"/>
                    <a:pt x="51" y="34"/>
                  </a:cubicBezTo>
                  <a:cubicBezTo>
                    <a:pt x="49" y="31"/>
                    <a:pt x="49" y="31"/>
                    <a:pt x="49" y="31"/>
                  </a:cubicBezTo>
                  <a:cubicBezTo>
                    <a:pt x="56" y="24"/>
                    <a:pt x="56" y="24"/>
                    <a:pt x="56" y="24"/>
                  </a:cubicBezTo>
                  <a:cubicBezTo>
                    <a:pt x="52" y="21"/>
                    <a:pt x="52" y="21"/>
                    <a:pt x="52" y="21"/>
                  </a:cubicBezTo>
                  <a:cubicBezTo>
                    <a:pt x="40" y="33"/>
                    <a:pt x="40" y="33"/>
                    <a:pt x="40" y="33"/>
                  </a:cubicBezTo>
                  <a:cubicBezTo>
                    <a:pt x="35" y="28"/>
                    <a:pt x="35" y="28"/>
                    <a:pt x="35" y="28"/>
                  </a:cubicBezTo>
                  <a:cubicBezTo>
                    <a:pt x="47" y="16"/>
                    <a:pt x="47" y="16"/>
                    <a:pt x="47" y="16"/>
                  </a:cubicBezTo>
                  <a:cubicBezTo>
                    <a:pt x="42" y="10"/>
                    <a:pt x="42" y="10"/>
                    <a:pt x="42" y="10"/>
                  </a:cubicBezTo>
                  <a:cubicBezTo>
                    <a:pt x="18" y="34"/>
                    <a:pt x="18" y="34"/>
                    <a:pt x="18" y="34"/>
                  </a:cubicBezTo>
                  <a:cubicBezTo>
                    <a:pt x="57" y="73"/>
                    <a:pt x="57" y="73"/>
                    <a:pt x="57" y="73"/>
                  </a:cubicBezTo>
                  <a:cubicBezTo>
                    <a:pt x="45" y="85"/>
                    <a:pt x="45" y="85"/>
                    <a:pt x="45" y="85"/>
                  </a:cubicBezTo>
                  <a:lnTo>
                    <a:pt x="6" y="46"/>
                  </a:lnTo>
                  <a:close/>
                  <a:moveTo>
                    <a:pt x="177" y="135"/>
                  </a:moveTo>
                  <a:cubicBezTo>
                    <a:pt x="172" y="140"/>
                    <a:pt x="172" y="140"/>
                    <a:pt x="172" y="140"/>
                  </a:cubicBezTo>
                  <a:cubicBezTo>
                    <a:pt x="141" y="171"/>
                    <a:pt x="141" y="171"/>
                    <a:pt x="141" y="171"/>
                  </a:cubicBezTo>
                  <a:cubicBezTo>
                    <a:pt x="136" y="176"/>
                    <a:pt x="136" y="176"/>
                    <a:pt x="136" y="176"/>
                  </a:cubicBezTo>
                  <a:cubicBezTo>
                    <a:pt x="131" y="171"/>
                    <a:pt x="131" y="171"/>
                    <a:pt x="131" y="171"/>
                  </a:cubicBezTo>
                  <a:cubicBezTo>
                    <a:pt x="92" y="132"/>
                    <a:pt x="92" y="132"/>
                    <a:pt x="92" y="132"/>
                  </a:cubicBezTo>
                  <a:cubicBezTo>
                    <a:pt x="104" y="120"/>
                    <a:pt x="104" y="120"/>
                    <a:pt x="104" y="120"/>
                  </a:cubicBezTo>
                  <a:cubicBezTo>
                    <a:pt x="143" y="159"/>
                    <a:pt x="143" y="159"/>
                    <a:pt x="143" y="159"/>
                  </a:cubicBezTo>
                  <a:cubicBezTo>
                    <a:pt x="167" y="135"/>
                    <a:pt x="167" y="135"/>
                    <a:pt x="167" y="135"/>
                  </a:cubicBezTo>
                  <a:cubicBezTo>
                    <a:pt x="161" y="130"/>
                    <a:pt x="161" y="130"/>
                    <a:pt x="161" y="130"/>
                  </a:cubicBezTo>
                  <a:cubicBezTo>
                    <a:pt x="149" y="142"/>
                    <a:pt x="149" y="142"/>
                    <a:pt x="149" y="142"/>
                  </a:cubicBezTo>
                  <a:cubicBezTo>
                    <a:pt x="144" y="136"/>
                    <a:pt x="144" y="136"/>
                    <a:pt x="144" y="136"/>
                  </a:cubicBezTo>
                  <a:cubicBezTo>
                    <a:pt x="156" y="125"/>
                    <a:pt x="156" y="125"/>
                    <a:pt x="156" y="125"/>
                  </a:cubicBezTo>
                  <a:cubicBezTo>
                    <a:pt x="153" y="121"/>
                    <a:pt x="153" y="121"/>
                    <a:pt x="153" y="121"/>
                  </a:cubicBezTo>
                  <a:cubicBezTo>
                    <a:pt x="146" y="128"/>
                    <a:pt x="146" y="128"/>
                    <a:pt x="146" y="128"/>
                  </a:cubicBezTo>
                  <a:cubicBezTo>
                    <a:pt x="143" y="125"/>
                    <a:pt x="143" y="125"/>
                    <a:pt x="143" y="125"/>
                  </a:cubicBezTo>
                  <a:cubicBezTo>
                    <a:pt x="150" y="119"/>
                    <a:pt x="150" y="119"/>
                    <a:pt x="150" y="119"/>
                  </a:cubicBezTo>
                  <a:cubicBezTo>
                    <a:pt x="145" y="114"/>
                    <a:pt x="145" y="114"/>
                    <a:pt x="145" y="114"/>
                  </a:cubicBezTo>
                  <a:cubicBezTo>
                    <a:pt x="138" y="121"/>
                    <a:pt x="138" y="121"/>
                    <a:pt x="138" y="121"/>
                  </a:cubicBezTo>
                  <a:cubicBezTo>
                    <a:pt x="136" y="118"/>
                    <a:pt x="136" y="118"/>
                    <a:pt x="136" y="118"/>
                  </a:cubicBezTo>
                  <a:cubicBezTo>
                    <a:pt x="143" y="111"/>
                    <a:pt x="143" y="111"/>
                    <a:pt x="143" y="111"/>
                  </a:cubicBezTo>
                  <a:cubicBezTo>
                    <a:pt x="138" y="107"/>
                    <a:pt x="138" y="107"/>
                    <a:pt x="138" y="107"/>
                  </a:cubicBezTo>
                  <a:cubicBezTo>
                    <a:pt x="131" y="113"/>
                    <a:pt x="131" y="113"/>
                    <a:pt x="131" y="113"/>
                  </a:cubicBezTo>
                  <a:cubicBezTo>
                    <a:pt x="129" y="111"/>
                    <a:pt x="129" y="111"/>
                    <a:pt x="129" y="111"/>
                  </a:cubicBezTo>
                  <a:cubicBezTo>
                    <a:pt x="135" y="104"/>
                    <a:pt x="135" y="104"/>
                    <a:pt x="135" y="104"/>
                  </a:cubicBezTo>
                  <a:cubicBezTo>
                    <a:pt x="131" y="99"/>
                    <a:pt x="131" y="99"/>
                    <a:pt x="131" y="99"/>
                  </a:cubicBezTo>
                  <a:cubicBezTo>
                    <a:pt x="124" y="106"/>
                    <a:pt x="124" y="106"/>
                    <a:pt x="124" y="106"/>
                  </a:cubicBezTo>
                  <a:cubicBezTo>
                    <a:pt x="121" y="104"/>
                    <a:pt x="121" y="104"/>
                    <a:pt x="121" y="104"/>
                  </a:cubicBezTo>
                  <a:cubicBezTo>
                    <a:pt x="128" y="97"/>
                    <a:pt x="128" y="97"/>
                    <a:pt x="128" y="97"/>
                  </a:cubicBezTo>
                  <a:cubicBezTo>
                    <a:pt x="128" y="96"/>
                    <a:pt x="128" y="96"/>
                    <a:pt x="128" y="96"/>
                  </a:cubicBezTo>
                  <a:cubicBezTo>
                    <a:pt x="133" y="91"/>
                    <a:pt x="133" y="91"/>
                    <a:pt x="133" y="91"/>
                  </a:cubicBezTo>
                  <a:cubicBezTo>
                    <a:pt x="172" y="130"/>
                    <a:pt x="172" y="130"/>
                    <a:pt x="172" y="130"/>
                  </a:cubicBezTo>
                  <a:lnTo>
                    <a:pt x="177" y="135"/>
                  </a:lnTo>
                  <a:close/>
                </a:path>
              </a:pathLst>
            </a:custGeom>
            <a:solidFill>
              <a:schemeClr val="accent3"/>
            </a:solidFill>
            <a:ln>
              <a:noFill/>
            </a:ln>
          </p:spPr>
          <p:txBody>
            <a:bodyPr anchor="ctr"/>
            <a:lstStyle/>
            <a:p>
              <a:pPr algn="ctr"/>
              <a:endParaRPr sz="2400">
                <a:cs typeface="+mn-ea"/>
                <a:sym typeface="+mn-lt"/>
              </a:endParaRPr>
            </a:p>
          </p:txBody>
        </p:sp>
      </p:grpSp>
      <p:grpSp>
        <p:nvGrpSpPr>
          <p:cNvPr id="52" name="组合 51"/>
          <p:cNvGrpSpPr/>
          <p:nvPr/>
        </p:nvGrpSpPr>
        <p:grpSpPr>
          <a:xfrm>
            <a:off x="8445746" y="2170333"/>
            <a:ext cx="2738421" cy="791751"/>
            <a:chOff x="6334309" y="1627749"/>
            <a:chExt cx="2053816" cy="593813"/>
          </a:xfrm>
        </p:grpSpPr>
        <p:sp>
          <p:nvSpPr>
            <p:cNvPr id="6" name="文本框 35"/>
            <p:cNvSpPr txBox="1"/>
            <p:nvPr/>
          </p:nvSpPr>
          <p:spPr>
            <a:xfrm>
              <a:off x="6752671" y="1627749"/>
              <a:ext cx="1635454" cy="239193"/>
            </a:xfrm>
            <a:prstGeom prst="rect">
              <a:avLst/>
            </a:prstGeom>
            <a:noFill/>
          </p:spPr>
          <p:txBody>
            <a:bodyPr wrap="none" lIns="96000" tIns="48000" rIns="96000" bIns="48000" anchor="b">
              <a:normAutofit fontScale="77500" lnSpcReduction="20000"/>
            </a:bodyPr>
            <a:lstStyle/>
            <a:p>
              <a:r>
                <a:rPr lang="zh-CN" altLang="en-US" sz="2133" b="1">
                  <a:solidFill>
                    <a:schemeClr val="accent4"/>
                  </a:solidFill>
                  <a:cs typeface="+mn-ea"/>
                  <a:sym typeface="+mn-lt"/>
                </a:rPr>
                <a:t>标题文本预设</a:t>
              </a:r>
            </a:p>
          </p:txBody>
        </p:sp>
        <p:sp>
          <p:nvSpPr>
            <p:cNvPr id="7" name="文本框 36"/>
            <p:cNvSpPr txBox="1"/>
            <p:nvPr/>
          </p:nvSpPr>
          <p:spPr>
            <a:xfrm>
              <a:off x="6752671" y="1890036"/>
              <a:ext cx="1635454" cy="331526"/>
            </a:xfrm>
            <a:prstGeom prst="rect">
              <a:avLst/>
            </a:prstGeom>
            <a:noFill/>
          </p:spPr>
          <p:txBody>
            <a:bodyPr wrap="square" lIns="96000" tIns="48000" rIns="96000" bIns="48000" anchor="t">
              <a:normAutofit fontScale="77500" lnSpcReduction="20000"/>
            </a:bodyPr>
            <a:lstStyle/>
            <a:p>
              <a:pPr>
                <a:lnSpc>
                  <a:spcPct val="120000"/>
                </a:lnSpc>
              </a:pPr>
              <a:r>
                <a:rPr lang="zh-CN" altLang="en-US" sz="1333">
                  <a:cs typeface="+mn-ea"/>
                  <a:sym typeface="+mn-lt"/>
                </a:rPr>
                <a:t>此部分内容作为文字排版占位显示</a:t>
              </a:r>
              <a:br>
                <a:rPr lang="zh-CN" altLang="en-US" sz="1333">
                  <a:cs typeface="+mn-ea"/>
                  <a:sym typeface="+mn-lt"/>
                </a:rPr>
              </a:br>
              <a:r>
                <a:rPr lang="zh-CN" altLang="en-US" sz="1333">
                  <a:cs typeface="+mn-ea"/>
                  <a:sym typeface="+mn-lt"/>
                </a:rPr>
                <a:t>（建议使用主题字体）</a:t>
              </a:r>
            </a:p>
          </p:txBody>
        </p:sp>
        <p:sp>
          <p:nvSpPr>
            <p:cNvPr id="27" name="任意多边形: 形状 26"/>
            <p:cNvSpPr/>
            <p:nvPr/>
          </p:nvSpPr>
          <p:spPr bwMode="auto">
            <a:xfrm>
              <a:off x="6334309" y="1759584"/>
              <a:ext cx="340872" cy="299511"/>
            </a:xfrm>
            <a:custGeom>
              <a:avLst/>
              <a:gdLst>
                <a:gd name="T0" fmla="*/ 183 w 199"/>
                <a:gd name="T1" fmla="*/ 100 h 174"/>
                <a:gd name="T2" fmla="*/ 173 w 199"/>
                <a:gd name="T3" fmla="*/ 140 h 174"/>
                <a:gd name="T4" fmla="*/ 153 w 199"/>
                <a:gd name="T5" fmla="*/ 119 h 174"/>
                <a:gd name="T6" fmla="*/ 198 w 199"/>
                <a:gd name="T7" fmla="*/ 13 h 174"/>
                <a:gd name="T8" fmla="*/ 185 w 199"/>
                <a:gd name="T9" fmla="*/ 9 h 174"/>
                <a:gd name="T10" fmla="*/ 197 w 199"/>
                <a:gd name="T11" fmla="*/ 19 h 174"/>
                <a:gd name="T12" fmla="*/ 196 w 199"/>
                <a:gd name="T13" fmla="*/ 21 h 174"/>
                <a:gd name="T14" fmla="*/ 178 w 199"/>
                <a:gd name="T15" fmla="*/ 21 h 174"/>
                <a:gd name="T16" fmla="*/ 184 w 199"/>
                <a:gd name="T17" fmla="*/ 96 h 174"/>
                <a:gd name="T18" fmla="*/ 196 w 199"/>
                <a:gd name="T19" fmla="*/ 21 h 174"/>
                <a:gd name="T20" fmla="*/ 155 w 199"/>
                <a:gd name="T21" fmla="*/ 155 h 174"/>
                <a:gd name="T22" fmla="*/ 155 w 199"/>
                <a:gd name="T23" fmla="*/ 160 h 174"/>
                <a:gd name="T24" fmla="*/ 158 w 199"/>
                <a:gd name="T25" fmla="*/ 156 h 174"/>
                <a:gd name="T26" fmla="*/ 172 w 199"/>
                <a:gd name="T27" fmla="*/ 144 h 174"/>
                <a:gd name="T28" fmla="*/ 154 w 199"/>
                <a:gd name="T29" fmla="*/ 155 h 174"/>
                <a:gd name="T30" fmla="*/ 150 w 199"/>
                <a:gd name="T31" fmla="*/ 107 h 174"/>
                <a:gd name="T32" fmla="*/ 153 w 199"/>
                <a:gd name="T33" fmla="*/ 93 h 174"/>
                <a:gd name="T34" fmla="*/ 154 w 199"/>
                <a:gd name="T35" fmla="*/ 89 h 174"/>
                <a:gd name="T36" fmla="*/ 152 w 199"/>
                <a:gd name="T37" fmla="*/ 76 h 174"/>
                <a:gd name="T38" fmla="*/ 132 w 199"/>
                <a:gd name="T39" fmla="*/ 91 h 174"/>
                <a:gd name="T40" fmla="*/ 128 w 199"/>
                <a:gd name="T41" fmla="*/ 118 h 174"/>
                <a:gd name="T42" fmla="*/ 144 w 199"/>
                <a:gd name="T43" fmla="*/ 131 h 174"/>
                <a:gd name="T44" fmla="*/ 64 w 199"/>
                <a:gd name="T45" fmla="*/ 171 h 174"/>
                <a:gd name="T46" fmla="*/ 3 w 199"/>
                <a:gd name="T47" fmla="*/ 75 h 174"/>
                <a:gd name="T48" fmla="*/ 122 w 199"/>
                <a:gd name="T49" fmla="*/ 3 h 174"/>
                <a:gd name="T50" fmla="*/ 162 w 199"/>
                <a:gd name="T51" fmla="*/ 56 h 174"/>
                <a:gd name="T52" fmla="*/ 127 w 199"/>
                <a:gd name="T53" fmla="*/ 16 h 174"/>
                <a:gd name="T54" fmla="*/ 58 w 199"/>
                <a:gd name="T55" fmla="*/ 157 h 174"/>
                <a:gd name="T56" fmla="*/ 148 w 199"/>
                <a:gd name="T57" fmla="*/ 118 h 174"/>
                <a:gd name="T58" fmla="*/ 27 w 199"/>
                <a:gd name="T59" fmla="*/ 101 h 174"/>
                <a:gd name="T60" fmla="*/ 21 w 199"/>
                <a:gd name="T61" fmla="*/ 104 h 174"/>
                <a:gd name="T62" fmla="*/ 31 w 199"/>
                <a:gd name="T63" fmla="*/ 118 h 174"/>
                <a:gd name="T64" fmla="*/ 28 w 199"/>
                <a:gd name="T65" fmla="*/ 111 h 174"/>
                <a:gd name="T66" fmla="*/ 31 w 199"/>
                <a:gd name="T67" fmla="*/ 118 h 174"/>
                <a:gd name="T68" fmla="*/ 34 w 199"/>
                <a:gd name="T69" fmla="*/ 123 h 174"/>
                <a:gd name="T70" fmla="*/ 37 w 199"/>
                <a:gd name="T71" fmla="*/ 129 h 174"/>
                <a:gd name="T72" fmla="*/ 149 w 199"/>
                <a:gd name="T73" fmla="*/ 70 h 174"/>
                <a:gd name="T74" fmla="*/ 98 w 199"/>
                <a:gd name="T75" fmla="*/ 85 h 174"/>
                <a:gd name="T76" fmla="*/ 45 w 199"/>
                <a:gd name="T77" fmla="*/ 120 h 174"/>
                <a:gd name="T78" fmla="*/ 126 w 199"/>
                <a:gd name="T79" fmla="*/ 23 h 174"/>
                <a:gd name="T80" fmla="*/ 125 w 199"/>
                <a:gd name="T81" fmla="*/ 38 h 174"/>
                <a:gd name="T82" fmla="*/ 107 w 199"/>
                <a:gd name="T83" fmla="*/ 47 h 174"/>
                <a:gd name="T84" fmla="*/ 125 w 199"/>
                <a:gd name="T85" fmla="*/ 38 h 174"/>
                <a:gd name="T86" fmla="*/ 48 w 199"/>
                <a:gd name="T87" fmla="*/ 126 h 174"/>
                <a:gd name="T88" fmla="*/ 83 w 199"/>
                <a:gd name="T89" fmla="*/ 140 h 174"/>
                <a:gd name="T90" fmla="*/ 102 w 199"/>
                <a:gd name="T91" fmla="*/ 115 h 174"/>
                <a:gd name="T92" fmla="*/ 115 w 199"/>
                <a:gd name="T93" fmla="*/ 10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9" h="174">
                  <a:moveTo>
                    <a:pt x="159" y="94"/>
                  </a:moveTo>
                  <a:cubicBezTo>
                    <a:pt x="183" y="100"/>
                    <a:pt x="183" y="100"/>
                    <a:pt x="183" y="100"/>
                  </a:cubicBezTo>
                  <a:cubicBezTo>
                    <a:pt x="181" y="106"/>
                    <a:pt x="178" y="117"/>
                    <a:pt x="176" y="125"/>
                  </a:cubicBezTo>
                  <a:cubicBezTo>
                    <a:pt x="174" y="132"/>
                    <a:pt x="173" y="137"/>
                    <a:pt x="173" y="140"/>
                  </a:cubicBezTo>
                  <a:cubicBezTo>
                    <a:pt x="149" y="134"/>
                    <a:pt x="149" y="134"/>
                    <a:pt x="149" y="134"/>
                  </a:cubicBezTo>
                  <a:cubicBezTo>
                    <a:pt x="150" y="131"/>
                    <a:pt x="152" y="127"/>
                    <a:pt x="153" y="119"/>
                  </a:cubicBezTo>
                  <a:cubicBezTo>
                    <a:pt x="155" y="111"/>
                    <a:pt x="157" y="101"/>
                    <a:pt x="159" y="94"/>
                  </a:cubicBezTo>
                  <a:close/>
                  <a:moveTo>
                    <a:pt x="198" y="13"/>
                  </a:moveTo>
                  <a:cubicBezTo>
                    <a:pt x="199" y="9"/>
                    <a:pt x="197" y="5"/>
                    <a:pt x="193" y="4"/>
                  </a:cubicBezTo>
                  <a:cubicBezTo>
                    <a:pt x="189" y="3"/>
                    <a:pt x="186" y="6"/>
                    <a:pt x="185" y="9"/>
                  </a:cubicBezTo>
                  <a:cubicBezTo>
                    <a:pt x="183" y="16"/>
                    <a:pt x="183" y="16"/>
                    <a:pt x="183" y="16"/>
                  </a:cubicBezTo>
                  <a:cubicBezTo>
                    <a:pt x="197" y="19"/>
                    <a:pt x="197" y="19"/>
                    <a:pt x="197" y="19"/>
                  </a:cubicBezTo>
                  <a:lnTo>
                    <a:pt x="198" y="13"/>
                  </a:lnTo>
                  <a:close/>
                  <a:moveTo>
                    <a:pt x="196" y="21"/>
                  </a:moveTo>
                  <a:cubicBezTo>
                    <a:pt x="193" y="20"/>
                    <a:pt x="186" y="19"/>
                    <a:pt x="183" y="18"/>
                  </a:cubicBezTo>
                  <a:cubicBezTo>
                    <a:pt x="181" y="17"/>
                    <a:pt x="179" y="18"/>
                    <a:pt x="178" y="21"/>
                  </a:cubicBezTo>
                  <a:cubicBezTo>
                    <a:pt x="175" y="35"/>
                    <a:pt x="163" y="78"/>
                    <a:pt x="159" y="90"/>
                  </a:cubicBezTo>
                  <a:cubicBezTo>
                    <a:pt x="184" y="96"/>
                    <a:pt x="184" y="96"/>
                    <a:pt x="184" y="96"/>
                  </a:cubicBezTo>
                  <a:cubicBezTo>
                    <a:pt x="186" y="84"/>
                    <a:pt x="196" y="40"/>
                    <a:pt x="199" y="26"/>
                  </a:cubicBezTo>
                  <a:cubicBezTo>
                    <a:pt x="199" y="23"/>
                    <a:pt x="199" y="22"/>
                    <a:pt x="196" y="21"/>
                  </a:cubicBezTo>
                  <a:close/>
                  <a:moveTo>
                    <a:pt x="154" y="155"/>
                  </a:moveTo>
                  <a:cubicBezTo>
                    <a:pt x="155" y="155"/>
                    <a:pt x="155" y="155"/>
                    <a:pt x="155" y="155"/>
                  </a:cubicBezTo>
                  <a:cubicBezTo>
                    <a:pt x="154" y="158"/>
                    <a:pt x="154" y="158"/>
                    <a:pt x="154" y="158"/>
                  </a:cubicBezTo>
                  <a:cubicBezTo>
                    <a:pt x="154" y="159"/>
                    <a:pt x="154" y="160"/>
                    <a:pt x="155" y="160"/>
                  </a:cubicBezTo>
                  <a:cubicBezTo>
                    <a:pt x="156" y="160"/>
                    <a:pt x="157" y="160"/>
                    <a:pt x="157" y="159"/>
                  </a:cubicBezTo>
                  <a:cubicBezTo>
                    <a:pt x="158" y="156"/>
                    <a:pt x="158" y="156"/>
                    <a:pt x="158" y="156"/>
                  </a:cubicBezTo>
                  <a:cubicBezTo>
                    <a:pt x="158" y="156"/>
                    <a:pt x="158" y="156"/>
                    <a:pt x="158" y="156"/>
                  </a:cubicBezTo>
                  <a:cubicBezTo>
                    <a:pt x="158" y="156"/>
                    <a:pt x="168" y="148"/>
                    <a:pt x="172" y="144"/>
                  </a:cubicBezTo>
                  <a:cubicBezTo>
                    <a:pt x="147" y="138"/>
                    <a:pt x="147" y="138"/>
                    <a:pt x="147" y="138"/>
                  </a:cubicBezTo>
                  <a:cubicBezTo>
                    <a:pt x="149" y="144"/>
                    <a:pt x="154" y="155"/>
                    <a:pt x="154" y="155"/>
                  </a:cubicBezTo>
                  <a:close/>
                  <a:moveTo>
                    <a:pt x="128" y="118"/>
                  </a:moveTo>
                  <a:cubicBezTo>
                    <a:pt x="150" y="107"/>
                    <a:pt x="150" y="107"/>
                    <a:pt x="150" y="107"/>
                  </a:cubicBezTo>
                  <a:cubicBezTo>
                    <a:pt x="150" y="104"/>
                    <a:pt x="151" y="102"/>
                    <a:pt x="151" y="99"/>
                  </a:cubicBezTo>
                  <a:cubicBezTo>
                    <a:pt x="152" y="97"/>
                    <a:pt x="152" y="95"/>
                    <a:pt x="153" y="93"/>
                  </a:cubicBezTo>
                  <a:cubicBezTo>
                    <a:pt x="153" y="92"/>
                    <a:pt x="153" y="92"/>
                    <a:pt x="153" y="91"/>
                  </a:cubicBezTo>
                  <a:cubicBezTo>
                    <a:pt x="153" y="90"/>
                    <a:pt x="153" y="90"/>
                    <a:pt x="154" y="89"/>
                  </a:cubicBezTo>
                  <a:cubicBezTo>
                    <a:pt x="154" y="87"/>
                    <a:pt x="155" y="85"/>
                    <a:pt x="155" y="83"/>
                  </a:cubicBezTo>
                  <a:cubicBezTo>
                    <a:pt x="152" y="76"/>
                    <a:pt x="152" y="76"/>
                    <a:pt x="152" y="76"/>
                  </a:cubicBezTo>
                  <a:cubicBezTo>
                    <a:pt x="125" y="89"/>
                    <a:pt x="125" y="89"/>
                    <a:pt x="125" y="89"/>
                  </a:cubicBezTo>
                  <a:cubicBezTo>
                    <a:pt x="128" y="89"/>
                    <a:pt x="130" y="90"/>
                    <a:pt x="132" y="91"/>
                  </a:cubicBezTo>
                  <a:cubicBezTo>
                    <a:pt x="139" y="96"/>
                    <a:pt x="137" y="102"/>
                    <a:pt x="130" y="110"/>
                  </a:cubicBezTo>
                  <a:cubicBezTo>
                    <a:pt x="128" y="114"/>
                    <a:pt x="128" y="116"/>
                    <a:pt x="128" y="118"/>
                  </a:cubicBezTo>
                  <a:close/>
                  <a:moveTo>
                    <a:pt x="148" y="118"/>
                  </a:moveTo>
                  <a:cubicBezTo>
                    <a:pt x="146" y="124"/>
                    <a:pt x="145" y="128"/>
                    <a:pt x="144" y="131"/>
                  </a:cubicBezTo>
                  <a:cubicBezTo>
                    <a:pt x="143" y="132"/>
                    <a:pt x="143" y="132"/>
                    <a:pt x="143" y="132"/>
                  </a:cubicBezTo>
                  <a:cubicBezTo>
                    <a:pt x="64" y="171"/>
                    <a:pt x="64" y="171"/>
                    <a:pt x="64" y="171"/>
                  </a:cubicBezTo>
                  <a:cubicBezTo>
                    <a:pt x="58" y="174"/>
                    <a:pt x="50" y="172"/>
                    <a:pt x="47" y="166"/>
                  </a:cubicBezTo>
                  <a:cubicBezTo>
                    <a:pt x="3" y="75"/>
                    <a:pt x="3" y="75"/>
                    <a:pt x="3" y="75"/>
                  </a:cubicBezTo>
                  <a:cubicBezTo>
                    <a:pt x="0" y="69"/>
                    <a:pt x="2" y="62"/>
                    <a:pt x="8" y="59"/>
                  </a:cubicBezTo>
                  <a:cubicBezTo>
                    <a:pt x="122" y="3"/>
                    <a:pt x="122" y="3"/>
                    <a:pt x="122" y="3"/>
                  </a:cubicBezTo>
                  <a:cubicBezTo>
                    <a:pt x="129" y="0"/>
                    <a:pt x="136" y="2"/>
                    <a:pt x="139" y="8"/>
                  </a:cubicBezTo>
                  <a:cubicBezTo>
                    <a:pt x="162" y="56"/>
                    <a:pt x="162" y="56"/>
                    <a:pt x="162" y="56"/>
                  </a:cubicBezTo>
                  <a:cubicBezTo>
                    <a:pt x="160" y="64"/>
                    <a:pt x="159" y="71"/>
                    <a:pt x="157" y="76"/>
                  </a:cubicBezTo>
                  <a:cubicBezTo>
                    <a:pt x="127" y="16"/>
                    <a:pt x="127" y="16"/>
                    <a:pt x="127" y="16"/>
                  </a:cubicBezTo>
                  <a:cubicBezTo>
                    <a:pt x="16" y="70"/>
                    <a:pt x="16" y="70"/>
                    <a:pt x="16" y="70"/>
                  </a:cubicBezTo>
                  <a:cubicBezTo>
                    <a:pt x="58" y="157"/>
                    <a:pt x="58" y="157"/>
                    <a:pt x="58" y="157"/>
                  </a:cubicBezTo>
                  <a:cubicBezTo>
                    <a:pt x="149" y="113"/>
                    <a:pt x="149" y="113"/>
                    <a:pt x="149" y="113"/>
                  </a:cubicBezTo>
                  <a:cubicBezTo>
                    <a:pt x="148" y="115"/>
                    <a:pt x="148" y="116"/>
                    <a:pt x="148" y="118"/>
                  </a:cubicBezTo>
                  <a:close/>
                  <a:moveTo>
                    <a:pt x="26" y="106"/>
                  </a:moveTo>
                  <a:cubicBezTo>
                    <a:pt x="27" y="105"/>
                    <a:pt x="28" y="103"/>
                    <a:pt x="27" y="101"/>
                  </a:cubicBezTo>
                  <a:cubicBezTo>
                    <a:pt x="26" y="99"/>
                    <a:pt x="24" y="98"/>
                    <a:pt x="22" y="99"/>
                  </a:cubicBezTo>
                  <a:cubicBezTo>
                    <a:pt x="20" y="100"/>
                    <a:pt x="20" y="102"/>
                    <a:pt x="21" y="104"/>
                  </a:cubicBezTo>
                  <a:cubicBezTo>
                    <a:pt x="21" y="106"/>
                    <a:pt x="24" y="107"/>
                    <a:pt x="26" y="106"/>
                  </a:cubicBezTo>
                  <a:close/>
                  <a:moveTo>
                    <a:pt x="31" y="118"/>
                  </a:moveTo>
                  <a:cubicBezTo>
                    <a:pt x="33" y="117"/>
                    <a:pt x="34" y="115"/>
                    <a:pt x="33" y="113"/>
                  </a:cubicBezTo>
                  <a:cubicBezTo>
                    <a:pt x="32" y="111"/>
                    <a:pt x="30" y="110"/>
                    <a:pt x="28" y="111"/>
                  </a:cubicBezTo>
                  <a:cubicBezTo>
                    <a:pt x="26" y="112"/>
                    <a:pt x="25" y="114"/>
                    <a:pt x="26" y="116"/>
                  </a:cubicBezTo>
                  <a:cubicBezTo>
                    <a:pt x="27" y="118"/>
                    <a:pt x="29" y="119"/>
                    <a:pt x="31" y="118"/>
                  </a:cubicBezTo>
                  <a:close/>
                  <a:moveTo>
                    <a:pt x="39" y="124"/>
                  </a:moveTo>
                  <a:cubicBezTo>
                    <a:pt x="38" y="123"/>
                    <a:pt x="36" y="122"/>
                    <a:pt x="34" y="123"/>
                  </a:cubicBezTo>
                  <a:cubicBezTo>
                    <a:pt x="32" y="124"/>
                    <a:pt x="31" y="126"/>
                    <a:pt x="32" y="128"/>
                  </a:cubicBezTo>
                  <a:cubicBezTo>
                    <a:pt x="33" y="130"/>
                    <a:pt x="35" y="130"/>
                    <a:pt x="37" y="129"/>
                  </a:cubicBezTo>
                  <a:cubicBezTo>
                    <a:pt x="39" y="129"/>
                    <a:pt x="40" y="126"/>
                    <a:pt x="39" y="124"/>
                  </a:cubicBezTo>
                  <a:close/>
                  <a:moveTo>
                    <a:pt x="149" y="70"/>
                  </a:moveTo>
                  <a:cubicBezTo>
                    <a:pt x="109" y="60"/>
                    <a:pt x="109" y="60"/>
                    <a:pt x="109" y="60"/>
                  </a:cubicBezTo>
                  <a:cubicBezTo>
                    <a:pt x="98" y="85"/>
                    <a:pt x="98" y="85"/>
                    <a:pt x="98" y="85"/>
                  </a:cubicBezTo>
                  <a:cubicBezTo>
                    <a:pt x="65" y="76"/>
                    <a:pt x="65" y="76"/>
                    <a:pt x="65" y="76"/>
                  </a:cubicBezTo>
                  <a:cubicBezTo>
                    <a:pt x="45" y="120"/>
                    <a:pt x="45" y="120"/>
                    <a:pt x="45" y="120"/>
                  </a:cubicBezTo>
                  <a:cubicBezTo>
                    <a:pt x="23" y="74"/>
                    <a:pt x="23" y="74"/>
                    <a:pt x="23" y="74"/>
                  </a:cubicBezTo>
                  <a:cubicBezTo>
                    <a:pt x="126" y="23"/>
                    <a:pt x="126" y="23"/>
                    <a:pt x="126" y="23"/>
                  </a:cubicBezTo>
                  <a:lnTo>
                    <a:pt x="149" y="70"/>
                  </a:lnTo>
                  <a:close/>
                  <a:moveTo>
                    <a:pt x="125" y="38"/>
                  </a:moveTo>
                  <a:cubicBezTo>
                    <a:pt x="122" y="34"/>
                    <a:pt x="116" y="32"/>
                    <a:pt x="111" y="34"/>
                  </a:cubicBezTo>
                  <a:cubicBezTo>
                    <a:pt x="107" y="36"/>
                    <a:pt x="105" y="42"/>
                    <a:pt x="107" y="47"/>
                  </a:cubicBezTo>
                  <a:cubicBezTo>
                    <a:pt x="109" y="52"/>
                    <a:pt x="115" y="54"/>
                    <a:pt x="120" y="51"/>
                  </a:cubicBezTo>
                  <a:cubicBezTo>
                    <a:pt x="125" y="49"/>
                    <a:pt x="127" y="43"/>
                    <a:pt x="125" y="38"/>
                  </a:cubicBezTo>
                  <a:close/>
                  <a:moveTo>
                    <a:pt x="102" y="100"/>
                  </a:moveTo>
                  <a:cubicBezTo>
                    <a:pt x="48" y="126"/>
                    <a:pt x="48" y="126"/>
                    <a:pt x="48" y="126"/>
                  </a:cubicBezTo>
                  <a:cubicBezTo>
                    <a:pt x="60" y="151"/>
                    <a:pt x="60" y="151"/>
                    <a:pt x="60" y="151"/>
                  </a:cubicBezTo>
                  <a:cubicBezTo>
                    <a:pt x="83" y="140"/>
                    <a:pt x="83" y="140"/>
                    <a:pt x="83" y="140"/>
                  </a:cubicBezTo>
                  <a:cubicBezTo>
                    <a:pt x="87" y="131"/>
                    <a:pt x="87" y="131"/>
                    <a:pt x="87" y="131"/>
                  </a:cubicBezTo>
                  <a:cubicBezTo>
                    <a:pt x="89" y="124"/>
                    <a:pt x="96" y="120"/>
                    <a:pt x="102" y="115"/>
                  </a:cubicBezTo>
                  <a:cubicBezTo>
                    <a:pt x="108" y="111"/>
                    <a:pt x="113" y="107"/>
                    <a:pt x="115" y="103"/>
                  </a:cubicBezTo>
                  <a:cubicBezTo>
                    <a:pt x="115" y="101"/>
                    <a:pt x="115" y="101"/>
                    <a:pt x="115" y="101"/>
                  </a:cubicBezTo>
                  <a:cubicBezTo>
                    <a:pt x="113" y="99"/>
                    <a:pt x="106" y="99"/>
                    <a:pt x="102" y="100"/>
                  </a:cubicBezTo>
                  <a:close/>
                </a:path>
              </a:pathLst>
            </a:custGeom>
            <a:solidFill>
              <a:schemeClr val="accent4"/>
            </a:solidFill>
            <a:ln>
              <a:noFill/>
            </a:ln>
          </p:spPr>
          <p:txBody>
            <a:bodyPr anchor="ctr"/>
            <a:lstStyle/>
            <a:p>
              <a:pPr algn="ctr"/>
              <a:endParaRPr sz="2400">
                <a:cs typeface="+mn-ea"/>
                <a:sym typeface="+mn-lt"/>
              </a:endParaRPr>
            </a:p>
          </p:txBody>
        </p:sp>
      </p:grpSp>
      <p:grpSp>
        <p:nvGrpSpPr>
          <p:cNvPr id="53" name="组合 52"/>
          <p:cNvGrpSpPr/>
          <p:nvPr/>
        </p:nvGrpSpPr>
        <p:grpSpPr>
          <a:xfrm>
            <a:off x="8762108" y="3489533"/>
            <a:ext cx="2710061" cy="791751"/>
            <a:chOff x="6571581" y="2651352"/>
            <a:chExt cx="2032546" cy="593813"/>
          </a:xfrm>
        </p:grpSpPr>
        <p:sp>
          <p:nvSpPr>
            <p:cNvPr id="8" name="文本框 38"/>
            <p:cNvSpPr txBox="1"/>
            <p:nvPr/>
          </p:nvSpPr>
          <p:spPr>
            <a:xfrm>
              <a:off x="6968673" y="2651352"/>
              <a:ext cx="1635454" cy="239193"/>
            </a:xfrm>
            <a:prstGeom prst="rect">
              <a:avLst/>
            </a:prstGeom>
            <a:noFill/>
          </p:spPr>
          <p:txBody>
            <a:bodyPr wrap="none" lIns="96000" tIns="48000" rIns="96000" bIns="48000" anchor="b">
              <a:normAutofit fontScale="77500" lnSpcReduction="20000"/>
            </a:bodyPr>
            <a:lstStyle/>
            <a:p>
              <a:r>
                <a:rPr lang="zh-CN" altLang="en-US" sz="2133" b="1">
                  <a:solidFill>
                    <a:schemeClr val="accent5"/>
                  </a:solidFill>
                  <a:cs typeface="+mn-ea"/>
                  <a:sym typeface="+mn-lt"/>
                </a:rPr>
                <a:t>标题文本预设</a:t>
              </a:r>
            </a:p>
          </p:txBody>
        </p:sp>
        <p:sp>
          <p:nvSpPr>
            <p:cNvPr id="9" name="文本框 39"/>
            <p:cNvSpPr txBox="1"/>
            <p:nvPr/>
          </p:nvSpPr>
          <p:spPr>
            <a:xfrm>
              <a:off x="6968673" y="2913639"/>
              <a:ext cx="1635454" cy="331526"/>
            </a:xfrm>
            <a:prstGeom prst="rect">
              <a:avLst/>
            </a:prstGeom>
            <a:noFill/>
          </p:spPr>
          <p:txBody>
            <a:bodyPr wrap="square" lIns="96000" tIns="48000" rIns="96000" bIns="48000" anchor="t">
              <a:normAutofit fontScale="77500" lnSpcReduction="20000"/>
            </a:bodyPr>
            <a:lstStyle/>
            <a:p>
              <a:pPr>
                <a:lnSpc>
                  <a:spcPct val="120000"/>
                </a:lnSpc>
              </a:pPr>
              <a:r>
                <a:rPr lang="zh-CN" altLang="en-US" sz="1333">
                  <a:cs typeface="+mn-ea"/>
                  <a:sym typeface="+mn-lt"/>
                </a:rPr>
                <a:t>此部分内容作为文字排版占位显示</a:t>
              </a:r>
              <a:br>
                <a:rPr lang="zh-CN" altLang="en-US" sz="1333">
                  <a:cs typeface="+mn-ea"/>
                  <a:sym typeface="+mn-lt"/>
                </a:rPr>
              </a:br>
              <a:r>
                <a:rPr lang="zh-CN" altLang="en-US" sz="1333">
                  <a:cs typeface="+mn-ea"/>
                  <a:sym typeface="+mn-lt"/>
                </a:rPr>
                <a:t>（建议使用主题字体）</a:t>
              </a:r>
            </a:p>
          </p:txBody>
        </p:sp>
        <p:sp>
          <p:nvSpPr>
            <p:cNvPr id="28" name="任意多边形: 形状 27"/>
            <p:cNvSpPr/>
            <p:nvPr/>
          </p:nvSpPr>
          <p:spPr bwMode="auto">
            <a:xfrm>
              <a:off x="6571581" y="2813447"/>
              <a:ext cx="307612" cy="226319"/>
            </a:xfrm>
            <a:custGeom>
              <a:avLst/>
              <a:gdLst>
                <a:gd name="T0" fmla="*/ 182 w 197"/>
                <a:gd name="T1" fmla="*/ 0 h 144"/>
                <a:gd name="T2" fmla="*/ 15 w 197"/>
                <a:gd name="T3" fmla="*/ 0 h 144"/>
                <a:gd name="T4" fmla="*/ 0 w 197"/>
                <a:gd name="T5" fmla="*/ 15 h 144"/>
                <a:gd name="T6" fmla="*/ 0 w 197"/>
                <a:gd name="T7" fmla="*/ 129 h 144"/>
                <a:gd name="T8" fmla="*/ 15 w 197"/>
                <a:gd name="T9" fmla="*/ 144 h 144"/>
                <a:gd name="T10" fmla="*/ 182 w 197"/>
                <a:gd name="T11" fmla="*/ 144 h 144"/>
                <a:gd name="T12" fmla="*/ 197 w 197"/>
                <a:gd name="T13" fmla="*/ 129 h 144"/>
                <a:gd name="T14" fmla="*/ 197 w 197"/>
                <a:gd name="T15" fmla="*/ 15 h 144"/>
                <a:gd name="T16" fmla="*/ 182 w 197"/>
                <a:gd name="T17" fmla="*/ 0 h 144"/>
                <a:gd name="T18" fmla="*/ 184 w 197"/>
                <a:gd name="T19" fmla="*/ 122 h 144"/>
                <a:gd name="T20" fmla="*/ 13 w 197"/>
                <a:gd name="T21" fmla="*/ 122 h 144"/>
                <a:gd name="T22" fmla="*/ 13 w 197"/>
                <a:gd name="T23" fmla="*/ 14 h 144"/>
                <a:gd name="T24" fmla="*/ 184 w 197"/>
                <a:gd name="T25" fmla="*/ 14 h 144"/>
                <a:gd name="T26" fmla="*/ 184 w 197"/>
                <a:gd name="T27" fmla="*/ 122 h 144"/>
                <a:gd name="T28" fmla="*/ 158 w 197"/>
                <a:gd name="T29" fmla="*/ 68 h 144"/>
                <a:gd name="T30" fmla="*/ 130 w 197"/>
                <a:gd name="T31" fmla="*/ 95 h 144"/>
                <a:gd name="T32" fmla="*/ 130 w 197"/>
                <a:gd name="T33" fmla="*/ 81 h 144"/>
                <a:gd name="T34" fmla="*/ 143 w 197"/>
                <a:gd name="T35" fmla="*/ 68 h 144"/>
                <a:gd name="T36" fmla="*/ 130 w 197"/>
                <a:gd name="T37" fmla="*/ 55 h 144"/>
                <a:gd name="T38" fmla="*/ 130 w 197"/>
                <a:gd name="T39" fmla="*/ 41 h 144"/>
                <a:gd name="T40" fmla="*/ 158 w 197"/>
                <a:gd name="T41" fmla="*/ 68 h 144"/>
                <a:gd name="T42" fmla="*/ 67 w 197"/>
                <a:gd name="T43" fmla="*/ 95 h 144"/>
                <a:gd name="T44" fmla="*/ 40 w 197"/>
                <a:gd name="T45" fmla="*/ 68 h 144"/>
                <a:gd name="T46" fmla="*/ 67 w 197"/>
                <a:gd name="T47" fmla="*/ 41 h 144"/>
                <a:gd name="T48" fmla="*/ 67 w 197"/>
                <a:gd name="T49" fmla="*/ 55 h 144"/>
                <a:gd name="T50" fmla="*/ 54 w 197"/>
                <a:gd name="T51" fmla="*/ 68 h 144"/>
                <a:gd name="T52" fmla="*/ 67 w 197"/>
                <a:gd name="T53" fmla="*/ 81 h 144"/>
                <a:gd name="T54" fmla="*/ 67 w 197"/>
                <a:gd name="T55" fmla="*/ 95 h 144"/>
                <a:gd name="T56" fmla="*/ 86 w 197"/>
                <a:gd name="T57" fmla="*/ 107 h 144"/>
                <a:gd name="T58" fmla="*/ 78 w 197"/>
                <a:gd name="T59" fmla="*/ 107 h 144"/>
                <a:gd name="T60" fmla="*/ 111 w 197"/>
                <a:gd name="T61" fmla="*/ 28 h 144"/>
                <a:gd name="T62" fmla="*/ 119 w 197"/>
                <a:gd name="T63" fmla="*/ 28 h 144"/>
                <a:gd name="T64" fmla="*/ 86 w 197"/>
                <a:gd name="T6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7" h="144">
                  <a:moveTo>
                    <a:pt x="182" y="0"/>
                  </a:moveTo>
                  <a:cubicBezTo>
                    <a:pt x="15" y="0"/>
                    <a:pt x="15" y="0"/>
                    <a:pt x="15" y="0"/>
                  </a:cubicBezTo>
                  <a:cubicBezTo>
                    <a:pt x="7" y="0"/>
                    <a:pt x="0" y="7"/>
                    <a:pt x="0" y="15"/>
                  </a:cubicBezTo>
                  <a:cubicBezTo>
                    <a:pt x="0" y="129"/>
                    <a:pt x="0" y="129"/>
                    <a:pt x="0" y="129"/>
                  </a:cubicBezTo>
                  <a:cubicBezTo>
                    <a:pt x="0" y="137"/>
                    <a:pt x="7" y="144"/>
                    <a:pt x="15" y="144"/>
                  </a:cubicBezTo>
                  <a:cubicBezTo>
                    <a:pt x="182" y="144"/>
                    <a:pt x="182" y="144"/>
                    <a:pt x="182" y="144"/>
                  </a:cubicBezTo>
                  <a:cubicBezTo>
                    <a:pt x="190" y="144"/>
                    <a:pt x="197" y="137"/>
                    <a:pt x="197" y="129"/>
                  </a:cubicBezTo>
                  <a:cubicBezTo>
                    <a:pt x="197" y="15"/>
                    <a:pt x="197" y="15"/>
                    <a:pt x="197" y="15"/>
                  </a:cubicBezTo>
                  <a:cubicBezTo>
                    <a:pt x="197" y="7"/>
                    <a:pt x="190" y="0"/>
                    <a:pt x="182" y="0"/>
                  </a:cubicBezTo>
                  <a:close/>
                  <a:moveTo>
                    <a:pt x="184" y="122"/>
                  </a:moveTo>
                  <a:cubicBezTo>
                    <a:pt x="13" y="122"/>
                    <a:pt x="13" y="122"/>
                    <a:pt x="13" y="122"/>
                  </a:cubicBezTo>
                  <a:cubicBezTo>
                    <a:pt x="13" y="14"/>
                    <a:pt x="13" y="14"/>
                    <a:pt x="13" y="14"/>
                  </a:cubicBezTo>
                  <a:cubicBezTo>
                    <a:pt x="184" y="14"/>
                    <a:pt x="184" y="14"/>
                    <a:pt x="184" y="14"/>
                  </a:cubicBezTo>
                  <a:lnTo>
                    <a:pt x="184" y="122"/>
                  </a:lnTo>
                  <a:close/>
                  <a:moveTo>
                    <a:pt x="158" y="68"/>
                  </a:moveTo>
                  <a:cubicBezTo>
                    <a:pt x="130" y="95"/>
                    <a:pt x="130" y="95"/>
                    <a:pt x="130" y="95"/>
                  </a:cubicBezTo>
                  <a:cubicBezTo>
                    <a:pt x="130" y="81"/>
                    <a:pt x="130" y="81"/>
                    <a:pt x="130" y="81"/>
                  </a:cubicBezTo>
                  <a:cubicBezTo>
                    <a:pt x="143" y="68"/>
                    <a:pt x="143" y="68"/>
                    <a:pt x="143" y="68"/>
                  </a:cubicBezTo>
                  <a:cubicBezTo>
                    <a:pt x="130" y="55"/>
                    <a:pt x="130" y="55"/>
                    <a:pt x="130" y="55"/>
                  </a:cubicBezTo>
                  <a:cubicBezTo>
                    <a:pt x="130" y="41"/>
                    <a:pt x="130" y="41"/>
                    <a:pt x="130" y="41"/>
                  </a:cubicBezTo>
                  <a:lnTo>
                    <a:pt x="158" y="68"/>
                  </a:lnTo>
                  <a:close/>
                  <a:moveTo>
                    <a:pt x="67" y="95"/>
                  </a:moveTo>
                  <a:cubicBezTo>
                    <a:pt x="40" y="68"/>
                    <a:pt x="40" y="68"/>
                    <a:pt x="40" y="68"/>
                  </a:cubicBezTo>
                  <a:cubicBezTo>
                    <a:pt x="67" y="41"/>
                    <a:pt x="67" y="41"/>
                    <a:pt x="67" y="41"/>
                  </a:cubicBezTo>
                  <a:cubicBezTo>
                    <a:pt x="67" y="55"/>
                    <a:pt x="67" y="55"/>
                    <a:pt x="67" y="55"/>
                  </a:cubicBezTo>
                  <a:cubicBezTo>
                    <a:pt x="54" y="68"/>
                    <a:pt x="54" y="68"/>
                    <a:pt x="54" y="68"/>
                  </a:cubicBezTo>
                  <a:cubicBezTo>
                    <a:pt x="67" y="81"/>
                    <a:pt x="67" y="81"/>
                    <a:pt x="67" y="81"/>
                  </a:cubicBezTo>
                  <a:lnTo>
                    <a:pt x="67" y="95"/>
                  </a:lnTo>
                  <a:close/>
                  <a:moveTo>
                    <a:pt x="86" y="107"/>
                  </a:moveTo>
                  <a:cubicBezTo>
                    <a:pt x="78" y="107"/>
                    <a:pt x="78" y="107"/>
                    <a:pt x="78" y="107"/>
                  </a:cubicBezTo>
                  <a:cubicBezTo>
                    <a:pt x="111" y="28"/>
                    <a:pt x="111" y="28"/>
                    <a:pt x="111" y="28"/>
                  </a:cubicBezTo>
                  <a:cubicBezTo>
                    <a:pt x="119" y="28"/>
                    <a:pt x="119" y="28"/>
                    <a:pt x="119" y="28"/>
                  </a:cubicBezTo>
                  <a:lnTo>
                    <a:pt x="86" y="107"/>
                  </a:lnTo>
                  <a:close/>
                </a:path>
              </a:pathLst>
            </a:custGeom>
            <a:solidFill>
              <a:schemeClr val="accent5"/>
            </a:solidFill>
            <a:ln>
              <a:noFill/>
            </a:ln>
          </p:spPr>
          <p:txBody>
            <a:bodyPr anchor="ctr"/>
            <a:lstStyle/>
            <a:p>
              <a:pPr algn="ctr"/>
              <a:endParaRPr sz="2400">
                <a:cs typeface="+mn-ea"/>
                <a:sym typeface="+mn-lt"/>
              </a:endParaRPr>
            </a:p>
          </p:txBody>
        </p:sp>
      </p:grpSp>
      <p:grpSp>
        <p:nvGrpSpPr>
          <p:cNvPr id="54" name="组合 53"/>
          <p:cNvGrpSpPr/>
          <p:nvPr/>
        </p:nvGrpSpPr>
        <p:grpSpPr>
          <a:xfrm>
            <a:off x="8426783" y="4854336"/>
            <a:ext cx="2757384" cy="791749"/>
            <a:chOff x="6320087" y="3674955"/>
            <a:chExt cx="2068038" cy="593812"/>
          </a:xfrm>
        </p:grpSpPr>
        <p:sp>
          <p:nvSpPr>
            <p:cNvPr id="10" name="文本框 41"/>
            <p:cNvSpPr txBox="1"/>
            <p:nvPr/>
          </p:nvSpPr>
          <p:spPr>
            <a:xfrm>
              <a:off x="6752671" y="3674955"/>
              <a:ext cx="1635454" cy="239193"/>
            </a:xfrm>
            <a:prstGeom prst="rect">
              <a:avLst/>
            </a:prstGeom>
            <a:noFill/>
          </p:spPr>
          <p:txBody>
            <a:bodyPr wrap="none" lIns="96000" tIns="48000" rIns="96000" bIns="48000" anchor="b">
              <a:normAutofit fontScale="77500" lnSpcReduction="20000"/>
            </a:bodyPr>
            <a:lstStyle/>
            <a:p>
              <a:r>
                <a:rPr lang="zh-CN" altLang="en-US" sz="2133" b="1">
                  <a:solidFill>
                    <a:schemeClr val="accent6"/>
                  </a:solidFill>
                  <a:cs typeface="+mn-ea"/>
                  <a:sym typeface="+mn-lt"/>
                </a:rPr>
                <a:t>标题文本预设</a:t>
              </a:r>
            </a:p>
          </p:txBody>
        </p:sp>
        <p:sp>
          <p:nvSpPr>
            <p:cNvPr id="11" name="文本框 42"/>
            <p:cNvSpPr txBox="1"/>
            <p:nvPr/>
          </p:nvSpPr>
          <p:spPr>
            <a:xfrm>
              <a:off x="6752671" y="3937241"/>
              <a:ext cx="1635454" cy="331526"/>
            </a:xfrm>
            <a:prstGeom prst="rect">
              <a:avLst/>
            </a:prstGeom>
            <a:noFill/>
          </p:spPr>
          <p:txBody>
            <a:bodyPr wrap="square" lIns="96000" tIns="48000" rIns="96000" bIns="48000" anchor="t">
              <a:normAutofit fontScale="77500" lnSpcReduction="20000"/>
            </a:bodyPr>
            <a:lstStyle/>
            <a:p>
              <a:pPr>
                <a:lnSpc>
                  <a:spcPct val="120000"/>
                </a:lnSpc>
              </a:pPr>
              <a:r>
                <a:rPr lang="zh-CN" altLang="en-US" sz="1333">
                  <a:cs typeface="+mn-ea"/>
                  <a:sym typeface="+mn-lt"/>
                </a:rPr>
                <a:t>此部分内容作为文字排版占位显示</a:t>
              </a:r>
              <a:br>
                <a:rPr lang="zh-CN" altLang="en-US" sz="1333">
                  <a:cs typeface="+mn-ea"/>
                  <a:sym typeface="+mn-lt"/>
                </a:rPr>
              </a:br>
              <a:r>
                <a:rPr lang="zh-CN" altLang="en-US" sz="1333">
                  <a:cs typeface="+mn-ea"/>
                  <a:sym typeface="+mn-lt"/>
                </a:rPr>
                <a:t>（建议使用主题字体）</a:t>
              </a:r>
            </a:p>
          </p:txBody>
        </p:sp>
        <p:sp>
          <p:nvSpPr>
            <p:cNvPr id="29" name="任意多边形: 形状 28"/>
            <p:cNvSpPr/>
            <p:nvPr/>
          </p:nvSpPr>
          <p:spPr bwMode="auto">
            <a:xfrm>
              <a:off x="6320087" y="3777852"/>
              <a:ext cx="367290" cy="369502"/>
            </a:xfrm>
            <a:custGeom>
              <a:avLst/>
              <a:gdLst>
                <a:gd name="T0" fmla="*/ 98 w 208"/>
                <a:gd name="T1" fmla="*/ 71 h 209"/>
                <a:gd name="T2" fmla="*/ 76 w 208"/>
                <a:gd name="T3" fmla="*/ 52 h 209"/>
                <a:gd name="T4" fmla="*/ 85 w 208"/>
                <a:gd name="T5" fmla="*/ 41 h 209"/>
                <a:gd name="T6" fmla="*/ 98 w 208"/>
                <a:gd name="T7" fmla="*/ 53 h 209"/>
                <a:gd name="T8" fmla="*/ 125 w 208"/>
                <a:gd name="T9" fmla="*/ 29 h 209"/>
                <a:gd name="T10" fmla="*/ 134 w 208"/>
                <a:gd name="T11" fmla="*/ 40 h 209"/>
                <a:gd name="T12" fmla="*/ 98 w 208"/>
                <a:gd name="T13" fmla="*/ 71 h 209"/>
                <a:gd name="T14" fmla="*/ 55 w 208"/>
                <a:gd name="T15" fmla="*/ 49 h 209"/>
                <a:gd name="T16" fmla="*/ 104 w 208"/>
                <a:gd name="T17" fmla="*/ 0 h 209"/>
                <a:gd name="T18" fmla="*/ 153 w 208"/>
                <a:gd name="T19" fmla="*/ 49 h 209"/>
                <a:gd name="T20" fmla="*/ 104 w 208"/>
                <a:gd name="T21" fmla="*/ 98 h 209"/>
                <a:gd name="T22" fmla="*/ 55 w 208"/>
                <a:gd name="T23" fmla="*/ 49 h 209"/>
                <a:gd name="T24" fmla="*/ 67 w 208"/>
                <a:gd name="T25" fmla="*/ 49 h 209"/>
                <a:gd name="T26" fmla="*/ 104 w 208"/>
                <a:gd name="T27" fmla="*/ 86 h 209"/>
                <a:gd name="T28" fmla="*/ 141 w 208"/>
                <a:gd name="T29" fmla="*/ 49 h 209"/>
                <a:gd name="T30" fmla="*/ 104 w 208"/>
                <a:gd name="T31" fmla="*/ 12 h 209"/>
                <a:gd name="T32" fmla="*/ 67 w 208"/>
                <a:gd name="T33" fmla="*/ 49 h 209"/>
                <a:gd name="T34" fmla="*/ 108 w 208"/>
                <a:gd name="T35" fmla="*/ 147 h 209"/>
                <a:gd name="T36" fmla="*/ 108 w 208"/>
                <a:gd name="T37" fmla="*/ 209 h 209"/>
                <a:gd name="T38" fmla="*/ 180 w 208"/>
                <a:gd name="T39" fmla="*/ 174 h 209"/>
                <a:gd name="T40" fmla="*/ 180 w 208"/>
                <a:gd name="T41" fmla="*/ 146 h 209"/>
                <a:gd name="T42" fmla="*/ 134 w 208"/>
                <a:gd name="T43" fmla="*/ 169 h 209"/>
                <a:gd name="T44" fmla="*/ 108 w 208"/>
                <a:gd name="T45" fmla="*/ 147 h 209"/>
                <a:gd name="T46" fmla="*/ 0 w 208"/>
                <a:gd name="T47" fmla="*/ 134 h 209"/>
                <a:gd name="T48" fmla="*/ 74 w 208"/>
                <a:gd name="T49" fmla="*/ 170 h 209"/>
                <a:gd name="T50" fmla="*/ 106 w 208"/>
                <a:gd name="T51" fmla="*/ 139 h 209"/>
                <a:gd name="T52" fmla="*/ 32 w 208"/>
                <a:gd name="T53" fmla="*/ 103 h 209"/>
                <a:gd name="T54" fmla="*/ 0 w 208"/>
                <a:gd name="T55" fmla="*/ 134 h 209"/>
                <a:gd name="T56" fmla="*/ 208 w 208"/>
                <a:gd name="T57" fmla="*/ 126 h 209"/>
                <a:gd name="T58" fmla="*/ 180 w 208"/>
                <a:gd name="T59" fmla="*/ 103 h 209"/>
                <a:gd name="T60" fmla="*/ 106 w 208"/>
                <a:gd name="T61" fmla="*/ 139 h 209"/>
                <a:gd name="T62" fmla="*/ 134 w 208"/>
                <a:gd name="T63" fmla="*/ 162 h 209"/>
                <a:gd name="T64" fmla="*/ 208 w 208"/>
                <a:gd name="T65" fmla="*/ 126 h 209"/>
                <a:gd name="T66" fmla="*/ 32 w 208"/>
                <a:gd name="T67" fmla="*/ 156 h 209"/>
                <a:gd name="T68" fmla="*/ 32 w 208"/>
                <a:gd name="T69" fmla="*/ 174 h 209"/>
                <a:gd name="T70" fmla="*/ 104 w 208"/>
                <a:gd name="T71" fmla="*/ 209 h 209"/>
                <a:gd name="T72" fmla="*/ 104 w 208"/>
                <a:gd name="T73" fmla="*/ 148 h 209"/>
                <a:gd name="T74" fmla="*/ 75 w 208"/>
                <a:gd name="T75" fmla="*/ 176 h 209"/>
                <a:gd name="T76" fmla="*/ 32 w 208"/>
                <a:gd name="T77" fmla="*/ 156 h 209"/>
                <a:gd name="T78" fmla="*/ 68 w 208"/>
                <a:gd name="T79" fmla="*/ 92 h 209"/>
                <a:gd name="T80" fmla="*/ 62 w 208"/>
                <a:gd name="T81" fmla="*/ 86 h 209"/>
                <a:gd name="T82" fmla="*/ 34 w 208"/>
                <a:gd name="T83" fmla="*/ 101 h 209"/>
                <a:gd name="T84" fmla="*/ 43 w 208"/>
                <a:gd name="T85" fmla="*/ 105 h 209"/>
                <a:gd name="T86" fmla="*/ 68 w 208"/>
                <a:gd name="T87" fmla="*/ 92 h 209"/>
                <a:gd name="T88" fmla="*/ 137 w 208"/>
                <a:gd name="T89" fmla="*/ 91 h 209"/>
                <a:gd name="T90" fmla="*/ 165 w 208"/>
                <a:gd name="T91" fmla="*/ 105 h 209"/>
                <a:gd name="T92" fmla="*/ 174 w 208"/>
                <a:gd name="T93" fmla="*/ 101 h 209"/>
                <a:gd name="T94" fmla="*/ 143 w 208"/>
                <a:gd name="T95" fmla="*/ 85 h 209"/>
                <a:gd name="T96" fmla="*/ 137 w 208"/>
                <a:gd name="T97" fmla="*/ 91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8" h="209">
                  <a:moveTo>
                    <a:pt x="98" y="71"/>
                  </a:moveTo>
                  <a:cubicBezTo>
                    <a:pt x="76" y="52"/>
                    <a:pt x="76" y="52"/>
                    <a:pt x="76" y="52"/>
                  </a:cubicBezTo>
                  <a:cubicBezTo>
                    <a:pt x="85" y="41"/>
                    <a:pt x="85" y="41"/>
                    <a:pt x="85" y="41"/>
                  </a:cubicBezTo>
                  <a:cubicBezTo>
                    <a:pt x="98" y="53"/>
                    <a:pt x="98" y="53"/>
                    <a:pt x="98" y="53"/>
                  </a:cubicBezTo>
                  <a:cubicBezTo>
                    <a:pt x="125" y="29"/>
                    <a:pt x="125" y="29"/>
                    <a:pt x="125" y="29"/>
                  </a:cubicBezTo>
                  <a:cubicBezTo>
                    <a:pt x="134" y="40"/>
                    <a:pt x="134" y="40"/>
                    <a:pt x="134" y="40"/>
                  </a:cubicBezTo>
                  <a:lnTo>
                    <a:pt x="98" y="71"/>
                  </a:lnTo>
                  <a:close/>
                  <a:moveTo>
                    <a:pt x="55" y="49"/>
                  </a:moveTo>
                  <a:cubicBezTo>
                    <a:pt x="55" y="22"/>
                    <a:pt x="77" y="0"/>
                    <a:pt x="104" y="0"/>
                  </a:cubicBezTo>
                  <a:cubicBezTo>
                    <a:pt x="131" y="0"/>
                    <a:pt x="153" y="22"/>
                    <a:pt x="153" y="49"/>
                  </a:cubicBezTo>
                  <a:cubicBezTo>
                    <a:pt x="153" y="76"/>
                    <a:pt x="131" y="98"/>
                    <a:pt x="104" y="98"/>
                  </a:cubicBezTo>
                  <a:cubicBezTo>
                    <a:pt x="77" y="98"/>
                    <a:pt x="55" y="76"/>
                    <a:pt x="55" y="49"/>
                  </a:cubicBezTo>
                  <a:close/>
                  <a:moveTo>
                    <a:pt x="67" y="49"/>
                  </a:moveTo>
                  <a:cubicBezTo>
                    <a:pt x="67" y="69"/>
                    <a:pt x="84" y="86"/>
                    <a:pt x="104" y="86"/>
                  </a:cubicBezTo>
                  <a:cubicBezTo>
                    <a:pt x="124" y="86"/>
                    <a:pt x="141" y="69"/>
                    <a:pt x="141" y="49"/>
                  </a:cubicBezTo>
                  <a:cubicBezTo>
                    <a:pt x="141" y="28"/>
                    <a:pt x="124" y="12"/>
                    <a:pt x="104" y="12"/>
                  </a:cubicBezTo>
                  <a:cubicBezTo>
                    <a:pt x="84" y="12"/>
                    <a:pt x="67" y="28"/>
                    <a:pt x="67" y="49"/>
                  </a:cubicBezTo>
                  <a:close/>
                  <a:moveTo>
                    <a:pt x="108" y="147"/>
                  </a:moveTo>
                  <a:cubicBezTo>
                    <a:pt x="108" y="209"/>
                    <a:pt x="108" y="209"/>
                    <a:pt x="108" y="209"/>
                  </a:cubicBezTo>
                  <a:cubicBezTo>
                    <a:pt x="180" y="174"/>
                    <a:pt x="180" y="174"/>
                    <a:pt x="180" y="174"/>
                  </a:cubicBezTo>
                  <a:cubicBezTo>
                    <a:pt x="180" y="146"/>
                    <a:pt x="180" y="146"/>
                    <a:pt x="180" y="146"/>
                  </a:cubicBezTo>
                  <a:cubicBezTo>
                    <a:pt x="134" y="169"/>
                    <a:pt x="134" y="169"/>
                    <a:pt x="134" y="169"/>
                  </a:cubicBezTo>
                  <a:lnTo>
                    <a:pt x="108" y="147"/>
                  </a:lnTo>
                  <a:close/>
                  <a:moveTo>
                    <a:pt x="0" y="134"/>
                  </a:moveTo>
                  <a:cubicBezTo>
                    <a:pt x="74" y="170"/>
                    <a:pt x="74" y="170"/>
                    <a:pt x="74" y="170"/>
                  </a:cubicBezTo>
                  <a:cubicBezTo>
                    <a:pt x="106" y="139"/>
                    <a:pt x="106" y="139"/>
                    <a:pt x="106" y="139"/>
                  </a:cubicBezTo>
                  <a:cubicBezTo>
                    <a:pt x="32" y="103"/>
                    <a:pt x="32" y="103"/>
                    <a:pt x="32" y="103"/>
                  </a:cubicBezTo>
                  <a:lnTo>
                    <a:pt x="0" y="134"/>
                  </a:lnTo>
                  <a:close/>
                  <a:moveTo>
                    <a:pt x="208" y="126"/>
                  </a:moveTo>
                  <a:cubicBezTo>
                    <a:pt x="180" y="103"/>
                    <a:pt x="180" y="103"/>
                    <a:pt x="180" y="103"/>
                  </a:cubicBezTo>
                  <a:cubicBezTo>
                    <a:pt x="106" y="139"/>
                    <a:pt x="106" y="139"/>
                    <a:pt x="106" y="139"/>
                  </a:cubicBezTo>
                  <a:cubicBezTo>
                    <a:pt x="134" y="162"/>
                    <a:pt x="134" y="162"/>
                    <a:pt x="134" y="162"/>
                  </a:cubicBezTo>
                  <a:lnTo>
                    <a:pt x="208" y="126"/>
                  </a:lnTo>
                  <a:close/>
                  <a:moveTo>
                    <a:pt x="32" y="156"/>
                  </a:moveTo>
                  <a:cubicBezTo>
                    <a:pt x="32" y="174"/>
                    <a:pt x="32" y="174"/>
                    <a:pt x="32" y="174"/>
                  </a:cubicBezTo>
                  <a:cubicBezTo>
                    <a:pt x="104" y="209"/>
                    <a:pt x="104" y="209"/>
                    <a:pt x="104" y="209"/>
                  </a:cubicBezTo>
                  <a:cubicBezTo>
                    <a:pt x="104" y="148"/>
                    <a:pt x="104" y="148"/>
                    <a:pt x="104" y="148"/>
                  </a:cubicBezTo>
                  <a:cubicBezTo>
                    <a:pt x="75" y="176"/>
                    <a:pt x="75" y="176"/>
                    <a:pt x="75" y="176"/>
                  </a:cubicBezTo>
                  <a:lnTo>
                    <a:pt x="32" y="156"/>
                  </a:lnTo>
                  <a:close/>
                  <a:moveTo>
                    <a:pt x="68" y="92"/>
                  </a:moveTo>
                  <a:cubicBezTo>
                    <a:pt x="66" y="90"/>
                    <a:pt x="64" y="88"/>
                    <a:pt x="62" y="86"/>
                  </a:cubicBezTo>
                  <a:cubicBezTo>
                    <a:pt x="34" y="101"/>
                    <a:pt x="34" y="101"/>
                    <a:pt x="34" y="101"/>
                  </a:cubicBezTo>
                  <a:cubicBezTo>
                    <a:pt x="43" y="105"/>
                    <a:pt x="43" y="105"/>
                    <a:pt x="43" y="105"/>
                  </a:cubicBezTo>
                  <a:lnTo>
                    <a:pt x="68" y="92"/>
                  </a:lnTo>
                  <a:close/>
                  <a:moveTo>
                    <a:pt x="137" y="91"/>
                  </a:moveTo>
                  <a:cubicBezTo>
                    <a:pt x="165" y="105"/>
                    <a:pt x="165" y="105"/>
                    <a:pt x="165" y="105"/>
                  </a:cubicBezTo>
                  <a:cubicBezTo>
                    <a:pt x="174" y="101"/>
                    <a:pt x="174" y="101"/>
                    <a:pt x="174" y="101"/>
                  </a:cubicBezTo>
                  <a:cubicBezTo>
                    <a:pt x="143" y="85"/>
                    <a:pt x="143" y="85"/>
                    <a:pt x="143" y="85"/>
                  </a:cubicBezTo>
                  <a:cubicBezTo>
                    <a:pt x="142" y="87"/>
                    <a:pt x="140" y="89"/>
                    <a:pt x="137" y="91"/>
                  </a:cubicBezTo>
                  <a:close/>
                </a:path>
              </a:pathLst>
            </a:custGeom>
            <a:solidFill>
              <a:schemeClr val="accent6"/>
            </a:solidFill>
            <a:ln>
              <a:noFill/>
            </a:ln>
          </p:spPr>
          <p:txBody>
            <a:bodyPr anchor="ctr"/>
            <a:lstStyle/>
            <a:p>
              <a:pPr algn="ctr"/>
              <a:endParaRPr sz="2400">
                <a:cs typeface="+mn-ea"/>
                <a:sym typeface="+mn-lt"/>
              </a:endParaRPr>
            </a:p>
          </p:txBody>
        </p:sp>
      </p:grpSp>
      <p:sp>
        <p:nvSpPr>
          <p:cNvPr id="59" name="文本框 58">
            <a:extLst>
              <a:ext uri="{FF2B5EF4-FFF2-40B4-BE49-F238E27FC236}">
                <a16:creationId xmlns:a16="http://schemas.microsoft.com/office/drawing/2014/main" id="{29344A4E-7C03-492D-B132-2EDE7A5A9D90}"/>
              </a:ext>
            </a:extLst>
          </p:cNvPr>
          <p:cNvSpPr txBox="1"/>
          <p:nvPr/>
        </p:nvSpPr>
        <p:spPr>
          <a:xfrm>
            <a:off x="792434" y="388144"/>
            <a:ext cx="2077847" cy="400110"/>
          </a:xfrm>
          <a:prstGeom prst="rect">
            <a:avLst/>
          </a:prstGeom>
          <a:noFill/>
        </p:spPr>
        <p:txBody>
          <a:bodyPr wrap="square" rtlCol="0">
            <a:spAutoFit/>
          </a:bodyPr>
          <a:lstStyle/>
          <a:p>
            <a:r>
              <a:rPr lang="zh-CN" altLang="en-US" sz="2000" dirty="0"/>
              <a:t>点击输入标题</a:t>
            </a:r>
          </a:p>
        </p:txBody>
      </p:sp>
    </p:spTree>
    <p:extLst>
      <p:ext uri="{BB962C8B-B14F-4D97-AF65-F5344CB8AC3E}">
        <p14:creationId xmlns:p14="http://schemas.microsoft.com/office/powerpoint/2010/main" val="2497589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fade">
                                      <p:cBhvr>
                                        <p:cTn id="18" dur="1000"/>
                                        <p:tgtEl>
                                          <p:spTgt spid="56"/>
                                        </p:tgtEl>
                                      </p:cBhvr>
                                    </p:animEffect>
                                    <p:anim calcmode="lin" valueType="num">
                                      <p:cBhvr>
                                        <p:cTn id="19" dur="1000" fill="hold"/>
                                        <p:tgtEl>
                                          <p:spTgt spid="56"/>
                                        </p:tgtEl>
                                        <p:attrNameLst>
                                          <p:attrName>ppt_x</p:attrName>
                                        </p:attrNameLst>
                                      </p:cBhvr>
                                      <p:tavLst>
                                        <p:tav tm="0">
                                          <p:val>
                                            <p:strVal val="#ppt_x"/>
                                          </p:val>
                                        </p:tav>
                                        <p:tav tm="100000">
                                          <p:val>
                                            <p:strVal val="#ppt_x"/>
                                          </p:val>
                                        </p:tav>
                                      </p:tavLst>
                                    </p:anim>
                                    <p:anim calcmode="lin" valueType="num">
                                      <p:cBhvr>
                                        <p:cTn id="20" dur="1000" fill="hold"/>
                                        <p:tgtEl>
                                          <p:spTgt spid="5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1000"/>
                                        <p:tgtEl>
                                          <p:spTgt spid="55"/>
                                        </p:tgtEl>
                                      </p:cBhvr>
                                    </p:animEffect>
                                    <p:anim calcmode="lin" valueType="num">
                                      <p:cBhvr>
                                        <p:cTn id="24" dur="1000" fill="hold"/>
                                        <p:tgtEl>
                                          <p:spTgt spid="55"/>
                                        </p:tgtEl>
                                        <p:attrNameLst>
                                          <p:attrName>ppt_x</p:attrName>
                                        </p:attrNameLst>
                                      </p:cBhvr>
                                      <p:tavLst>
                                        <p:tav tm="0">
                                          <p:val>
                                            <p:strVal val="#ppt_x"/>
                                          </p:val>
                                        </p:tav>
                                        <p:tav tm="100000">
                                          <p:val>
                                            <p:strVal val="#ppt_x"/>
                                          </p:val>
                                        </p:tav>
                                      </p:tavLst>
                                    </p:anim>
                                    <p:anim calcmode="lin" valueType="num">
                                      <p:cBhvr>
                                        <p:cTn id="25" dur="1000" fill="hold"/>
                                        <p:tgtEl>
                                          <p:spTgt spid="5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fade">
                                      <p:cBhvr>
                                        <p:cTn id="33" dur="1000"/>
                                        <p:tgtEl>
                                          <p:spTgt spid="53"/>
                                        </p:tgtEl>
                                      </p:cBhvr>
                                    </p:animEffect>
                                    <p:anim calcmode="lin" valueType="num">
                                      <p:cBhvr>
                                        <p:cTn id="34" dur="1000" fill="hold"/>
                                        <p:tgtEl>
                                          <p:spTgt spid="53"/>
                                        </p:tgtEl>
                                        <p:attrNameLst>
                                          <p:attrName>ppt_x</p:attrName>
                                        </p:attrNameLst>
                                      </p:cBhvr>
                                      <p:tavLst>
                                        <p:tav tm="0">
                                          <p:val>
                                            <p:strVal val="#ppt_x"/>
                                          </p:val>
                                        </p:tav>
                                        <p:tav tm="100000">
                                          <p:val>
                                            <p:strVal val="#ppt_x"/>
                                          </p:val>
                                        </p:tav>
                                      </p:tavLst>
                                    </p:anim>
                                    <p:anim calcmode="lin" valueType="num">
                                      <p:cBhvr>
                                        <p:cTn id="35" dur="1000" fill="hold"/>
                                        <p:tgtEl>
                                          <p:spTgt spid="5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fade">
                                      <p:cBhvr>
                                        <p:cTn id="38" dur="1000"/>
                                        <p:tgtEl>
                                          <p:spTgt spid="52"/>
                                        </p:tgtEl>
                                      </p:cBhvr>
                                    </p:animEffect>
                                    <p:anim calcmode="lin" valueType="num">
                                      <p:cBhvr>
                                        <p:cTn id="39" dur="1000" fill="hold"/>
                                        <p:tgtEl>
                                          <p:spTgt spid="52"/>
                                        </p:tgtEl>
                                        <p:attrNameLst>
                                          <p:attrName>ppt_x</p:attrName>
                                        </p:attrNameLst>
                                      </p:cBhvr>
                                      <p:tavLst>
                                        <p:tav tm="0">
                                          <p:val>
                                            <p:strVal val="#ppt_x"/>
                                          </p:val>
                                        </p:tav>
                                        <p:tav tm="100000">
                                          <p:val>
                                            <p:strVal val="#ppt_x"/>
                                          </p:val>
                                        </p:tav>
                                      </p:tavLst>
                                    </p:anim>
                                    <p:anim calcmode="lin" valueType="num">
                                      <p:cBhvr>
                                        <p:cTn id="40"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12ACF40-5CB1-4606-AC63-1246EF78B9F7}"/>
              </a:ext>
            </a:extLst>
          </p:cNvPr>
          <p:cNvPicPr>
            <a:picLocks noChangeAspect="1"/>
          </p:cNvPicPr>
          <p:nvPr/>
        </p:nvPicPr>
        <p:blipFill>
          <a:blip r:embed="rId3"/>
          <a:stretch>
            <a:fillRect/>
          </a:stretch>
        </p:blipFill>
        <p:spPr>
          <a:xfrm>
            <a:off x="202147" y="804663"/>
            <a:ext cx="7773074" cy="5133277"/>
          </a:xfrm>
          <a:prstGeom prst="rect">
            <a:avLst/>
          </a:prstGeom>
        </p:spPr>
      </p:pic>
      <p:sp>
        <p:nvSpPr>
          <p:cNvPr id="5" name="矩形 4"/>
          <p:cNvSpPr/>
          <p:nvPr/>
        </p:nvSpPr>
        <p:spPr>
          <a:xfrm>
            <a:off x="6999036" y="0"/>
            <a:ext cx="4572000" cy="685800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黑体" charset="-122"/>
              <a:ea typeface="华文黑体" charset="-122"/>
            </a:endParaRPr>
          </a:p>
        </p:txBody>
      </p:sp>
      <p:sp>
        <p:nvSpPr>
          <p:cNvPr id="6" name="文本框 5"/>
          <p:cNvSpPr txBox="1"/>
          <p:nvPr/>
        </p:nvSpPr>
        <p:spPr>
          <a:xfrm>
            <a:off x="7468937" y="1616937"/>
            <a:ext cx="3379592" cy="584775"/>
          </a:xfrm>
          <a:prstGeom prst="rect">
            <a:avLst/>
          </a:prstGeom>
          <a:noFill/>
        </p:spPr>
        <p:txBody>
          <a:bodyPr wrap="square" rtlCol="0">
            <a:spAutoFit/>
          </a:bodyPr>
          <a:lstStyle/>
          <a:p>
            <a:pPr algn="dist"/>
            <a:r>
              <a:rPr lang="zh-CN" altLang="en-US" sz="3200" dirty="0">
                <a:solidFill>
                  <a:schemeClr val="bg1"/>
                </a:solidFill>
                <a:latin typeface="华文黑体" charset="-122"/>
                <a:ea typeface="华文黑体" charset="-122"/>
              </a:rPr>
              <a:t>点击添加标题</a:t>
            </a:r>
          </a:p>
        </p:txBody>
      </p:sp>
      <p:sp>
        <p:nvSpPr>
          <p:cNvPr id="7" name="文本框 6"/>
          <p:cNvSpPr txBox="1"/>
          <p:nvPr/>
        </p:nvSpPr>
        <p:spPr>
          <a:xfrm>
            <a:off x="7468936" y="3170265"/>
            <a:ext cx="3632199" cy="2751522"/>
          </a:xfrm>
          <a:prstGeom prst="rect">
            <a:avLst/>
          </a:prstGeom>
          <a:noFill/>
        </p:spPr>
        <p:txBody>
          <a:bodyPr wrap="square" rtlCol="0">
            <a:spAutoFit/>
          </a:bodyPr>
          <a:lstStyle/>
          <a:p>
            <a:pPr>
              <a:lnSpc>
                <a:spcPct val="120000"/>
              </a:lnSpc>
            </a:pPr>
            <a:r>
              <a:rPr lang="en-US" altLang="zh-CN" sz="1600" dirty="0" err="1">
                <a:solidFill>
                  <a:schemeClr val="bg1"/>
                </a:solidFill>
                <a:latin typeface="华文黑体" charset="-122"/>
                <a:ea typeface="华文黑体" charset="-122"/>
                <a:sym typeface="+mn-ea"/>
              </a:rPr>
              <a:t>Lorem</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ipsum</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doloror</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amet</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consectetur</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adipisicing</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elit</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sed</a:t>
            </a:r>
            <a:r>
              <a:rPr lang="en-US" altLang="zh-CN" sz="1600" dirty="0">
                <a:solidFill>
                  <a:schemeClr val="bg1"/>
                </a:solidFill>
                <a:latin typeface="华文黑体" charset="-122"/>
                <a:ea typeface="华文黑体" charset="-122"/>
                <a:sym typeface="+mn-ea"/>
              </a:rPr>
              <a:t> do </a:t>
            </a:r>
            <a:r>
              <a:rPr lang="en-US" altLang="zh-CN" sz="1600" dirty="0" err="1">
                <a:solidFill>
                  <a:schemeClr val="bg1"/>
                </a:solidFill>
                <a:latin typeface="华文黑体" charset="-122"/>
                <a:ea typeface="华文黑体" charset="-122"/>
                <a:sym typeface="+mn-ea"/>
              </a:rPr>
              <a:t>eiusmod</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temporLorem</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ipsum</a:t>
            </a:r>
            <a:r>
              <a:rPr lang="en-US" altLang="zh-CN" sz="1600" dirty="0">
                <a:solidFill>
                  <a:schemeClr val="bg1"/>
                </a:solidFill>
                <a:latin typeface="华文黑体" charset="-122"/>
                <a:ea typeface="华文黑体" charset="-122"/>
                <a:sym typeface="+mn-ea"/>
              </a:rPr>
              <a:t> </a:t>
            </a:r>
            <a:endParaRPr lang="zh-CN" altLang="en-US" sz="1600" dirty="0">
              <a:solidFill>
                <a:schemeClr val="bg1"/>
              </a:solidFill>
              <a:latin typeface="华文黑体" charset="-122"/>
              <a:ea typeface="华文黑体" charset="-122"/>
              <a:sym typeface="+mn-ea"/>
            </a:endParaRPr>
          </a:p>
          <a:p>
            <a:pPr>
              <a:lnSpc>
                <a:spcPct val="120000"/>
              </a:lnSpc>
            </a:pPr>
            <a:endParaRPr lang="zh-CN" altLang="en-US" sz="1600" dirty="0">
              <a:solidFill>
                <a:schemeClr val="bg1"/>
              </a:solidFill>
              <a:latin typeface="华文黑体" charset="-122"/>
              <a:ea typeface="华文黑体" charset="-122"/>
              <a:sym typeface="+mn-ea"/>
            </a:endParaRPr>
          </a:p>
          <a:p>
            <a:pPr>
              <a:lnSpc>
                <a:spcPct val="120000"/>
              </a:lnSpc>
            </a:pPr>
            <a:endParaRPr lang="zh-CN" altLang="en-US" sz="1600" dirty="0">
              <a:solidFill>
                <a:schemeClr val="bg1"/>
              </a:solidFill>
              <a:latin typeface="华文黑体" charset="-122"/>
              <a:ea typeface="华文黑体" charset="-122"/>
              <a:sym typeface="+mn-ea"/>
            </a:endParaRPr>
          </a:p>
          <a:p>
            <a:pPr>
              <a:lnSpc>
                <a:spcPct val="120000"/>
              </a:lnSpc>
            </a:pPr>
            <a:r>
              <a:rPr lang="en-US" altLang="zh-CN" sz="1600" dirty="0" err="1">
                <a:solidFill>
                  <a:schemeClr val="bg1"/>
                </a:solidFill>
                <a:latin typeface="华文黑体" charset="-122"/>
                <a:ea typeface="华文黑体" charset="-122"/>
                <a:sym typeface="+mn-ea"/>
              </a:rPr>
              <a:t>doloror</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amet</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consectetur</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adipisicing</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elit</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sed</a:t>
            </a:r>
            <a:r>
              <a:rPr lang="en-US" altLang="zh-CN" sz="1600" dirty="0">
                <a:solidFill>
                  <a:schemeClr val="bg1"/>
                </a:solidFill>
                <a:latin typeface="华文黑体" charset="-122"/>
                <a:ea typeface="华文黑体" charset="-122"/>
                <a:sym typeface="+mn-ea"/>
              </a:rPr>
              <a:t> do </a:t>
            </a:r>
            <a:r>
              <a:rPr lang="en-US" altLang="zh-CN" sz="1600" dirty="0" err="1">
                <a:solidFill>
                  <a:schemeClr val="bg1"/>
                </a:solidFill>
                <a:latin typeface="华文黑体" charset="-122"/>
                <a:ea typeface="华文黑体" charset="-122"/>
                <a:sym typeface="+mn-ea"/>
              </a:rPr>
              <a:t>eiusmod</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tempor</a:t>
            </a:r>
            <a:endParaRPr lang="en-US" altLang="zh-CN" sz="1600" dirty="0">
              <a:solidFill>
                <a:schemeClr val="bg1"/>
              </a:solidFill>
              <a:latin typeface="华文黑体" charset="-122"/>
              <a:ea typeface="华文黑体" charset="-122"/>
              <a:sym typeface="+mn-ea"/>
            </a:endParaRPr>
          </a:p>
          <a:p>
            <a:pPr>
              <a:lnSpc>
                <a:spcPct val="120000"/>
              </a:lnSpc>
            </a:pPr>
            <a:endParaRPr lang="en-US" altLang="zh-CN" sz="1600" dirty="0">
              <a:solidFill>
                <a:schemeClr val="bg1"/>
              </a:solidFill>
              <a:latin typeface="华文黑体" charset="-122"/>
              <a:ea typeface="华文黑体" charset="-122"/>
              <a:sym typeface="+mn-ea"/>
            </a:endParaRPr>
          </a:p>
        </p:txBody>
      </p:sp>
      <p:cxnSp>
        <p:nvCxnSpPr>
          <p:cNvPr id="9" name="直接连接符 8"/>
          <p:cNvCxnSpPr/>
          <p:nvPr/>
        </p:nvCxnSpPr>
        <p:spPr>
          <a:xfrm>
            <a:off x="7291178" y="1429109"/>
            <a:ext cx="0" cy="1021989"/>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72884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ppt_w/2"/>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ppt_w</p:attrName>
                                        </p:attrNameLst>
                                      </p:cBhvr>
                                      <p:tavLst>
                                        <p:tav tm="0">
                                          <p:val>
                                            <p:fltVal val="0"/>
                                          </p:val>
                                        </p:tav>
                                        <p:tav tm="100000">
                                          <p:val>
                                            <p:strVal val="#ppt_w"/>
                                          </p:val>
                                        </p:tav>
                                      </p:tavLst>
                                    </p:anim>
                                    <p:anim calcmode="lin" valueType="num">
                                      <p:cBhvr>
                                        <p:cTn id="10" dur="500" fill="hold"/>
                                        <p:tgtEl>
                                          <p:spTgt spid="5"/>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50" presetClass="entr" presetSubtype="0" decel="10000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strVal val="#ppt_w+.3"/>
                                          </p:val>
                                        </p:tav>
                                        <p:tav tm="100000">
                                          <p:val>
                                            <p:strVal val="#ppt_w"/>
                                          </p:val>
                                        </p:tav>
                                      </p:tavLst>
                                    </p:anim>
                                    <p:anim calcmode="lin" valueType="num">
                                      <p:cBhvr>
                                        <p:cTn id="15" dur="500" fill="hold"/>
                                        <p:tgtEl>
                                          <p:spTgt spid="9"/>
                                        </p:tgtEl>
                                        <p:attrNameLst>
                                          <p:attrName>ppt_h</p:attrName>
                                        </p:attrNameLst>
                                      </p:cBhvr>
                                      <p:tavLst>
                                        <p:tav tm="0">
                                          <p:val>
                                            <p:strVal val="#ppt_h"/>
                                          </p:val>
                                        </p:tav>
                                        <p:tav tm="100000">
                                          <p:val>
                                            <p:strVal val="#ppt_h"/>
                                          </p:val>
                                        </p:tav>
                                      </p:tavLst>
                                    </p:anim>
                                    <p:animEffect transition="in" filter="fade">
                                      <p:cBhvr>
                                        <p:cTn id="16" dur="500"/>
                                        <p:tgtEl>
                                          <p:spTgt spid="9"/>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par>
                          <p:cTn id="25" fill="hold">
                            <p:stCondLst>
                              <p:cond delay="1750"/>
                            </p:stCondLst>
                            <p:childTnLst>
                              <p:par>
                                <p:cTn id="26" presetID="2"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201311" y="3079443"/>
            <a:ext cx="2099103" cy="2511381"/>
            <a:chOff x="900983" y="2309582"/>
            <a:chExt cx="1574327" cy="1883536"/>
          </a:xfrm>
        </p:grpSpPr>
        <p:sp>
          <p:nvSpPr>
            <p:cNvPr id="4" name="Freeform: Shape 1"/>
            <p:cNvSpPr/>
            <p:nvPr/>
          </p:nvSpPr>
          <p:spPr bwMode="auto">
            <a:xfrm>
              <a:off x="1812159" y="2684578"/>
              <a:ext cx="276971"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fontScale="92500" lnSpcReduction="20000"/>
            </a:bodyPr>
            <a:lstStyle/>
            <a:p>
              <a:r>
                <a:rPr lang="id-ID" sz="3200">
                  <a:solidFill>
                    <a:srgbClr val="53585F"/>
                  </a:solidFill>
                  <a:cs typeface="+mn-ea"/>
                  <a:sym typeface="+mn-lt"/>
                </a:rPr>
                <a:t>01</a:t>
              </a:r>
            </a:p>
          </p:txBody>
        </p:sp>
        <p:sp>
          <p:nvSpPr>
            <p:cNvPr id="5" name="Freeform: Shape 2"/>
            <p:cNvSpPr/>
            <p:nvPr/>
          </p:nvSpPr>
          <p:spPr bwMode="auto">
            <a:xfrm>
              <a:off x="1425978" y="2309582"/>
              <a:ext cx="1049332" cy="1170385"/>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39" y="18260"/>
                    <a:pt x="6897" y="19188"/>
                    <a:pt x="9197" y="19335"/>
                  </a:cubicBezTo>
                  <a:cubicBezTo>
                    <a:pt x="8918" y="20157"/>
                    <a:pt x="8453" y="20930"/>
                    <a:pt x="7797" y="21600"/>
                  </a:cubicBezTo>
                  <a:cubicBezTo>
                    <a:pt x="8874" y="21508"/>
                    <a:pt x="9927" y="21069"/>
                    <a:pt x="10751" y="20282"/>
                  </a:cubicBezTo>
                  <a:cubicBezTo>
                    <a:pt x="11091" y="19958"/>
                    <a:pt x="11357" y="19595"/>
                    <a:pt x="11572" y="19211"/>
                  </a:cubicBezTo>
                  <a:cubicBezTo>
                    <a:pt x="13486" y="18876"/>
                    <a:pt x="15317" y="17986"/>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3" y="16967"/>
                    <a:pt x="7703" y="16967"/>
                    <a:pt x="5070" y="14375"/>
                  </a:cubicBezTo>
                  <a:cubicBezTo>
                    <a:pt x="2437" y="11784"/>
                    <a:pt x="2437" y="7581"/>
                    <a:pt x="5070" y="4990"/>
                  </a:cubicBezTo>
                  <a:cubicBezTo>
                    <a:pt x="6387" y="3694"/>
                    <a:pt x="8113" y="3047"/>
                    <a:pt x="9838" y="3047"/>
                  </a:cubicBezTo>
                  <a:close/>
                </a:path>
              </a:pathLst>
            </a:custGeom>
            <a:solidFill>
              <a:schemeClr val="accent1"/>
            </a:solidFill>
            <a:ln>
              <a:noFill/>
            </a:ln>
            <a:effectLst/>
          </p:spPr>
          <p:txBody>
            <a:bodyPr anchor="ctr"/>
            <a:lstStyle/>
            <a:p>
              <a:pPr algn="ctr"/>
              <a:endParaRPr sz="2400">
                <a:cs typeface="+mn-ea"/>
                <a:sym typeface="+mn-lt"/>
              </a:endParaRPr>
            </a:p>
          </p:txBody>
        </p:sp>
        <p:sp>
          <p:nvSpPr>
            <p:cNvPr id="16" name="Freeform: Shape 13"/>
            <p:cNvSpPr/>
            <p:nvPr/>
          </p:nvSpPr>
          <p:spPr bwMode="auto">
            <a:xfrm>
              <a:off x="900983" y="3560886"/>
              <a:ext cx="1569722" cy="6322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gn="r">
                <a:lnSpc>
                  <a:spcPct val="120000"/>
                </a:lnSpc>
              </a:pPr>
              <a:r>
                <a:rPr lang="zh-CN" altLang="en-US" sz="1467">
                  <a:solidFill>
                    <a:srgbClr val="53585F"/>
                  </a:solidFill>
                  <a:cs typeface="+mn-ea"/>
                  <a:sym typeface="+mn-lt"/>
                </a:rPr>
                <a:t>此部分内容作为文字排版占位显示（建议使用主题字体）</a:t>
              </a:r>
            </a:p>
          </p:txBody>
        </p:sp>
      </p:grpSp>
      <p:grpSp>
        <p:nvGrpSpPr>
          <p:cNvPr id="2" name="组合 1"/>
          <p:cNvGrpSpPr/>
          <p:nvPr/>
        </p:nvGrpSpPr>
        <p:grpSpPr>
          <a:xfrm>
            <a:off x="3300414" y="1267177"/>
            <a:ext cx="2099103" cy="2512259"/>
            <a:chOff x="2475310" y="950383"/>
            <a:chExt cx="1574327" cy="1884194"/>
          </a:xfrm>
        </p:grpSpPr>
        <p:sp>
          <p:nvSpPr>
            <p:cNvPr id="6" name="Freeform: Shape 3"/>
            <p:cNvSpPr/>
            <p:nvPr/>
          </p:nvSpPr>
          <p:spPr bwMode="auto">
            <a:xfrm>
              <a:off x="2475310" y="1649719"/>
              <a:ext cx="1049332" cy="1184858"/>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880" y="0"/>
                  </a:moveTo>
                  <a:cubicBezTo>
                    <a:pt x="10803" y="87"/>
                    <a:pt x="9750" y="505"/>
                    <a:pt x="8926" y="1250"/>
                  </a:cubicBezTo>
                  <a:cubicBezTo>
                    <a:pt x="8506" y="1629"/>
                    <a:pt x="8190" y="2063"/>
                    <a:pt x="7960" y="2524"/>
                  </a:cubicBezTo>
                  <a:cubicBezTo>
                    <a:pt x="6100" y="2860"/>
                    <a:pt x="4322" y="3700"/>
                    <a:pt x="2881" y="5043"/>
                  </a:cubicBezTo>
                  <a:cubicBezTo>
                    <a:pt x="-961" y="8625"/>
                    <a:pt x="-961" y="14435"/>
                    <a:pt x="2881" y="18017"/>
                  </a:cubicBezTo>
                  <a:cubicBezTo>
                    <a:pt x="6723" y="21600"/>
                    <a:pt x="12954" y="21599"/>
                    <a:pt x="16796" y="18017"/>
                  </a:cubicBezTo>
                  <a:cubicBezTo>
                    <a:pt x="20638" y="14435"/>
                    <a:pt x="20638" y="8625"/>
                    <a:pt x="16796" y="5043"/>
                  </a:cubicBezTo>
                  <a:cubicBezTo>
                    <a:pt x="15021" y="3388"/>
                    <a:pt x="12736" y="2509"/>
                    <a:pt x="10412" y="2383"/>
                  </a:cubicBezTo>
                  <a:cubicBezTo>
                    <a:pt x="10678" y="1519"/>
                    <a:pt x="11159" y="697"/>
                    <a:pt x="11880"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chemeClr val="accent2"/>
            </a:solidFill>
            <a:ln>
              <a:noFill/>
            </a:ln>
            <a:effectLst/>
          </p:spPr>
          <p:txBody>
            <a:bodyPr anchor="ctr"/>
            <a:lstStyle/>
            <a:p>
              <a:pPr algn="ctr"/>
              <a:endParaRPr sz="2400">
                <a:cs typeface="+mn-ea"/>
                <a:sym typeface="+mn-lt"/>
              </a:endParaRPr>
            </a:p>
          </p:txBody>
        </p:sp>
        <p:sp>
          <p:nvSpPr>
            <p:cNvPr id="11" name="Freeform: Shape 8"/>
            <p:cNvSpPr/>
            <p:nvPr/>
          </p:nvSpPr>
          <p:spPr bwMode="auto">
            <a:xfrm>
              <a:off x="2479915" y="950383"/>
              <a:ext cx="1569722" cy="632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nSpc>
                  <a:spcPct val="120000"/>
                </a:lnSpc>
              </a:pPr>
              <a:r>
                <a:rPr lang="zh-CN" altLang="en-US" sz="1467">
                  <a:solidFill>
                    <a:srgbClr val="53585F"/>
                  </a:solidFill>
                  <a:cs typeface="+mn-ea"/>
                  <a:sym typeface="+mn-lt"/>
                </a:rPr>
                <a:t>此部分内容作为文字排版占位显示（建议使用主题字体）</a:t>
              </a:r>
            </a:p>
          </p:txBody>
        </p:sp>
        <p:sp>
          <p:nvSpPr>
            <p:cNvPr id="17" name="Freeform: Shape 14"/>
            <p:cNvSpPr/>
            <p:nvPr/>
          </p:nvSpPr>
          <p:spPr bwMode="auto">
            <a:xfrm>
              <a:off x="2861491" y="2159583"/>
              <a:ext cx="276971"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fontScale="92500" lnSpcReduction="20000"/>
            </a:bodyPr>
            <a:lstStyle/>
            <a:p>
              <a:r>
                <a:rPr lang="id-ID" sz="3200">
                  <a:solidFill>
                    <a:srgbClr val="53585F"/>
                  </a:solidFill>
                  <a:cs typeface="+mn-ea"/>
                  <a:sym typeface="+mn-lt"/>
                </a:rPr>
                <a:t>02</a:t>
              </a:r>
            </a:p>
          </p:txBody>
        </p:sp>
      </p:grpSp>
      <p:grpSp>
        <p:nvGrpSpPr>
          <p:cNvPr id="26" name="组合 25"/>
          <p:cNvGrpSpPr/>
          <p:nvPr/>
        </p:nvGrpSpPr>
        <p:grpSpPr>
          <a:xfrm>
            <a:off x="4000407" y="3079443"/>
            <a:ext cx="2099103" cy="2511381"/>
            <a:chOff x="3000305" y="2309582"/>
            <a:chExt cx="1574327" cy="1883536"/>
          </a:xfrm>
        </p:grpSpPr>
        <p:sp>
          <p:nvSpPr>
            <p:cNvPr id="7" name="Freeform: Shape 4"/>
            <p:cNvSpPr/>
            <p:nvPr/>
          </p:nvSpPr>
          <p:spPr bwMode="auto">
            <a:xfrm>
              <a:off x="3524642" y="2309582"/>
              <a:ext cx="1049990" cy="1170385"/>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48" y="18270"/>
                    <a:pt x="6921" y="19199"/>
                    <a:pt x="9234" y="19338"/>
                  </a:cubicBezTo>
                  <a:cubicBezTo>
                    <a:pt x="8955" y="20157"/>
                    <a:pt x="8491" y="20932"/>
                    <a:pt x="7837" y="21600"/>
                  </a:cubicBezTo>
                  <a:cubicBezTo>
                    <a:pt x="8914" y="21508"/>
                    <a:pt x="9967" y="21069"/>
                    <a:pt x="10791" y="20282"/>
                  </a:cubicBezTo>
                  <a:cubicBezTo>
                    <a:pt x="11132" y="19957"/>
                    <a:pt x="11400" y="19590"/>
                    <a:pt x="11615" y="19205"/>
                  </a:cubicBezTo>
                  <a:cubicBezTo>
                    <a:pt x="13512" y="18863"/>
                    <a:pt x="15329" y="17974"/>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3" y="16967"/>
                    <a:pt x="7703" y="16967"/>
                    <a:pt x="5070" y="14375"/>
                  </a:cubicBezTo>
                  <a:cubicBezTo>
                    <a:pt x="2437" y="11784"/>
                    <a:pt x="2437" y="7581"/>
                    <a:pt x="5070" y="4990"/>
                  </a:cubicBezTo>
                  <a:cubicBezTo>
                    <a:pt x="6387" y="3694"/>
                    <a:pt x="8113" y="3047"/>
                    <a:pt x="9838" y="3047"/>
                  </a:cubicBezTo>
                  <a:close/>
                </a:path>
              </a:pathLst>
            </a:custGeom>
            <a:solidFill>
              <a:schemeClr val="accent3"/>
            </a:solidFill>
            <a:ln>
              <a:noFill/>
            </a:ln>
            <a:effectLst/>
          </p:spPr>
          <p:txBody>
            <a:bodyPr anchor="ctr"/>
            <a:lstStyle/>
            <a:p>
              <a:pPr algn="ctr"/>
              <a:endParaRPr sz="2400">
                <a:cs typeface="+mn-ea"/>
                <a:sym typeface="+mn-lt"/>
              </a:endParaRPr>
            </a:p>
          </p:txBody>
        </p:sp>
        <p:sp>
          <p:nvSpPr>
            <p:cNvPr id="15" name="Freeform: Shape 12"/>
            <p:cNvSpPr/>
            <p:nvPr/>
          </p:nvSpPr>
          <p:spPr bwMode="auto">
            <a:xfrm>
              <a:off x="3000305" y="3560886"/>
              <a:ext cx="1569722" cy="6322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gn="r">
                <a:lnSpc>
                  <a:spcPct val="120000"/>
                </a:lnSpc>
              </a:pPr>
              <a:r>
                <a:rPr lang="zh-CN" altLang="en-US" sz="1467">
                  <a:solidFill>
                    <a:srgbClr val="53585F"/>
                  </a:solidFill>
                  <a:cs typeface="+mn-ea"/>
                  <a:sym typeface="+mn-lt"/>
                </a:rPr>
                <a:t>此部分内容作为文字排版占位显示（建议使用主题字体）</a:t>
              </a:r>
            </a:p>
          </p:txBody>
        </p:sp>
        <p:sp>
          <p:nvSpPr>
            <p:cNvPr id="18" name="Freeform: Shape 15"/>
            <p:cNvSpPr/>
            <p:nvPr/>
          </p:nvSpPr>
          <p:spPr bwMode="auto">
            <a:xfrm>
              <a:off x="3910823" y="2684578"/>
              <a:ext cx="277629"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fontScale="92500" lnSpcReduction="20000"/>
            </a:bodyPr>
            <a:lstStyle/>
            <a:p>
              <a:r>
                <a:rPr lang="id-ID" sz="3200">
                  <a:solidFill>
                    <a:srgbClr val="53585F"/>
                  </a:solidFill>
                  <a:cs typeface="+mn-ea"/>
                  <a:sym typeface="+mn-lt"/>
                </a:rPr>
                <a:t>03</a:t>
              </a:r>
            </a:p>
          </p:txBody>
        </p:sp>
      </p:grpSp>
      <p:grpSp>
        <p:nvGrpSpPr>
          <p:cNvPr id="23" name="组合 22"/>
          <p:cNvGrpSpPr/>
          <p:nvPr/>
        </p:nvGrpSpPr>
        <p:grpSpPr>
          <a:xfrm>
            <a:off x="6098632" y="1267177"/>
            <a:ext cx="2092963" cy="2512259"/>
            <a:chOff x="4573974" y="950383"/>
            <a:chExt cx="1569722" cy="1884194"/>
          </a:xfrm>
        </p:grpSpPr>
        <p:sp>
          <p:nvSpPr>
            <p:cNvPr id="8" name="Freeform: Shape 5"/>
            <p:cNvSpPr/>
            <p:nvPr/>
          </p:nvSpPr>
          <p:spPr bwMode="auto">
            <a:xfrm>
              <a:off x="4573974" y="1649719"/>
              <a:ext cx="1049990" cy="1184858"/>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963" y="0"/>
                  </a:moveTo>
                  <a:cubicBezTo>
                    <a:pt x="10886" y="87"/>
                    <a:pt x="9837" y="505"/>
                    <a:pt x="9012" y="1250"/>
                  </a:cubicBezTo>
                  <a:cubicBezTo>
                    <a:pt x="8596" y="1626"/>
                    <a:pt x="8279" y="2055"/>
                    <a:pt x="8050" y="2513"/>
                  </a:cubicBezTo>
                  <a:cubicBezTo>
                    <a:pt x="6157" y="2837"/>
                    <a:pt x="4344" y="3678"/>
                    <a:pt x="2881" y="5043"/>
                  </a:cubicBezTo>
                  <a:cubicBezTo>
                    <a:pt x="-961" y="8625"/>
                    <a:pt x="-961" y="14435"/>
                    <a:pt x="2881" y="18017"/>
                  </a:cubicBezTo>
                  <a:cubicBezTo>
                    <a:pt x="6723" y="21600"/>
                    <a:pt x="12954" y="21599"/>
                    <a:pt x="16796" y="18017"/>
                  </a:cubicBezTo>
                  <a:cubicBezTo>
                    <a:pt x="20638" y="14435"/>
                    <a:pt x="20638" y="8625"/>
                    <a:pt x="16796" y="5043"/>
                  </a:cubicBezTo>
                  <a:cubicBezTo>
                    <a:pt x="15042" y="3408"/>
                    <a:pt x="12790" y="2528"/>
                    <a:pt x="10495" y="2386"/>
                  </a:cubicBezTo>
                  <a:cubicBezTo>
                    <a:pt x="10761" y="1521"/>
                    <a:pt x="11241" y="697"/>
                    <a:pt x="11963"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chemeClr val="accent4"/>
            </a:solidFill>
            <a:ln>
              <a:noFill/>
            </a:ln>
            <a:effectLst/>
          </p:spPr>
          <p:txBody>
            <a:bodyPr anchor="ctr"/>
            <a:lstStyle/>
            <a:p>
              <a:pPr algn="ctr"/>
              <a:endParaRPr sz="2400">
                <a:cs typeface="+mn-ea"/>
                <a:sym typeface="+mn-lt"/>
              </a:endParaRPr>
            </a:p>
          </p:txBody>
        </p:sp>
        <p:sp>
          <p:nvSpPr>
            <p:cNvPr id="12" name="Freeform: Shape 9"/>
            <p:cNvSpPr/>
            <p:nvPr/>
          </p:nvSpPr>
          <p:spPr bwMode="auto">
            <a:xfrm>
              <a:off x="4574632" y="950383"/>
              <a:ext cx="1569064" cy="632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nSpc>
                  <a:spcPct val="120000"/>
                </a:lnSpc>
              </a:pPr>
              <a:r>
                <a:rPr lang="zh-CN" altLang="en-US" sz="1467">
                  <a:solidFill>
                    <a:srgbClr val="53585F"/>
                  </a:solidFill>
                  <a:cs typeface="+mn-ea"/>
                  <a:sym typeface="+mn-lt"/>
                </a:rPr>
                <a:t>此部分内容作为文字排版占位显示（建议使用主题字体）</a:t>
              </a:r>
            </a:p>
          </p:txBody>
        </p:sp>
        <p:sp>
          <p:nvSpPr>
            <p:cNvPr id="19" name="Freeform: Shape 16"/>
            <p:cNvSpPr/>
            <p:nvPr/>
          </p:nvSpPr>
          <p:spPr bwMode="auto">
            <a:xfrm>
              <a:off x="4964760" y="2159583"/>
              <a:ext cx="277629"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fontScale="92500" lnSpcReduction="20000"/>
            </a:bodyPr>
            <a:lstStyle/>
            <a:p>
              <a:r>
                <a:rPr lang="id-ID" sz="3200">
                  <a:solidFill>
                    <a:srgbClr val="53585F"/>
                  </a:solidFill>
                  <a:cs typeface="+mn-ea"/>
                  <a:sym typeface="+mn-lt"/>
                </a:rPr>
                <a:t>04</a:t>
              </a:r>
            </a:p>
          </p:txBody>
        </p:sp>
      </p:grpSp>
      <p:grpSp>
        <p:nvGrpSpPr>
          <p:cNvPr id="25" name="组合 24"/>
          <p:cNvGrpSpPr/>
          <p:nvPr/>
        </p:nvGrpSpPr>
        <p:grpSpPr>
          <a:xfrm>
            <a:off x="6804765" y="3079443"/>
            <a:ext cx="2092963" cy="2511381"/>
            <a:chOff x="5103574" y="2309582"/>
            <a:chExt cx="1569722" cy="1883536"/>
          </a:xfrm>
        </p:grpSpPr>
        <p:sp>
          <p:nvSpPr>
            <p:cNvPr id="9" name="Freeform: Shape 6"/>
            <p:cNvSpPr/>
            <p:nvPr/>
          </p:nvSpPr>
          <p:spPr bwMode="auto">
            <a:xfrm>
              <a:off x="5623964" y="2309582"/>
              <a:ext cx="1049332" cy="1170385"/>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17" y="18240"/>
                    <a:pt x="6842" y="19168"/>
                    <a:pt x="9114" y="19332"/>
                  </a:cubicBezTo>
                  <a:cubicBezTo>
                    <a:pt x="8835" y="20154"/>
                    <a:pt x="8369" y="20930"/>
                    <a:pt x="7714" y="21600"/>
                  </a:cubicBezTo>
                  <a:cubicBezTo>
                    <a:pt x="8791" y="21508"/>
                    <a:pt x="9844" y="21069"/>
                    <a:pt x="10668" y="20282"/>
                  </a:cubicBezTo>
                  <a:cubicBezTo>
                    <a:pt x="11003" y="19962"/>
                    <a:pt x="11269" y="19602"/>
                    <a:pt x="11482" y="19223"/>
                  </a:cubicBezTo>
                  <a:cubicBezTo>
                    <a:pt x="13428" y="18900"/>
                    <a:pt x="15295" y="18008"/>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4" y="16967"/>
                    <a:pt x="7703" y="16967"/>
                    <a:pt x="5070" y="14375"/>
                  </a:cubicBezTo>
                  <a:cubicBezTo>
                    <a:pt x="2437" y="11784"/>
                    <a:pt x="2437" y="7581"/>
                    <a:pt x="5070" y="4990"/>
                  </a:cubicBezTo>
                  <a:cubicBezTo>
                    <a:pt x="6387" y="3694"/>
                    <a:pt x="8113" y="3047"/>
                    <a:pt x="9838" y="3047"/>
                  </a:cubicBezTo>
                  <a:close/>
                </a:path>
              </a:pathLst>
            </a:custGeom>
            <a:solidFill>
              <a:schemeClr val="accent5"/>
            </a:solidFill>
            <a:ln>
              <a:noFill/>
            </a:ln>
            <a:effectLst/>
          </p:spPr>
          <p:txBody>
            <a:bodyPr anchor="ctr"/>
            <a:lstStyle/>
            <a:p>
              <a:pPr algn="ctr"/>
              <a:endParaRPr sz="2400">
                <a:cs typeface="+mn-ea"/>
                <a:sym typeface="+mn-lt"/>
              </a:endParaRPr>
            </a:p>
          </p:txBody>
        </p:sp>
        <p:sp>
          <p:nvSpPr>
            <p:cNvPr id="14" name="Freeform: Shape 11"/>
            <p:cNvSpPr/>
            <p:nvPr/>
          </p:nvSpPr>
          <p:spPr bwMode="auto">
            <a:xfrm>
              <a:off x="5103574" y="3560886"/>
              <a:ext cx="1569722" cy="6322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gn="r">
                <a:lnSpc>
                  <a:spcPct val="120000"/>
                </a:lnSpc>
              </a:pPr>
              <a:r>
                <a:rPr lang="zh-CN" altLang="en-US" sz="1467">
                  <a:solidFill>
                    <a:srgbClr val="53585F"/>
                  </a:solidFill>
                  <a:cs typeface="+mn-ea"/>
                  <a:sym typeface="+mn-lt"/>
                </a:rPr>
                <a:t>此部分内容作为文字排版占位显示（建议使用主题字体）</a:t>
              </a:r>
            </a:p>
          </p:txBody>
        </p:sp>
        <p:sp>
          <p:nvSpPr>
            <p:cNvPr id="20" name="Freeform: Shape 17"/>
            <p:cNvSpPr/>
            <p:nvPr/>
          </p:nvSpPr>
          <p:spPr bwMode="auto">
            <a:xfrm>
              <a:off x="6005540" y="2684578"/>
              <a:ext cx="276971"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fontScale="92500" lnSpcReduction="20000"/>
            </a:bodyPr>
            <a:lstStyle/>
            <a:p>
              <a:r>
                <a:rPr lang="id-ID" sz="3200">
                  <a:solidFill>
                    <a:srgbClr val="53585F"/>
                  </a:solidFill>
                  <a:cs typeface="+mn-ea"/>
                  <a:sym typeface="+mn-lt"/>
                </a:rPr>
                <a:t>05</a:t>
              </a:r>
            </a:p>
          </p:txBody>
        </p:sp>
      </p:grpSp>
      <p:grpSp>
        <p:nvGrpSpPr>
          <p:cNvPr id="24" name="组合 23"/>
          <p:cNvGrpSpPr/>
          <p:nvPr/>
        </p:nvGrpSpPr>
        <p:grpSpPr>
          <a:xfrm>
            <a:off x="8897728" y="1267177"/>
            <a:ext cx="2092963" cy="2512259"/>
            <a:chOff x="6673296" y="950383"/>
            <a:chExt cx="1569722" cy="1884194"/>
          </a:xfrm>
        </p:grpSpPr>
        <p:sp>
          <p:nvSpPr>
            <p:cNvPr id="10" name="Freeform: Shape 7"/>
            <p:cNvSpPr/>
            <p:nvPr/>
          </p:nvSpPr>
          <p:spPr bwMode="auto">
            <a:xfrm>
              <a:off x="6673296" y="1649719"/>
              <a:ext cx="1049332" cy="1184858"/>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880" y="0"/>
                  </a:moveTo>
                  <a:cubicBezTo>
                    <a:pt x="10803" y="87"/>
                    <a:pt x="9750" y="505"/>
                    <a:pt x="8926" y="1250"/>
                  </a:cubicBezTo>
                  <a:cubicBezTo>
                    <a:pt x="8506" y="1629"/>
                    <a:pt x="8190" y="2063"/>
                    <a:pt x="7960" y="2524"/>
                  </a:cubicBezTo>
                  <a:cubicBezTo>
                    <a:pt x="6098" y="2859"/>
                    <a:pt x="4322" y="3699"/>
                    <a:pt x="2881" y="5043"/>
                  </a:cubicBezTo>
                  <a:cubicBezTo>
                    <a:pt x="-961" y="8625"/>
                    <a:pt x="-961" y="14435"/>
                    <a:pt x="2881" y="18017"/>
                  </a:cubicBezTo>
                  <a:cubicBezTo>
                    <a:pt x="6723" y="21600"/>
                    <a:pt x="12954" y="21599"/>
                    <a:pt x="16796" y="18017"/>
                  </a:cubicBezTo>
                  <a:cubicBezTo>
                    <a:pt x="20638" y="14435"/>
                    <a:pt x="20638" y="8625"/>
                    <a:pt x="16796" y="5043"/>
                  </a:cubicBezTo>
                  <a:cubicBezTo>
                    <a:pt x="15021" y="3388"/>
                    <a:pt x="12736" y="2509"/>
                    <a:pt x="10412" y="2383"/>
                  </a:cubicBezTo>
                  <a:cubicBezTo>
                    <a:pt x="10678" y="1519"/>
                    <a:pt x="11159" y="697"/>
                    <a:pt x="11880"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chemeClr val="accent6"/>
            </a:solidFill>
            <a:ln>
              <a:noFill/>
            </a:ln>
            <a:effectLst/>
          </p:spPr>
          <p:txBody>
            <a:bodyPr anchor="ctr"/>
            <a:lstStyle/>
            <a:p>
              <a:pPr algn="ctr"/>
              <a:endParaRPr sz="2400">
                <a:cs typeface="+mn-ea"/>
                <a:sym typeface="+mn-lt"/>
              </a:endParaRPr>
            </a:p>
          </p:txBody>
        </p:sp>
        <p:sp>
          <p:nvSpPr>
            <p:cNvPr id="13" name="Freeform: Shape 10"/>
            <p:cNvSpPr/>
            <p:nvPr/>
          </p:nvSpPr>
          <p:spPr bwMode="auto">
            <a:xfrm>
              <a:off x="6673296" y="950383"/>
              <a:ext cx="1569722" cy="632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normAutofit/>
            </a:bodyPr>
            <a:lstStyle/>
            <a:p>
              <a:pPr>
                <a:lnSpc>
                  <a:spcPct val="120000"/>
                </a:lnSpc>
              </a:pPr>
              <a:r>
                <a:rPr lang="zh-CN" altLang="en-US" sz="1467">
                  <a:solidFill>
                    <a:srgbClr val="53585F"/>
                  </a:solidFill>
                  <a:cs typeface="+mn-ea"/>
                  <a:sym typeface="+mn-lt"/>
                </a:rPr>
                <a:t>此部分内容作为文字排版占位显示（建议使用主题字体）</a:t>
              </a:r>
            </a:p>
          </p:txBody>
        </p:sp>
        <p:sp>
          <p:nvSpPr>
            <p:cNvPr id="21" name="Freeform: Shape 18"/>
            <p:cNvSpPr/>
            <p:nvPr/>
          </p:nvSpPr>
          <p:spPr bwMode="auto">
            <a:xfrm>
              <a:off x="7059477" y="2159583"/>
              <a:ext cx="276971" cy="2999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fontScale="92500" lnSpcReduction="20000"/>
            </a:bodyPr>
            <a:lstStyle/>
            <a:p>
              <a:r>
                <a:rPr lang="id-ID" sz="3200">
                  <a:solidFill>
                    <a:srgbClr val="53585F"/>
                  </a:solidFill>
                  <a:cs typeface="+mn-ea"/>
                  <a:sym typeface="+mn-lt"/>
                </a:rPr>
                <a:t>06</a:t>
              </a:r>
            </a:p>
          </p:txBody>
        </p:sp>
      </p:grpSp>
      <p:sp>
        <p:nvSpPr>
          <p:cNvPr id="30" name="文本框 29">
            <a:extLst>
              <a:ext uri="{FF2B5EF4-FFF2-40B4-BE49-F238E27FC236}">
                <a16:creationId xmlns:a16="http://schemas.microsoft.com/office/drawing/2014/main" id="{C19D312B-F779-4B2B-81B4-3F09F23E87C8}"/>
              </a:ext>
            </a:extLst>
          </p:cNvPr>
          <p:cNvSpPr txBox="1"/>
          <p:nvPr/>
        </p:nvSpPr>
        <p:spPr>
          <a:xfrm>
            <a:off x="792434" y="388144"/>
            <a:ext cx="2077847" cy="400110"/>
          </a:xfrm>
          <a:prstGeom prst="rect">
            <a:avLst/>
          </a:prstGeom>
          <a:noFill/>
        </p:spPr>
        <p:txBody>
          <a:bodyPr wrap="square" rtlCol="0">
            <a:spAutoFit/>
          </a:bodyPr>
          <a:lstStyle/>
          <a:p>
            <a:r>
              <a:rPr lang="zh-CN" altLang="en-US" sz="2000" dirty="0"/>
              <a:t>点击输入标题</a:t>
            </a:r>
          </a:p>
        </p:txBody>
      </p:sp>
    </p:spTree>
    <p:extLst>
      <p:ext uri="{BB962C8B-B14F-4D97-AF65-F5344CB8AC3E}">
        <p14:creationId xmlns:p14="http://schemas.microsoft.com/office/powerpoint/2010/main" val="34587669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0-#ppt_w/2"/>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0-#ppt_w/2"/>
                                          </p:val>
                                        </p:tav>
                                        <p:tav tm="100000">
                                          <p:val>
                                            <p:strVal val="#ppt_x"/>
                                          </p:val>
                                        </p:tav>
                                      </p:tavLst>
                                    </p:anim>
                                    <p:anim calcmode="lin" valueType="num">
                                      <p:cBhvr additive="base">
                                        <p:cTn id="18" dur="500" fill="hold"/>
                                        <p:tgtEl>
                                          <p:spTgt spid="2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6"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1+#ppt_w/2"/>
                                          </p:val>
                                        </p:tav>
                                        <p:tav tm="100000">
                                          <p:val>
                                            <p:strVal val="#ppt_x"/>
                                          </p:val>
                                        </p:tav>
                                      </p:tavLst>
                                    </p:anim>
                                    <p:anim calcmode="lin" valueType="num">
                                      <p:cBhvr additive="base">
                                        <p:cTn id="23" dur="500" fill="hold"/>
                                        <p:tgtEl>
                                          <p:spTgt spid="2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6"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6"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1+#ppt_w/2"/>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descr="图片包含 户外, 建筑物, 地面&#10;&#10;已生成极高可信度的说明">
            <a:extLst>
              <a:ext uri="{FF2B5EF4-FFF2-40B4-BE49-F238E27FC236}">
                <a16:creationId xmlns:a16="http://schemas.microsoft.com/office/drawing/2014/main" id="{948DE41D-DCF6-48E4-A35B-1D74175E1735}"/>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4890" r="28494"/>
          <a:stretch/>
        </p:blipFill>
        <p:spPr>
          <a:xfrm>
            <a:off x="1131217" y="1762815"/>
            <a:ext cx="3695308" cy="3695307"/>
          </a:xfrm>
        </p:spPr>
      </p:pic>
      <p:pic>
        <p:nvPicPr>
          <p:cNvPr id="22" name="图片占位符 21" descr="图片包含 墙壁, 室内, 餐桌&#10;&#10;已生成高可信度的说明">
            <a:extLst>
              <a:ext uri="{FF2B5EF4-FFF2-40B4-BE49-F238E27FC236}">
                <a16:creationId xmlns:a16="http://schemas.microsoft.com/office/drawing/2014/main" id="{BACBA9AE-81E4-4C3F-9E0E-BF4C2A6E7FE4}"/>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val="0"/>
              </a:ext>
            </a:extLst>
          </a:blip>
          <a:srcRect t="37503" b="23507"/>
          <a:stretch/>
        </p:blipFill>
        <p:spPr>
          <a:xfrm>
            <a:off x="1088690" y="5873336"/>
            <a:ext cx="3788111" cy="984665"/>
          </a:xfrm>
        </p:spPr>
      </p:pic>
      <p:pic>
        <p:nvPicPr>
          <p:cNvPr id="18" name="图片占位符 17" descr="图片包含 地面, 户外, 天空, 海滩&#10;&#10;已生成极高可信度的说明">
            <a:extLst>
              <a:ext uri="{FF2B5EF4-FFF2-40B4-BE49-F238E27FC236}">
                <a16:creationId xmlns:a16="http://schemas.microsoft.com/office/drawing/2014/main" id="{DA21D64C-7A84-4032-87E4-D25FEDBC2925}"/>
              </a:ext>
            </a:extLst>
          </p:cNvPr>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t="23304" b="23304"/>
          <a:stretch>
            <a:fillRect/>
          </a:stretch>
        </p:blipFill>
        <p:spPr/>
      </p:pic>
      <p:grpSp>
        <p:nvGrpSpPr>
          <p:cNvPr id="5" name="组合 4">
            <a:extLst>
              <a:ext uri="{FF2B5EF4-FFF2-40B4-BE49-F238E27FC236}">
                <a16:creationId xmlns:a16="http://schemas.microsoft.com/office/drawing/2014/main" id="{8D22D208-8C6D-4E8C-9A33-C4D2123B79E3}"/>
              </a:ext>
            </a:extLst>
          </p:cNvPr>
          <p:cNvGrpSpPr/>
          <p:nvPr/>
        </p:nvGrpSpPr>
        <p:grpSpPr>
          <a:xfrm>
            <a:off x="6007762" y="1996355"/>
            <a:ext cx="5297487" cy="3033844"/>
            <a:chOff x="6145971" y="2108719"/>
            <a:chExt cx="5297487" cy="3033844"/>
          </a:xfrm>
          <a:noFill/>
        </p:grpSpPr>
        <p:sp>
          <p:nvSpPr>
            <p:cNvPr id="6" name="文本框 5">
              <a:extLst>
                <a:ext uri="{FF2B5EF4-FFF2-40B4-BE49-F238E27FC236}">
                  <a16:creationId xmlns:a16="http://schemas.microsoft.com/office/drawing/2014/main" id="{919F9168-4449-45BD-9B07-0C360B577DC7}"/>
                </a:ext>
              </a:extLst>
            </p:cNvPr>
            <p:cNvSpPr txBox="1"/>
            <p:nvPr/>
          </p:nvSpPr>
          <p:spPr>
            <a:xfrm>
              <a:off x="6145971" y="4385433"/>
              <a:ext cx="5297487" cy="757130"/>
            </a:xfrm>
            <a:prstGeom prst="rect">
              <a:avLst/>
            </a:prstGeom>
            <a:grpFill/>
          </p:spPr>
          <p:txBody>
            <a:bodyPr wrap="square" rtlCol="0">
              <a:spAutoFit/>
            </a:bodyPr>
            <a:lstStyle/>
            <a:p>
              <a:pPr>
                <a:lnSpc>
                  <a:spcPct val="120000"/>
                </a:lnSpc>
              </a:pPr>
              <a:r>
                <a:rPr lang="en-US" altLang="zh-CN" sz="1200" dirty="0">
                  <a:solidFill>
                    <a:schemeClr val="accent2"/>
                  </a:solidFill>
                </a:rPr>
                <a:t>Lorem ipsum dolor sit amet, consectetuer adipiscing elit. Maecenas porttitor congue massa. Fusce posuere, magna sed pulvinar ultricies, purus lectus malesuada libero, sit amet commodo magna eros quis </a:t>
              </a:r>
              <a:r>
                <a:rPr lang="en-US" altLang="zh-CN" sz="1200" dirty="0" err="1">
                  <a:solidFill>
                    <a:schemeClr val="accent2"/>
                  </a:solidFill>
                </a:rPr>
                <a:t>urna</a:t>
              </a:r>
              <a:r>
                <a:rPr lang="en-US" altLang="zh-CN" sz="1200" dirty="0">
                  <a:solidFill>
                    <a:schemeClr val="accent2"/>
                  </a:solidFill>
                </a:rPr>
                <a:t>.</a:t>
              </a:r>
            </a:p>
          </p:txBody>
        </p:sp>
        <p:sp>
          <p:nvSpPr>
            <p:cNvPr id="7" name="文本框 6">
              <a:extLst>
                <a:ext uri="{FF2B5EF4-FFF2-40B4-BE49-F238E27FC236}">
                  <a16:creationId xmlns:a16="http://schemas.microsoft.com/office/drawing/2014/main" id="{C7089D4D-F2BF-49D3-B5BB-90858090AB5F}"/>
                </a:ext>
              </a:extLst>
            </p:cNvPr>
            <p:cNvSpPr txBox="1"/>
            <p:nvPr/>
          </p:nvSpPr>
          <p:spPr>
            <a:xfrm>
              <a:off x="6145972" y="3923768"/>
              <a:ext cx="2952540" cy="430374"/>
            </a:xfrm>
            <a:prstGeom prst="rect">
              <a:avLst/>
            </a:prstGeom>
            <a:grpFill/>
          </p:spPr>
          <p:txBody>
            <a:bodyPr wrap="none" rtlCol="0">
              <a:spAutoFit/>
            </a:bodyPr>
            <a:lstStyle/>
            <a:p>
              <a:pPr>
                <a:lnSpc>
                  <a:spcPct val="120000"/>
                </a:lnSpc>
              </a:pPr>
              <a:r>
                <a:rPr lang="en-US" altLang="zh-CN" sz="2000" dirty="0">
                  <a:solidFill>
                    <a:schemeClr val="accent2"/>
                  </a:solidFill>
                  <a:latin typeface="+mj-lt"/>
                  <a:ea typeface="+mj-ea"/>
                </a:rPr>
                <a:t>ADD YOUR TEXT HERE</a:t>
              </a:r>
              <a:endParaRPr lang="zh-CN" altLang="en-US" sz="2000" dirty="0">
                <a:solidFill>
                  <a:schemeClr val="accent2"/>
                </a:solidFill>
                <a:latin typeface="+mj-lt"/>
                <a:ea typeface="+mj-ea"/>
              </a:endParaRPr>
            </a:p>
          </p:txBody>
        </p:sp>
        <p:sp>
          <p:nvSpPr>
            <p:cNvPr id="8" name="文本框 7">
              <a:extLst>
                <a:ext uri="{FF2B5EF4-FFF2-40B4-BE49-F238E27FC236}">
                  <a16:creationId xmlns:a16="http://schemas.microsoft.com/office/drawing/2014/main" id="{CDDC4375-1241-409F-B080-496DB4421B74}"/>
                </a:ext>
              </a:extLst>
            </p:cNvPr>
            <p:cNvSpPr txBox="1"/>
            <p:nvPr/>
          </p:nvSpPr>
          <p:spPr>
            <a:xfrm>
              <a:off x="6145972" y="2108719"/>
              <a:ext cx="2436886" cy="1865126"/>
            </a:xfrm>
            <a:prstGeom prst="rect">
              <a:avLst/>
            </a:prstGeom>
            <a:grpFill/>
          </p:spPr>
          <p:txBody>
            <a:bodyPr wrap="none" rtlCol="0">
              <a:spAutoFit/>
            </a:bodyPr>
            <a:lstStyle/>
            <a:p>
              <a:pPr>
                <a:lnSpc>
                  <a:spcPct val="120000"/>
                </a:lnSpc>
              </a:pPr>
              <a:r>
                <a:rPr lang="en-US" altLang="zh-CN" sz="3200" b="1" dirty="0">
                  <a:solidFill>
                    <a:schemeClr val="accent1"/>
                  </a:solidFill>
                  <a:latin typeface="+mj-ea"/>
                  <a:ea typeface="+mj-ea"/>
                </a:rPr>
                <a:t>Write here</a:t>
              </a:r>
            </a:p>
            <a:p>
              <a:pPr>
                <a:lnSpc>
                  <a:spcPct val="120000"/>
                </a:lnSpc>
              </a:pPr>
              <a:r>
                <a:rPr lang="en-US" altLang="zh-CN" sz="3200" b="1" dirty="0">
                  <a:solidFill>
                    <a:schemeClr val="accent1"/>
                  </a:solidFill>
                  <a:latin typeface="+mj-ea"/>
                  <a:ea typeface="+mj-ea"/>
                </a:rPr>
                <a:t>Something</a:t>
              </a:r>
            </a:p>
            <a:p>
              <a:pPr>
                <a:lnSpc>
                  <a:spcPct val="120000"/>
                </a:lnSpc>
              </a:pPr>
              <a:r>
                <a:rPr lang="en-US" altLang="zh-CN" sz="3200" b="1" dirty="0">
                  <a:solidFill>
                    <a:schemeClr val="accent1"/>
                  </a:solidFill>
                  <a:latin typeface="+mj-ea"/>
                  <a:ea typeface="+mj-ea"/>
                </a:rPr>
                <a:t>About</a:t>
              </a:r>
            </a:p>
          </p:txBody>
        </p:sp>
      </p:grpSp>
      <p:sp>
        <p:nvSpPr>
          <p:cNvPr id="9" name="矩形 8">
            <a:extLst>
              <a:ext uri="{FF2B5EF4-FFF2-40B4-BE49-F238E27FC236}">
                <a16:creationId xmlns:a16="http://schemas.microsoft.com/office/drawing/2014/main" id="{D8A94A89-A257-44C3-A10E-67369E4A96C0}"/>
              </a:ext>
            </a:extLst>
          </p:cNvPr>
          <p:cNvSpPr/>
          <p:nvPr/>
        </p:nvSpPr>
        <p:spPr>
          <a:xfrm>
            <a:off x="9133923" y="1562340"/>
            <a:ext cx="623194" cy="62319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3B40B51A-5435-47BC-8D25-0476525A7468}"/>
              </a:ext>
            </a:extLst>
          </p:cNvPr>
          <p:cNvSpPr/>
          <p:nvPr/>
        </p:nvSpPr>
        <p:spPr>
          <a:xfrm>
            <a:off x="9528523" y="1246204"/>
            <a:ext cx="484044" cy="48404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id="{3CCB1D68-16A7-496E-8D86-C1401E05D10B}"/>
              </a:ext>
            </a:extLst>
          </p:cNvPr>
          <p:cNvCxnSpPr>
            <a:cxnSpLocks/>
          </p:cNvCxnSpPr>
          <p:nvPr/>
        </p:nvCxnSpPr>
        <p:spPr>
          <a:xfrm>
            <a:off x="6007762" y="5287705"/>
            <a:ext cx="5297487"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38659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barn(inVertical)">
                                      <p:cBhvr>
                                        <p:cTn id="11" dur="500"/>
                                        <p:tgtEl>
                                          <p:spTgt spid="22"/>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par>
                          <p:cTn id="28" fill="hold">
                            <p:stCondLst>
                              <p:cond delay="3000"/>
                            </p:stCondLst>
                            <p:childTnLst>
                              <p:par>
                                <p:cTn id="29" presetID="16" presetClass="entr" presetSubtype="2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inVertical)">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516CACA-BC8E-430F-BA92-F8E29B9052DD}"/>
              </a:ext>
            </a:extLst>
          </p:cNvPr>
          <p:cNvPicPr>
            <a:picLocks noChangeAspect="1"/>
          </p:cNvPicPr>
          <p:nvPr/>
        </p:nvPicPr>
        <p:blipFill rotWithShape="1">
          <a:blip r:embed="rId2">
            <a:extLst>
              <a:ext uri="{28A0092B-C50C-407E-A947-70E740481C1C}">
                <a14:useLocalDpi xmlns:a14="http://schemas.microsoft.com/office/drawing/2010/main" val="0"/>
              </a:ext>
            </a:extLst>
          </a:blip>
          <a:srcRect t="45705"/>
          <a:stretch/>
        </p:blipFill>
        <p:spPr>
          <a:xfrm>
            <a:off x="8430016" y="4063931"/>
            <a:ext cx="2703029" cy="2036446"/>
          </a:xfrm>
          <a:prstGeom prst="rect">
            <a:avLst/>
          </a:prstGeom>
        </p:spPr>
      </p:pic>
      <p:sp>
        <p:nvSpPr>
          <p:cNvPr id="7" name="TextBox 8">
            <a:extLst>
              <a:ext uri="{FF2B5EF4-FFF2-40B4-BE49-F238E27FC236}">
                <a16:creationId xmlns:a16="http://schemas.microsoft.com/office/drawing/2014/main" id="{00E7A6DF-AD54-40C5-80B5-E2CC4BB8B630}"/>
              </a:ext>
            </a:extLst>
          </p:cNvPr>
          <p:cNvSpPr txBox="1"/>
          <p:nvPr/>
        </p:nvSpPr>
        <p:spPr>
          <a:xfrm>
            <a:off x="1314169" y="1806208"/>
            <a:ext cx="3093531" cy="307777"/>
          </a:xfrm>
          <a:prstGeom prst="rect">
            <a:avLst/>
          </a:prstGeom>
          <a:noFill/>
        </p:spPr>
        <p:txBody>
          <a:bodyPr wrap="square" rtlCol="0">
            <a:spAutoFit/>
          </a:bodyPr>
          <a:lstStyle/>
          <a:p>
            <a:r>
              <a:rPr lang="en-US" sz="1400" spc="300" dirty="0">
                <a:solidFill>
                  <a:schemeClr val="tx2"/>
                </a:solidFill>
                <a:latin typeface="Montserrat" charset="0"/>
                <a:ea typeface="Montserrat" charset="0"/>
                <a:cs typeface="Montserrat" charset="0"/>
              </a:rPr>
              <a:t>You Can Write </a:t>
            </a:r>
            <a:r>
              <a:rPr lang="en-US" sz="1400" b="1" spc="300" dirty="0">
                <a:solidFill>
                  <a:schemeClr val="tx2"/>
                </a:solidFill>
                <a:latin typeface="Montserrat Extra" charset="0"/>
                <a:ea typeface="Montserrat Extra" charset="0"/>
                <a:cs typeface="Montserrat Extra" charset="0"/>
              </a:rPr>
              <a:t>Here</a:t>
            </a:r>
          </a:p>
        </p:txBody>
      </p:sp>
      <p:sp>
        <p:nvSpPr>
          <p:cNvPr id="8" name="TextBox 10">
            <a:extLst>
              <a:ext uri="{FF2B5EF4-FFF2-40B4-BE49-F238E27FC236}">
                <a16:creationId xmlns:a16="http://schemas.microsoft.com/office/drawing/2014/main" id="{70D47BAC-2078-47FA-8129-74AD87F0C649}"/>
              </a:ext>
            </a:extLst>
          </p:cNvPr>
          <p:cNvSpPr txBox="1"/>
          <p:nvPr/>
        </p:nvSpPr>
        <p:spPr>
          <a:xfrm>
            <a:off x="1228825" y="2163129"/>
            <a:ext cx="8343202" cy="1154162"/>
          </a:xfrm>
          <a:prstGeom prst="rect">
            <a:avLst/>
          </a:prstGeom>
          <a:noFill/>
        </p:spPr>
        <p:txBody>
          <a:bodyPr wrap="square" rtlCol="0">
            <a:spAutoFit/>
          </a:bodyPr>
          <a:lstStyle/>
          <a:p>
            <a:r>
              <a:rPr lang="en-US" sz="6900" b="1" dirty="0">
                <a:solidFill>
                  <a:schemeClr val="tx2"/>
                </a:solidFill>
                <a:latin typeface="Montserrat" charset="0"/>
                <a:ea typeface="Montserrat" charset="0"/>
                <a:cs typeface="Montserrat" charset="0"/>
              </a:rPr>
              <a:t>A bit of history</a:t>
            </a:r>
          </a:p>
        </p:txBody>
      </p:sp>
      <p:cxnSp>
        <p:nvCxnSpPr>
          <p:cNvPr id="9" name="Straight Connector 4">
            <a:extLst>
              <a:ext uri="{FF2B5EF4-FFF2-40B4-BE49-F238E27FC236}">
                <a16:creationId xmlns:a16="http://schemas.microsoft.com/office/drawing/2014/main" id="{80B1555F-DFE8-4A44-9A50-B592072F6828}"/>
              </a:ext>
            </a:extLst>
          </p:cNvPr>
          <p:cNvCxnSpPr>
            <a:cxnSpLocks/>
          </p:cNvCxnSpPr>
          <p:nvPr/>
        </p:nvCxnSpPr>
        <p:spPr>
          <a:xfrm>
            <a:off x="7439302" y="2300141"/>
            <a:ext cx="0" cy="9809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2">
            <a:extLst>
              <a:ext uri="{FF2B5EF4-FFF2-40B4-BE49-F238E27FC236}">
                <a16:creationId xmlns:a16="http://schemas.microsoft.com/office/drawing/2014/main" id="{394A8B19-4429-403C-A4DE-DD667FA26D53}"/>
              </a:ext>
            </a:extLst>
          </p:cNvPr>
          <p:cNvCxnSpPr>
            <a:cxnSpLocks/>
          </p:cNvCxnSpPr>
          <p:nvPr/>
        </p:nvCxnSpPr>
        <p:spPr>
          <a:xfrm>
            <a:off x="1194123" y="3468472"/>
            <a:ext cx="10068647"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TextBox 18">
            <a:extLst>
              <a:ext uri="{FF2B5EF4-FFF2-40B4-BE49-F238E27FC236}">
                <a16:creationId xmlns:a16="http://schemas.microsoft.com/office/drawing/2014/main" id="{FF0E4348-10A6-4CED-A1DF-51EE5735E2DC}"/>
              </a:ext>
            </a:extLst>
          </p:cNvPr>
          <p:cNvSpPr txBox="1"/>
          <p:nvPr/>
        </p:nvSpPr>
        <p:spPr>
          <a:xfrm rot="16200000">
            <a:off x="-1177999" y="2488372"/>
            <a:ext cx="3093531" cy="246221"/>
          </a:xfrm>
          <a:prstGeom prst="rect">
            <a:avLst/>
          </a:prstGeom>
          <a:noFill/>
        </p:spPr>
        <p:txBody>
          <a:bodyPr wrap="square" rtlCol="0">
            <a:spAutoFit/>
          </a:bodyPr>
          <a:lstStyle/>
          <a:p>
            <a:r>
              <a:rPr lang="en-US" sz="1000" b="1" spc="300">
                <a:latin typeface="Montserrat" charset="0"/>
                <a:ea typeface="Montserrat" charset="0"/>
                <a:cs typeface="Montserrat" charset="0"/>
              </a:rPr>
              <a:t>WRITE SOMETHING</a:t>
            </a:r>
            <a:endParaRPr lang="en-US" sz="1000" b="1" spc="300" dirty="0">
              <a:latin typeface="Montserrat" charset="0"/>
              <a:ea typeface="Montserrat" charset="0"/>
              <a:cs typeface="Montserrat" charset="0"/>
            </a:endParaRPr>
          </a:p>
        </p:txBody>
      </p:sp>
      <p:pic>
        <p:nvPicPr>
          <p:cNvPr id="23" name="图片 22">
            <a:extLst>
              <a:ext uri="{FF2B5EF4-FFF2-40B4-BE49-F238E27FC236}">
                <a16:creationId xmlns:a16="http://schemas.microsoft.com/office/drawing/2014/main" id="{DE776409-250C-4B09-AAEF-7C3C1526ED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30016" y="1416489"/>
            <a:ext cx="2699659" cy="1799773"/>
          </a:xfrm>
          <a:prstGeom prst="rect">
            <a:avLst/>
          </a:prstGeom>
        </p:spPr>
      </p:pic>
      <p:sp>
        <p:nvSpPr>
          <p:cNvPr id="2" name="文本框 1">
            <a:extLst>
              <a:ext uri="{FF2B5EF4-FFF2-40B4-BE49-F238E27FC236}">
                <a16:creationId xmlns:a16="http://schemas.microsoft.com/office/drawing/2014/main" id="{E9C6DA45-91E0-478C-94DB-5FE6D9DE3E16}"/>
              </a:ext>
            </a:extLst>
          </p:cNvPr>
          <p:cNvSpPr txBox="1"/>
          <p:nvPr/>
        </p:nvSpPr>
        <p:spPr>
          <a:xfrm>
            <a:off x="1560566" y="3628350"/>
            <a:ext cx="777777" cy="769441"/>
          </a:xfrm>
          <a:prstGeom prst="rect">
            <a:avLst/>
          </a:prstGeom>
          <a:noFill/>
        </p:spPr>
        <p:txBody>
          <a:bodyPr wrap="none" rtlCol="0">
            <a:spAutoFit/>
          </a:bodyPr>
          <a:lstStyle/>
          <a:p>
            <a:r>
              <a:rPr lang="en-US" altLang="zh-CN" sz="4400" dirty="0"/>
              <a:t>04</a:t>
            </a:r>
            <a:endParaRPr lang="zh-CN" altLang="en-US" sz="4400" dirty="0"/>
          </a:p>
        </p:txBody>
      </p:sp>
      <p:sp>
        <p:nvSpPr>
          <p:cNvPr id="3" name="文本框 2">
            <a:extLst>
              <a:ext uri="{FF2B5EF4-FFF2-40B4-BE49-F238E27FC236}">
                <a16:creationId xmlns:a16="http://schemas.microsoft.com/office/drawing/2014/main" id="{3021FBD8-8E0F-4F29-B008-C2D6D4348E30}"/>
              </a:ext>
            </a:extLst>
          </p:cNvPr>
          <p:cNvSpPr txBox="1"/>
          <p:nvPr/>
        </p:nvSpPr>
        <p:spPr>
          <a:xfrm>
            <a:off x="2382570" y="3720683"/>
            <a:ext cx="2646878" cy="584775"/>
          </a:xfrm>
          <a:prstGeom prst="rect">
            <a:avLst/>
          </a:prstGeom>
          <a:noFill/>
        </p:spPr>
        <p:txBody>
          <a:bodyPr wrap="none" rtlCol="0">
            <a:spAutoFit/>
          </a:bodyPr>
          <a:lstStyle/>
          <a:p>
            <a:r>
              <a:rPr lang="zh-CN" altLang="en-US" sz="3200" dirty="0">
                <a:latin typeface="华文中宋" panose="02010600040101010101" pitchFamily="2" charset="-122"/>
                <a:ea typeface="华文中宋" panose="02010600040101010101" pitchFamily="2" charset="-122"/>
              </a:rPr>
              <a:t>具体方案介绍</a:t>
            </a:r>
          </a:p>
        </p:txBody>
      </p:sp>
    </p:spTree>
    <p:extLst>
      <p:ext uri="{BB962C8B-B14F-4D97-AF65-F5344CB8AC3E}">
        <p14:creationId xmlns:p14="http://schemas.microsoft.com/office/powerpoint/2010/main" val="11497824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randombar(horizontal)">
                                      <p:cBhvr>
                                        <p:cTn id="31" dur="500"/>
                                        <p:tgtEl>
                                          <p:spTgt spid="23"/>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randombar(horizontal)">
                                      <p:cBhvr>
                                        <p:cTn id="35" dur="500"/>
                                        <p:tgtEl>
                                          <p:spTgt spid="2"/>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randombar(horizontal)">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A6D76138-6998-4705-9338-D70B9B1DEF16}"/>
              </a:ext>
            </a:extLst>
          </p:cNvPr>
          <p:cNvGrpSpPr/>
          <p:nvPr/>
        </p:nvGrpSpPr>
        <p:grpSpPr>
          <a:xfrm>
            <a:off x="6979769" y="1832131"/>
            <a:ext cx="4459642" cy="3650411"/>
            <a:chOff x="8203984" y="1603795"/>
            <a:chExt cx="4459642" cy="3650411"/>
          </a:xfrm>
        </p:grpSpPr>
        <p:sp>
          <p:nvSpPr>
            <p:cNvPr id="8" name="文本框 7">
              <a:extLst>
                <a:ext uri="{FF2B5EF4-FFF2-40B4-BE49-F238E27FC236}">
                  <a16:creationId xmlns:a16="http://schemas.microsoft.com/office/drawing/2014/main" id="{00C3A3A0-835B-4193-B024-2ADD51159277}"/>
                </a:ext>
              </a:extLst>
            </p:cNvPr>
            <p:cNvSpPr txBox="1"/>
            <p:nvPr/>
          </p:nvSpPr>
          <p:spPr>
            <a:xfrm>
              <a:off x="8203984" y="4275477"/>
              <a:ext cx="4459642" cy="978729"/>
            </a:xfrm>
            <a:prstGeom prst="rect">
              <a:avLst/>
            </a:prstGeom>
            <a:noFill/>
          </p:spPr>
          <p:txBody>
            <a:bodyPr wrap="square" rtlCol="0">
              <a:spAutoFit/>
            </a:bodyPr>
            <a:lstStyle/>
            <a:p>
              <a:pPr algn="ctr">
                <a:lnSpc>
                  <a:spcPct val="120000"/>
                </a:lnSpc>
              </a:pPr>
              <a:r>
                <a:rPr lang="en-US" altLang="zh-CN" sz="1200" dirty="0">
                  <a:solidFill>
                    <a:schemeClr val="accent2"/>
                  </a:solidFill>
                </a:rPr>
                <a:t>Lorem ipsum dolor sit amet, consectetuer adipiscing elit. Maecenas porttitor congue massa. Fusce posuere, magna sed pulvinar ultricies, purus lectus malesuada libero, sit amet commodo magna eros quis </a:t>
              </a:r>
              <a:r>
                <a:rPr lang="en-US" altLang="zh-CN" sz="1200" dirty="0" err="1">
                  <a:solidFill>
                    <a:schemeClr val="accent2"/>
                  </a:solidFill>
                </a:rPr>
                <a:t>urna</a:t>
              </a:r>
              <a:r>
                <a:rPr lang="en-US" altLang="zh-CN" sz="1200" dirty="0">
                  <a:solidFill>
                    <a:schemeClr val="accent2"/>
                  </a:solidFill>
                </a:rPr>
                <a:t>.</a:t>
              </a:r>
            </a:p>
          </p:txBody>
        </p:sp>
        <p:sp>
          <p:nvSpPr>
            <p:cNvPr id="9" name="文本框 8">
              <a:extLst>
                <a:ext uri="{FF2B5EF4-FFF2-40B4-BE49-F238E27FC236}">
                  <a16:creationId xmlns:a16="http://schemas.microsoft.com/office/drawing/2014/main" id="{FCBA78CE-F6A0-44EB-994D-E7EC136F8895}"/>
                </a:ext>
              </a:extLst>
            </p:cNvPr>
            <p:cNvSpPr txBox="1"/>
            <p:nvPr/>
          </p:nvSpPr>
          <p:spPr>
            <a:xfrm>
              <a:off x="8957535" y="3813812"/>
              <a:ext cx="2952540" cy="430374"/>
            </a:xfrm>
            <a:prstGeom prst="rect">
              <a:avLst/>
            </a:prstGeom>
            <a:noFill/>
          </p:spPr>
          <p:txBody>
            <a:bodyPr wrap="none" rtlCol="0">
              <a:spAutoFit/>
            </a:bodyPr>
            <a:lstStyle/>
            <a:p>
              <a:pPr algn="ctr">
                <a:lnSpc>
                  <a:spcPct val="120000"/>
                </a:lnSpc>
              </a:pPr>
              <a:r>
                <a:rPr lang="en-US" altLang="zh-CN" sz="2000" dirty="0">
                  <a:solidFill>
                    <a:schemeClr val="accent2"/>
                  </a:solidFill>
                  <a:latin typeface="+mj-lt"/>
                  <a:ea typeface="+mj-ea"/>
                </a:rPr>
                <a:t>ADD YOUR TEXT HERE</a:t>
              </a:r>
              <a:endParaRPr lang="zh-CN" altLang="en-US" sz="2000" dirty="0">
                <a:solidFill>
                  <a:schemeClr val="accent2"/>
                </a:solidFill>
                <a:latin typeface="+mj-lt"/>
                <a:ea typeface="+mj-ea"/>
              </a:endParaRPr>
            </a:p>
          </p:txBody>
        </p:sp>
        <p:sp>
          <p:nvSpPr>
            <p:cNvPr id="10" name="文本框 9">
              <a:extLst>
                <a:ext uri="{FF2B5EF4-FFF2-40B4-BE49-F238E27FC236}">
                  <a16:creationId xmlns:a16="http://schemas.microsoft.com/office/drawing/2014/main" id="{705212AD-5AF8-4808-B7A8-F4E05F3017C1}"/>
                </a:ext>
              </a:extLst>
            </p:cNvPr>
            <p:cNvSpPr txBox="1"/>
            <p:nvPr/>
          </p:nvSpPr>
          <p:spPr>
            <a:xfrm>
              <a:off x="9215362" y="1603795"/>
              <a:ext cx="2436886" cy="1865126"/>
            </a:xfrm>
            <a:prstGeom prst="rect">
              <a:avLst/>
            </a:prstGeom>
            <a:noFill/>
          </p:spPr>
          <p:txBody>
            <a:bodyPr wrap="none" rtlCol="0">
              <a:spAutoFit/>
            </a:bodyPr>
            <a:lstStyle/>
            <a:p>
              <a:pPr algn="ctr">
                <a:lnSpc>
                  <a:spcPct val="120000"/>
                </a:lnSpc>
              </a:pPr>
              <a:r>
                <a:rPr lang="en-US" altLang="zh-CN" sz="3200" b="1" dirty="0">
                  <a:solidFill>
                    <a:schemeClr val="accent1"/>
                  </a:solidFill>
                  <a:latin typeface="+mj-ea"/>
                  <a:ea typeface="+mj-ea"/>
                </a:rPr>
                <a:t>Write here</a:t>
              </a:r>
            </a:p>
            <a:p>
              <a:pPr algn="ctr">
                <a:lnSpc>
                  <a:spcPct val="120000"/>
                </a:lnSpc>
              </a:pPr>
              <a:r>
                <a:rPr lang="en-US" altLang="zh-CN" sz="3200" b="1" dirty="0">
                  <a:solidFill>
                    <a:schemeClr val="accent1"/>
                  </a:solidFill>
                  <a:latin typeface="+mj-ea"/>
                  <a:ea typeface="+mj-ea"/>
                </a:rPr>
                <a:t>Something</a:t>
              </a:r>
            </a:p>
            <a:p>
              <a:pPr algn="ctr">
                <a:lnSpc>
                  <a:spcPct val="120000"/>
                </a:lnSpc>
              </a:pPr>
              <a:r>
                <a:rPr lang="en-US" altLang="zh-CN" sz="3200" b="1" dirty="0">
                  <a:solidFill>
                    <a:schemeClr val="accent1"/>
                  </a:solidFill>
                  <a:latin typeface="+mj-ea"/>
                  <a:ea typeface="+mj-ea"/>
                </a:rPr>
                <a:t>About</a:t>
              </a:r>
            </a:p>
          </p:txBody>
        </p:sp>
        <p:cxnSp>
          <p:nvCxnSpPr>
            <p:cNvPr id="11" name="直接连接符 10">
              <a:extLst>
                <a:ext uri="{FF2B5EF4-FFF2-40B4-BE49-F238E27FC236}">
                  <a16:creationId xmlns:a16="http://schemas.microsoft.com/office/drawing/2014/main" id="{EA8B28E9-91C3-42E2-A7B2-653350DEA1EF}"/>
                </a:ext>
              </a:extLst>
            </p:cNvPr>
            <p:cNvCxnSpPr/>
            <p:nvPr/>
          </p:nvCxnSpPr>
          <p:spPr>
            <a:xfrm>
              <a:off x="9880008" y="3641366"/>
              <a:ext cx="110759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14" name="图片占位符 13">
            <a:extLst>
              <a:ext uri="{FF2B5EF4-FFF2-40B4-BE49-F238E27FC236}">
                <a16:creationId xmlns:a16="http://schemas.microsoft.com/office/drawing/2014/main" id="{544BAB65-42FA-4F5C-B71C-56B46D8B101A}"/>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914401" y="1138493"/>
            <a:ext cx="5634223" cy="4581017"/>
          </a:xfrm>
        </p:spPr>
      </p:pic>
    </p:spTree>
    <p:extLst>
      <p:ext uri="{BB962C8B-B14F-4D97-AF65-F5344CB8AC3E}">
        <p14:creationId xmlns:p14="http://schemas.microsoft.com/office/powerpoint/2010/main" val="846707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0">
            <a:extLst>
              <a:ext uri="{FF2B5EF4-FFF2-40B4-BE49-F238E27FC236}">
                <a16:creationId xmlns:a16="http://schemas.microsoft.com/office/drawing/2014/main" id="{F551F6A0-EC6E-4E93-B767-8BD8360AF364}"/>
              </a:ext>
            </a:extLst>
          </p:cNvPr>
          <p:cNvSpPr txBox="1"/>
          <p:nvPr/>
        </p:nvSpPr>
        <p:spPr>
          <a:xfrm>
            <a:off x="1503403" y="742433"/>
            <a:ext cx="1787752" cy="769441"/>
          </a:xfrm>
          <a:prstGeom prst="rect">
            <a:avLst/>
          </a:prstGeom>
          <a:noFill/>
        </p:spPr>
        <p:txBody>
          <a:bodyPr wrap="square" rtlCol="0">
            <a:spAutoFit/>
          </a:bodyPr>
          <a:lstStyle/>
          <a:p>
            <a:r>
              <a:rPr lang="zh-CN" altLang="en-US" sz="4400" b="1" dirty="0">
                <a:solidFill>
                  <a:schemeClr val="tx2"/>
                </a:solidFill>
                <a:latin typeface="华文中宋" panose="02010600040101010101" pitchFamily="2" charset="-122"/>
                <a:ea typeface="华文中宋" panose="02010600040101010101" pitchFamily="2" charset="-122"/>
                <a:cs typeface="Montserrat" charset="0"/>
              </a:rPr>
              <a:t>目录</a:t>
            </a:r>
            <a:endParaRPr lang="en-US" sz="4400" b="1" dirty="0">
              <a:solidFill>
                <a:schemeClr val="tx2"/>
              </a:solidFill>
              <a:latin typeface="华文中宋" panose="02010600040101010101" pitchFamily="2" charset="-122"/>
              <a:ea typeface="华文中宋" panose="02010600040101010101" pitchFamily="2" charset="-122"/>
              <a:cs typeface="Montserrat" charset="0"/>
            </a:endParaRPr>
          </a:p>
        </p:txBody>
      </p:sp>
      <p:cxnSp>
        <p:nvCxnSpPr>
          <p:cNvPr id="6" name="Straight Connector 2">
            <a:extLst>
              <a:ext uri="{FF2B5EF4-FFF2-40B4-BE49-F238E27FC236}">
                <a16:creationId xmlns:a16="http://schemas.microsoft.com/office/drawing/2014/main" id="{34BBC249-EB93-4581-9BC8-AF5990612AA9}"/>
              </a:ext>
            </a:extLst>
          </p:cNvPr>
          <p:cNvCxnSpPr>
            <a:cxnSpLocks/>
          </p:cNvCxnSpPr>
          <p:nvPr/>
        </p:nvCxnSpPr>
        <p:spPr>
          <a:xfrm>
            <a:off x="977305" y="1564603"/>
            <a:ext cx="10372567"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id="{07D07D3E-C64E-4F34-87BB-3D53C881AF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31576" y="2395817"/>
            <a:ext cx="4818296" cy="3212198"/>
          </a:xfrm>
          <a:prstGeom prst="rect">
            <a:avLst/>
          </a:prstGeom>
        </p:spPr>
      </p:pic>
      <p:sp>
        <p:nvSpPr>
          <p:cNvPr id="8" name="TextBox 7">
            <a:extLst>
              <a:ext uri="{FF2B5EF4-FFF2-40B4-BE49-F238E27FC236}">
                <a16:creationId xmlns:a16="http://schemas.microsoft.com/office/drawing/2014/main" id="{C71911C9-ED0E-4DCB-A38B-174E14ED93FE}"/>
              </a:ext>
            </a:extLst>
          </p:cNvPr>
          <p:cNvSpPr txBox="1"/>
          <p:nvPr/>
        </p:nvSpPr>
        <p:spPr>
          <a:xfrm>
            <a:off x="2693706" y="943603"/>
            <a:ext cx="2210369" cy="618118"/>
          </a:xfrm>
          <a:prstGeom prst="rect">
            <a:avLst/>
          </a:prstGeom>
          <a:noFill/>
        </p:spPr>
        <p:txBody>
          <a:bodyPr wrap="square" rtlCol="0">
            <a:spAutoFit/>
          </a:bodyPr>
          <a:lstStyle/>
          <a:p>
            <a:pPr>
              <a:lnSpc>
                <a:spcPts val="4100"/>
              </a:lnSpc>
            </a:pPr>
            <a:r>
              <a:rPr lang="en-US" altLang="zh-CN" b="1" dirty="0">
                <a:solidFill>
                  <a:srgbClr val="44546A"/>
                </a:solidFill>
                <a:latin typeface="微软雅黑" panose="020B0503020204020204" pitchFamily="34" charset="-122"/>
                <a:ea typeface="微软雅黑" panose="020B0503020204020204" pitchFamily="34" charset="-122"/>
              </a:rPr>
              <a:t>CONTENTS</a:t>
            </a:r>
            <a:endParaRPr lang="en-US" b="1" dirty="0">
              <a:solidFill>
                <a:srgbClr val="44546A"/>
              </a:solidFill>
              <a:latin typeface="微软雅黑" panose="020B0503020204020204" pitchFamily="34" charset="-122"/>
              <a:ea typeface="微软雅黑" panose="020B0503020204020204" pitchFamily="34" charset="-122"/>
            </a:endParaRPr>
          </a:p>
        </p:txBody>
      </p:sp>
      <p:sp>
        <p:nvSpPr>
          <p:cNvPr id="9" name="TextBox 32">
            <a:extLst>
              <a:ext uri="{FF2B5EF4-FFF2-40B4-BE49-F238E27FC236}">
                <a16:creationId xmlns:a16="http://schemas.microsoft.com/office/drawing/2014/main" id="{6E42656A-367A-4FC0-8DA8-2AE3D4A3C19F}"/>
              </a:ext>
            </a:extLst>
          </p:cNvPr>
          <p:cNvSpPr txBox="1">
            <a:spLocks noChangeArrowheads="1"/>
          </p:cNvSpPr>
          <p:nvPr/>
        </p:nvSpPr>
        <p:spPr bwMode="auto">
          <a:xfrm>
            <a:off x="1593266" y="3088350"/>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2">
                    <a:lumMod val="25000"/>
                  </a:schemeClr>
                </a:solidFill>
                <a:ea typeface="微软雅黑" panose="020B0503020204020204" pitchFamily="34" charset="-122"/>
              </a:rPr>
              <a:t>02</a:t>
            </a:r>
            <a:endParaRPr lang="zh-CN" altLang="en-US" sz="3200" b="1" dirty="0">
              <a:solidFill>
                <a:schemeClr val="bg2">
                  <a:lumMod val="25000"/>
                </a:schemeClr>
              </a:solidFill>
              <a:ea typeface="微软雅黑" panose="020B0503020204020204" pitchFamily="34" charset="-122"/>
            </a:endParaRPr>
          </a:p>
        </p:txBody>
      </p:sp>
      <p:sp>
        <p:nvSpPr>
          <p:cNvPr id="10" name="TextBox 32">
            <a:extLst>
              <a:ext uri="{FF2B5EF4-FFF2-40B4-BE49-F238E27FC236}">
                <a16:creationId xmlns:a16="http://schemas.microsoft.com/office/drawing/2014/main" id="{19E7BD67-46E7-4D4A-BC47-A1DFE6826354}"/>
              </a:ext>
            </a:extLst>
          </p:cNvPr>
          <p:cNvSpPr txBox="1">
            <a:spLocks noChangeArrowheads="1"/>
          </p:cNvSpPr>
          <p:nvPr/>
        </p:nvSpPr>
        <p:spPr bwMode="auto">
          <a:xfrm>
            <a:off x="1597934" y="5159383"/>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2">
                    <a:lumMod val="25000"/>
                  </a:schemeClr>
                </a:solidFill>
                <a:ea typeface="微软雅黑" panose="020B0503020204020204" pitchFamily="34" charset="-122"/>
              </a:rPr>
              <a:t>04</a:t>
            </a:r>
            <a:endParaRPr lang="zh-CN" altLang="en-US" sz="3200" b="1" dirty="0">
              <a:solidFill>
                <a:schemeClr val="bg2">
                  <a:lumMod val="25000"/>
                </a:schemeClr>
              </a:solidFill>
              <a:ea typeface="微软雅黑" panose="020B0503020204020204" pitchFamily="34" charset="-122"/>
            </a:endParaRPr>
          </a:p>
        </p:txBody>
      </p:sp>
      <p:sp>
        <p:nvSpPr>
          <p:cNvPr id="11" name="TextBox 32">
            <a:extLst>
              <a:ext uri="{FF2B5EF4-FFF2-40B4-BE49-F238E27FC236}">
                <a16:creationId xmlns:a16="http://schemas.microsoft.com/office/drawing/2014/main" id="{55026E1E-3F32-4BAD-A765-89B9BC6E4B6B}"/>
              </a:ext>
            </a:extLst>
          </p:cNvPr>
          <p:cNvSpPr txBox="1">
            <a:spLocks noChangeArrowheads="1"/>
          </p:cNvSpPr>
          <p:nvPr/>
        </p:nvSpPr>
        <p:spPr bwMode="auto">
          <a:xfrm>
            <a:off x="1593266" y="4033959"/>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2">
                    <a:lumMod val="25000"/>
                  </a:schemeClr>
                </a:solidFill>
                <a:ea typeface="微软雅黑" panose="020B0503020204020204" pitchFamily="34" charset="-122"/>
              </a:rPr>
              <a:t>03</a:t>
            </a:r>
            <a:endParaRPr lang="zh-CN" altLang="en-US" sz="3200" b="1" dirty="0">
              <a:solidFill>
                <a:schemeClr val="bg2">
                  <a:lumMod val="25000"/>
                </a:schemeClr>
              </a:solidFill>
              <a:ea typeface="微软雅黑" panose="020B0503020204020204" pitchFamily="34" charset="-122"/>
            </a:endParaRPr>
          </a:p>
        </p:txBody>
      </p:sp>
      <p:sp>
        <p:nvSpPr>
          <p:cNvPr id="12" name="TextBox 32">
            <a:extLst>
              <a:ext uri="{FF2B5EF4-FFF2-40B4-BE49-F238E27FC236}">
                <a16:creationId xmlns:a16="http://schemas.microsoft.com/office/drawing/2014/main" id="{42874C65-BA9E-4ABA-B0BB-BD1DA5E3531C}"/>
              </a:ext>
            </a:extLst>
          </p:cNvPr>
          <p:cNvSpPr txBox="1">
            <a:spLocks noChangeArrowheads="1"/>
          </p:cNvSpPr>
          <p:nvPr/>
        </p:nvSpPr>
        <p:spPr bwMode="auto">
          <a:xfrm>
            <a:off x="1581543" y="2167407"/>
            <a:ext cx="6014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2">
                    <a:lumMod val="25000"/>
                  </a:schemeClr>
                </a:solidFill>
                <a:ea typeface="微软雅黑" panose="020B0503020204020204" pitchFamily="34" charset="-122"/>
              </a:rPr>
              <a:t>01</a:t>
            </a:r>
            <a:endParaRPr lang="zh-CN" altLang="en-US" sz="3200" b="1" dirty="0">
              <a:solidFill>
                <a:schemeClr val="bg2">
                  <a:lumMod val="25000"/>
                </a:schemeClr>
              </a:solidFill>
              <a:ea typeface="微软雅黑" panose="020B0503020204020204" pitchFamily="34" charset="-122"/>
            </a:endParaRPr>
          </a:p>
        </p:txBody>
      </p:sp>
      <p:sp>
        <p:nvSpPr>
          <p:cNvPr id="13" name="文本框 12">
            <a:extLst>
              <a:ext uri="{FF2B5EF4-FFF2-40B4-BE49-F238E27FC236}">
                <a16:creationId xmlns:a16="http://schemas.microsoft.com/office/drawing/2014/main" id="{C2C9DC5C-15DC-419D-9820-FA235A001A4C}"/>
              </a:ext>
            </a:extLst>
          </p:cNvPr>
          <p:cNvSpPr txBox="1"/>
          <p:nvPr/>
        </p:nvSpPr>
        <p:spPr>
          <a:xfrm>
            <a:off x="2187658" y="3088351"/>
            <a:ext cx="3489158" cy="646331"/>
          </a:xfrm>
          <a:prstGeom prst="rect">
            <a:avLst/>
          </a:prstGeom>
          <a:noFill/>
        </p:spPr>
        <p:txBody>
          <a:bodyPr wrap="square" rtlCol="0">
            <a:spAutoFit/>
          </a:bodyPr>
          <a:lstStyle/>
          <a:p>
            <a:r>
              <a:rPr lang="en-US" altLang="zh-CN" sz="2400" dirty="0">
                <a:solidFill>
                  <a:schemeClr val="bg2">
                    <a:lumMod val="25000"/>
                  </a:schemeClr>
                </a:solidFill>
                <a:latin typeface="华文中宋" panose="02010600040101010101" pitchFamily="2" charset="-122"/>
                <a:ea typeface="华文中宋" panose="02010600040101010101" pitchFamily="2" charset="-122"/>
                <a:cs typeface="Yuanti SC" charset="-122"/>
              </a:rPr>
              <a:t> </a:t>
            </a:r>
            <a:r>
              <a:rPr lang="zh-CN" altLang="en-US" sz="2400" dirty="0">
                <a:solidFill>
                  <a:schemeClr val="bg2">
                    <a:lumMod val="25000"/>
                  </a:schemeClr>
                </a:solidFill>
                <a:latin typeface="华文中宋" panose="02010600040101010101" pitchFamily="2" charset="-122"/>
                <a:ea typeface="华文中宋" panose="02010600040101010101" pitchFamily="2" charset="-122"/>
                <a:cs typeface="Yuanti SC" charset="-122"/>
              </a:rPr>
              <a:t>家装市场分析</a:t>
            </a:r>
            <a:endParaRPr lang="en-US" altLang="zh-CN" sz="2400" dirty="0">
              <a:solidFill>
                <a:schemeClr val="bg2">
                  <a:lumMod val="25000"/>
                </a:schemeClr>
              </a:solidFill>
              <a:latin typeface="华文中宋" panose="02010600040101010101" pitchFamily="2" charset="-122"/>
              <a:ea typeface="华文中宋" panose="02010600040101010101" pitchFamily="2" charset="-122"/>
              <a:cs typeface="Yuanti SC" charset="-122"/>
            </a:endParaRPr>
          </a:p>
          <a:p>
            <a:r>
              <a:rPr lang="zh-CN" altLang="en-US" sz="1200" dirty="0">
                <a:solidFill>
                  <a:schemeClr val="bg2">
                    <a:lumMod val="25000"/>
                  </a:schemeClr>
                </a:solidFill>
                <a:latin typeface="华文中宋" panose="02010600040101010101" pitchFamily="2" charset="-122"/>
                <a:ea typeface="华文中宋" panose="02010600040101010101" pitchFamily="2" charset="-122"/>
                <a:cs typeface="Yuanti SC" charset="-122"/>
              </a:rPr>
              <a:t>请在此处添加章节标题，请在此处添加章节标题</a:t>
            </a:r>
          </a:p>
        </p:txBody>
      </p:sp>
      <p:sp>
        <p:nvSpPr>
          <p:cNvPr id="14" name="文本框 13">
            <a:extLst>
              <a:ext uri="{FF2B5EF4-FFF2-40B4-BE49-F238E27FC236}">
                <a16:creationId xmlns:a16="http://schemas.microsoft.com/office/drawing/2014/main" id="{60E65527-8163-4591-A538-D651C2E91C1C}"/>
              </a:ext>
            </a:extLst>
          </p:cNvPr>
          <p:cNvSpPr txBox="1"/>
          <p:nvPr/>
        </p:nvSpPr>
        <p:spPr>
          <a:xfrm>
            <a:off x="2187658" y="5121155"/>
            <a:ext cx="3489158" cy="646331"/>
          </a:xfrm>
          <a:prstGeom prst="rect">
            <a:avLst/>
          </a:prstGeom>
          <a:noFill/>
        </p:spPr>
        <p:txBody>
          <a:bodyPr wrap="square" rtlCol="0">
            <a:spAutoFit/>
          </a:bodyPr>
          <a:lstStyle/>
          <a:p>
            <a:r>
              <a:rPr lang="en-US" altLang="zh-CN" sz="2400" dirty="0">
                <a:solidFill>
                  <a:schemeClr val="bg2">
                    <a:lumMod val="25000"/>
                  </a:schemeClr>
                </a:solidFill>
                <a:latin typeface="华文中宋" panose="02010600040101010101" pitchFamily="2" charset="-122"/>
                <a:ea typeface="华文中宋" panose="02010600040101010101" pitchFamily="2" charset="-122"/>
                <a:cs typeface="Yuanti SC" charset="-122"/>
              </a:rPr>
              <a:t> </a:t>
            </a:r>
            <a:r>
              <a:rPr lang="zh-CN" altLang="en-US" sz="2400" dirty="0">
                <a:solidFill>
                  <a:schemeClr val="bg2">
                    <a:lumMod val="25000"/>
                  </a:schemeClr>
                </a:solidFill>
                <a:latin typeface="华文中宋" panose="02010600040101010101" pitchFamily="2" charset="-122"/>
                <a:ea typeface="华文中宋" panose="02010600040101010101" pitchFamily="2" charset="-122"/>
                <a:cs typeface="Yuanti SC" charset="-122"/>
              </a:rPr>
              <a:t>具体方案介绍</a:t>
            </a:r>
            <a:endParaRPr lang="en-US" altLang="zh-CN" sz="2400" dirty="0">
              <a:solidFill>
                <a:schemeClr val="bg2">
                  <a:lumMod val="25000"/>
                </a:schemeClr>
              </a:solidFill>
              <a:latin typeface="华文中宋" panose="02010600040101010101" pitchFamily="2" charset="-122"/>
              <a:ea typeface="华文中宋" panose="02010600040101010101" pitchFamily="2" charset="-122"/>
              <a:cs typeface="Yuanti SC" charset="-122"/>
            </a:endParaRPr>
          </a:p>
          <a:p>
            <a:r>
              <a:rPr lang="zh-CN" altLang="en-US" sz="1200" dirty="0">
                <a:solidFill>
                  <a:schemeClr val="bg2">
                    <a:lumMod val="25000"/>
                  </a:schemeClr>
                </a:solidFill>
                <a:latin typeface="华文中宋" panose="02010600040101010101" pitchFamily="2" charset="-122"/>
                <a:ea typeface="华文中宋" panose="02010600040101010101" pitchFamily="2" charset="-122"/>
                <a:cs typeface="Yuanti SC" charset="-122"/>
              </a:rPr>
              <a:t>请在此处添加章节标题，请在此处添加章节标题</a:t>
            </a:r>
          </a:p>
        </p:txBody>
      </p:sp>
      <p:sp>
        <p:nvSpPr>
          <p:cNvPr id="15" name="文本框 14">
            <a:extLst>
              <a:ext uri="{FF2B5EF4-FFF2-40B4-BE49-F238E27FC236}">
                <a16:creationId xmlns:a16="http://schemas.microsoft.com/office/drawing/2014/main" id="{00F98CD4-8DF3-4ACC-A1C0-02858A076817}"/>
              </a:ext>
            </a:extLst>
          </p:cNvPr>
          <p:cNvSpPr txBox="1"/>
          <p:nvPr/>
        </p:nvSpPr>
        <p:spPr>
          <a:xfrm>
            <a:off x="2190030" y="4058089"/>
            <a:ext cx="3489158" cy="646331"/>
          </a:xfrm>
          <a:prstGeom prst="rect">
            <a:avLst/>
          </a:prstGeom>
          <a:noFill/>
        </p:spPr>
        <p:txBody>
          <a:bodyPr wrap="square" rtlCol="0">
            <a:spAutoFit/>
          </a:bodyPr>
          <a:lstStyle/>
          <a:p>
            <a:r>
              <a:rPr lang="en-US" altLang="zh-CN" sz="2400" dirty="0">
                <a:solidFill>
                  <a:schemeClr val="bg2">
                    <a:lumMod val="25000"/>
                  </a:schemeClr>
                </a:solidFill>
                <a:latin typeface="华文中宋" panose="02010600040101010101" pitchFamily="2" charset="-122"/>
                <a:ea typeface="华文中宋" panose="02010600040101010101" pitchFamily="2" charset="-122"/>
                <a:cs typeface="Yuanti SC" charset="-122"/>
              </a:rPr>
              <a:t> </a:t>
            </a:r>
            <a:r>
              <a:rPr lang="zh-CN" altLang="en-US" sz="2400" dirty="0">
                <a:solidFill>
                  <a:schemeClr val="bg2">
                    <a:lumMod val="25000"/>
                  </a:schemeClr>
                </a:solidFill>
                <a:latin typeface="华文中宋" panose="02010600040101010101" pitchFamily="2" charset="-122"/>
                <a:ea typeface="华文中宋" panose="02010600040101010101" pitchFamily="2" charset="-122"/>
                <a:cs typeface="Yuanti SC" charset="-122"/>
              </a:rPr>
              <a:t>我的思路灵感</a:t>
            </a:r>
            <a:endParaRPr lang="en-US" altLang="zh-CN" sz="2400" dirty="0">
              <a:solidFill>
                <a:schemeClr val="bg2">
                  <a:lumMod val="25000"/>
                </a:schemeClr>
              </a:solidFill>
              <a:latin typeface="华文中宋" panose="02010600040101010101" pitchFamily="2" charset="-122"/>
              <a:ea typeface="华文中宋" panose="02010600040101010101" pitchFamily="2" charset="-122"/>
              <a:cs typeface="Yuanti SC" charset="-122"/>
            </a:endParaRPr>
          </a:p>
          <a:p>
            <a:r>
              <a:rPr lang="zh-CN" altLang="en-US" sz="1200" dirty="0">
                <a:solidFill>
                  <a:schemeClr val="bg2">
                    <a:lumMod val="25000"/>
                  </a:schemeClr>
                </a:solidFill>
                <a:latin typeface="华文中宋" panose="02010600040101010101" pitchFamily="2" charset="-122"/>
                <a:ea typeface="华文中宋" panose="02010600040101010101" pitchFamily="2" charset="-122"/>
                <a:cs typeface="Yuanti SC" charset="-122"/>
              </a:rPr>
              <a:t>请在此处添加章节标题，请在此处添加章节标题</a:t>
            </a:r>
          </a:p>
        </p:txBody>
      </p:sp>
      <p:sp>
        <p:nvSpPr>
          <p:cNvPr id="16" name="文本框 15">
            <a:extLst>
              <a:ext uri="{FF2B5EF4-FFF2-40B4-BE49-F238E27FC236}">
                <a16:creationId xmlns:a16="http://schemas.microsoft.com/office/drawing/2014/main" id="{D9C598B1-F970-468E-8774-C18E5B3F180A}"/>
              </a:ext>
            </a:extLst>
          </p:cNvPr>
          <p:cNvSpPr txBox="1"/>
          <p:nvPr/>
        </p:nvSpPr>
        <p:spPr>
          <a:xfrm>
            <a:off x="2171267" y="2072651"/>
            <a:ext cx="3489158" cy="646331"/>
          </a:xfrm>
          <a:prstGeom prst="rect">
            <a:avLst/>
          </a:prstGeom>
          <a:noFill/>
        </p:spPr>
        <p:txBody>
          <a:bodyPr wrap="square" rtlCol="0">
            <a:spAutoFit/>
          </a:bodyPr>
          <a:lstStyle/>
          <a:p>
            <a:r>
              <a:rPr lang="en-US" altLang="zh-CN" sz="2400" dirty="0">
                <a:solidFill>
                  <a:schemeClr val="bg2">
                    <a:lumMod val="25000"/>
                  </a:schemeClr>
                </a:solidFill>
                <a:latin typeface="华文中宋" panose="02010600040101010101" pitchFamily="2" charset="-122"/>
                <a:ea typeface="华文中宋" panose="02010600040101010101" pitchFamily="2" charset="-122"/>
                <a:cs typeface="Yuanti SC" charset="-122"/>
              </a:rPr>
              <a:t> </a:t>
            </a:r>
            <a:r>
              <a:rPr lang="zh-CN" altLang="en-US" sz="2400" dirty="0">
                <a:solidFill>
                  <a:schemeClr val="bg2">
                    <a:lumMod val="25000"/>
                  </a:schemeClr>
                </a:solidFill>
                <a:latin typeface="华文中宋" panose="02010600040101010101" pitchFamily="2" charset="-122"/>
                <a:ea typeface="华文中宋" panose="02010600040101010101" pitchFamily="2" charset="-122"/>
                <a:cs typeface="Yuanti SC" charset="-122"/>
              </a:rPr>
              <a:t>我们往期作品</a:t>
            </a:r>
            <a:endParaRPr lang="en-US" altLang="zh-CN" sz="2400" dirty="0">
              <a:solidFill>
                <a:schemeClr val="bg2">
                  <a:lumMod val="25000"/>
                </a:schemeClr>
              </a:solidFill>
              <a:latin typeface="华文中宋" panose="02010600040101010101" pitchFamily="2" charset="-122"/>
              <a:ea typeface="华文中宋" panose="02010600040101010101" pitchFamily="2" charset="-122"/>
              <a:cs typeface="Yuanti SC" charset="-122"/>
            </a:endParaRPr>
          </a:p>
          <a:p>
            <a:r>
              <a:rPr lang="zh-CN" altLang="en-US" sz="1200" dirty="0">
                <a:solidFill>
                  <a:schemeClr val="bg2">
                    <a:lumMod val="25000"/>
                  </a:schemeClr>
                </a:solidFill>
                <a:latin typeface="华文中宋" panose="02010600040101010101" pitchFamily="2" charset="-122"/>
                <a:ea typeface="华文中宋" panose="02010600040101010101" pitchFamily="2" charset="-122"/>
                <a:cs typeface="Yuanti SC" charset="-122"/>
              </a:rPr>
              <a:t>请在此处添加章节标题，请在此处添加章节标题</a:t>
            </a:r>
          </a:p>
        </p:txBody>
      </p:sp>
    </p:spTree>
    <p:extLst>
      <p:ext uri="{BB962C8B-B14F-4D97-AF65-F5344CB8AC3E}">
        <p14:creationId xmlns:p14="http://schemas.microsoft.com/office/powerpoint/2010/main" val="1360001590"/>
      </p:ext>
    </p:extLst>
  </p:cSld>
  <p:clrMapOvr>
    <a:masterClrMapping/>
  </p:clrMapOvr>
  <mc:AlternateContent xmlns:mc="http://schemas.openxmlformats.org/markup-compatibility/2006" xmlns:p14="http://schemas.microsoft.com/office/powerpoint/2010/main">
    <mc:Choice Requires="p14">
      <p:transition spd="slow" p14:dur="1250" advTm="0">
        <p:wipe/>
      </p:transition>
    </mc:Choice>
    <mc:Fallback xmlns="">
      <p:transition spd="slow"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8"/>
                                        </p:tgtEl>
                                        <p:attrNameLst>
                                          <p:attrName>ppt_y</p:attrName>
                                        </p:attrNameLst>
                                      </p:cBhvr>
                                      <p:tavLst>
                                        <p:tav tm="0">
                                          <p:val>
                                            <p:strVal val="#ppt_y"/>
                                          </p:val>
                                        </p:tav>
                                        <p:tav tm="100000">
                                          <p:val>
                                            <p:strVal val="#ppt_y"/>
                                          </p:val>
                                        </p:tav>
                                      </p:tavLst>
                                    </p:anim>
                                    <p:anim calcmode="lin" valueType="num">
                                      <p:cBhvr>
                                        <p:cTn id="9"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8"/>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1+#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1+#ppt_w/2"/>
                                          </p:val>
                                        </p:tav>
                                        <p:tav tm="100000">
                                          <p:val>
                                            <p:strVal val="#ppt_x"/>
                                          </p:val>
                                        </p:tav>
                                      </p:tavLst>
                                    </p:anim>
                                    <p:anim calcmode="lin" valueType="num">
                                      <p:cBhvr additive="base">
                                        <p:cTn id="19" dur="500" fill="hold"/>
                                        <p:tgtEl>
                                          <p:spTgt spid="1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1+#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1+#ppt_w/2"/>
                                          </p:val>
                                        </p:tav>
                                        <p:tav tm="100000">
                                          <p:val>
                                            <p:strVal val="#ppt_x"/>
                                          </p:val>
                                        </p:tav>
                                      </p:tavLst>
                                    </p:anim>
                                    <p:anim calcmode="lin" valueType="num">
                                      <p:cBhvr additive="base">
                                        <p:cTn id="2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4"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4896238" y="3127329"/>
            <a:ext cx="6408421" cy="1315600"/>
            <a:chOff x="3672178" y="2345497"/>
            <a:chExt cx="4806316" cy="986700"/>
          </a:xfrm>
        </p:grpSpPr>
        <p:grpSp>
          <p:nvGrpSpPr>
            <p:cNvPr id="4" name="组合 3"/>
            <p:cNvGrpSpPr/>
            <p:nvPr/>
          </p:nvGrpSpPr>
          <p:grpSpPr>
            <a:xfrm>
              <a:off x="3672178" y="2345497"/>
              <a:ext cx="2891838" cy="986700"/>
              <a:chOff x="4896238" y="2105129"/>
              <a:chExt cx="3855784" cy="1315600"/>
            </a:xfrm>
          </p:grpSpPr>
          <p:sp>
            <p:nvSpPr>
              <p:cNvPr id="32" name="任意多边形: 形状 31"/>
              <p:cNvSpPr/>
              <p:nvPr/>
            </p:nvSpPr>
            <p:spPr bwMode="auto">
              <a:xfrm>
                <a:off x="5491981" y="2278884"/>
                <a:ext cx="2788409" cy="810872"/>
              </a:xfrm>
              <a:custGeom>
                <a:avLst/>
                <a:gdLst>
                  <a:gd name="T0" fmla="*/ 0 w 337"/>
                  <a:gd name="T1" fmla="*/ 98 h 98"/>
                  <a:gd name="T2" fmla="*/ 337 w 337"/>
                  <a:gd name="T3" fmla="*/ 98 h 98"/>
                  <a:gd name="T4" fmla="*/ 281 w 337"/>
                  <a:gd name="T5" fmla="*/ 0 h 98"/>
                  <a:gd name="T6" fmla="*/ 0 w 337"/>
                  <a:gd name="T7" fmla="*/ 0 h 98"/>
                  <a:gd name="T8" fmla="*/ 0 w 337"/>
                  <a:gd name="T9" fmla="*/ 98 h 98"/>
                </a:gdLst>
                <a:ahLst/>
                <a:cxnLst>
                  <a:cxn ang="0">
                    <a:pos x="T0" y="T1"/>
                  </a:cxn>
                  <a:cxn ang="0">
                    <a:pos x="T2" y="T3"/>
                  </a:cxn>
                  <a:cxn ang="0">
                    <a:pos x="T4" y="T5"/>
                  </a:cxn>
                  <a:cxn ang="0">
                    <a:pos x="T6" y="T7"/>
                  </a:cxn>
                  <a:cxn ang="0">
                    <a:pos x="T8" y="T9"/>
                  </a:cxn>
                </a:cxnLst>
                <a:rect l="0" t="0" r="r" b="b"/>
                <a:pathLst>
                  <a:path w="337" h="98">
                    <a:moveTo>
                      <a:pt x="0" y="98"/>
                    </a:moveTo>
                    <a:lnTo>
                      <a:pt x="337" y="98"/>
                    </a:lnTo>
                    <a:lnTo>
                      <a:pt x="281" y="0"/>
                    </a:lnTo>
                    <a:lnTo>
                      <a:pt x="0" y="0"/>
                    </a:lnTo>
                    <a:lnTo>
                      <a:pt x="0" y="98"/>
                    </a:lnTo>
                    <a:close/>
                  </a:path>
                </a:pathLst>
              </a:custGeom>
              <a:solidFill>
                <a:schemeClr val="accent2">
                  <a:lumMod val="75000"/>
                </a:schemeClr>
              </a:solidFill>
              <a:ln>
                <a:noFill/>
              </a:ln>
            </p:spPr>
            <p:txBody>
              <a:bodyPr anchor="ctr"/>
              <a:lstStyle/>
              <a:p>
                <a:pPr algn="ctr"/>
                <a:endParaRPr sz="2400">
                  <a:cs typeface="+mn-ea"/>
                  <a:sym typeface="+mn-lt"/>
                </a:endParaRPr>
              </a:p>
            </p:txBody>
          </p:sp>
          <p:sp>
            <p:nvSpPr>
              <p:cNvPr id="33" name="任意多边形: 形状 32"/>
              <p:cNvSpPr/>
              <p:nvPr/>
            </p:nvSpPr>
            <p:spPr bwMode="auto">
              <a:xfrm>
                <a:off x="5351322" y="2899452"/>
                <a:ext cx="2167841" cy="521277"/>
              </a:xfrm>
              <a:custGeom>
                <a:avLst/>
                <a:gdLst>
                  <a:gd name="T0" fmla="*/ 0 w 262"/>
                  <a:gd name="T1" fmla="*/ 63 h 63"/>
                  <a:gd name="T2" fmla="*/ 224 w 262"/>
                  <a:gd name="T3" fmla="*/ 63 h 63"/>
                  <a:gd name="T4" fmla="*/ 262 w 262"/>
                  <a:gd name="T5" fmla="*/ 0 h 63"/>
                  <a:gd name="T6" fmla="*/ 0 w 262"/>
                  <a:gd name="T7" fmla="*/ 0 h 63"/>
                  <a:gd name="T8" fmla="*/ 0 w 262"/>
                  <a:gd name="T9" fmla="*/ 63 h 63"/>
                </a:gdLst>
                <a:ahLst/>
                <a:cxnLst>
                  <a:cxn ang="0">
                    <a:pos x="T0" y="T1"/>
                  </a:cxn>
                  <a:cxn ang="0">
                    <a:pos x="T2" y="T3"/>
                  </a:cxn>
                  <a:cxn ang="0">
                    <a:pos x="T4" y="T5"/>
                  </a:cxn>
                  <a:cxn ang="0">
                    <a:pos x="T6" y="T7"/>
                  </a:cxn>
                  <a:cxn ang="0">
                    <a:pos x="T8" y="T9"/>
                  </a:cxn>
                </a:cxnLst>
                <a:rect l="0" t="0" r="r" b="b"/>
                <a:pathLst>
                  <a:path w="262" h="63">
                    <a:moveTo>
                      <a:pt x="0" y="63"/>
                    </a:moveTo>
                    <a:lnTo>
                      <a:pt x="224" y="63"/>
                    </a:lnTo>
                    <a:lnTo>
                      <a:pt x="262" y="0"/>
                    </a:lnTo>
                    <a:lnTo>
                      <a:pt x="0" y="0"/>
                    </a:lnTo>
                    <a:lnTo>
                      <a:pt x="0" y="63"/>
                    </a:lnTo>
                    <a:close/>
                  </a:path>
                </a:pathLst>
              </a:custGeom>
              <a:solidFill>
                <a:schemeClr val="accent2">
                  <a:lumMod val="75000"/>
                </a:schemeClr>
              </a:solidFill>
              <a:ln>
                <a:noFill/>
              </a:ln>
            </p:spPr>
            <p:txBody>
              <a:bodyPr anchor="ctr"/>
              <a:lstStyle/>
              <a:p>
                <a:pPr algn="ctr"/>
                <a:endParaRPr sz="2400">
                  <a:cs typeface="+mn-ea"/>
                  <a:sym typeface="+mn-lt"/>
                </a:endParaRPr>
              </a:p>
            </p:txBody>
          </p:sp>
          <p:sp>
            <p:nvSpPr>
              <p:cNvPr id="34" name="任意多边形: 形状 33"/>
              <p:cNvSpPr/>
              <p:nvPr/>
            </p:nvSpPr>
            <p:spPr bwMode="auto">
              <a:xfrm>
                <a:off x="4896238" y="2899452"/>
                <a:ext cx="2176118" cy="521277"/>
              </a:xfrm>
              <a:custGeom>
                <a:avLst/>
                <a:gdLst>
                  <a:gd name="T0" fmla="*/ 0 w 263"/>
                  <a:gd name="T1" fmla="*/ 63 h 63"/>
                  <a:gd name="T2" fmla="*/ 225 w 263"/>
                  <a:gd name="T3" fmla="*/ 63 h 63"/>
                  <a:gd name="T4" fmla="*/ 263 w 263"/>
                  <a:gd name="T5" fmla="*/ 0 h 63"/>
                  <a:gd name="T6" fmla="*/ 0 w 263"/>
                  <a:gd name="T7" fmla="*/ 0 h 63"/>
                  <a:gd name="T8" fmla="*/ 0 w 263"/>
                  <a:gd name="T9" fmla="*/ 63 h 63"/>
                </a:gdLst>
                <a:ahLst/>
                <a:cxnLst>
                  <a:cxn ang="0">
                    <a:pos x="T0" y="T1"/>
                  </a:cxn>
                  <a:cxn ang="0">
                    <a:pos x="T2" y="T3"/>
                  </a:cxn>
                  <a:cxn ang="0">
                    <a:pos x="T4" y="T5"/>
                  </a:cxn>
                  <a:cxn ang="0">
                    <a:pos x="T6" y="T7"/>
                  </a:cxn>
                  <a:cxn ang="0">
                    <a:pos x="T8" y="T9"/>
                  </a:cxn>
                </a:cxnLst>
                <a:rect l="0" t="0" r="r" b="b"/>
                <a:pathLst>
                  <a:path w="263" h="63">
                    <a:moveTo>
                      <a:pt x="0" y="63"/>
                    </a:moveTo>
                    <a:lnTo>
                      <a:pt x="225" y="63"/>
                    </a:lnTo>
                    <a:lnTo>
                      <a:pt x="263" y="0"/>
                    </a:lnTo>
                    <a:lnTo>
                      <a:pt x="0" y="0"/>
                    </a:lnTo>
                    <a:lnTo>
                      <a:pt x="0" y="63"/>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anchor="ctr" anchorCtr="1" compatLnSpc="1">
                <a:normAutofit fontScale="85000" lnSpcReduction="10000"/>
              </a:bodyPr>
              <a:lstStyle/>
              <a:p>
                <a:pPr algn="ctr">
                  <a:lnSpc>
                    <a:spcPct val="120000"/>
                  </a:lnSpc>
                </a:pPr>
                <a:r>
                  <a:rPr lang="zh-CN" altLang="en-US" sz="1200">
                    <a:solidFill>
                      <a:schemeClr val="bg1"/>
                    </a:solidFill>
                    <a:cs typeface="+mn-ea"/>
                    <a:sym typeface="+mn-lt"/>
                  </a:rPr>
                  <a:t>此部分内容作为文字排版占位显示</a:t>
                </a:r>
                <a:br>
                  <a:rPr lang="zh-CN" altLang="en-US" sz="1200">
                    <a:solidFill>
                      <a:schemeClr val="bg1"/>
                    </a:solidFill>
                    <a:cs typeface="+mn-ea"/>
                    <a:sym typeface="+mn-lt"/>
                  </a:rPr>
                </a:br>
                <a:r>
                  <a:rPr lang="zh-CN" altLang="en-US" sz="1200">
                    <a:solidFill>
                      <a:schemeClr val="bg1"/>
                    </a:solidFill>
                    <a:cs typeface="+mn-ea"/>
                    <a:sym typeface="+mn-lt"/>
                  </a:rPr>
                  <a:t>（建议使用主题字体）</a:t>
                </a:r>
              </a:p>
            </p:txBody>
          </p:sp>
          <p:sp>
            <p:nvSpPr>
              <p:cNvPr id="35" name="任意多边形: 形状 34"/>
              <p:cNvSpPr/>
              <p:nvPr/>
            </p:nvSpPr>
            <p:spPr bwMode="auto">
              <a:xfrm>
                <a:off x="4896238" y="2278884"/>
                <a:ext cx="2796681" cy="537826"/>
              </a:xfrm>
              <a:custGeom>
                <a:avLst/>
                <a:gdLst>
                  <a:gd name="T0" fmla="*/ 0 w 338"/>
                  <a:gd name="T1" fmla="*/ 65 h 65"/>
                  <a:gd name="T2" fmla="*/ 338 w 338"/>
                  <a:gd name="T3" fmla="*/ 65 h 65"/>
                  <a:gd name="T4" fmla="*/ 263 w 338"/>
                  <a:gd name="T5" fmla="*/ 0 h 65"/>
                  <a:gd name="T6" fmla="*/ 0 w 338"/>
                  <a:gd name="T7" fmla="*/ 0 h 65"/>
                  <a:gd name="T8" fmla="*/ 0 w 338"/>
                  <a:gd name="T9" fmla="*/ 65 h 65"/>
                </a:gdLst>
                <a:ahLst/>
                <a:cxnLst>
                  <a:cxn ang="0">
                    <a:pos x="T0" y="T1"/>
                  </a:cxn>
                  <a:cxn ang="0">
                    <a:pos x="T2" y="T3"/>
                  </a:cxn>
                  <a:cxn ang="0">
                    <a:pos x="T4" y="T5"/>
                  </a:cxn>
                  <a:cxn ang="0">
                    <a:pos x="T6" y="T7"/>
                  </a:cxn>
                  <a:cxn ang="0">
                    <a:pos x="T8" y="T9"/>
                  </a:cxn>
                </a:cxnLst>
                <a:rect l="0" t="0" r="r" b="b"/>
                <a:pathLst>
                  <a:path w="338" h="65">
                    <a:moveTo>
                      <a:pt x="0" y="65"/>
                    </a:moveTo>
                    <a:lnTo>
                      <a:pt x="338" y="65"/>
                    </a:lnTo>
                    <a:lnTo>
                      <a:pt x="263" y="0"/>
                    </a:lnTo>
                    <a:lnTo>
                      <a:pt x="0" y="0"/>
                    </a:lnTo>
                    <a:lnTo>
                      <a:pt x="0" y="65"/>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none" lIns="121920" tIns="60960" rIns="121920" bIns="60960" anchor="ctr" anchorCtr="1" compatLnSpc="1">
                <a:normAutofit/>
              </a:bodyPr>
              <a:lstStyle/>
              <a:p>
                <a:pPr algn="ctr"/>
                <a:r>
                  <a:rPr lang="zh-CN" altLang="en-US" sz="1600" b="1">
                    <a:solidFill>
                      <a:schemeClr val="bg1"/>
                    </a:solidFill>
                    <a:cs typeface="+mn-ea"/>
                    <a:sym typeface="+mn-lt"/>
                  </a:rPr>
                  <a:t>标题文本预设</a:t>
                </a:r>
              </a:p>
            </p:txBody>
          </p:sp>
          <p:sp>
            <p:nvSpPr>
              <p:cNvPr id="36" name="椭圆 35"/>
              <p:cNvSpPr/>
              <p:nvPr/>
            </p:nvSpPr>
            <p:spPr bwMode="auto">
              <a:xfrm>
                <a:off x="7568808" y="2105129"/>
                <a:ext cx="1183214" cy="1174937"/>
              </a:xfrm>
              <a:prstGeom prst="ellipse">
                <a:avLst/>
              </a:pr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37" name="椭圆 36"/>
              <p:cNvSpPr/>
              <p:nvPr/>
            </p:nvSpPr>
            <p:spPr bwMode="auto">
              <a:xfrm>
                <a:off x="7692919" y="2229239"/>
                <a:ext cx="934988" cy="934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anchor="ctr" anchorCtr="1" compatLnSpc="1">
                <a:normAutofit fontScale="92500"/>
              </a:bodyPr>
              <a:lstStyle/>
              <a:p>
                <a:pPr algn="ctr"/>
                <a:r>
                  <a:rPr lang="en-US" altLang="zh-CN" sz="3200">
                    <a:solidFill>
                      <a:schemeClr val="accent2">
                        <a:lumMod val="100000"/>
                      </a:schemeClr>
                    </a:solidFill>
                    <a:cs typeface="+mn-ea"/>
                    <a:sym typeface="+mn-lt"/>
                  </a:rPr>
                  <a:t>02</a:t>
                </a:r>
              </a:p>
            </p:txBody>
          </p:sp>
        </p:grpSp>
        <p:grpSp>
          <p:nvGrpSpPr>
            <p:cNvPr id="7" name="组合 6"/>
            <p:cNvGrpSpPr/>
            <p:nvPr/>
          </p:nvGrpSpPr>
          <p:grpSpPr>
            <a:xfrm>
              <a:off x="6771937" y="2565446"/>
              <a:ext cx="1706557" cy="661253"/>
              <a:chOff x="9149183" y="1903956"/>
              <a:chExt cx="2275409" cy="881671"/>
            </a:xfrm>
          </p:grpSpPr>
          <p:sp>
            <p:nvSpPr>
              <p:cNvPr id="14" name="文本框 45"/>
              <p:cNvSpPr txBox="1"/>
              <p:nvPr/>
            </p:nvSpPr>
            <p:spPr>
              <a:xfrm>
                <a:off x="9149183" y="1903956"/>
                <a:ext cx="2275409" cy="276999"/>
              </a:xfrm>
              <a:prstGeom prst="rect">
                <a:avLst/>
              </a:prstGeom>
              <a:noFill/>
            </p:spPr>
            <p:txBody>
              <a:bodyPr wrap="none" lIns="0" tIns="0" rIns="0" bIns="0">
                <a:normAutofit fontScale="92500" lnSpcReduction="20000"/>
              </a:bodyPr>
              <a:lstStyle/>
              <a:p>
                <a:r>
                  <a:rPr lang="zh-CN" altLang="en-US" sz="2400" b="1" dirty="0">
                    <a:solidFill>
                      <a:schemeClr val="accent2"/>
                    </a:solidFill>
                    <a:cs typeface="+mn-ea"/>
                    <a:sym typeface="+mn-lt"/>
                  </a:rPr>
                  <a:t>标题文本预设</a:t>
                </a:r>
              </a:p>
            </p:txBody>
          </p:sp>
          <p:sp>
            <p:nvSpPr>
              <p:cNvPr id="15" name="矩形 14"/>
              <p:cNvSpPr/>
              <p:nvPr/>
            </p:nvSpPr>
            <p:spPr>
              <a:xfrm>
                <a:off x="9149183" y="2180954"/>
                <a:ext cx="2275409" cy="604673"/>
              </a:xfrm>
              <a:prstGeom prst="rect">
                <a:avLst/>
              </a:prstGeom>
            </p:spPr>
            <p:txBody>
              <a:bodyPr wrap="square" lIns="0" tIns="0" rIns="0" bIns="0" anchor="t" anchorCtr="0">
                <a:normAutofit fontScale="92500" lnSpcReduction="20000"/>
              </a:bodyPr>
              <a:lstStyle/>
              <a:p>
                <a:pPr>
                  <a:lnSpc>
                    <a:spcPct val="120000"/>
                  </a:lnSpc>
                </a:pPr>
                <a:r>
                  <a:rPr lang="zh-CN" altLang="en-US" sz="1400">
                    <a:solidFill>
                      <a:sysClr val="windowText" lastClr="000000"/>
                    </a:solidFill>
                    <a:cs typeface="+mn-ea"/>
                    <a:sym typeface="+mn-lt"/>
                  </a:rPr>
                  <a:t>此部分内容作为文字排版占位显示 </a:t>
                </a:r>
                <a:br>
                  <a:rPr lang="zh-CN" altLang="en-US" sz="1400">
                    <a:solidFill>
                      <a:sysClr val="windowText" lastClr="000000"/>
                    </a:solidFill>
                    <a:cs typeface="+mn-ea"/>
                    <a:sym typeface="+mn-lt"/>
                  </a:rPr>
                </a:br>
                <a:r>
                  <a:rPr lang="zh-CN" altLang="en-US" sz="1400">
                    <a:solidFill>
                      <a:sysClr val="windowText" lastClr="000000"/>
                    </a:solidFill>
                    <a:cs typeface="+mn-ea"/>
                    <a:sym typeface="+mn-lt"/>
                  </a:rPr>
                  <a:t>（建议使用主题字体）</a:t>
                </a:r>
              </a:p>
            </p:txBody>
          </p:sp>
        </p:grpSp>
      </p:grpSp>
      <p:grpSp>
        <p:nvGrpSpPr>
          <p:cNvPr id="41" name="组合 40"/>
          <p:cNvGrpSpPr/>
          <p:nvPr/>
        </p:nvGrpSpPr>
        <p:grpSpPr>
          <a:xfrm>
            <a:off x="873240" y="1844824"/>
            <a:ext cx="6389425" cy="1299053"/>
            <a:chOff x="654929" y="1383618"/>
            <a:chExt cx="4792069" cy="974290"/>
          </a:xfrm>
        </p:grpSpPr>
        <p:grpSp>
          <p:nvGrpSpPr>
            <p:cNvPr id="5" name="组合 4"/>
            <p:cNvGrpSpPr/>
            <p:nvPr/>
          </p:nvGrpSpPr>
          <p:grpSpPr>
            <a:xfrm>
              <a:off x="2579983" y="1383618"/>
              <a:ext cx="2867015" cy="974290"/>
              <a:chOff x="3439978" y="822624"/>
              <a:chExt cx="3822687" cy="1299053"/>
            </a:xfrm>
          </p:grpSpPr>
          <p:sp>
            <p:nvSpPr>
              <p:cNvPr id="26" name="任意多边形: 形状 25"/>
              <p:cNvSpPr/>
              <p:nvPr/>
            </p:nvSpPr>
            <p:spPr bwMode="auto">
              <a:xfrm>
                <a:off x="3878514" y="979837"/>
                <a:ext cx="2788409" cy="810872"/>
              </a:xfrm>
              <a:custGeom>
                <a:avLst/>
                <a:gdLst>
                  <a:gd name="T0" fmla="*/ 337 w 337"/>
                  <a:gd name="T1" fmla="*/ 98 h 98"/>
                  <a:gd name="T2" fmla="*/ 0 w 337"/>
                  <a:gd name="T3" fmla="*/ 98 h 98"/>
                  <a:gd name="T4" fmla="*/ 56 w 337"/>
                  <a:gd name="T5" fmla="*/ 0 h 98"/>
                  <a:gd name="T6" fmla="*/ 337 w 337"/>
                  <a:gd name="T7" fmla="*/ 0 h 98"/>
                  <a:gd name="T8" fmla="*/ 337 w 337"/>
                  <a:gd name="T9" fmla="*/ 98 h 98"/>
                </a:gdLst>
                <a:ahLst/>
                <a:cxnLst>
                  <a:cxn ang="0">
                    <a:pos x="T0" y="T1"/>
                  </a:cxn>
                  <a:cxn ang="0">
                    <a:pos x="T2" y="T3"/>
                  </a:cxn>
                  <a:cxn ang="0">
                    <a:pos x="T4" y="T5"/>
                  </a:cxn>
                  <a:cxn ang="0">
                    <a:pos x="T6" y="T7"/>
                  </a:cxn>
                  <a:cxn ang="0">
                    <a:pos x="T8" y="T9"/>
                  </a:cxn>
                </a:cxnLst>
                <a:rect l="0" t="0" r="r" b="b"/>
                <a:pathLst>
                  <a:path w="337" h="98">
                    <a:moveTo>
                      <a:pt x="337" y="98"/>
                    </a:moveTo>
                    <a:lnTo>
                      <a:pt x="0" y="98"/>
                    </a:lnTo>
                    <a:lnTo>
                      <a:pt x="56" y="0"/>
                    </a:lnTo>
                    <a:lnTo>
                      <a:pt x="337" y="0"/>
                    </a:lnTo>
                    <a:lnTo>
                      <a:pt x="337" y="98"/>
                    </a:lnTo>
                    <a:close/>
                  </a:path>
                </a:pathLst>
              </a:custGeom>
              <a:solidFill>
                <a:schemeClr val="accent1">
                  <a:lumMod val="75000"/>
                </a:schemeClr>
              </a:solidFill>
              <a:ln>
                <a:noFill/>
              </a:ln>
            </p:spPr>
            <p:txBody>
              <a:bodyPr anchor="ctr"/>
              <a:lstStyle/>
              <a:p>
                <a:pPr algn="ctr"/>
                <a:endParaRPr sz="2400">
                  <a:cs typeface="+mn-ea"/>
                  <a:sym typeface="+mn-lt"/>
                </a:endParaRPr>
              </a:p>
            </p:txBody>
          </p:sp>
          <p:sp>
            <p:nvSpPr>
              <p:cNvPr id="27" name="任意多边形: 形状 26"/>
              <p:cNvSpPr/>
              <p:nvPr/>
            </p:nvSpPr>
            <p:spPr bwMode="auto">
              <a:xfrm>
                <a:off x="4639740" y="1600400"/>
                <a:ext cx="2167841" cy="521277"/>
              </a:xfrm>
              <a:custGeom>
                <a:avLst/>
                <a:gdLst>
                  <a:gd name="T0" fmla="*/ 262 w 262"/>
                  <a:gd name="T1" fmla="*/ 63 h 63"/>
                  <a:gd name="T2" fmla="*/ 38 w 262"/>
                  <a:gd name="T3" fmla="*/ 63 h 63"/>
                  <a:gd name="T4" fmla="*/ 0 w 262"/>
                  <a:gd name="T5" fmla="*/ 0 h 63"/>
                  <a:gd name="T6" fmla="*/ 262 w 262"/>
                  <a:gd name="T7" fmla="*/ 0 h 63"/>
                  <a:gd name="T8" fmla="*/ 262 w 262"/>
                  <a:gd name="T9" fmla="*/ 63 h 63"/>
                </a:gdLst>
                <a:ahLst/>
                <a:cxnLst>
                  <a:cxn ang="0">
                    <a:pos x="T0" y="T1"/>
                  </a:cxn>
                  <a:cxn ang="0">
                    <a:pos x="T2" y="T3"/>
                  </a:cxn>
                  <a:cxn ang="0">
                    <a:pos x="T4" y="T5"/>
                  </a:cxn>
                  <a:cxn ang="0">
                    <a:pos x="T6" y="T7"/>
                  </a:cxn>
                  <a:cxn ang="0">
                    <a:pos x="T8" y="T9"/>
                  </a:cxn>
                </a:cxnLst>
                <a:rect l="0" t="0" r="r" b="b"/>
                <a:pathLst>
                  <a:path w="262" h="63">
                    <a:moveTo>
                      <a:pt x="262" y="63"/>
                    </a:moveTo>
                    <a:lnTo>
                      <a:pt x="38" y="63"/>
                    </a:lnTo>
                    <a:lnTo>
                      <a:pt x="0" y="0"/>
                    </a:lnTo>
                    <a:lnTo>
                      <a:pt x="262" y="0"/>
                    </a:lnTo>
                    <a:lnTo>
                      <a:pt x="262" y="63"/>
                    </a:lnTo>
                    <a:close/>
                  </a:path>
                </a:pathLst>
              </a:custGeom>
              <a:solidFill>
                <a:schemeClr val="accent1">
                  <a:lumMod val="75000"/>
                </a:schemeClr>
              </a:solidFill>
              <a:ln>
                <a:noFill/>
              </a:ln>
            </p:spPr>
            <p:txBody>
              <a:bodyPr anchor="ctr"/>
              <a:lstStyle/>
              <a:p>
                <a:pPr algn="ctr"/>
                <a:endParaRPr sz="2400">
                  <a:cs typeface="+mn-ea"/>
                  <a:sym typeface="+mn-lt"/>
                </a:endParaRPr>
              </a:p>
            </p:txBody>
          </p:sp>
          <p:sp>
            <p:nvSpPr>
              <p:cNvPr id="28" name="任意多边形: 形状 27"/>
              <p:cNvSpPr/>
              <p:nvPr/>
            </p:nvSpPr>
            <p:spPr bwMode="auto">
              <a:xfrm>
                <a:off x="5086547" y="1600400"/>
                <a:ext cx="2176118" cy="521277"/>
              </a:xfrm>
              <a:custGeom>
                <a:avLst/>
                <a:gdLst>
                  <a:gd name="T0" fmla="*/ 263 w 263"/>
                  <a:gd name="T1" fmla="*/ 63 h 63"/>
                  <a:gd name="T2" fmla="*/ 38 w 263"/>
                  <a:gd name="T3" fmla="*/ 63 h 63"/>
                  <a:gd name="T4" fmla="*/ 0 w 263"/>
                  <a:gd name="T5" fmla="*/ 0 h 63"/>
                  <a:gd name="T6" fmla="*/ 263 w 263"/>
                  <a:gd name="T7" fmla="*/ 0 h 63"/>
                  <a:gd name="T8" fmla="*/ 263 w 263"/>
                  <a:gd name="T9" fmla="*/ 63 h 63"/>
                </a:gdLst>
                <a:ahLst/>
                <a:cxnLst>
                  <a:cxn ang="0">
                    <a:pos x="T0" y="T1"/>
                  </a:cxn>
                  <a:cxn ang="0">
                    <a:pos x="T2" y="T3"/>
                  </a:cxn>
                  <a:cxn ang="0">
                    <a:pos x="T4" y="T5"/>
                  </a:cxn>
                  <a:cxn ang="0">
                    <a:pos x="T6" y="T7"/>
                  </a:cxn>
                  <a:cxn ang="0">
                    <a:pos x="T8" y="T9"/>
                  </a:cxn>
                </a:cxnLst>
                <a:rect l="0" t="0" r="r" b="b"/>
                <a:pathLst>
                  <a:path w="263" h="63">
                    <a:moveTo>
                      <a:pt x="263" y="63"/>
                    </a:moveTo>
                    <a:lnTo>
                      <a:pt x="38" y="63"/>
                    </a:lnTo>
                    <a:lnTo>
                      <a:pt x="0" y="0"/>
                    </a:lnTo>
                    <a:lnTo>
                      <a:pt x="263" y="0"/>
                    </a:lnTo>
                    <a:lnTo>
                      <a:pt x="263" y="63"/>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anchor="ctr" anchorCtr="1" compatLnSpc="1">
                <a:normAutofit fontScale="85000" lnSpcReduction="10000"/>
              </a:bodyPr>
              <a:lstStyle/>
              <a:p>
                <a:pPr algn="ctr">
                  <a:lnSpc>
                    <a:spcPct val="120000"/>
                  </a:lnSpc>
                </a:pPr>
                <a:r>
                  <a:rPr lang="zh-CN" altLang="en-US" sz="1200">
                    <a:solidFill>
                      <a:schemeClr val="bg1"/>
                    </a:solidFill>
                    <a:cs typeface="+mn-ea"/>
                    <a:sym typeface="+mn-lt"/>
                  </a:rPr>
                  <a:t>此部分内容作为文字排版占位显示</a:t>
                </a:r>
                <a:br>
                  <a:rPr lang="zh-CN" altLang="en-US" sz="1200">
                    <a:solidFill>
                      <a:schemeClr val="bg1"/>
                    </a:solidFill>
                    <a:cs typeface="+mn-ea"/>
                    <a:sym typeface="+mn-lt"/>
                  </a:rPr>
                </a:br>
                <a:r>
                  <a:rPr lang="zh-CN" altLang="en-US" sz="1200">
                    <a:solidFill>
                      <a:schemeClr val="bg1"/>
                    </a:solidFill>
                    <a:cs typeface="+mn-ea"/>
                    <a:sym typeface="+mn-lt"/>
                  </a:rPr>
                  <a:t>（建议使用主题字体）</a:t>
                </a:r>
              </a:p>
            </p:txBody>
          </p:sp>
          <p:sp>
            <p:nvSpPr>
              <p:cNvPr id="29" name="任意多边形: 形状 28"/>
              <p:cNvSpPr/>
              <p:nvPr/>
            </p:nvSpPr>
            <p:spPr bwMode="auto">
              <a:xfrm>
                <a:off x="4465980" y="979837"/>
                <a:ext cx="2796681" cy="537826"/>
              </a:xfrm>
              <a:custGeom>
                <a:avLst/>
                <a:gdLst>
                  <a:gd name="T0" fmla="*/ 338 w 338"/>
                  <a:gd name="T1" fmla="*/ 65 h 65"/>
                  <a:gd name="T2" fmla="*/ 0 w 338"/>
                  <a:gd name="T3" fmla="*/ 65 h 65"/>
                  <a:gd name="T4" fmla="*/ 75 w 338"/>
                  <a:gd name="T5" fmla="*/ 0 h 65"/>
                  <a:gd name="T6" fmla="*/ 338 w 338"/>
                  <a:gd name="T7" fmla="*/ 0 h 65"/>
                  <a:gd name="T8" fmla="*/ 338 w 338"/>
                  <a:gd name="T9" fmla="*/ 65 h 65"/>
                </a:gdLst>
                <a:ahLst/>
                <a:cxnLst>
                  <a:cxn ang="0">
                    <a:pos x="T0" y="T1"/>
                  </a:cxn>
                  <a:cxn ang="0">
                    <a:pos x="T2" y="T3"/>
                  </a:cxn>
                  <a:cxn ang="0">
                    <a:pos x="T4" y="T5"/>
                  </a:cxn>
                  <a:cxn ang="0">
                    <a:pos x="T6" y="T7"/>
                  </a:cxn>
                  <a:cxn ang="0">
                    <a:pos x="T8" y="T9"/>
                  </a:cxn>
                </a:cxnLst>
                <a:rect l="0" t="0" r="r" b="b"/>
                <a:pathLst>
                  <a:path w="338" h="65">
                    <a:moveTo>
                      <a:pt x="338" y="65"/>
                    </a:moveTo>
                    <a:lnTo>
                      <a:pt x="0" y="65"/>
                    </a:lnTo>
                    <a:lnTo>
                      <a:pt x="75" y="0"/>
                    </a:lnTo>
                    <a:lnTo>
                      <a:pt x="338" y="0"/>
                    </a:lnTo>
                    <a:lnTo>
                      <a:pt x="338" y="65"/>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none" lIns="121920" tIns="60960" rIns="121920" bIns="60960" anchor="ctr" anchorCtr="1" compatLnSpc="1">
                <a:normAutofit/>
              </a:bodyPr>
              <a:lstStyle/>
              <a:p>
                <a:pPr algn="ctr"/>
                <a:r>
                  <a:rPr lang="zh-CN" altLang="en-US" sz="1600" b="1">
                    <a:solidFill>
                      <a:schemeClr val="bg1"/>
                    </a:solidFill>
                    <a:cs typeface="+mn-ea"/>
                    <a:sym typeface="+mn-lt"/>
                  </a:rPr>
                  <a:t>标题文本预设</a:t>
                </a:r>
              </a:p>
            </p:txBody>
          </p:sp>
          <p:sp>
            <p:nvSpPr>
              <p:cNvPr id="30" name="椭圆 29"/>
              <p:cNvSpPr/>
              <p:nvPr/>
            </p:nvSpPr>
            <p:spPr bwMode="auto">
              <a:xfrm>
                <a:off x="3439978" y="822624"/>
                <a:ext cx="1133568" cy="1125292"/>
              </a:xfrm>
              <a:prstGeom prst="ellipse">
                <a:avLst/>
              </a:pr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cs typeface="+mn-ea"/>
                  <a:sym typeface="+mn-lt"/>
                </a:endParaRPr>
              </a:p>
            </p:txBody>
          </p:sp>
          <p:sp>
            <p:nvSpPr>
              <p:cNvPr id="31" name="椭圆 30"/>
              <p:cNvSpPr/>
              <p:nvPr/>
            </p:nvSpPr>
            <p:spPr bwMode="auto">
              <a:xfrm>
                <a:off x="3547546" y="930192"/>
                <a:ext cx="901891" cy="89361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anchor="ctr" anchorCtr="1" compatLnSpc="1">
                <a:normAutofit fontScale="85000" lnSpcReduction="10000"/>
              </a:bodyPr>
              <a:lstStyle/>
              <a:p>
                <a:pPr algn="ctr"/>
                <a:r>
                  <a:rPr lang="en-US" altLang="zh-CN" sz="3200">
                    <a:solidFill>
                      <a:schemeClr val="accent1">
                        <a:lumMod val="100000"/>
                      </a:schemeClr>
                    </a:solidFill>
                    <a:cs typeface="+mn-ea"/>
                    <a:sym typeface="+mn-lt"/>
                  </a:rPr>
                  <a:t>01</a:t>
                </a:r>
              </a:p>
            </p:txBody>
          </p:sp>
        </p:grpSp>
        <p:grpSp>
          <p:nvGrpSpPr>
            <p:cNvPr id="8" name="组合 7"/>
            <p:cNvGrpSpPr/>
            <p:nvPr/>
          </p:nvGrpSpPr>
          <p:grpSpPr>
            <a:xfrm>
              <a:off x="654929" y="1566334"/>
              <a:ext cx="1709161" cy="661253"/>
              <a:chOff x="226567" y="1979542"/>
              <a:chExt cx="2278881" cy="881671"/>
            </a:xfrm>
          </p:grpSpPr>
          <p:sp>
            <p:nvSpPr>
              <p:cNvPr id="12" name="文本框 41"/>
              <p:cNvSpPr txBox="1"/>
              <p:nvPr/>
            </p:nvSpPr>
            <p:spPr>
              <a:xfrm>
                <a:off x="226567" y="1979542"/>
                <a:ext cx="2278881" cy="276999"/>
              </a:xfrm>
              <a:prstGeom prst="rect">
                <a:avLst/>
              </a:prstGeom>
              <a:noFill/>
            </p:spPr>
            <p:txBody>
              <a:bodyPr wrap="none" lIns="0" tIns="0" rIns="0" bIns="0">
                <a:normAutofit fontScale="92500" lnSpcReduction="20000"/>
              </a:bodyPr>
              <a:lstStyle/>
              <a:p>
                <a:pPr algn="r"/>
                <a:r>
                  <a:rPr lang="zh-CN" altLang="en-US" sz="2400" b="1" dirty="0">
                    <a:solidFill>
                      <a:schemeClr val="accent1"/>
                    </a:solidFill>
                    <a:cs typeface="+mn-ea"/>
                    <a:sym typeface="+mn-lt"/>
                  </a:rPr>
                  <a:t>标题文本预设</a:t>
                </a:r>
              </a:p>
            </p:txBody>
          </p:sp>
          <p:sp>
            <p:nvSpPr>
              <p:cNvPr id="13" name="矩形 12"/>
              <p:cNvSpPr/>
              <p:nvPr/>
            </p:nvSpPr>
            <p:spPr>
              <a:xfrm>
                <a:off x="226567" y="2256540"/>
                <a:ext cx="2278881" cy="604673"/>
              </a:xfrm>
              <a:prstGeom prst="rect">
                <a:avLst/>
              </a:prstGeom>
            </p:spPr>
            <p:txBody>
              <a:bodyPr wrap="square" lIns="0" tIns="0" rIns="0" bIns="0" anchor="t" anchorCtr="0">
                <a:normAutofit fontScale="92500" lnSpcReduction="20000"/>
              </a:bodyPr>
              <a:lstStyle/>
              <a:p>
                <a:pPr algn="r">
                  <a:lnSpc>
                    <a:spcPct val="120000"/>
                  </a:lnSpc>
                </a:pPr>
                <a:r>
                  <a:rPr lang="zh-CN" altLang="en-US" sz="1400">
                    <a:solidFill>
                      <a:sysClr val="windowText" lastClr="000000"/>
                    </a:solidFill>
                    <a:cs typeface="+mn-ea"/>
                    <a:sym typeface="+mn-lt"/>
                  </a:rPr>
                  <a:t>此部分内容作为文字排版占位显示 </a:t>
                </a:r>
                <a:br>
                  <a:rPr lang="zh-CN" altLang="en-US" sz="1400">
                    <a:solidFill>
                      <a:sysClr val="windowText" lastClr="000000"/>
                    </a:solidFill>
                    <a:cs typeface="+mn-ea"/>
                    <a:sym typeface="+mn-lt"/>
                  </a:rPr>
                </a:br>
                <a:r>
                  <a:rPr lang="zh-CN" altLang="en-US" sz="1400">
                    <a:solidFill>
                      <a:sysClr val="windowText" lastClr="000000"/>
                    </a:solidFill>
                    <a:cs typeface="+mn-ea"/>
                    <a:sym typeface="+mn-lt"/>
                  </a:rPr>
                  <a:t>（建议使用主题字体）</a:t>
                </a:r>
              </a:p>
            </p:txBody>
          </p:sp>
        </p:grpSp>
      </p:grpSp>
      <p:grpSp>
        <p:nvGrpSpPr>
          <p:cNvPr id="2" name="组合 1"/>
          <p:cNvGrpSpPr/>
          <p:nvPr/>
        </p:nvGrpSpPr>
        <p:grpSpPr>
          <a:xfrm>
            <a:off x="909716" y="4459473"/>
            <a:ext cx="6352949" cy="1299052"/>
            <a:chOff x="682287" y="3344604"/>
            <a:chExt cx="4764712" cy="974289"/>
          </a:xfrm>
        </p:grpSpPr>
        <p:grpSp>
          <p:nvGrpSpPr>
            <p:cNvPr id="6" name="组合 5"/>
            <p:cNvGrpSpPr/>
            <p:nvPr/>
          </p:nvGrpSpPr>
          <p:grpSpPr>
            <a:xfrm>
              <a:off x="2592395" y="3344604"/>
              <a:ext cx="2854604" cy="974289"/>
              <a:chOff x="3456527" y="3437273"/>
              <a:chExt cx="3806138" cy="1299052"/>
            </a:xfrm>
          </p:grpSpPr>
          <p:sp>
            <p:nvSpPr>
              <p:cNvPr id="16" name="任意多边形: 形状 15"/>
              <p:cNvSpPr/>
              <p:nvPr/>
            </p:nvSpPr>
            <p:spPr bwMode="auto">
              <a:xfrm>
                <a:off x="3878514" y="3577937"/>
                <a:ext cx="2788409" cy="810872"/>
              </a:xfrm>
              <a:custGeom>
                <a:avLst/>
                <a:gdLst>
                  <a:gd name="T0" fmla="*/ 337 w 337"/>
                  <a:gd name="T1" fmla="*/ 98 h 98"/>
                  <a:gd name="T2" fmla="*/ 0 w 337"/>
                  <a:gd name="T3" fmla="*/ 98 h 98"/>
                  <a:gd name="T4" fmla="*/ 56 w 337"/>
                  <a:gd name="T5" fmla="*/ 0 h 98"/>
                  <a:gd name="T6" fmla="*/ 337 w 337"/>
                  <a:gd name="T7" fmla="*/ 0 h 98"/>
                  <a:gd name="T8" fmla="*/ 337 w 337"/>
                  <a:gd name="T9" fmla="*/ 98 h 98"/>
                </a:gdLst>
                <a:ahLst/>
                <a:cxnLst>
                  <a:cxn ang="0">
                    <a:pos x="T0" y="T1"/>
                  </a:cxn>
                  <a:cxn ang="0">
                    <a:pos x="T2" y="T3"/>
                  </a:cxn>
                  <a:cxn ang="0">
                    <a:pos x="T4" y="T5"/>
                  </a:cxn>
                  <a:cxn ang="0">
                    <a:pos x="T6" y="T7"/>
                  </a:cxn>
                  <a:cxn ang="0">
                    <a:pos x="T8" y="T9"/>
                  </a:cxn>
                </a:cxnLst>
                <a:rect l="0" t="0" r="r" b="b"/>
                <a:pathLst>
                  <a:path w="337" h="98">
                    <a:moveTo>
                      <a:pt x="337" y="98"/>
                    </a:moveTo>
                    <a:lnTo>
                      <a:pt x="0" y="98"/>
                    </a:lnTo>
                    <a:lnTo>
                      <a:pt x="56" y="0"/>
                    </a:lnTo>
                    <a:lnTo>
                      <a:pt x="337" y="0"/>
                    </a:lnTo>
                    <a:lnTo>
                      <a:pt x="337" y="98"/>
                    </a:lnTo>
                    <a:close/>
                  </a:path>
                </a:pathLst>
              </a:custGeom>
              <a:solidFill>
                <a:schemeClr val="accent3">
                  <a:lumMod val="75000"/>
                </a:schemeClr>
              </a:solidFill>
              <a:ln>
                <a:noFill/>
              </a:ln>
            </p:spPr>
            <p:txBody>
              <a:bodyPr anchor="ctr"/>
              <a:lstStyle/>
              <a:p>
                <a:pPr algn="ctr"/>
                <a:endParaRPr sz="2400">
                  <a:cs typeface="+mn-ea"/>
                  <a:sym typeface="+mn-lt"/>
                </a:endParaRPr>
              </a:p>
            </p:txBody>
          </p:sp>
          <p:sp>
            <p:nvSpPr>
              <p:cNvPr id="17" name="任意多边形: 形状 16"/>
              <p:cNvSpPr/>
              <p:nvPr/>
            </p:nvSpPr>
            <p:spPr bwMode="auto">
              <a:xfrm>
                <a:off x="4639740" y="4198499"/>
                <a:ext cx="2167841" cy="537826"/>
              </a:xfrm>
              <a:custGeom>
                <a:avLst/>
                <a:gdLst>
                  <a:gd name="T0" fmla="*/ 262 w 262"/>
                  <a:gd name="T1" fmla="*/ 65 h 65"/>
                  <a:gd name="T2" fmla="*/ 38 w 262"/>
                  <a:gd name="T3" fmla="*/ 65 h 65"/>
                  <a:gd name="T4" fmla="*/ 0 w 262"/>
                  <a:gd name="T5" fmla="*/ 0 h 65"/>
                  <a:gd name="T6" fmla="*/ 262 w 262"/>
                  <a:gd name="T7" fmla="*/ 0 h 65"/>
                  <a:gd name="T8" fmla="*/ 262 w 262"/>
                  <a:gd name="T9" fmla="*/ 65 h 65"/>
                </a:gdLst>
                <a:ahLst/>
                <a:cxnLst>
                  <a:cxn ang="0">
                    <a:pos x="T0" y="T1"/>
                  </a:cxn>
                  <a:cxn ang="0">
                    <a:pos x="T2" y="T3"/>
                  </a:cxn>
                  <a:cxn ang="0">
                    <a:pos x="T4" y="T5"/>
                  </a:cxn>
                  <a:cxn ang="0">
                    <a:pos x="T6" y="T7"/>
                  </a:cxn>
                  <a:cxn ang="0">
                    <a:pos x="T8" y="T9"/>
                  </a:cxn>
                </a:cxnLst>
                <a:rect l="0" t="0" r="r" b="b"/>
                <a:pathLst>
                  <a:path w="262" h="65">
                    <a:moveTo>
                      <a:pt x="262" y="65"/>
                    </a:moveTo>
                    <a:lnTo>
                      <a:pt x="38" y="65"/>
                    </a:lnTo>
                    <a:lnTo>
                      <a:pt x="0" y="0"/>
                    </a:lnTo>
                    <a:lnTo>
                      <a:pt x="262" y="0"/>
                    </a:lnTo>
                    <a:lnTo>
                      <a:pt x="262" y="65"/>
                    </a:lnTo>
                    <a:close/>
                  </a:path>
                </a:pathLst>
              </a:custGeom>
              <a:solidFill>
                <a:schemeClr val="accent3">
                  <a:lumMod val="75000"/>
                </a:schemeClr>
              </a:solidFill>
              <a:ln>
                <a:noFill/>
              </a:ln>
            </p:spPr>
            <p:txBody>
              <a:bodyPr anchor="ctr"/>
              <a:lstStyle/>
              <a:p>
                <a:pPr algn="ctr"/>
                <a:endParaRPr sz="2400">
                  <a:cs typeface="+mn-ea"/>
                  <a:sym typeface="+mn-lt"/>
                </a:endParaRPr>
              </a:p>
            </p:txBody>
          </p:sp>
          <p:sp>
            <p:nvSpPr>
              <p:cNvPr id="18" name="任意多边形: 形状 17"/>
              <p:cNvSpPr/>
              <p:nvPr/>
            </p:nvSpPr>
            <p:spPr bwMode="auto">
              <a:xfrm>
                <a:off x="5086547" y="4198499"/>
                <a:ext cx="2176118" cy="537826"/>
              </a:xfrm>
              <a:custGeom>
                <a:avLst/>
                <a:gdLst>
                  <a:gd name="T0" fmla="*/ 263 w 263"/>
                  <a:gd name="T1" fmla="*/ 65 h 65"/>
                  <a:gd name="T2" fmla="*/ 38 w 263"/>
                  <a:gd name="T3" fmla="*/ 65 h 65"/>
                  <a:gd name="T4" fmla="*/ 0 w 263"/>
                  <a:gd name="T5" fmla="*/ 0 h 65"/>
                  <a:gd name="T6" fmla="*/ 263 w 263"/>
                  <a:gd name="T7" fmla="*/ 0 h 65"/>
                  <a:gd name="T8" fmla="*/ 263 w 263"/>
                  <a:gd name="T9" fmla="*/ 65 h 65"/>
                </a:gdLst>
                <a:ahLst/>
                <a:cxnLst>
                  <a:cxn ang="0">
                    <a:pos x="T0" y="T1"/>
                  </a:cxn>
                  <a:cxn ang="0">
                    <a:pos x="T2" y="T3"/>
                  </a:cxn>
                  <a:cxn ang="0">
                    <a:pos x="T4" y="T5"/>
                  </a:cxn>
                  <a:cxn ang="0">
                    <a:pos x="T6" y="T7"/>
                  </a:cxn>
                  <a:cxn ang="0">
                    <a:pos x="T8" y="T9"/>
                  </a:cxn>
                </a:cxnLst>
                <a:rect l="0" t="0" r="r" b="b"/>
                <a:pathLst>
                  <a:path w="263" h="65">
                    <a:moveTo>
                      <a:pt x="263" y="65"/>
                    </a:moveTo>
                    <a:lnTo>
                      <a:pt x="38" y="65"/>
                    </a:lnTo>
                    <a:lnTo>
                      <a:pt x="0" y="0"/>
                    </a:lnTo>
                    <a:lnTo>
                      <a:pt x="263" y="0"/>
                    </a:lnTo>
                    <a:lnTo>
                      <a:pt x="263" y="65"/>
                    </a:lnTo>
                    <a:close/>
                  </a:path>
                </a:pathLst>
              </a:custGeom>
              <a:solidFill>
                <a:schemeClr val="accent3"/>
              </a:solidFill>
              <a:ln>
                <a:noFill/>
              </a:ln>
            </p:spPr>
            <p:txBody>
              <a:bodyPr vert="horz" wrap="square" lIns="121920" tIns="60960" rIns="121920" bIns="60960" anchor="ctr" anchorCtr="1" compatLnSpc="1">
                <a:normAutofit fontScale="85000" lnSpcReduction="10000"/>
              </a:bodyPr>
              <a:lstStyle/>
              <a:p>
                <a:pPr algn="ctr">
                  <a:lnSpc>
                    <a:spcPct val="120000"/>
                  </a:lnSpc>
                </a:pPr>
                <a:r>
                  <a:rPr lang="zh-CN" altLang="en-US" sz="1200">
                    <a:solidFill>
                      <a:schemeClr val="bg1"/>
                    </a:solidFill>
                    <a:cs typeface="+mn-ea"/>
                    <a:sym typeface="+mn-lt"/>
                  </a:rPr>
                  <a:t>此部分内容作为文字排版占位显示</a:t>
                </a:r>
                <a:br>
                  <a:rPr lang="zh-CN" altLang="en-US" sz="1200">
                    <a:solidFill>
                      <a:schemeClr val="bg1"/>
                    </a:solidFill>
                    <a:cs typeface="+mn-ea"/>
                    <a:sym typeface="+mn-lt"/>
                  </a:rPr>
                </a:br>
                <a:r>
                  <a:rPr lang="zh-CN" altLang="en-US" sz="1200">
                    <a:solidFill>
                      <a:schemeClr val="bg1"/>
                    </a:solidFill>
                    <a:cs typeface="+mn-ea"/>
                    <a:sym typeface="+mn-lt"/>
                  </a:rPr>
                  <a:t>（建议使用主题字体）</a:t>
                </a:r>
              </a:p>
            </p:txBody>
          </p:sp>
          <p:sp>
            <p:nvSpPr>
              <p:cNvPr id="19" name="任意多边形: 形状 18"/>
              <p:cNvSpPr/>
              <p:nvPr/>
            </p:nvSpPr>
            <p:spPr bwMode="auto">
              <a:xfrm>
                <a:off x="4465980" y="3577937"/>
                <a:ext cx="2796681" cy="537826"/>
              </a:xfrm>
              <a:custGeom>
                <a:avLst/>
                <a:gdLst>
                  <a:gd name="T0" fmla="*/ 338 w 338"/>
                  <a:gd name="T1" fmla="*/ 65 h 65"/>
                  <a:gd name="T2" fmla="*/ 0 w 338"/>
                  <a:gd name="T3" fmla="*/ 65 h 65"/>
                  <a:gd name="T4" fmla="*/ 75 w 338"/>
                  <a:gd name="T5" fmla="*/ 0 h 65"/>
                  <a:gd name="T6" fmla="*/ 338 w 338"/>
                  <a:gd name="T7" fmla="*/ 0 h 65"/>
                  <a:gd name="T8" fmla="*/ 338 w 338"/>
                  <a:gd name="T9" fmla="*/ 65 h 65"/>
                </a:gdLst>
                <a:ahLst/>
                <a:cxnLst>
                  <a:cxn ang="0">
                    <a:pos x="T0" y="T1"/>
                  </a:cxn>
                  <a:cxn ang="0">
                    <a:pos x="T2" y="T3"/>
                  </a:cxn>
                  <a:cxn ang="0">
                    <a:pos x="T4" y="T5"/>
                  </a:cxn>
                  <a:cxn ang="0">
                    <a:pos x="T6" y="T7"/>
                  </a:cxn>
                  <a:cxn ang="0">
                    <a:pos x="T8" y="T9"/>
                  </a:cxn>
                </a:cxnLst>
                <a:rect l="0" t="0" r="r" b="b"/>
                <a:pathLst>
                  <a:path w="338" h="65">
                    <a:moveTo>
                      <a:pt x="338" y="65"/>
                    </a:moveTo>
                    <a:lnTo>
                      <a:pt x="0" y="65"/>
                    </a:lnTo>
                    <a:lnTo>
                      <a:pt x="75" y="0"/>
                    </a:lnTo>
                    <a:lnTo>
                      <a:pt x="338" y="0"/>
                    </a:lnTo>
                    <a:lnTo>
                      <a:pt x="338" y="65"/>
                    </a:lnTo>
                    <a:close/>
                  </a:path>
                </a:pathLst>
              </a:custGeom>
              <a:solidFill>
                <a:schemeClr val="accent3"/>
              </a:solidFill>
              <a:ln>
                <a:noFill/>
              </a:ln>
            </p:spPr>
            <p:txBody>
              <a:bodyPr vert="horz" wrap="none" lIns="121920" tIns="60960" rIns="121920" bIns="60960" anchor="ctr" anchorCtr="1" compatLnSpc="1">
                <a:normAutofit/>
              </a:bodyPr>
              <a:lstStyle/>
              <a:p>
                <a:pPr algn="ctr"/>
                <a:r>
                  <a:rPr lang="zh-CN" altLang="en-US" sz="1600" b="1">
                    <a:solidFill>
                      <a:schemeClr val="bg1"/>
                    </a:solidFill>
                    <a:cs typeface="+mn-ea"/>
                    <a:sym typeface="+mn-lt"/>
                  </a:rPr>
                  <a:t>标题文本预设</a:t>
                </a:r>
              </a:p>
            </p:txBody>
          </p:sp>
          <p:sp>
            <p:nvSpPr>
              <p:cNvPr id="20" name="椭圆 19"/>
              <p:cNvSpPr/>
              <p:nvPr/>
            </p:nvSpPr>
            <p:spPr bwMode="auto">
              <a:xfrm>
                <a:off x="3456527" y="3437273"/>
                <a:ext cx="1117020" cy="1108743"/>
              </a:xfrm>
              <a:prstGeom prst="ellipse">
                <a:avLst/>
              </a:prstGeom>
              <a:solidFill>
                <a:schemeClr val="accent3"/>
              </a:solidFill>
              <a:ln>
                <a:noFill/>
              </a:ln>
            </p:spPr>
            <p:txBody>
              <a:bodyPr anchor="ctr"/>
              <a:lstStyle/>
              <a:p>
                <a:pPr algn="ctr"/>
                <a:endParaRPr sz="2400">
                  <a:cs typeface="+mn-ea"/>
                  <a:sym typeface="+mn-lt"/>
                </a:endParaRPr>
              </a:p>
            </p:txBody>
          </p:sp>
          <p:sp>
            <p:nvSpPr>
              <p:cNvPr id="21" name="椭圆 20"/>
              <p:cNvSpPr/>
              <p:nvPr/>
            </p:nvSpPr>
            <p:spPr bwMode="auto">
              <a:xfrm>
                <a:off x="3580642" y="3561388"/>
                <a:ext cx="868794" cy="86051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anchor="ctr" anchorCtr="1" compatLnSpc="1">
                <a:normAutofit fontScale="85000" lnSpcReduction="10000"/>
              </a:bodyPr>
              <a:lstStyle/>
              <a:p>
                <a:pPr algn="ctr"/>
                <a:r>
                  <a:rPr lang="en-US" altLang="zh-CN" sz="3200">
                    <a:solidFill>
                      <a:schemeClr val="accent3">
                        <a:lumMod val="100000"/>
                      </a:schemeClr>
                    </a:solidFill>
                    <a:cs typeface="+mn-ea"/>
                    <a:sym typeface="+mn-lt"/>
                  </a:rPr>
                  <a:t>03</a:t>
                </a:r>
              </a:p>
            </p:txBody>
          </p:sp>
        </p:grpSp>
        <p:grpSp>
          <p:nvGrpSpPr>
            <p:cNvPr id="9" name="组合 8"/>
            <p:cNvGrpSpPr/>
            <p:nvPr/>
          </p:nvGrpSpPr>
          <p:grpSpPr>
            <a:xfrm>
              <a:off x="682287" y="3514909"/>
              <a:ext cx="1681803" cy="661253"/>
              <a:chOff x="226567" y="4072373"/>
              <a:chExt cx="2242404" cy="881671"/>
            </a:xfrm>
          </p:grpSpPr>
          <p:sp>
            <p:nvSpPr>
              <p:cNvPr id="10" name="文本框 43"/>
              <p:cNvSpPr txBox="1"/>
              <p:nvPr/>
            </p:nvSpPr>
            <p:spPr>
              <a:xfrm>
                <a:off x="226567" y="4072373"/>
                <a:ext cx="2242404" cy="276999"/>
              </a:xfrm>
              <a:prstGeom prst="rect">
                <a:avLst/>
              </a:prstGeom>
              <a:noFill/>
            </p:spPr>
            <p:txBody>
              <a:bodyPr wrap="none" lIns="0" tIns="0" rIns="0" bIns="0">
                <a:normAutofit fontScale="92500" lnSpcReduction="20000"/>
              </a:bodyPr>
              <a:lstStyle/>
              <a:p>
                <a:pPr algn="r"/>
                <a:r>
                  <a:rPr lang="zh-CN" altLang="en-US" sz="2400" b="1">
                    <a:solidFill>
                      <a:schemeClr val="accent4"/>
                    </a:solidFill>
                    <a:cs typeface="+mn-ea"/>
                    <a:sym typeface="+mn-lt"/>
                  </a:rPr>
                  <a:t>标题文本预设</a:t>
                </a:r>
              </a:p>
            </p:txBody>
          </p:sp>
          <p:sp>
            <p:nvSpPr>
              <p:cNvPr id="11" name="矩形 10"/>
              <p:cNvSpPr/>
              <p:nvPr/>
            </p:nvSpPr>
            <p:spPr>
              <a:xfrm>
                <a:off x="226567" y="4349371"/>
                <a:ext cx="2242404" cy="604673"/>
              </a:xfrm>
              <a:prstGeom prst="rect">
                <a:avLst/>
              </a:prstGeom>
            </p:spPr>
            <p:txBody>
              <a:bodyPr wrap="square" lIns="0" tIns="0" rIns="0" bIns="0" anchor="t" anchorCtr="0">
                <a:normAutofit fontScale="92500" lnSpcReduction="20000"/>
              </a:bodyPr>
              <a:lstStyle/>
              <a:p>
                <a:pPr algn="r">
                  <a:lnSpc>
                    <a:spcPct val="120000"/>
                  </a:lnSpc>
                </a:pPr>
                <a:r>
                  <a:rPr lang="zh-CN" altLang="en-US" sz="1400">
                    <a:solidFill>
                      <a:sysClr val="windowText" lastClr="000000"/>
                    </a:solidFill>
                    <a:cs typeface="+mn-ea"/>
                    <a:sym typeface="+mn-lt"/>
                  </a:rPr>
                  <a:t>此部分内容作为文字排版占位显示 </a:t>
                </a:r>
                <a:br>
                  <a:rPr lang="zh-CN" altLang="en-US" sz="1400">
                    <a:solidFill>
                      <a:sysClr val="windowText" lastClr="000000"/>
                    </a:solidFill>
                    <a:cs typeface="+mn-ea"/>
                    <a:sym typeface="+mn-lt"/>
                  </a:rPr>
                </a:br>
                <a:r>
                  <a:rPr lang="zh-CN" altLang="en-US" sz="1400">
                    <a:solidFill>
                      <a:sysClr val="windowText" lastClr="000000"/>
                    </a:solidFill>
                    <a:cs typeface="+mn-ea"/>
                    <a:sym typeface="+mn-lt"/>
                  </a:rPr>
                  <a:t>（建议使用主题字体）</a:t>
                </a:r>
              </a:p>
            </p:txBody>
          </p:sp>
        </p:grpSp>
      </p:grpSp>
      <p:sp>
        <p:nvSpPr>
          <p:cNvPr id="38" name="文本框 37">
            <a:extLst>
              <a:ext uri="{FF2B5EF4-FFF2-40B4-BE49-F238E27FC236}">
                <a16:creationId xmlns:a16="http://schemas.microsoft.com/office/drawing/2014/main" id="{B206A2FF-5411-4BF0-AD43-8FC4AE877029}"/>
              </a:ext>
            </a:extLst>
          </p:cNvPr>
          <p:cNvSpPr txBox="1"/>
          <p:nvPr/>
        </p:nvSpPr>
        <p:spPr>
          <a:xfrm>
            <a:off x="792434" y="388144"/>
            <a:ext cx="2077847" cy="400110"/>
          </a:xfrm>
          <a:prstGeom prst="rect">
            <a:avLst/>
          </a:prstGeom>
          <a:noFill/>
        </p:spPr>
        <p:txBody>
          <a:bodyPr wrap="square" rtlCol="0">
            <a:spAutoFit/>
          </a:bodyPr>
          <a:lstStyle/>
          <a:p>
            <a:r>
              <a:rPr lang="zh-CN" altLang="en-US" sz="2000" dirty="0"/>
              <a:t>点击输入标题</a:t>
            </a:r>
          </a:p>
        </p:txBody>
      </p:sp>
    </p:spTree>
    <p:extLst>
      <p:ext uri="{BB962C8B-B14F-4D97-AF65-F5344CB8AC3E}">
        <p14:creationId xmlns:p14="http://schemas.microsoft.com/office/powerpoint/2010/main" val="30708210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1+#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0-#ppt_w/2"/>
                                          </p:val>
                                        </p:tav>
                                        <p:tav tm="100000">
                                          <p:val>
                                            <p:strVal val="#ppt_x"/>
                                          </p:val>
                                        </p:tav>
                                      </p:tavLst>
                                    </p:anim>
                                    <p:anim calcmode="lin" valueType="num">
                                      <p:cBhvr additive="base">
                                        <p:cTn id="13" dur="500" fill="hold"/>
                                        <p:tgtEl>
                                          <p:spTgt spid="4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AFB85617-0878-48F8-9B68-0F3DF4F9B156}"/>
              </a:ext>
            </a:extLst>
          </p:cNvPr>
          <p:cNvGrpSpPr/>
          <p:nvPr/>
        </p:nvGrpSpPr>
        <p:grpSpPr>
          <a:xfrm>
            <a:off x="8832850" y="476250"/>
            <a:ext cx="2951782" cy="2592389"/>
            <a:chOff x="8832850" y="476250"/>
            <a:chExt cx="2951782" cy="2592389"/>
          </a:xfrm>
          <a:solidFill>
            <a:schemeClr val="accent5">
              <a:lumMod val="60000"/>
              <a:lumOff val="40000"/>
            </a:schemeClr>
          </a:solidFill>
        </p:grpSpPr>
        <p:sp>
          <p:nvSpPr>
            <p:cNvPr id="2" name="MH_Other_1">
              <a:extLst>
                <a:ext uri="{FF2B5EF4-FFF2-40B4-BE49-F238E27FC236}">
                  <a16:creationId xmlns:a16="http://schemas.microsoft.com/office/drawing/2014/main" id="{D5492388-965F-4E17-850A-E5EC58555938}"/>
                </a:ext>
              </a:extLst>
            </p:cNvPr>
            <p:cNvSpPr/>
            <p:nvPr>
              <p:custDataLst>
                <p:tags r:id="rId5"/>
              </p:custDataLst>
            </p:nvPr>
          </p:nvSpPr>
          <p:spPr>
            <a:xfrm>
              <a:off x="8832850" y="476250"/>
              <a:ext cx="2951782" cy="25923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77" name="MH_SubTitle_1">
              <a:extLst>
                <a:ext uri="{FF2B5EF4-FFF2-40B4-BE49-F238E27FC236}">
                  <a16:creationId xmlns:a16="http://schemas.microsoft.com/office/drawing/2014/main" id="{584CF87A-BC2E-4737-A921-0ECAC67185AB}"/>
                </a:ext>
              </a:extLst>
            </p:cNvPr>
            <p:cNvSpPr txBox="1">
              <a:spLocks noChangeArrowheads="1"/>
            </p:cNvSpPr>
            <p:nvPr>
              <p:custDataLst>
                <p:tags r:id="rId6"/>
              </p:custDataLst>
            </p:nvPr>
          </p:nvSpPr>
          <p:spPr bwMode="auto">
            <a:xfrm>
              <a:off x="8872538" y="620714"/>
              <a:ext cx="2768078" cy="2035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defRPr/>
              </a:pPr>
              <a:r>
                <a:rPr lang="zh-CN" altLang="en-US" sz="3200" dirty="0">
                  <a:solidFill>
                    <a:srgbClr val="FFFFFF"/>
                  </a:solidFill>
                  <a:latin typeface="+mn-lt"/>
                  <a:ea typeface="+mn-ea"/>
                  <a:cs typeface="Arial" panose="020B0604020202020204" pitchFamily="34" charset="0"/>
                </a:rPr>
                <a:t>点击添加标题</a:t>
              </a:r>
              <a:endParaRPr lang="en-US" altLang="zh-CN" sz="3200" dirty="0">
                <a:solidFill>
                  <a:srgbClr val="FFFFFF"/>
                </a:solidFill>
                <a:latin typeface="+mn-lt"/>
                <a:ea typeface="+mn-ea"/>
                <a:cs typeface="Arial" panose="020B0604020202020204" pitchFamily="34" charset="0"/>
              </a:endParaRPr>
            </a:p>
            <a:p>
              <a:pPr algn="ctr">
                <a:lnSpc>
                  <a:spcPct val="100000"/>
                </a:lnSpc>
                <a:spcBef>
                  <a:spcPct val="0"/>
                </a:spcBef>
                <a:buNone/>
                <a:defRPr/>
              </a:pPr>
              <a:r>
                <a:rPr lang="en-US" altLang="zh-CN" sz="2400" dirty="0">
                  <a:solidFill>
                    <a:srgbClr val="FFFFFF"/>
                  </a:solidFill>
                  <a:latin typeface="+mn-lt"/>
                  <a:ea typeface="+mn-ea"/>
                  <a:cs typeface="Arial" panose="020B0604020202020204" pitchFamily="34" charset="0"/>
                </a:rPr>
                <a:t>Click on add a title</a:t>
              </a:r>
              <a:endParaRPr lang="zh-CN" altLang="en-US" sz="2400" dirty="0">
                <a:solidFill>
                  <a:srgbClr val="FFFFFF"/>
                </a:solidFill>
                <a:latin typeface="+mn-lt"/>
                <a:ea typeface="+mn-ea"/>
                <a:cs typeface="Arial" panose="020B0604020202020204" pitchFamily="34" charset="0"/>
              </a:endParaRPr>
            </a:p>
          </p:txBody>
        </p:sp>
      </p:grpSp>
      <p:sp>
        <p:nvSpPr>
          <p:cNvPr id="8" name="MH_Text_1">
            <a:extLst>
              <a:ext uri="{FF2B5EF4-FFF2-40B4-BE49-F238E27FC236}">
                <a16:creationId xmlns:a16="http://schemas.microsoft.com/office/drawing/2014/main" id="{0773D253-39C0-4822-8004-08E0DAD9F370}"/>
              </a:ext>
            </a:extLst>
          </p:cNvPr>
          <p:cNvSpPr txBox="1">
            <a:spLocks noChangeArrowheads="1"/>
          </p:cNvSpPr>
          <p:nvPr>
            <p:custDataLst>
              <p:tags r:id="rId2"/>
            </p:custDataLst>
          </p:nvPr>
        </p:nvSpPr>
        <p:spPr bwMode="auto">
          <a:xfrm>
            <a:off x="1394708" y="476250"/>
            <a:ext cx="7365118" cy="2305050"/>
          </a:xfrm>
          <a:prstGeom prst="rect">
            <a:avLst/>
          </a:prstGeom>
          <a:noFill/>
          <a:ln>
            <a:noFill/>
          </a:ln>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50000"/>
              </a:lnSpc>
              <a:spcBef>
                <a:spcPts val="600"/>
              </a:spcBef>
              <a:buNone/>
              <a:defRPr/>
            </a:pPr>
            <a:r>
              <a:rPr lang="en-US" altLang="zh-CN" sz="1200" dirty="0">
                <a:solidFill>
                  <a:srgbClr val="3F434F"/>
                </a:solidFill>
                <a:latin typeface="+mn-lt"/>
                <a:ea typeface="+mn-ea"/>
              </a:rPr>
              <a:t>Lorem ipsum dolor sit </a:t>
            </a:r>
            <a:r>
              <a:rPr lang="en-US" altLang="zh-CN" sz="1200" dirty="0" err="1">
                <a:solidFill>
                  <a:srgbClr val="3F434F"/>
                </a:solidFill>
                <a:latin typeface="+mn-lt"/>
                <a:ea typeface="+mn-ea"/>
              </a:rPr>
              <a:t>amet</a:t>
            </a:r>
            <a:r>
              <a:rPr lang="en-US" altLang="zh-CN" sz="1200" dirty="0">
                <a:solidFill>
                  <a:srgbClr val="3F434F"/>
                </a:solidFill>
                <a:latin typeface="+mn-lt"/>
                <a:ea typeface="+mn-ea"/>
              </a:rPr>
              <a:t> </a:t>
            </a:r>
            <a:r>
              <a:rPr lang="en-US" altLang="zh-CN" sz="1200" dirty="0" err="1">
                <a:solidFill>
                  <a:srgbClr val="3F434F"/>
                </a:solidFill>
                <a:latin typeface="+mn-lt"/>
                <a:ea typeface="+mn-ea"/>
              </a:rPr>
              <a:t>consectetur</a:t>
            </a:r>
            <a:r>
              <a:rPr lang="en-US" altLang="zh-CN" sz="1200" dirty="0">
                <a:solidFill>
                  <a:srgbClr val="3F434F"/>
                </a:solidFill>
                <a:latin typeface="+mn-lt"/>
                <a:ea typeface="+mn-ea"/>
              </a:rPr>
              <a:t> </a:t>
            </a:r>
            <a:r>
              <a:rPr lang="en-US" altLang="zh-CN" sz="1200" dirty="0" err="1">
                <a:solidFill>
                  <a:srgbClr val="3F434F"/>
                </a:solidFill>
                <a:latin typeface="+mn-lt"/>
                <a:ea typeface="+mn-ea"/>
              </a:rPr>
              <a:t>adipisicing</a:t>
            </a:r>
            <a:r>
              <a:rPr lang="en-US" altLang="zh-CN" sz="1200" dirty="0">
                <a:solidFill>
                  <a:srgbClr val="3F434F"/>
                </a:solidFill>
                <a:latin typeface="+mn-lt"/>
                <a:ea typeface="+mn-ea"/>
              </a:rPr>
              <a:t> </a:t>
            </a:r>
            <a:r>
              <a:rPr lang="en-US" altLang="zh-CN" sz="1200" dirty="0" err="1">
                <a:solidFill>
                  <a:srgbClr val="3F434F"/>
                </a:solidFill>
                <a:latin typeface="+mn-lt"/>
                <a:ea typeface="+mn-ea"/>
              </a:rPr>
              <a:t>elit</a:t>
            </a:r>
            <a:r>
              <a:rPr lang="en-US" altLang="zh-CN" sz="1200" dirty="0">
                <a:solidFill>
                  <a:srgbClr val="3F434F"/>
                </a:solidFill>
                <a:latin typeface="+mn-lt"/>
                <a:ea typeface="+mn-ea"/>
              </a:rPr>
              <a:t> </a:t>
            </a:r>
            <a:r>
              <a:rPr lang="en-US" altLang="zh-CN" sz="1200" dirty="0" err="1">
                <a:solidFill>
                  <a:srgbClr val="3F434F"/>
                </a:solidFill>
                <a:latin typeface="+mn-lt"/>
                <a:ea typeface="+mn-ea"/>
              </a:rPr>
              <a:t>sed</a:t>
            </a:r>
            <a:r>
              <a:rPr lang="en-US" altLang="zh-CN" sz="1200" dirty="0">
                <a:solidFill>
                  <a:srgbClr val="3F434F"/>
                </a:solidFill>
                <a:latin typeface="+mn-lt"/>
                <a:ea typeface="+mn-ea"/>
              </a:rPr>
              <a:t> do </a:t>
            </a:r>
            <a:r>
              <a:rPr lang="en-US" altLang="zh-CN" sz="1200" dirty="0" err="1">
                <a:solidFill>
                  <a:srgbClr val="3F434F"/>
                </a:solidFill>
                <a:latin typeface="+mn-lt"/>
                <a:ea typeface="+mn-ea"/>
              </a:rPr>
              <a:t>eiusmod</a:t>
            </a:r>
            <a:r>
              <a:rPr lang="en-US" altLang="zh-CN" sz="1200" dirty="0">
                <a:solidFill>
                  <a:srgbClr val="3F434F"/>
                </a:solidFill>
                <a:latin typeface="+mn-lt"/>
                <a:ea typeface="+mn-ea"/>
              </a:rPr>
              <a:t> </a:t>
            </a:r>
            <a:r>
              <a:rPr lang="en-US" altLang="zh-CN" sz="1200" dirty="0" err="1">
                <a:solidFill>
                  <a:srgbClr val="3F434F"/>
                </a:solidFill>
                <a:latin typeface="+mn-lt"/>
                <a:ea typeface="+mn-ea"/>
              </a:rPr>
              <a:t>tempor</a:t>
            </a:r>
            <a:r>
              <a:rPr lang="en-US" altLang="zh-CN" sz="1200" dirty="0">
                <a:solidFill>
                  <a:srgbClr val="3F434F"/>
                </a:solidFill>
                <a:latin typeface="+mn-lt"/>
                <a:ea typeface="+mn-ea"/>
              </a:rPr>
              <a:t> </a:t>
            </a:r>
            <a:r>
              <a:rPr lang="en-US" altLang="zh-CN" sz="1200" dirty="0" err="1">
                <a:solidFill>
                  <a:srgbClr val="3F434F"/>
                </a:solidFill>
                <a:latin typeface="+mn-lt"/>
                <a:ea typeface="+mn-ea"/>
              </a:rPr>
              <a:t>incididunt</a:t>
            </a:r>
            <a:r>
              <a:rPr lang="en-US" altLang="zh-CN" sz="1200" dirty="0">
                <a:solidFill>
                  <a:srgbClr val="3F434F"/>
                </a:solidFill>
                <a:latin typeface="+mn-lt"/>
                <a:ea typeface="+mn-ea"/>
              </a:rPr>
              <a:t> </a:t>
            </a:r>
            <a:r>
              <a:rPr lang="en-US" altLang="zh-CN" sz="1200" dirty="0" err="1">
                <a:solidFill>
                  <a:srgbClr val="3F434F"/>
                </a:solidFill>
                <a:latin typeface="+mn-lt"/>
                <a:ea typeface="+mn-ea"/>
              </a:rPr>
              <a:t>ut</a:t>
            </a:r>
            <a:r>
              <a:rPr lang="en-US" altLang="zh-CN" sz="1200" dirty="0">
                <a:solidFill>
                  <a:srgbClr val="3F434F"/>
                </a:solidFill>
                <a:latin typeface="+mn-lt"/>
                <a:ea typeface="+mn-ea"/>
              </a:rPr>
              <a:t> </a:t>
            </a:r>
            <a:r>
              <a:rPr lang="en-US" altLang="zh-CN" sz="1200" dirty="0" err="1">
                <a:solidFill>
                  <a:srgbClr val="3F434F"/>
                </a:solidFill>
                <a:latin typeface="+mn-lt"/>
                <a:ea typeface="+mn-ea"/>
              </a:rPr>
              <a:t>labore</a:t>
            </a:r>
            <a:r>
              <a:rPr lang="en-US" altLang="zh-CN" sz="1200" dirty="0">
                <a:solidFill>
                  <a:srgbClr val="3F434F"/>
                </a:solidFill>
                <a:latin typeface="+mn-lt"/>
                <a:ea typeface="+mn-ea"/>
              </a:rPr>
              <a:t> et </a:t>
            </a:r>
            <a:r>
              <a:rPr lang="en-US" altLang="zh-CN" sz="1200" dirty="0" err="1">
                <a:solidFill>
                  <a:srgbClr val="3F434F"/>
                </a:solidFill>
                <a:latin typeface="+mn-lt"/>
                <a:ea typeface="+mn-ea"/>
              </a:rPr>
              <a:t>dolore</a:t>
            </a:r>
            <a:r>
              <a:rPr lang="en-US" altLang="zh-CN" sz="1200" dirty="0">
                <a:solidFill>
                  <a:srgbClr val="3F434F"/>
                </a:solidFill>
                <a:latin typeface="+mn-lt"/>
                <a:ea typeface="+mn-ea"/>
              </a:rPr>
              <a:t> magna </a:t>
            </a:r>
            <a:r>
              <a:rPr lang="en-US" altLang="zh-CN" sz="1200" dirty="0" err="1">
                <a:solidFill>
                  <a:srgbClr val="3F434F"/>
                </a:solidFill>
                <a:latin typeface="+mn-lt"/>
                <a:ea typeface="+mn-ea"/>
              </a:rPr>
              <a:t>aliqua</a:t>
            </a:r>
            <a:r>
              <a:rPr lang="en-US" altLang="zh-CN" sz="1200" dirty="0">
                <a:solidFill>
                  <a:srgbClr val="3F434F"/>
                </a:solidFill>
                <a:latin typeface="+mn-lt"/>
                <a:ea typeface="+mn-ea"/>
              </a:rPr>
              <a:t> </a:t>
            </a:r>
            <a:r>
              <a:rPr lang="en-US" altLang="zh-CN" sz="1200" dirty="0" err="1">
                <a:solidFill>
                  <a:srgbClr val="3F434F"/>
                </a:solidFill>
                <a:latin typeface="+mn-lt"/>
                <a:ea typeface="+mn-ea"/>
              </a:rPr>
              <a:t>Ut</a:t>
            </a:r>
            <a:r>
              <a:rPr lang="en-US" altLang="zh-CN" sz="1200" dirty="0">
                <a:solidFill>
                  <a:srgbClr val="3F434F"/>
                </a:solidFill>
                <a:latin typeface="+mn-lt"/>
                <a:ea typeface="+mn-ea"/>
              </a:rPr>
              <a:t> </a:t>
            </a:r>
            <a:r>
              <a:rPr lang="en-US" altLang="zh-CN" sz="1200" dirty="0" err="1">
                <a:solidFill>
                  <a:srgbClr val="3F434F"/>
                </a:solidFill>
                <a:latin typeface="+mn-lt"/>
                <a:ea typeface="+mn-ea"/>
              </a:rPr>
              <a:t>enim</a:t>
            </a:r>
            <a:r>
              <a:rPr lang="en-US" altLang="zh-CN" sz="1200" dirty="0">
                <a:solidFill>
                  <a:srgbClr val="3F434F"/>
                </a:solidFill>
                <a:latin typeface="+mn-lt"/>
                <a:ea typeface="+mn-ea"/>
              </a:rPr>
              <a:t> ad minim </a:t>
            </a:r>
            <a:r>
              <a:rPr lang="en-US" altLang="zh-CN" sz="1200" dirty="0" err="1">
                <a:solidFill>
                  <a:srgbClr val="3F434F"/>
                </a:solidFill>
                <a:latin typeface="+mn-lt"/>
                <a:ea typeface="+mn-ea"/>
              </a:rPr>
              <a:t>veniam</a:t>
            </a:r>
            <a:r>
              <a:rPr lang="en-US" altLang="zh-CN" sz="1200" dirty="0">
                <a:solidFill>
                  <a:srgbClr val="3F434F"/>
                </a:solidFill>
                <a:latin typeface="+mn-lt"/>
                <a:ea typeface="+mn-ea"/>
              </a:rPr>
              <a:t> </a:t>
            </a:r>
            <a:r>
              <a:rPr lang="en-US" altLang="zh-CN" sz="1200" dirty="0" err="1">
                <a:solidFill>
                  <a:srgbClr val="3F434F"/>
                </a:solidFill>
                <a:latin typeface="+mn-lt"/>
                <a:ea typeface="+mn-ea"/>
              </a:rPr>
              <a:t>quis</a:t>
            </a:r>
            <a:r>
              <a:rPr lang="en-US" altLang="zh-CN" sz="1200" dirty="0">
                <a:solidFill>
                  <a:srgbClr val="3F434F"/>
                </a:solidFill>
                <a:latin typeface="+mn-lt"/>
                <a:ea typeface="+mn-ea"/>
              </a:rPr>
              <a:t> </a:t>
            </a:r>
            <a:r>
              <a:rPr lang="en-US" altLang="zh-CN" sz="1200" dirty="0" err="1">
                <a:solidFill>
                  <a:srgbClr val="3F434F"/>
                </a:solidFill>
                <a:latin typeface="+mn-lt"/>
                <a:ea typeface="+mn-ea"/>
              </a:rPr>
              <a:t>nostrud</a:t>
            </a:r>
            <a:r>
              <a:rPr lang="en-US" altLang="zh-CN" sz="1200" dirty="0">
                <a:solidFill>
                  <a:srgbClr val="3F434F"/>
                </a:solidFill>
                <a:latin typeface="+mn-lt"/>
                <a:ea typeface="+mn-ea"/>
              </a:rPr>
              <a:t> exercitation </a:t>
            </a:r>
            <a:r>
              <a:rPr lang="en-US" altLang="zh-CN" sz="1200" dirty="0" err="1">
                <a:solidFill>
                  <a:srgbClr val="3F434F"/>
                </a:solidFill>
                <a:latin typeface="+mn-lt"/>
                <a:ea typeface="+mn-ea"/>
              </a:rPr>
              <a:t>ullamco</a:t>
            </a:r>
            <a:r>
              <a:rPr lang="en-US" altLang="zh-CN" sz="1200" dirty="0">
                <a:solidFill>
                  <a:srgbClr val="3F434F"/>
                </a:solidFill>
                <a:latin typeface="+mn-lt"/>
                <a:ea typeface="+mn-ea"/>
              </a:rPr>
              <a:t> </a:t>
            </a:r>
            <a:r>
              <a:rPr lang="en-US" altLang="zh-CN" sz="1200" dirty="0" err="1">
                <a:solidFill>
                  <a:srgbClr val="3F434F"/>
                </a:solidFill>
                <a:latin typeface="+mn-lt"/>
                <a:ea typeface="+mn-ea"/>
              </a:rPr>
              <a:t>laboris</a:t>
            </a:r>
            <a:r>
              <a:rPr lang="en-US" altLang="zh-CN" sz="1200" dirty="0">
                <a:solidFill>
                  <a:srgbClr val="3F434F"/>
                </a:solidFill>
                <a:latin typeface="+mn-lt"/>
                <a:ea typeface="+mn-ea"/>
              </a:rPr>
              <a:t> nisi </a:t>
            </a:r>
            <a:r>
              <a:rPr lang="en-US" altLang="zh-CN" sz="1200" dirty="0" err="1">
                <a:solidFill>
                  <a:srgbClr val="3F434F"/>
                </a:solidFill>
                <a:latin typeface="+mn-lt"/>
                <a:ea typeface="+mn-ea"/>
              </a:rPr>
              <a:t>ut</a:t>
            </a:r>
            <a:r>
              <a:rPr lang="en-US" altLang="zh-CN" sz="1200" dirty="0">
                <a:solidFill>
                  <a:srgbClr val="3F434F"/>
                </a:solidFill>
                <a:latin typeface="+mn-lt"/>
                <a:ea typeface="+mn-ea"/>
              </a:rPr>
              <a:t> </a:t>
            </a:r>
            <a:r>
              <a:rPr lang="en-US" altLang="zh-CN" sz="1200" dirty="0" err="1">
                <a:solidFill>
                  <a:srgbClr val="3F434F"/>
                </a:solidFill>
                <a:latin typeface="+mn-lt"/>
                <a:ea typeface="+mn-ea"/>
              </a:rPr>
              <a:t>aliquip</a:t>
            </a:r>
            <a:r>
              <a:rPr lang="en-US" altLang="zh-CN" sz="1200" dirty="0">
                <a:solidFill>
                  <a:srgbClr val="3F434F"/>
                </a:solidFill>
                <a:latin typeface="+mn-lt"/>
                <a:ea typeface="+mn-ea"/>
              </a:rPr>
              <a:t> ex </a:t>
            </a:r>
            <a:r>
              <a:rPr lang="en-US" altLang="zh-CN" sz="1200" dirty="0" err="1">
                <a:solidFill>
                  <a:srgbClr val="3F434F"/>
                </a:solidFill>
                <a:latin typeface="+mn-lt"/>
                <a:ea typeface="+mn-ea"/>
              </a:rPr>
              <a:t>ea</a:t>
            </a:r>
            <a:r>
              <a:rPr lang="en-US" altLang="zh-CN" sz="1200" dirty="0">
                <a:solidFill>
                  <a:srgbClr val="3F434F"/>
                </a:solidFill>
                <a:latin typeface="+mn-lt"/>
                <a:ea typeface="+mn-ea"/>
              </a:rPr>
              <a:t> </a:t>
            </a:r>
            <a:r>
              <a:rPr lang="en-US" altLang="zh-CN" sz="1200" dirty="0" err="1">
                <a:solidFill>
                  <a:srgbClr val="3F434F"/>
                </a:solidFill>
                <a:latin typeface="+mn-lt"/>
                <a:ea typeface="+mn-ea"/>
              </a:rPr>
              <a:t>commodo</a:t>
            </a:r>
            <a:r>
              <a:rPr lang="en-US" altLang="zh-CN" sz="1200" dirty="0">
                <a:solidFill>
                  <a:srgbClr val="3F434F"/>
                </a:solidFill>
                <a:latin typeface="+mn-lt"/>
                <a:ea typeface="+mn-ea"/>
              </a:rPr>
              <a:t> </a:t>
            </a:r>
            <a:r>
              <a:rPr lang="en-US" altLang="zh-CN" sz="1200" dirty="0" err="1">
                <a:solidFill>
                  <a:srgbClr val="3F434F"/>
                </a:solidFill>
                <a:latin typeface="+mn-lt"/>
                <a:ea typeface="+mn-ea"/>
              </a:rPr>
              <a:t>consequat</a:t>
            </a:r>
            <a:r>
              <a:rPr lang="en-US" altLang="zh-CN" sz="1200" dirty="0">
                <a:solidFill>
                  <a:srgbClr val="3F434F"/>
                </a:solidFill>
                <a:latin typeface="+mn-lt"/>
                <a:ea typeface="+mn-ea"/>
              </a:rPr>
              <a:t> Duis </a:t>
            </a:r>
            <a:r>
              <a:rPr lang="en-US" altLang="zh-CN" sz="1200" dirty="0" err="1">
                <a:solidFill>
                  <a:srgbClr val="3F434F"/>
                </a:solidFill>
                <a:latin typeface="+mn-lt"/>
                <a:ea typeface="+mn-ea"/>
              </a:rPr>
              <a:t>aute</a:t>
            </a:r>
            <a:r>
              <a:rPr lang="en-US" altLang="zh-CN" sz="1200" dirty="0">
                <a:solidFill>
                  <a:srgbClr val="3F434F"/>
                </a:solidFill>
                <a:latin typeface="+mn-lt"/>
                <a:ea typeface="+mn-ea"/>
              </a:rPr>
              <a:t> </a:t>
            </a:r>
            <a:r>
              <a:rPr lang="en-US" altLang="zh-CN" sz="1200" dirty="0" err="1">
                <a:solidFill>
                  <a:srgbClr val="3F434F"/>
                </a:solidFill>
                <a:latin typeface="+mn-lt"/>
                <a:ea typeface="+mn-ea"/>
              </a:rPr>
              <a:t>irure</a:t>
            </a:r>
            <a:r>
              <a:rPr lang="en-US" altLang="zh-CN" sz="1200" dirty="0">
                <a:solidFill>
                  <a:srgbClr val="3F434F"/>
                </a:solidFill>
                <a:latin typeface="+mn-lt"/>
                <a:ea typeface="+mn-ea"/>
              </a:rPr>
              <a:t> dolor in </a:t>
            </a:r>
            <a:r>
              <a:rPr lang="en-US" altLang="zh-CN" sz="1200" dirty="0" err="1">
                <a:solidFill>
                  <a:srgbClr val="3F434F"/>
                </a:solidFill>
                <a:latin typeface="+mn-lt"/>
                <a:ea typeface="+mn-ea"/>
              </a:rPr>
              <a:t>reprehenderit</a:t>
            </a:r>
            <a:r>
              <a:rPr lang="en-US" altLang="zh-CN" sz="1200" dirty="0">
                <a:solidFill>
                  <a:srgbClr val="3F434F"/>
                </a:solidFill>
                <a:latin typeface="+mn-lt"/>
                <a:ea typeface="+mn-ea"/>
              </a:rPr>
              <a:t> in </a:t>
            </a:r>
            <a:r>
              <a:rPr lang="en-US" altLang="zh-CN" sz="1200" dirty="0" err="1">
                <a:solidFill>
                  <a:srgbClr val="3F434F"/>
                </a:solidFill>
                <a:latin typeface="+mn-lt"/>
                <a:ea typeface="+mn-ea"/>
              </a:rPr>
              <a:t>voluptate</a:t>
            </a:r>
            <a:r>
              <a:rPr lang="en-US" altLang="zh-CN" sz="1200" dirty="0">
                <a:solidFill>
                  <a:srgbClr val="3F434F"/>
                </a:solidFill>
                <a:latin typeface="+mn-lt"/>
                <a:ea typeface="+mn-ea"/>
              </a:rPr>
              <a:t> </a:t>
            </a:r>
            <a:r>
              <a:rPr lang="en-US" altLang="zh-CN" sz="1200" dirty="0" err="1">
                <a:solidFill>
                  <a:srgbClr val="3F434F"/>
                </a:solidFill>
                <a:latin typeface="+mn-lt"/>
                <a:ea typeface="+mn-ea"/>
              </a:rPr>
              <a:t>velit</a:t>
            </a:r>
            <a:r>
              <a:rPr lang="en-US" altLang="zh-CN" sz="1200" dirty="0">
                <a:solidFill>
                  <a:srgbClr val="3F434F"/>
                </a:solidFill>
                <a:latin typeface="+mn-lt"/>
                <a:ea typeface="+mn-ea"/>
              </a:rPr>
              <a:t> </a:t>
            </a:r>
            <a:r>
              <a:rPr lang="en-US" altLang="zh-CN" sz="1200" dirty="0" err="1">
                <a:solidFill>
                  <a:srgbClr val="3F434F"/>
                </a:solidFill>
                <a:latin typeface="+mn-lt"/>
                <a:ea typeface="+mn-ea"/>
              </a:rPr>
              <a:t>esse</a:t>
            </a:r>
            <a:r>
              <a:rPr lang="en-US" altLang="zh-CN" sz="1200" dirty="0">
                <a:solidFill>
                  <a:srgbClr val="3F434F"/>
                </a:solidFill>
                <a:latin typeface="+mn-lt"/>
                <a:ea typeface="+mn-ea"/>
              </a:rPr>
              <a:t> </a:t>
            </a:r>
            <a:r>
              <a:rPr lang="en-US" altLang="zh-CN" sz="1200" dirty="0" err="1">
                <a:solidFill>
                  <a:srgbClr val="3F434F"/>
                </a:solidFill>
                <a:latin typeface="+mn-lt"/>
                <a:ea typeface="+mn-ea"/>
              </a:rPr>
              <a:t>cillum</a:t>
            </a:r>
            <a:r>
              <a:rPr lang="en-US" altLang="zh-CN" sz="1200" dirty="0">
                <a:solidFill>
                  <a:srgbClr val="3F434F"/>
                </a:solidFill>
                <a:latin typeface="+mn-lt"/>
                <a:ea typeface="+mn-ea"/>
              </a:rPr>
              <a:t> </a:t>
            </a:r>
            <a:r>
              <a:rPr lang="en-US" altLang="zh-CN" sz="1200" dirty="0" err="1">
                <a:solidFill>
                  <a:srgbClr val="3F434F"/>
                </a:solidFill>
                <a:latin typeface="+mn-lt"/>
                <a:ea typeface="+mn-ea"/>
              </a:rPr>
              <a:t>dolore</a:t>
            </a:r>
            <a:r>
              <a:rPr lang="en-US" altLang="zh-CN" sz="1200" dirty="0">
                <a:solidFill>
                  <a:srgbClr val="3F434F"/>
                </a:solidFill>
                <a:latin typeface="+mn-lt"/>
                <a:ea typeface="+mn-ea"/>
              </a:rPr>
              <a:t> </a:t>
            </a:r>
            <a:r>
              <a:rPr lang="en-US" altLang="zh-CN" sz="1200" dirty="0" err="1">
                <a:solidFill>
                  <a:srgbClr val="3F434F"/>
                </a:solidFill>
                <a:latin typeface="+mn-lt"/>
                <a:ea typeface="+mn-ea"/>
              </a:rPr>
              <a:t>eu</a:t>
            </a:r>
            <a:r>
              <a:rPr lang="en-US" altLang="zh-CN" sz="1200" dirty="0">
                <a:solidFill>
                  <a:srgbClr val="3F434F"/>
                </a:solidFill>
                <a:latin typeface="+mn-lt"/>
                <a:ea typeface="+mn-ea"/>
              </a:rPr>
              <a:t> </a:t>
            </a:r>
            <a:r>
              <a:rPr lang="en-US" altLang="zh-CN" sz="1200" dirty="0" err="1">
                <a:solidFill>
                  <a:srgbClr val="3F434F"/>
                </a:solidFill>
                <a:latin typeface="+mn-lt"/>
                <a:ea typeface="+mn-ea"/>
              </a:rPr>
              <a:t>fugiat</a:t>
            </a:r>
            <a:r>
              <a:rPr lang="en-US" altLang="zh-CN" sz="1200" dirty="0">
                <a:solidFill>
                  <a:srgbClr val="3F434F"/>
                </a:solidFill>
                <a:latin typeface="+mn-lt"/>
                <a:ea typeface="+mn-ea"/>
              </a:rPr>
              <a:t> </a:t>
            </a:r>
            <a:r>
              <a:rPr lang="en-US" altLang="zh-CN" sz="1200" dirty="0" err="1">
                <a:solidFill>
                  <a:srgbClr val="3F434F"/>
                </a:solidFill>
                <a:latin typeface="+mn-lt"/>
                <a:ea typeface="+mn-ea"/>
              </a:rPr>
              <a:t>nulla</a:t>
            </a:r>
            <a:r>
              <a:rPr lang="en-US" altLang="zh-CN" sz="1200" dirty="0">
                <a:solidFill>
                  <a:srgbClr val="3F434F"/>
                </a:solidFill>
                <a:latin typeface="+mn-lt"/>
                <a:ea typeface="+mn-ea"/>
              </a:rPr>
              <a:t> </a:t>
            </a:r>
            <a:r>
              <a:rPr lang="en-US" altLang="zh-CN" sz="1200" dirty="0" err="1">
                <a:solidFill>
                  <a:srgbClr val="3F434F"/>
                </a:solidFill>
                <a:latin typeface="+mn-lt"/>
                <a:ea typeface="+mn-ea"/>
              </a:rPr>
              <a:t>pariatur</a:t>
            </a:r>
            <a:r>
              <a:rPr lang="en-US" altLang="zh-CN" sz="1200" dirty="0">
                <a:solidFill>
                  <a:srgbClr val="3F434F"/>
                </a:solidFill>
                <a:latin typeface="+mn-lt"/>
                <a:ea typeface="+mn-ea"/>
              </a:rPr>
              <a:t> </a:t>
            </a:r>
            <a:r>
              <a:rPr lang="en-US" altLang="zh-CN" sz="1200" dirty="0" err="1">
                <a:solidFill>
                  <a:srgbClr val="3F434F"/>
                </a:solidFill>
                <a:latin typeface="+mn-lt"/>
                <a:ea typeface="+mn-ea"/>
              </a:rPr>
              <a:t>Excepteur</a:t>
            </a:r>
            <a:r>
              <a:rPr lang="en-US" altLang="zh-CN" sz="1200" dirty="0">
                <a:solidFill>
                  <a:srgbClr val="3F434F"/>
                </a:solidFill>
                <a:latin typeface="+mn-lt"/>
                <a:ea typeface="+mn-ea"/>
              </a:rPr>
              <a:t> </a:t>
            </a:r>
            <a:r>
              <a:rPr lang="en-US" altLang="zh-CN" sz="1200" dirty="0" err="1">
                <a:solidFill>
                  <a:srgbClr val="3F434F"/>
                </a:solidFill>
                <a:latin typeface="+mn-lt"/>
                <a:ea typeface="+mn-ea"/>
              </a:rPr>
              <a:t>sint</a:t>
            </a:r>
            <a:r>
              <a:rPr lang="en-US" altLang="zh-CN" sz="1200" dirty="0">
                <a:solidFill>
                  <a:srgbClr val="3F434F"/>
                </a:solidFill>
                <a:latin typeface="+mn-lt"/>
                <a:ea typeface="+mn-ea"/>
              </a:rPr>
              <a:t> </a:t>
            </a:r>
            <a:r>
              <a:rPr lang="en-US" altLang="zh-CN" sz="1200" dirty="0" err="1">
                <a:solidFill>
                  <a:srgbClr val="3F434F"/>
                </a:solidFill>
                <a:latin typeface="+mn-lt"/>
                <a:ea typeface="+mn-ea"/>
              </a:rPr>
              <a:t>occaecat</a:t>
            </a:r>
            <a:r>
              <a:rPr lang="en-US" altLang="zh-CN" sz="1200" dirty="0">
                <a:solidFill>
                  <a:srgbClr val="3F434F"/>
                </a:solidFill>
                <a:latin typeface="+mn-lt"/>
                <a:ea typeface="+mn-ea"/>
              </a:rPr>
              <a:t> </a:t>
            </a:r>
            <a:r>
              <a:rPr lang="en-US" altLang="zh-CN" sz="1200" dirty="0" err="1">
                <a:solidFill>
                  <a:srgbClr val="3F434F"/>
                </a:solidFill>
                <a:latin typeface="+mn-lt"/>
                <a:ea typeface="+mn-ea"/>
              </a:rPr>
              <a:t>cupidatat</a:t>
            </a:r>
            <a:r>
              <a:rPr lang="en-US" altLang="zh-CN" sz="1200" dirty="0">
                <a:solidFill>
                  <a:srgbClr val="3F434F"/>
                </a:solidFill>
                <a:latin typeface="+mn-lt"/>
                <a:ea typeface="+mn-ea"/>
              </a:rPr>
              <a:t> non </a:t>
            </a:r>
            <a:r>
              <a:rPr lang="en-US" altLang="zh-CN" sz="1200" dirty="0" err="1">
                <a:solidFill>
                  <a:srgbClr val="3F434F"/>
                </a:solidFill>
                <a:latin typeface="+mn-lt"/>
                <a:ea typeface="+mn-ea"/>
              </a:rPr>
              <a:t>proident</a:t>
            </a:r>
            <a:r>
              <a:rPr lang="en-US" altLang="zh-CN" sz="1200" dirty="0">
                <a:solidFill>
                  <a:srgbClr val="3F434F"/>
                </a:solidFill>
                <a:latin typeface="+mn-lt"/>
                <a:ea typeface="+mn-ea"/>
              </a:rPr>
              <a:t> </a:t>
            </a:r>
            <a:r>
              <a:rPr lang="en-US" altLang="zh-CN" sz="1200" dirty="0" err="1">
                <a:solidFill>
                  <a:srgbClr val="3F434F"/>
                </a:solidFill>
                <a:latin typeface="+mn-lt"/>
                <a:ea typeface="+mn-ea"/>
              </a:rPr>
              <a:t>sunt</a:t>
            </a:r>
            <a:r>
              <a:rPr lang="en-US" altLang="zh-CN" sz="1200" dirty="0">
                <a:solidFill>
                  <a:srgbClr val="3F434F"/>
                </a:solidFill>
                <a:latin typeface="+mn-lt"/>
                <a:ea typeface="+mn-ea"/>
              </a:rPr>
              <a:t> in culpa qui </a:t>
            </a:r>
            <a:r>
              <a:rPr lang="en-US" altLang="zh-CN" sz="1200" dirty="0" err="1">
                <a:solidFill>
                  <a:srgbClr val="3F434F"/>
                </a:solidFill>
                <a:latin typeface="+mn-lt"/>
                <a:ea typeface="+mn-ea"/>
              </a:rPr>
              <a:t>officia</a:t>
            </a:r>
            <a:r>
              <a:rPr lang="en-US" altLang="zh-CN" sz="1200" dirty="0">
                <a:solidFill>
                  <a:srgbClr val="3F434F"/>
                </a:solidFill>
                <a:latin typeface="+mn-lt"/>
                <a:ea typeface="+mn-ea"/>
              </a:rPr>
              <a:t> </a:t>
            </a:r>
            <a:r>
              <a:rPr lang="en-US" altLang="zh-CN" sz="1200" dirty="0" err="1">
                <a:solidFill>
                  <a:srgbClr val="3F434F"/>
                </a:solidFill>
                <a:latin typeface="+mn-lt"/>
                <a:ea typeface="+mn-ea"/>
              </a:rPr>
              <a:t>deserunt</a:t>
            </a:r>
            <a:r>
              <a:rPr lang="en-US" altLang="zh-CN" sz="1200" dirty="0">
                <a:solidFill>
                  <a:srgbClr val="3F434F"/>
                </a:solidFill>
                <a:latin typeface="+mn-lt"/>
                <a:ea typeface="+mn-ea"/>
              </a:rPr>
              <a:t> </a:t>
            </a:r>
            <a:r>
              <a:rPr lang="en-US" altLang="zh-CN" sz="1200" dirty="0" err="1">
                <a:solidFill>
                  <a:srgbClr val="3F434F"/>
                </a:solidFill>
                <a:latin typeface="+mn-lt"/>
                <a:ea typeface="+mn-ea"/>
              </a:rPr>
              <a:t>mollit</a:t>
            </a:r>
            <a:r>
              <a:rPr lang="en-US" altLang="zh-CN" sz="1200" dirty="0">
                <a:solidFill>
                  <a:srgbClr val="3F434F"/>
                </a:solidFill>
                <a:latin typeface="+mn-lt"/>
                <a:ea typeface="+mn-ea"/>
              </a:rPr>
              <a:t> </a:t>
            </a:r>
            <a:r>
              <a:rPr lang="en-US" altLang="zh-CN" sz="1200" dirty="0" err="1">
                <a:solidFill>
                  <a:srgbClr val="3F434F"/>
                </a:solidFill>
                <a:latin typeface="+mn-lt"/>
                <a:ea typeface="+mn-ea"/>
              </a:rPr>
              <a:t>anim</a:t>
            </a:r>
            <a:r>
              <a:rPr lang="en-US" altLang="zh-CN" sz="1200" dirty="0">
                <a:solidFill>
                  <a:srgbClr val="3F434F"/>
                </a:solidFill>
                <a:latin typeface="+mn-lt"/>
                <a:ea typeface="+mn-ea"/>
              </a:rPr>
              <a:t> id </a:t>
            </a:r>
            <a:r>
              <a:rPr lang="en-US" altLang="zh-CN" sz="1200" dirty="0" err="1">
                <a:solidFill>
                  <a:srgbClr val="3F434F"/>
                </a:solidFill>
                <a:latin typeface="+mn-lt"/>
                <a:ea typeface="+mn-ea"/>
              </a:rPr>
              <a:t>est</a:t>
            </a:r>
            <a:r>
              <a:rPr lang="en-US" altLang="zh-CN" sz="1200" dirty="0">
                <a:solidFill>
                  <a:srgbClr val="3F434F"/>
                </a:solidFill>
                <a:latin typeface="+mn-lt"/>
                <a:ea typeface="+mn-ea"/>
              </a:rPr>
              <a:t> </a:t>
            </a:r>
            <a:r>
              <a:rPr lang="en-US" altLang="zh-CN" sz="1200" dirty="0" err="1">
                <a:solidFill>
                  <a:srgbClr val="3F434F"/>
                </a:solidFill>
                <a:latin typeface="+mn-lt"/>
                <a:ea typeface="+mn-ea"/>
              </a:rPr>
              <a:t>laborum</a:t>
            </a:r>
            <a:r>
              <a:rPr lang="en-US" altLang="zh-CN" sz="1200" dirty="0">
                <a:solidFill>
                  <a:srgbClr val="3F434F"/>
                </a:solidFill>
                <a:latin typeface="+mn-lt"/>
                <a:ea typeface="+mn-ea"/>
              </a:rPr>
              <a:t> .</a:t>
            </a:r>
            <a:endParaRPr lang="zh-CN" altLang="en-US" sz="1200" dirty="0">
              <a:solidFill>
                <a:srgbClr val="3F434F"/>
              </a:solidFill>
              <a:latin typeface="+mn-lt"/>
              <a:ea typeface="+mn-ea"/>
            </a:endParaRPr>
          </a:p>
        </p:txBody>
      </p:sp>
      <p:sp>
        <p:nvSpPr>
          <p:cNvPr id="7" name="MH_Other_1">
            <a:extLst>
              <a:ext uri="{FF2B5EF4-FFF2-40B4-BE49-F238E27FC236}">
                <a16:creationId xmlns:a16="http://schemas.microsoft.com/office/drawing/2014/main" id="{5E0473F5-50A7-4F59-BB2D-0A40734CDFF0}"/>
              </a:ext>
            </a:extLst>
          </p:cNvPr>
          <p:cNvSpPr/>
          <p:nvPr>
            <p:custDataLst>
              <p:tags r:id="rId3"/>
            </p:custDataLst>
          </p:nvPr>
        </p:nvSpPr>
        <p:spPr>
          <a:xfrm>
            <a:off x="8837042" y="3068639"/>
            <a:ext cx="2951782" cy="3240087"/>
          </a:xfrm>
          <a:prstGeom prst="rect">
            <a:avLst/>
          </a:prstGeom>
          <a:blipFill dpi="0" rotWithShape="1">
            <a:blip r:embed="rId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Picture_1">
            <a:extLst>
              <a:ext uri="{FF2B5EF4-FFF2-40B4-BE49-F238E27FC236}">
                <a16:creationId xmlns:a16="http://schemas.microsoft.com/office/drawing/2014/main" id="{0A73FE63-5D07-4FB4-8BC0-D10A8044894E}"/>
              </a:ext>
            </a:extLst>
          </p:cNvPr>
          <p:cNvSpPr/>
          <p:nvPr>
            <p:custDataLst>
              <p:tags r:id="rId4"/>
            </p:custDataLst>
          </p:nvPr>
        </p:nvSpPr>
        <p:spPr>
          <a:xfrm>
            <a:off x="766763" y="3068639"/>
            <a:ext cx="7767637" cy="3240087"/>
          </a:xfrm>
          <a:prstGeom prst="rect">
            <a:avLst/>
          </a:prstGeom>
          <a:blipFill dpi="0" rotWithShape="1">
            <a:blip r:embed="rId1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ustDataLst>
      <p:tags r:id="rId1"/>
    </p:custDataLst>
    <p:extLst>
      <p:ext uri="{BB962C8B-B14F-4D97-AF65-F5344CB8AC3E}">
        <p14:creationId xmlns:p14="http://schemas.microsoft.com/office/powerpoint/2010/main" val="41791447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100000">
                                          <p:val>
                                            <p:strVal val="#ppt_x"/>
                                          </p:val>
                                        </p:tav>
                                      </p:tavLst>
                                    </p:anim>
                                    <p:anim calcmode="lin" valueType="num">
                                      <p:cBhvr>
                                        <p:cTn id="8" dur="500" fill="hold"/>
                                        <p:tgtEl>
                                          <p:spTgt spid="15"/>
                                        </p:tgtEl>
                                        <p:attrNameLst>
                                          <p:attrName>ppt_y</p:attrName>
                                        </p:attrNameLst>
                                      </p:cBhvr>
                                      <p:tavLst>
                                        <p:tav tm="0">
                                          <p:val>
                                            <p:strVal val="#ppt_y-#ppt_h/2"/>
                                          </p:val>
                                        </p:tav>
                                        <p:tav tm="100000">
                                          <p:val>
                                            <p:strVal val="#ppt_y"/>
                                          </p:val>
                                        </p:tav>
                                      </p:tavLst>
                                    </p:anim>
                                    <p:anim calcmode="lin" valueType="num">
                                      <p:cBhvr>
                                        <p:cTn id="9" dur="500" fill="hold"/>
                                        <p:tgtEl>
                                          <p:spTgt spid="15"/>
                                        </p:tgtEl>
                                        <p:attrNameLst>
                                          <p:attrName>ppt_w</p:attrName>
                                        </p:attrNameLst>
                                      </p:cBhvr>
                                      <p:tavLst>
                                        <p:tav tm="0">
                                          <p:val>
                                            <p:strVal val="#ppt_w"/>
                                          </p:val>
                                        </p:tav>
                                        <p:tav tm="100000">
                                          <p:val>
                                            <p:strVal val="#ppt_w"/>
                                          </p:val>
                                        </p:tav>
                                      </p:tavLst>
                                    </p:anim>
                                    <p:anim calcmode="lin" valueType="num">
                                      <p:cBhvr>
                                        <p:cTn id="10" dur="500" fill="hold"/>
                                        <p:tgtEl>
                                          <p:spTgt spid="15"/>
                                        </p:tgtEl>
                                        <p:attrNameLst>
                                          <p:attrName>ppt_h</p:attrName>
                                        </p:attrNameLst>
                                      </p:cBhvr>
                                      <p:tavLst>
                                        <p:tav tm="0">
                                          <p:val>
                                            <p:fltVal val="0"/>
                                          </p:val>
                                        </p:tav>
                                        <p:tav tm="100000">
                                          <p:val>
                                            <p:strVal val="#ppt_h"/>
                                          </p:val>
                                        </p:tav>
                                      </p:tavLst>
                                    </p:anim>
                                  </p:childTnLst>
                                </p:cTn>
                              </p:par>
                              <p:par>
                                <p:cTn id="11" presetID="17"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ppt_h/2"/>
                                          </p:val>
                                        </p:tav>
                                        <p:tav tm="100000">
                                          <p:val>
                                            <p:strVal val="#ppt_y"/>
                                          </p:val>
                                        </p:tav>
                                      </p:tavLst>
                                    </p:anim>
                                    <p:anim calcmode="lin" valueType="num">
                                      <p:cBhvr>
                                        <p:cTn id="15" dur="500" fill="hold"/>
                                        <p:tgtEl>
                                          <p:spTgt spid="7"/>
                                        </p:tgtEl>
                                        <p:attrNameLst>
                                          <p:attrName>ppt_w</p:attrName>
                                        </p:attrNameLst>
                                      </p:cBhvr>
                                      <p:tavLst>
                                        <p:tav tm="0">
                                          <p:val>
                                            <p:strVal val="#ppt_w"/>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56623" y="2374434"/>
            <a:ext cx="3548037" cy="3070791"/>
            <a:chOff x="492467" y="1780825"/>
            <a:chExt cx="2661028" cy="2303093"/>
          </a:xfrm>
        </p:grpSpPr>
        <p:sp>
          <p:nvSpPr>
            <p:cNvPr id="4" name="矩形 3"/>
            <p:cNvSpPr/>
            <p:nvPr/>
          </p:nvSpPr>
          <p:spPr>
            <a:xfrm>
              <a:off x="969944" y="2139864"/>
              <a:ext cx="677552" cy="911956"/>
            </a:xfrm>
            <a:prstGeom prst="rect">
              <a:avLst/>
            </a:prstGeom>
            <a:solidFill>
              <a:schemeClr val="bg1">
                <a:lumMod val="50000"/>
              </a:schemeClr>
            </a:solidFill>
            <a:ln w="12700" cap="flat">
              <a:noFill/>
              <a:miter lim="400000"/>
            </a:ln>
            <a:effectLst/>
          </p:spPr>
          <p:txBody>
            <a:bodyPr anchor="ctr"/>
            <a:lstStyle/>
            <a:p>
              <a:pPr algn="ctr"/>
              <a:endParaRPr sz="2400" dirty="0">
                <a:cs typeface="+mn-ea"/>
                <a:sym typeface="+mn-lt"/>
              </a:endParaRPr>
            </a:p>
          </p:txBody>
        </p:sp>
        <p:sp>
          <p:nvSpPr>
            <p:cNvPr id="5" name="椭圆 4"/>
            <p:cNvSpPr/>
            <p:nvPr/>
          </p:nvSpPr>
          <p:spPr>
            <a:xfrm>
              <a:off x="918243" y="2273479"/>
              <a:ext cx="780956" cy="780956"/>
            </a:xfrm>
            <a:prstGeom prst="ellipse">
              <a:avLst/>
            </a:prstGeom>
            <a:solidFill>
              <a:schemeClr val="accent1">
                <a:lumMod val="100000"/>
              </a:schemeClr>
            </a:solidFill>
            <a:ln w="12700" cap="flat">
              <a:noFill/>
              <a:miter lim="400000"/>
            </a:ln>
            <a:effectLst/>
          </p:spPr>
          <p:txBody>
            <a:bodyPr anchor="ctr"/>
            <a:lstStyle/>
            <a:p>
              <a:pPr algn="ctr"/>
              <a:endParaRPr sz="2400">
                <a:cs typeface="+mn-ea"/>
                <a:sym typeface="+mn-lt"/>
              </a:endParaRPr>
            </a:p>
          </p:txBody>
        </p:sp>
        <p:sp>
          <p:nvSpPr>
            <p:cNvPr id="6" name="任意多边形: 形状 5"/>
            <p:cNvSpPr/>
            <p:nvPr/>
          </p:nvSpPr>
          <p:spPr>
            <a:xfrm>
              <a:off x="1175644" y="2515086"/>
              <a:ext cx="266153" cy="272360"/>
            </a:xfrm>
            <a:custGeom>
              <a:avLst/>
              <a:gdLst/>
              <a:ahLst/>
              <a:cxnLst>
                <a:cxn ang="0">
                  <a:pos x="wd2" y="hd2"/>
                </a:cxn>
                <a:cxn ang="5400000">
                  <a:pos x="wd2" y="hd2"/>
                </a:cxn>
                <a:cxn ang="10800000">
                  <a:pos x="wd2" y="hd2"/>
                </a:cxn>
                <a:cxn ang="16200000">
                  <a:pos x="wd2" y="hd2"/>
                </a:cxn>
              </a:cxnLst>
              <a:rect l="0" t="0" r="r" b="b"/>
              <a:pathLst>
                <a:path w="20431" h="20433" extrusionOk="0">
                  <a:moveTo>
                    <a:pt x="14102" y="6331"/>
                  </a:moveTo>
                  <a:cubicBezTo>
                    <a:pt x="13391" y="5619"/>
                    <a:pt x="13391" y="4469"/>
                    <a:pt x="14102" y="3759"/>
                  </a:cubicBezTo>
                  <a:cubicBezTo>
                    <a:pt x="14812" y="3049"/>
                    <a:pt x="15965" y="3049"/>
                    <a:pt x="16674" y="3759"/>
                  </a:cubicBezTo>
                  <a:cubicBezTo>
                    <a:pt x="17385" y="4469"/>
                    <a:pt x="17385" y="5619"/>
                    <a:pt x="16674" y="6331"/>
                  </a:cubicBezTo>
                  <a:cubicBezTo>
                    <a:pt x="15965" y="7041"/>
                    <a:pt x="14812" y="7041"/>
                    <a:pt x="14102" y="6331"/>
                  </a:cubicBezTo>
                  <a:close/>
                  <a:moveTo>
                    <a:pt x="12904" y="13199"/>
                  </a:moveTo>
                  <a:cubicBezTo>
                    <a:pt x="12904" y="13199"/>
                    <a:pt x="21289" y="7286"/>
                    <a:pt x="20359" y="518"/>
                  </a:cubicBezTo>
                  <a:cubicBezTo>
                    <a:pt x="20339" y="369"/>
                    <a:pt x="20289" y="271"/>
                    <a:pt x="20226" y="206"/>
                  </a:cubicBezTo>
                  <a:cubicBezTo>
                    <a:pt x="20162" y="145"/>
                    <a:pt x="20065" y="93"/>
                    <a:pt x="19914" y="72"/>
                  </a:cubicBezTo>
                  <a:cubicBezTo>
                    <a:pt x="13147" y="-856"/>
                    <a:pt x="7233" y="7529"/>
                    <a:pt x="7233" y="7529"/>
                  </a:cubicBezTo>
                  <a:cubicBezTo>
                    <a:pt x="2104" y="6928"/>
                    <a:pt x="2478" y="7929"/>
                    <a:pt x="137" y="13421"/>
                  </a:cubicBezTo>
                  <a:cubicBezTo>
                    <a:pt x="-311" y="14470"/>
                    <a:pt x="416" y="14829"/>
                    <a:pt x="1211" y="14536"/>
                  </a:cubicBezTo>
                  <a:cubicBezTo>
                    <a:pt x="2006" y="14242"/>
                    <a:pt x="3764" y="13593"/>
                    <a:pt x="3764" y="13593"/>
                  </a:cubicBezTo>
                  <a:lnTo>
                    <a:pt x="6840" y="16669"/>
                  </a:lnTo>
                  <a:cubicBezTo>
                    <a:pt x="6840" y="16669"/>
                    <a:pt x="6192" y="18426"/>
                    <a:pt x="5897" y="19222"/>
                  </a:cubicBezTo>
                  <a:cubicBezTo>
                    <a:pt x="5604" y="20018"/>
                    <a:pt x="5963" y="20744"/>
                    <a:pt x="7012" y="20297"/>
                  </a:cubicBezTo>
                  <a:cubicBezTo>
                    <a:pt x="12505" y="17955"/>
                    <a:pt x="13504" y="18328"/>
                    <a:pt x="12904" y="13199"/>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16" name="任意多边形: 形状 15"/>
            <p:cNvSpPr/>
            <p:nvPr/>
          </p:nvSpPr>
          <p:spPr>
            <a:xfrm>
              <a:off x="2219800" y="2066915"/>
              <a:ext cx="346225" cy="361722"/>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chemeClr val="bg2">
                <a:lumMod val="75000"/>
              </a:schemeClr>
            </a:solidFill>
            <a:ln w="12700" cap="flat">
              <a:noFill/>
              <a:miter lim="400000"/>
            </a:ln>
            <a:effectLst/>
          </p:spPr>
          <p:txBody>
            <a:bodyPr anchor="ctr"/>
            <a:lstStyle/>
            <a:p>
              <a:pPr algn="ctr"/>
              <a:endParaRPr sz="2400">
                <a:cs typeface="+mn-ea"/>
                <a:sym typeface="+mn-lt"/>
              </a:endParaRPr>
            </a:p>
          </p:txBody>
        </p:sp>
        <p:sp>
          <p:nvSpPr>
            <p:cNvPr id="17" name="任意多边形: 形状 16"/>
            <p:cNvSpPr/>
            <p:nvPr/>
          </p:nvSpPr>
          <p:spPr>
            <a:xfrm rot="10800000" flipH="1">
              <a:off x="1638049" y="1780825"/>
              <a:ext cx="1515446" cy="376090"/>
            </a:xfrm>
            <a:custGeom>
              <a:avLst/>
              <a:gdLst/>
              <a:ahLst/>
              <a:cxnLst>
                <a:cxn ang="0">
                  <a:pos x="wd2" y="hd2"/>
                </a:cxn>
                <a:cxn ang="5400000">
                  <a:pos x="wd2" y="hd2"/>
                </a:cxn>
                <a:cxn ang="10800000">
                  <a:pos x="wd2" y="hd2"/>
                </a:cxn>
                <a:cxn ang="16200000">
                  <a:pos x="wd2" y="hd2"/>
                </a:cxn>
              </a:cxnLst>
              <a:rect l="0" t="0" r="r" b="b"/>
              <a:pathLst>
                <a:path w="21600" h="21600" extrusionOk="0">
                  <a:moveTo>
                    <a:pt x="80" y="0"/>
                  </a:moveTo>
                  <a:lnTo>
                    <a:pt x="0" y="21595"/>
                  </a:lnTo>
                  <a:lnTo>
                    <a:pt x="21600" y="21600"/>
                  </a:lnTo>
                </a:path>
              </a:pathLst>
            </a:custGeom>
            <a:noFill/>
            <a:ln w="12700" cap="flat">
              <a:solidFill>
                <a:schemeClr val="bg2">
                  <a:lumMod val="50000"/>
                </a:schemeClr>
              </a:solidFill>
              <a:prstDash val="solid"/>
              <a:round/>
              <a:headEnd type="oval" w="med" len="med"/>
              <a:tailEnd type="triangle" w="med" len="med"/>
            </a:ln>
            <a:effectLst/>
          </p:spPr>
          <p:txBody>
            <a:bodyPr anchor="ctr"/>
            <a:lstStyle/>
            <a:p>
              <a:pPr algn="ctr"/>
              <a:endParaRPr sz="2400">
                <a:cs typeface="+mn-ea"/>
                <a:sym typeface="+mn-lt"/>
              </a:endParaRPr>
            </a:p>
          </p:txBody>
        </p:sp>
        <p:sp>
          <p:nvSpPr>
            <p:cNvPr id="22" name="矩形 21"/>
            <p:cNvSpPr/>
            <p:nvPr/>
          </p:nvSpPr>
          <p:spPr>
            <a:xfrm>
              <a:off x="493543" y="3495970"/>
              <a:ext cx="1631432" cy="587948"/>
            </a:xfrm>
            <a:prstGeom prst="rect">
              <a:avLst/>
            </a:prstGeom>
            <a:noFill/>
            <a:ln w="12700" cap="flat">
              <a:noFill/>
              <a:miter lim="400000"/>
            </a:ln>
            <a:effectLst/>
          </p:spPr>
          <p:txBody>
            <a:bodyPr wrap="square" lIns="33867" tIns="33867" rIns="33867" bIns="33867" anchor="t">
              <a:normAutofit/>
            </a:bodyPr>
            <a:lstStyle/>
            <a:p>
              <a:pPr algn="ctr">
                <a:lnSpc>
                  <a:spcPct val="120000"/>
                </a:lnSpc>
              </a:pPr>
              <a:r>
                <a:rPr lang="zh-CN" altLang="en-US" sz="1333" dirty="0">
                  <a:cs typeface="+mn-ea"/>
                  <a:sym typeface="+mn-lt"/>
                </a:rPr>
                <a:t>此部分内容作为文字排版占位显示</a:t>
              </a:r>
              <a:br>
                <a:rPr lang="zh-CN" altLang="en-US" sz="1333" dirty="0">
                  <a:cs typeface="+mn-ea"/>
                  <a:sym typeface="+mn-lt"/>
                </a:rPr>
              </a:br>
              <a:r>
                <a:rPr lang="zh-CN" altLang="en-US" sz="1333" dirty="0">
                  <a:cs typeface="+mn-ea"/>
                  <a:sym typeface="+mn-lt"/>
                </a:rPr>
                <a:t>（建议使用主题字体）</a:t>
              </a:r>
            </a:p>
          </p:txBody>
        </p:sp>
        <p:sp>
          <p:nvSpPr>
            <p:cNvPr id="23" name="矩形 22"/>
            <p:cNvSpPr/>
            <p:nvPr/>
          </p:nvSpPr>
          <p:spPr>
            <a:xfrm>
              <a:off x="492467" y="3265603"/>
              <a:ext cx="1631639" cy="261774"/>
            </a:xfrm>
            <a:prstGeom prst="rect">
              <a:avLst/>
            </a:prstGeom>
            <a:noFill/>
            <a:ln w="12700" cap="flat">
              <a:noFill/>
              <a:miter lim="400000"/>
            </a:ln>
            <a:effectLst/>
          </p:spPr>
          <p:txBody>
            <a:bodyPr wrap="none" lIns="33867" tIns="33867" rIns="33867" bIns="33867" anchor="ctr">
              <a:normAutofit/>
            </a:bodyPr>
            <a:lstStyle/>
            <a:p>
              <a:pPr algn="ctr"/>
              <a:r>
                <a:rPr lang="zh-CN" altLang="en-US" sz="1467" b="1">
                  <a:solidFill>
                    <a:schemeClr val="accent1">
                      <a:lumMod val="100000"/>
                    </a:schemeClr>
                  </a:solidFill>
                  <a:cs typeface="+mn-ea"/>
                  <a:sym typeface="+mn-lt"/>
                </a:rPr>
                <a:t>标题文本预设</a:t>
              </a:r>
            </a:p>
          </p:txBody>
        </p:sp>
      </p:grpSp>
      <p:grpSp>
        <p:nvGrpSpPr>
          <p:cNvPr id="34" name="组合 33"/>
          <p:cNvGrpSpPr/>
          <p:nvPr/>
        </p:nvGrpSpPr>
        <p:grpSpPr>
          <a:xfrm>
            <a:off x="3558493" y="1900728"/>
            <a:ext cx="3550399" cy="3544497"/>
            <a:chOff x="2668869" y="1425545"/>
            <a:chExt cx="2662799" cy="2658373"/>
          </a:xfrm>
        </p:grpSpPr>
        <p:grpSp>
          <p:nvGrpSpPr>
            <p:cNvPr id="31" name="组合 30"/>
            <p:cNvGrpSpPr/>
            <p:nvPr/>
          </p:nvGrpSpPr>
          <p:grpSpPr>
            <a:xfrm>
              <a:off x="3094645" y="1425545"/>
              <a:ext cx="2237023" cy="1628890"/>
              <a:chOff x="3094645" y="1425545"/>
              <a:chExt cx="2237023" cy="1628890"/>
            </a:xfrm>
          </p:grpSpPr>
          <p:sp>
            <p:nvSpPr>
              <p:cNvPr id="7" name="矩形 6"/>
              <p:cNvSpPr/>
              <p:nvPr/>
            </p:nvSpPr>
            <p:spPr>
              <a:xfrm>
                <a:off x="3142181" y="1775106"/>
                <a:ext cx="677552" cy="1276713"/>
              </a:xfrm>
              <a:prstGeom prst="rect">
                <a:avLst/>
              </a:prstGeom>
              <a:solidFill>
                <a:schemeClr val="accent2">
                  <a:lumMod val="60000"/>
                  <a:lumOff val="40000"/>
                  <a:alpha val="50000"/>
                </a:schemeClr>
              </a:solidFill>
              <a:ln w="12700" cap="flat">
                <a:noFill/>
                <a:miter lim="400000"/>
              </a:ln>
              <a:effectLst/>
            </p:spPr>
            <p:txBody>
              <a:bodyPr anchor="ctr"/>
              <a:lstStyle/>
              <a:p>
                <a:pPr algn="ctr"/>
                <a:endParaRPr sz="2400">
                  <a:cs typeface="+mn-ea"/>
                  <a:sym typeface="+mn-lt"/>
                </a:endParaRPr>
              </a:p>
            </p:txBody>
          </p:sp>
          <p:sp>
            <p:nvSpPr>
              <p:cNvPr id="8" name="椭圆 7"/>
              <p:cNvSpPr/>
              <p:nvPr/>
            </p:nvSpPr>
            <p:spPr>
              <a:xfrm>
                <a:off x="3094645" y="2273480"/>
                <a:ext cx="780956" cy="780955"/>
              </a:xfrm>
              <a:prstGeom prst="ellipse">
                <a:avLst/>
              </a:prstGeom>
              <a:solidFill>
                <a:schemeClr val="accent2">
                  <a:lumMod val="100000"/>
                </a:schemeClr>
              </a:solidFill>
              <a:ln w="12700" cap="flat">
                <a:noFill/>
                <a:miter lim="400000"/>
              </a:ln>
              <a:effectLst/>
            </p:spPr>
            <p:txBody>
              <a:bodyPr anchor="ctr"/>
              <a:lstStyle/>
              <a:p>
                <a:pPr algn="ctr"/>
                <a:endParaRPr sz="2400" dirty="0">
                  <a:cs typeface="+mn-ea"/>
                  <a:sym typeface="+mn-lt"/>
                </a:endParaRPr>
              </a:p>
            </p:txBody>
          </p:sp>
          <p:sp>
            <p:nvSpPr>
              <p:cNvPr id="9" name="任意多边形: 形状 8"/>
              <p:cNvSpPr/>
              <p:nvPr/>
            </p:nvSpPr>
            <p:spPr>
              <a:xfrm>
                <a:off x="3299327" y="2505966"/>
                <a:ext cx="363262" cy="290599"/>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18" name="任意多边形: 形状 17"/>
              <p:cNvSpPr/>
              <p:nvPr/>
            </p:nvSpPr>
            <p:spPr>
              <a:xfrm rot="10800000" flipH="1">
                <a:off x="3815424" y="1425545"/>
                <a:ext cx="1516244" cy="3560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path>
                </a:pathLst>
              </a:custGeom>
              <a:noFill/>
              <a:ln w="12700" cap="flat">
                <a:solidFill>
                  <a:schemeClr val="bg2">
                    <a:lumMod val="50000"/>
                  </a:schemeClr>
                </a:solidFill>
                <a:prstDash val="solid"/>
                <a:round/>
                <a:headEnd type="oval" w="med" len="med"/>
                <a:tailEnd type="triangle" w="med" len="med"/>
              </a:ln>
              <a:effectLst/>
            </p:spPr>
            <p:txBody>
              <a:bodyPr anchor="ctr"/>
              <a:lstStyle/>
              <a:p>
                <a:pPr algn="ctr"/>
                <a:endParaRPr sz="2400">
                  <a:cs typeface="+mn-ea"/>
                  <a:sym typeface="+mn-lt"/>
                </a:endParaRPr>
              </a:p>
            </p:txBody>
          </p:sp>
          <p:sp>
            <p:nvSpPr>
              <p:cNvPr id="19" name="任意多边形: 形状 18"/>
              <p:cNvSpPr/>
              <p:nvPr/>
            </p:nvSpPr>
            <p:spPr>
              <a:xfrm>
                <a:off x="4404220" y="1711997"/>
                <a:ext cx="346226" cy="361723"/>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chemeClr val="bg2">
                  <a:lumMod val="75000"/>
                </a:schemeClr>
              </a:solidFill>
              <a:ln w="12700" cap="flat">
                <a:noFill/>
                <a:miter lim="400000"/>
              </a:ln>
              <a:effectLst/>
            </p:spPr>
            <p:txBody>
              <a:bodyPr anchor="ctr"/>
              <a:lstStyle/>
              <a:p>
                <a:pPr algn="ctr"/>
                <a:endParaRPr sz="2400">
                  <a:cs typeface="+mn-ea"/>
                  <a:sym typeface="+mn-lt"/>
                </a:endParaRPr>
              </a:p>
            </p:txBody>
          </p:sp>
        </p:grpSp>
        <p:sp>
          <p:nvSpPr>
            <p:cNvPr id="24" name="矩形 23"/>
            <p:cNvSpPr/>
            <p:nvPr/>
          </p:nvSpPr>
          <p:spPr>
            <a:xfrm>
              <a:off x="2669944" y="3495970"/>
              <a:ext cx="1631432" cy="587948"/>
            </a:xfrm>
            <a:prstGeom prst="rect">
              <a:avLst/>
            </a:prstGeom>
            <a:noFill/>
            <a:ln w="12700" cap="flat">
              <a:noFill/>
              <a:miter lim="400000"/>
            </a:ln>
            <a:effectLst/>
          </p:spPr>
          <p:txBody>
            <a:bodyPr wrap="square" lIns="33867" tIns="33867" rIns="33867" bIns="33867" anchor="t">
              <a:normAutofit/>
            </a:bodyPr>
            <a:lstStyle/>
            <a:p>
              <a:pPr algn="ctr">
                <a:lnSpc>
                  <a:spcPct val="120000"/>
                </a:lnSpc>
              </a:pPr>
              <a:r>
                <a:rPr lang="zh-CN" altLang="en-US" sz="1333">
                  <a:cs typeface="+mn-ea"/>
                  <a:sym typeface="+mn-lt"/>
                </a:rPr>
                <a:t>此部分内容作为文字排版占位显示</a:t>
              </a:r>
              <a:br>
                <a:rPr lang="zh-CN" altLang="en-US" sz="1333">
                  <a:cs typeface="+mn-ea"/>
                  <a:sym typeface="+mn-lt"/>
                </a:rPr>
              </a:br>
              <a:r>
                <a:rPr lang="zh-CN" altLang="en-US" sz="1333">
                  <a:cs typeface="+mn-ea"/>
                  <a:sym typeface="+mn-lt"/>
                </a:rPr>
                <a:t>（建议使用主题字体）</a:t>
              </a:r>
            </a:p>
          </p:txBody>
        </p:sp>
        <p:sp>
          <p:nvSpPr>
            <p:cNvPr id="25" name="矩形 24"/>
            <p:cNvSpPr/>
            <p:nvPr/>
          </p:nvSpPr>
          <p:spPr>
            <a:xfrm>
              <a:off x="2668869" y="3265603"/>
              <a:ext cx="1631639" cy="261774"/>
            </a:xfrm>
            <a:prstGeom prst="rect">
              <a:avLst/>
            </a:prstGeom>
            <a:noFill/>
            <a:ln w="12700" cap="flat">
              <a:noFill/>
              <a:miter lim="400000"/>
            </a:ln>
            <a:effectLst/>
          </p:spPr>
          <p:txBody>
            <a:bodyPr wrap="none" lIns="33867" tIns="33867" rIns="33867" bIns="33867" anchor="ctr">
              <a:normAutofit/>
            </a:bodyPr>
            <a:lstStyle/>
            <a:p>
              <a:pPr algn="ctr"/>
              <a:r>
                <a:rPr lang="zh-CN" altLang="en-US" sz="1467" b="1">
                  <a:solidFill>
                    <a:schemeClr val="accent2">
                      <a:lumMod val="100000"/>
                    </a:schemeClr>
                  </a:solidFill>
                  <a:cs typeface="+mn-ea"/>
                  <a:sym typeface="+mn-lt"/>
                </a:rPr>
                <a:t>标题文本预设</a:t>
              </a:r>
            </a:p>
          </p:txBody>
        </p:sp>
      </p:grpSp>
      <p:grpSp>
        <p:nvGrpSpPr>
          <p:cNvPr id="32" name="组合 31"/>
          <p:cNvGrpSpPr/>
          <p:nvPr/>
        </p:nvGrpSpPr>
        <p:grpSpPr>
          <a:xfrm>
            <a:off x="6476606" y="1418621"/>
            <a:ext cx="3555397" cy="4026603"/>
            <a:chOff x="4857454" y="1063966"/>
            <a:chExt cx="2666548" cy="3019952"/>
          </a:xfrm>
        </p:grpSpPr>
        <p:sp>
          <p:nvSpPr>
            <p:cNvPr id="10" name="矩形 9"/>
            <p:cNvSpPr/>
            <p:nvPr/>
          </p:nvSpPr>
          <p:spPr>
            <a:xfrm>
              <a:off x="5334931" y="1418026"/>
              <a:ext cx="677552" cy="1633793"/>
            </a:xfrm>
            <a:prstGeom prst="rect">
              <a:avLst/>
            </a:prstGeom>
            <a:solidFill>
              <a:schemeClr val="bg1">
                <a:lumMod val="50000"/>
              </a:schemeClr>
            </a:solidFill>
            <a:ln w="12700" cap="flat">
              <a:noFill/>
              <a:miter lim="400000"/>
            </a:ln>
            <a:effectLst/>
          </p:spPr>
          <p:txBody>
            <a:bodyPr anchor="ctr"/>
            <a:lstStyle/>
            <a:p>
              <a:pPr algn="ctr"/>
              <a:endParaRPr sz="2400">
                <a:cs typeface="+mn-ea"/>
                <a:sym typeface="+mn-lt"/>
              </a:endParaRPr>
            </a:p>
          </p:txBody>
        </p:sp>
        <p:sp>
          <p:nvSpPr>
            <p:cNvPr id="11" name="椭圆 10"/>
            <p:cNvSpPr/>
            <p:nvPr/>
          </p:nvSpPr>
          <p:spPr>
            <a:xfrm>
              <a:off x="5283230" y="2273480"/>
              <a:ext cx="780956" cy="780955"/>
            </a:xfrm>
            <a:prstGeom prst="ellipse">
              <a:avLst/>
            </a:prstGeom>
            <a:solidFill>
              <a:schemeClr val="accent3">
                <a:lumMod val="100000"/>
              </a:schemeClr>
            </a:solidFill>
            <a:ln w="12700" cap="flat">
              <a:noFill/>
              <a:miter lim="400000"/>
            </a:ln>
            <a:effectLst/>
          </p:spPr>
          <p:txBody>
            <a:bodyPr anchor="ctr"/>
            <a:lstStyle/>
            <a:p>
              <a:pPr algn="ctr"/>
              <a:endParaRPr sz="2400">
                <a:cs typeface="+mn-ea"/>
                <a:sym typeface="+mn-lt"/>
              </a:endParaRPr>
            </a:p>
          </p:txBody>
        </p:sp>
        <p:sp>
          <p:nvSpPr>
            <p:cNvPr id="12" name="任意多边形: 形状 11"/>
            <p:cNvSpPr/>
            <p:nvPr/>
          </p:nvSpPr>
          <p:spPr>
            <a:xfrm>
              <a:off x="5534630" y="2527777"/>
              <a:ext cx="278154" cy="272360"/>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20" name="任意多边形: 形状 19"/>
            <p:cNvSpPr/>
            <p:nvPr/>
          </p:nvSpPr>
          <p:spPr>
            <a:xfrm rot="10800000" flipH="1">
              <a:off x="6007758" y="1063966"/>
              <a:ext cx="1516244" cy="3560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path>
              </a:pathLst>
            </a:custGeom>
            <a:noFill/>
            <a:ln w="12700" cap="flat">
              <a:solidFill>
                <a:schemeClr val="bg2">
                  <a:lumMod val="50000"/>
                </a:schemeClr>
              </a:solidFill>
              <a:prstDash val="solid"/>
              <a:round/>
              <a:headEnd type="oval" w="med" len="med"/>
              <a:tailEnd type="triangle" w="med" len="med"/>
            </a:ln>
            <a:effectLst/>
          </p:spPr>
          <p:txBody>
            <a:bodyPr anchor="ctr"/>
            <a:lstStyle/>
            <a:p>
              <a:pPr algn="ctr"/>
              <a:endParaRPr sz="2400">
                <a:cs typeface="+mn-ea"/>
                <a:sym typeface="+mn-lt"/>
              </a:endParaRPr>
            </a:p>
          </p:txBody>
        </p:sp>
        <p:sp>
          <p:nvSpPr>
            <p:cNvPr id="21" name="任意多边形: 形状 20"/>
            <p:cNvSpPr/>
            <p:nvPr/>
          </p:nvSpPr>
          <p:spPr>
            <a:xfrm>
              <a:off x="6588638" y="1362713"/>
              <a:ext cx="346225" cy="361723"/>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chemeClr val="bg2">
                <a:lumMod val="75000"/>
              </a:schemeClr>
            </a:solidFill>
            <a:ln w="12700" cap="flat">
              <a:noFill/>
              <a:miter lim="400000"/>
            </a:ln>
            <a:effectLst/>
          </p:spPr>
          <p:txBody>
            <a:bodyPr anchor="ctr"/>
            <a:lstStyle/>
            <a:p>
              <a:pPr algn="ctr"/>
              <a:endParaRPr sz="2400">
                <a:cs typeface="+mn-ea"/>
                <a:sym typeface="+mn-lt"/>
              </a:endParaRPr>
            </a:p>
          </p:txBody>
        </p:sp>
        <p:sp>
          <p:nvSpPr>
            <p:cNvPr id="26" name="矩形 25"/>
            <p:cNvSpPr/>
            <p:nvPr/>
          </p:nvSpPr>
          <p:spPr>
            <a:xfrm>
              <a:off x="4858529" y="3495970"/>
              <a:ext cx="1631432" cy="587948"/>
            </a:xfrm>
            <a:prstGeom prst="rect">
              <a:avLst/>
            </a:prstGeom>
            <a:noFill/>
            <a:ln w="12700" cap="flat">
              <a:noFill/>
              <a:miter lim="400000"/>
            </a:ln>
            <a:effectLst/>
          </p:spPr>
          <p:txBody>
            <a:bodyPr wrap="square" lIns="33867" tIns="33867" rIns="33867" bIns="33867" anchor="t">
              <a:normAutofit/>
            </a:bodyPr>
            <a:lstStyle/>
            <a:p>
              <a:pPr algn="ctr">
                <a:lnSpc>
                  <a:spcPct val="120000"/>
                </a:lnSpc>
              </a:pPr>
              <a:r>
                <a:rPr lang="zh-CN" altLang="en-US" sz="1333">
                  <a:cs typeface="+mn-ea"/>
                  <a:sym typeface="+mn-lt"/>
                </a:rPr>
                <a:t>此部分内容作为文字排版占位显示</a:t>
              </a:r>
              <a:br>
                <a:rPr lang="zh-CN" altLang="en-US" sz="1333">
                  <a:cs typeface="+mn-ea"/>
                  <a:sym typeface="+mn-lt"/>
                </a:rPr>
              </a:br>
              <a:r>
                <a:rPr lang="zh-CN" altLang="en-US" sz="1333">
                  <a:cs typeface="+mn-ea"/>
                  <a:sym typeface="+mn-lt"/>
                </a:rPr>
                <a:t>（建议使用主题字体）</a:t>
              </a:r>
            </a:p>
          </p:txBody>
        </p:sp>
        <p:sp>
          <p:nvSpPr>
            <p:cNvPr id="27" name="矩形 26"/>
            <p:cNvSpPr/>
            <p:nvPr/>
          </p:nvSpPr>
          <p:spPr>
            <a:xfrm>
              <a:off x="4857454" y="3265603"/>
              <a:ext cx="1631639" cy="261774"/>
            </a:xfrm>
            <a:prstGeom prst="rect">
              <a:avLst/>
            </a:prstGeom>
            <a:noFill/>
            <a:ln w="12700" cap="flat">
              <a:noFill/>
              <a:miter lim="400000"/>
            </a:ln>
            <a:effectLst/>
          </p:spPr>
          <p:txBody>
            <a:bodyPr wrap="none" lIns="33867" tIns="33867" rIns="33867" bIns="33867" anchor="ctr">
              <a:normAutofit/>
            </a:bodyPr>
            <a:lstStyle/>
            <a:p>
              <a:pPr algn="ctr"/>
              <a:r>
                <a:rPr lang="zh-CN" altLang="en-US" sz="1467" b="1">
                  <a:solidFill>
                    <a:schemeClr val="accent3">
                      <a:lumMod val="100000"/>
                    </a:schemeClr>
                  </a:solidFill>
                  <a:cs typeface="+mn-ea"/>
                  <a:sym typeface="+mn-lt"/>
                </a:rPr>
                <a:t>标题文本预设</a:t>
              </a:r>
            </a:p>
          </p:txBody>
        </p:sp>
      </p:grpSp>
      <p:grpSp>
        <p:nvGrpSpPr>
          <p:cNvPr id="33" name="组合 32"/>
          <p:cNvGrpSpPr/>
          <p:nvPr/>
        </p:nvGrpSpPr>
        <p:grpSpPr>
          <a:xfrm>
            <a:off x="9358702" y="1412776"/>
            <a:ext cx="2176676" cy="4032448"/>
            <a:chOff x="7019026" y="1059582"/>
            <a:chExt cx="1632507" cy="3024336"/>
          </a:xfrm>
        </p:grpSpPr>
        <p:sp>
          <p:nvSpPr>
            <p:cNvPr id="13" name="矩形 12"/>
            <p:cNvSpPr/>
            <p:nvPr/>
          </p:nvSpPr>
          <p:spPr>
            <a:xfrm>
              <a:off x="7496503" y="1059582"/>
              <a:ext cx="677552" cy="1992237"/>
            </a:xfrm>
            <a:prstGeom prst="rect">
              <a:avLst/>
            </a:prstGeom>
            <a:solidFill>
              <a:schemeClr val="accent4">
                <a:lumMod val="60000"/>
                <a:lumOff val="40000"/>
                <a:alpha val="50000"/>
              </a:schemeClr>
            </a:solidFill>
            <a:ln w="12700" cap="flat">
              <a:noFill/>
              <a:miter lim="400000"/>
            </a:ln>
            <a:effectLst/>
          </p:spPr>
          <p:txBody>
            <a:bodyPr anchor="ctr"/>
            <a:lstStyle/>
            <a:p>
              <a:pPr algn="ctr"/>
              <a:endParaRPr sz="2400">
                <a:cs typeface="+mn-ea"/>
                <a:sym typeface="+mn-lt"/>
              </a:endParaRPr>
            </a:p>
          </p:txBody>
        </p:sp>
        <p:sp>
          <p:nvSpPr>
            <p:cNvPr id="14" name="椭圆 13"/>
            <p:cNvSpPr/>
            <p:nvPr/>
          </p:nvSpPr>
          <p:spPr>
            <a:xfrm>
              <a:off x="7444802" y="2273480"/>
              <a:ext cx="780956" cy="780955"/>
            </a:xfrm>
            <a:prstGeom prst="ellipse">
              <a:avLst/>
            </a:prstGeom>
            <a:solidFill>
              <a:schemeClr val="accent4">
                <a:lumMod val="100000"/>
              </a:schemeClr>
            </a:solidFill>
            <a:ln w="12700" cap="flat">
              <a:noFill/>
              <a:miter lim="400000"/>
            </a:ln>
            <a:effectLst/>
          </p:spPr>
          <p:txBody>
            <a:bodyPr anchor="ctr"/>
            <a:lstStyle/>
            <a:p>
              <a:pPr algn="ctr"/>
              <a:endParaRPr sz="2400">
                <a:cs typeface="+mn-ea"/>
                <a:sym typeface="+mn-lt"/>
              </a:endParaRPr>
            </a:p>
          </p:txBody>
        </p:sp>
        <p:sp>
          <p:nvSpPr>
            <p:cNvPr id="15" name="任意多边形: 形状 14"/>
            <p:cNvSpPr/>
            <p:nvPr/>
          </p:nvSpPr>
          <p:spPr>
            <a:xfrm>
              <a:off x="7669060" y="2481344"/>
              <a:ext cx="332438" cy="339845"/>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FFFFFF"/>
            </a:solidFill>
            <a:ln w="12700" cap="flat">
              <a:noFill/>
              <a:miter lim="400000"/>
            </a:ln>
            <a:effectLst/>
          </p:spPr>
          <p:txBody>
            <a:bodyPr anchor="ctr"/>
            <a:lstStyle/>
            <a:p>
              <a:pPr algn="ctr"/>
              <a:endParaRPr sz="2400">
                <a:cs typeface="+mn-ea"/>
                <a:sym typeface="+mn-lt"/>
              </a:endParaRPr>
            </a:p>
          </p:txBody>
        </p:sp>
        <p:sp>
          <p:nvSpPr>
            <p:cNvPr id="28" name="矩形 27"/>
            <p:cNvSpPr/>
            <p:nvPr/>
          </p:nvSpPr>
          <p:spPr>
            <a:xfrm>
              <a:off x="7020101" y="3495970"/>
              <a:ext cx="1631432" cy="587948"/>
            </a:xfrm>
            <a:prstGeom prst="rect">
              <a:avLst/>
            </a:prstGeom>
            <a:noFill/>
            <a:ln w="12700" cap="flat">
              <a:noFill/>
              <a:miter lim="400000"/>
            </a:ln>
            <a:effectLst/>
          </p:spPr>
          <p:txBody>
            <a:bodyPr wrap="square" lIns="33867" tIns="33867" rIns="33867" bIns="33867" anchor="t">
              <a:normAutofit/>
            </a:bodyPr>
            <a:lstStyle/>
            <a:p>
              <a:pPr algn="ctr">
                <a:lnSpc>
                  <a:spcPct val="120000"/>
                </a:lnSpc>
              </a:pPr>
              <a:r>
                <a:rPr lang="zh-CN" altLang="en-US" sz="1333">
                  <a:cs typeface="+mn-ea"/>
                  <a:sym typeface="+mn-lt"/>
                </a:rPr>
                <a:t>此部分内容作为文字排版占位显示</a:t>
              </a:r>
              <a:br>
                <a:rPr lang="zh-CN" altLang="en-US" sz="1333">
                  <a:cs typeface="+mn-ea"/>
                  <a:sym typeface="+mn-lt"/>
                </a:rPr>
              </a:br>
              <a:r>
                <a:rPr lang="zh-CN" altLang="en-US" sz="1333">
                  <a:cs typeface="+mn-ea"/>
                  <a:sym typeface="+mn-lt"/>
                </a:rPr>
                <a:t>（建议使用主题字体）</a:t>
              </a:r>
            </a:p>
          </p:txBody>
        </p:sp>
        <p:sp>
          <p:nvSpPr>
            <p:cNvPr id="29" name="矩形 28"/>
            <p:cNvSpPr/>
            <p:nvPr/>
          </p:nvSpPr>
          <p:spPr>
            <a:xfrm>
              <a:off x="7019026" y="3265603"/>
              <a:ext cx="1631639" cy="261774"/>
            </a:xfrm>
            <a:prstGeom prst="rect">
              <a:avLst/>
            </a:prstGeom>
            <a:noFill/>
            <a:ln w="12700" cap="flat">
              <a:noFill/>
              <a:miter lim="400000"/>
            </a:ln>
            <a:effectLst/>
          </p:spPr>
          <p:txBody>
            <a:bodyPr wrap="none" lIns="33867" tIns="33867" rIns="33867" bIns="33867" anchor="ctr">
              <a:normAutofit/>
            </a:bodyPr>
            <a:lstStyle/>
            <a:p>
              <a:pPr algn="ctr"/>
              <a:r>
                <a:rPr lang="zh-CN" altLang="en-US" sz="1467" b="1">
                  <a:solidFill>
                    <a:schemeClr val="accent4">
                      <a:lumMod val="100000"/>
                    </a:schemeClr>
                  </a:solidFill>
                  <a:cs typeface="+mn-ea"/>
                  <a:sym typeface="+mn-lt"/>
                </a:rPr>
                <a:t>标题文本预设</a:t>
              </a:r>
            </a:p>
          </p:txBody>
        </p:sp>
      </p:grpSp>
      <p:sp>
        <p:nvSpPr>
          <p:cNvPr id="35" name="文本框 34">
            <a:extLst>
              <a:ext uri="{FF2B5EF4-FFF2-40B4-BE49-F238E27FC236}">
                <a16:creationId xmlns:a16="http://schemas.microsoft.com/office/drawing/2014/main" id="{07FBD01E-C75D-47BC-A338-3D1B3711EDFB}"/>
              </a:ext>
            </a:extLst>
          </p:cNvPr>
          <p:cNvSpPr txBox="1"/>
          <p:nvPr/>
        </p:nvSpPr>
        <p:spPr>
          <a:xfrm>
            <a:off x="792434" y="388144"/>
            <a:ext cx="2077847" cy="400110"/>
          </a:xfrm>
          <a:prstGeom prst="rect">
            <a:avLst/>
          </a:prstGeom>
          <a:noFill/>
        </p:spPr>
        <p:txBody>
          <a:bodyPr wrap="square" rtlCol="0">
            <a:spAutoFit/>
          </a:bodyPr>
          <a:lstStyle/>
          <a:p>
            <a:r>
              <a:rPr lang="zh-CN" altLang="en-US" sz="2000" dirty="0"/>
              <a:t>点击输入标题</a:t>
            </a:r>
          </a:p>
        </p:txBody>
      </p:sp>
    </p:spTree>
    <p:extLst>
      <p:ext uri="{BB962C8B-B14F-4D97-AF65-F5344CB8AC3E}">
        <p14:creationId xmlns:p14="http://schemas.microsoft.com/office/powerpoint/2010/main" val="29099281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0-#ppt_w/2"/>
                                          </p:val>
                                        </p:tav>
                                        <p:tav tm="100000">
                                          <p:val>
                                            <p:strVal val="#ppt_x"/>
                                          </p:val>
                                        </p:tav>
                                      </p:tavLst>
                                    </p:anim>
                                    <p:anim calcmode="lin" valueType="num">
                                      <p:cBhvr additive="base">
                                        <p:cTn id="14" dur="500" fill="hold"/>
                                        <p:tgtEl>
                                          <p:spTgt spid="3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0-#ppt_w/2"/>
                                          </p:val>
                                        </p:tav>
                                        <p:tav tm="100000">
                                          <p:val>
                                            <p:strVal val="#ppt_x"/>
                                          </p:val>
                                        </p:tav>
                                      </p:tavLst>
                                    </p:anim>
                                    <p:anim calcmode="lin" valueType="num">
                                      <p:cBhvr additive="base">
                                        <p:cTn id="19" dur="500" fill="hold"/>
                                        <p:tgtEl>
                                          <p:spTgt spid="3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a:extLst>
              <a:ext uri="{FF2B5EF4-FFF2-40B4-BE49-F238E27FC236}">
                <a16:creationId xmlns:a16="http://schemas.microsoft.com/office/drawing/2014/main" id="{CC6AE709-31BE-4339-844A-962DCE3974FE}"/>
              </a:ext>
            </a:extLst>
          </p:cNvPr>
          <p:cNvSpPr/>
          <p:nvPr/>
        </p:nvSpPr>
        <p:spPr>
          <a:xfrm>
            <a:off x="4511040" y="4669692"/>
            <a:ext cx="5659120" cy="1524000"/>
          </a:xfrm>
          <a:prstGeom prst="rect">
            <a:avLst/>
          </a:prstGeom>
          <a:solidFill>
            <a:schemeClr val="accent5">
              <a:lumMod val="60000"/>
              <a:lumOff val="4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文本框 4">
            <a:extLst>
              <a:ext uri="{FF2B5EF4-FFF2-40B4-BE49-F238E27FC236}">
                <a16:creationId xmlns:a16="http://schemas.microsoft.com/office/drawing/2014/main" id="{0D3B0C05-5B32-4D33-B096-3CC0026FCD6F}"/>
              </a:ext>
            </a:extLst>
          </p:cNvPr>
          <p:cNvSpPr txBox="1"/>
          <p:nvPr/>
        </p:nvSpPr>
        <p:spPr>
          <a:xfrm>
            <a:off x="8370619" y="1785473"/>
            <a:ext cx="3599082" cy="1643527"/>
          </a:xfrm>
          <a:prstGeom prst="rect">
            <a:avLst/>
          </a:prstGeom>
          <a:noFill/>
        </p:spPr>
        <p:txBody>
          <a:bodyPr wrap="square" rtlCol="0">
            <a:spAutoFit/>
          </a:bodyPr>
          <a:lstStyle/>
          <a:p>
            <a:pPr>
              <a:lnSpc>
                <a:spcPct val="120000"/>
              </a:lnSpc>
            </a:pPr>
            <a:r>
              <a:rPr lang="en-US" altLang="zh-CN" sz="2800" b="1" dirty="0">
                <a:solidFill>
                  <a:schemeClr val="accent2"/>
                </a:solidFill>
                <a:latin typeface="+mj-lt"/>
              </a:rPr>
              <a:t>WRITE </a:t>
            </a:r>
          </a:p>
          <a:p>
            <a:pPr>
              <a:lnSpc>
                <a:spcPct val="120000"/>
              </a:lnSpc>
            </a:pPr>
            <a:r>
              <a:rPr lang="en-US" altLang="zh-CN" sz="2800" b="1" dirty="0">
                <a:solidFill>
                  <a:schemeClr val="accent2"/>
                </a:solidFill>
                <a:latin typeface="+mj-lt"/>
              </a:rPr>
              <a:t>HERE SOMETHING ABOUT</a:t>
            </a:r>
          </a:p>
        </p:txBody>
      </p:sp>
      <p:sp>
        <p:nvSpPr>
          <p:cNvPr id="7" name="文本框 6">
            <a:extLst>
              <a:ext uri="{FF2B5EF4-FFF2-40B4-BE49-F238E27FC236}">
                <a16:creationId xmlns:a16="http://schemas.microsoft.com/office/drawing/2014/main" id="{78A3F7F7-604F-476E-8BA8-80349C18C586}"/>
              </a:ext>
            </a:extLst>
          </p:cNvPr>
          <p:cNvSpPr txBox="1"/>
          <p:nvPr/>
        </p:nvSpPr>
        <p:spPr>
          <a:xfrm>
            <a:off x="4898863" y="4868461"/>
            <a:ext cx="4883475" cy="1126462"/>
          </a:xfrm>
          <a:prstGeom prst="rect">
            <a:avLst/>
          </a:prstGeom>
          <a:noFill/>
        </p:spPr>
        <p:txBody>
          <a:bodyPr wrap="square" rtlCol="0">
            <a:spAutoFit/>
          </a:bodyPr>
          <a:lstStyle>
            <a:defPPr>
              <a:defRPr lang="zh-CN"/>
            </a:defPPr>
            <a:lvl1pPr>
              <a:lnSpc>
                <a:spcPct val="120000"/>
              </a:lnSpc>
              <a:defRPr sz="1200"/>
            </a:lvl1pPr>
          </a:lstStyle>
          <a:p>
            <a:r>
              <a:rPr lang="en-US" altLang="zh-CN" sz="1400" dirty="0">
                <a:solidFill>
                  <a:schemeClr val="bg1"/>
                </a:solidFill>
              </a:rPr>
              <a:t>Lorem ipsum dolor sit </a:t>
            </a:r>
            <a:r>
              <a:rPr lang="en-US" altLang="zh-CN" sz="1400" dirty="0" err="1">
                <a:solidFill>
                  <a:schemeClr val="bg1"/>
                </a:solidFill>
              </a:rPr>
              <a:t>amet</a:t>
            </a:r>
            <a:r>
              <a:rPr lang="en-US" altLang="zh-CN" sz="1400" dirty="0">
                <a:solidFill>
                  <a:schemeClr val="bg1"/>
                </a:solidFill>
              </a:rPr>
              <a:t>, </a:t>
            </a:r>
            <a:r>
              <a:rPr lang="en-US" altLang="zh-CN" sz="1400" dirty="0" err="1">
                <a:solidFill>
                  <a:schemeClr val="bg1"/>
                </a:solidFill>
              </a:rPr>
              <a:t>consectetuer</a:t>
            </a:r>
            <a:r>
              <a:rPr lang="en-US" altLang="zh-CN" sz="1400" dirty="0">
                <a:solidFill>
                  <a:schemeClr val="bg1"/>
                </a:solidFill>
              </a:rPr>
              <a:t> </a:t>
            </a:r>
            <a:r>
              <a:rPr lang="en-US" altLang="zh-CN" sz="1400" dirty="0" err="1">
                <a:solidFill>
                  <a:schemeClr val="bg1"/>
                </a:solidFill>
              </a:rPr>
              <a:t>adipiscing</a:t>
            </a:r>
            <a:r>
              <a:rPr lang="en-US" altLang="zh-CN" sz="1400" dirty="0">
                <a:solidFill>
                  <a:schemeClr val="bg1"/>
                </a:solidFill>
              </a:rPr>
              <a:t> </a:t>
            </a:r>
            <a:r>
              <a:rPr lang="en-US" altLang="zh-CN" sz="1400" dirty="0" err="1">
                <a:solidFill>
                  <a:schemeClr val="bg1"/>
                </a:solidFill>
              </a:rPr>
              <a:t>elit</a:t>
            </a:r>
            <a:r>
              <a:rPr lang="en-US" altLang="zh-CN" sz="1400" dirty="0">
                <a:solidFill>
                  <a:schemeClr val="bg1"/>
                </a:solidFill>
              </a:rPr>
              <a:t>. Maecenas </a:t>
            </a:r>
            <a:r>
              <a:rPr lang="en-US" altLang="zh-CN" sz="1400" dirty="0" err="1">
                <a:solidFill>
                  <a:schemeClr val="bg1"/>
                </a:solidFill>
              </a:rPr>
              <a:t>porttitor</a:t>
            </a:r>
            <a:r>
              <a:rPr lang="en-US" altLang="zh-CN" sz="1400" dirty="0">
                <a:solidFill>
                  <a:schemeClr val="bg1"/>
                </a:solidFill>
              </a:rPr>
              <a:t> </a:t>
            </a:r>
            <a:r>
              <a:rPr lang="en-US" altLang="zh-CN" sz="1400" dirty="0" err="1">
                <a:solidFill>
                  <a:schemeClr val="bg1"/>
                </a:solidFill>
              </a:rPr>
              <a:t>congue</a:t>
            </a:r>
            <a:r>
              <a:rPr lang="en-US" altLang="zh-CN" sz="1400" dirty="0">
                <a:solidFill>
                  <a:schemeClr val="bg1"/>
                </a:solidFill>
              </a:rPr>
              <a:t> </a:t>
            </a:r>
            <a:r>
              <a:rPr lang="en-US" altLang="zh-CN" sz="1400" dirty="0" err="1">
                <a:solidFill>
                  <a:schemeClr val="bg1"/>
                </a:solidFill>
              </a:rPr>
              <a:t>massa</a:t>
            </a:r>
            <a:r>
              <a:rPr lang="en-US" altLang="zh-CN" sz="1400" dirty="0">
                <a:solidFill>
                  <a:schemeClr val="bg1"/>
                </a:solidFill>
              </a:rPr>
              <a:t>. </a:t>
            </a:r>
            <a:r>
              <a:rPr lang="en-US" altLang="zh-CN" sz="1400" dirty="0" err="1">
                <a:solidFill>
                  <a:schemeClr val="bg1"/>
                </a:solidFill>
              </a:rPr>
              <a:t>Fusce</a:t>
            </a:r>
            <a:r>
              <a:rPr lang="en-US" altLang="zh-CN" sz="1400" dirty="0">
                <a:solidFill>
                  <a:schemeClr val="bg1"/>
                </a:solidFill>
              </a:rPr>
              <a:t> </a:t>
            </a:r>
            <a:r>
              <a:rPr lang="en-US" altLang="zh-CN" sz="1400" dirty="0" err="1">
                <a:solidFill>
                  <a:schemeClr val="bg1"/>
                </a:solidFill>
              </a:rPr>
              <a:t>posuere</a:t>
            </a:r>
            <a:r>
              <a:rPr lang="en-US" altLang="zh-CN" sz="1400" dirty="0">
                <a:solidFill>
                  <a:schemeClr val="bg1"/>
                </a:solidFill>
              </a:rPr>
              <a:t>, magna </a:t>
            </a:r>
            <a:r>
              <a:rPr lang="en-US" altLang="zh-CN" sz="1400" dirty="0" err="1">
                <a:solidFill>
                  <a:schemeClr val="bg1"/>
                </a:solidFill>
              </a:rPr>
              <a:t>sed</a:t>
            </a:r>
            <a:r>
              <a:rPr lang="en-US" altLang="zh-CN" sz="1400" dirty="0">
                <a:solidFill>
                  <a:schemeClr val="bg1"/>
                </a:solidFill>
              </a:rPr>
              <a:t> pulvinar </a:t>
            </a:r>
            <a:r>
              <a:rPr lang="en-US" altLang="zh-CN" sz="1400" dirty="0" err="1">
                <a:solidFill>
                  <a:schemeClr val="bg1"/>
                </a:solidFill>
              </a:rPr>
              <a:t>ultricies</a:t>
            </a:r>
            <a:r>
              <a:rPr lang="en-US" altLang="zh-CN" sz="1400" dirty="0">
                <a:solidFill>
                  <a:schemeClr val="bg1"/>
                </a:solidFill>
              </a:rPr>
              <a:t>, </a:t>
            </a:r>
            <a:r>
              <a:rPr lang="en-US" altLang="zh-CN" sz="1400" dirty="0" err="1">
                <a:solidFill>
                  <a:schemeClr val="bg1"/>
                </a:solidFill>
              </a:rPr>
              <a:t>purus</a:t>
            </a:r>
            <a:r>
              <a:rPr lang="en-US" altLang="zh-CN" sz="1400" dirty="0">
                <a:solidFill>
                  <a:schemeClr val="bg1"/>
                </a:solidFill>
              </a:rPr>
              <a:t> </a:t>
            </a:r>
            <a:r>
              <a:rPr lang="en-US" altLang="zh-CN" sz="1400" dirty="0" err="1">
                <a:solidFill>
                  <a:schemeClr val="bg1"/>
                </a:solidFill>
              </a:rPr>
              <a:t>lectus</a:t>
            </a:r>
            <a:r>
              <a:rPr lang="en-US" altLang="zh-CN" sz="1400" dirty="0">
                <a:solidFill>
                  <a:schemeClr val="bg1"/>
                </a:solidFill>
              </a:rPr>
              <a:t> </a:t>
            </a:r>
            <a:r>
              <a:rPr lang="en-US" altLang="zh-CN" sz="1400" dirty="0" err="1">
                <a:solidFill>
                  <a:schemeClr val="bg1"/>
                </a:solidFill>
              </a:rPr>
              <a:t>malesuada</a:t>
            </a:r>
            <a:r>
              <a:rPr lang="en-US" altLang="zh-CN" sz="1400" dirty="0">
                <a:solidFill>
                  <a:schemeClr val="bg1"/>
                </a:solidFill>
              </a:rPr>
              <a:t> libero, sit </a:t>
            </a:r>
            <a:r>
              <a:rPr lang="en-US" altLang="zh-CN" sz="1400" dirty="0" err="1">
                <a:solidFill>
                  <a:schemeClr val="bg1"/>
                </a:solidFill>
              </a:rPr>
              <a:t>amet</a:t>
            </a:r>
            <a:r>
              <a:rPr lang="en-US" altLang="zh-CN" sz="1400" dirty="0">
                <a:solidFill>
                  <a:schemeClr val="bg1"/>
                </a:solidFill>
              </a:rPr>
              <a:t> </a:t>
            </a:r>
            <a:r>
              <a:rPr lang="en-US" altLang="zh-CN" sz="1400" dirty="0" err="1">
                <a:solidFill>
                  <a:schemeClr val="bg1"/>
                </a:solidFill>
              </a:rPr>
              <a:t>commodo</a:t>
            </a:r>
            <a:r>
              <a:rPr lang="en-US" altLang="zh-CN" sz="1400" dirty="0">
                <a:solidFill>
                  <a:schemeClr val="bg1"/>
                </a:solidFill>
              </a:rPr>
              <a:t> magna </a:t>
            </a:r>
            <a:r>
              <a:rPr lang="en-US" altLang="zh-CN" sz="1400" dirty="0" err="1">
                <a:solidFill>
                  <a:schemeClr val="bg1"/>
                </a:solidFill>
              </a:rPr>
              <a:t>eros</a:t>
            </a:r>
            <a:r>
              <a:rPr lang="en-US" altLang="zh-CN" sz="1400" dirty="0">
                <a:solidFill>
                  <a:schemeClr val="bg1"/>
                </a:solidFill>
              </a:rPr>
              <a:t> </a:t>
            </a:r>
            <a:r>
              <a:rPr lang="en-US" altLang="zh-CN" sz="1400" dirty="0" err="1">
                <a:solidFill>
                  <a:schemeClr val="bg1"/>
                </a:solidFill>
              </a:rPr>
              <a:t>quis</a:t>
            </a:r>
            <a:r>
              <a:rPr lang="en-US" altLang="zh-CN" sz="1400" dirty="0">
                <a:solidFill>
                  <a:schemeClr val="bg1"/>
                </a:solidFill>
              </a:rPr>
              <a:t> </a:t>
            </a:r>
            <a:r>
              <a:rPr lang="en-US" altLang="zh-CN" sz="1400" dirty="0" err="1">
                <a:solidFill>
                  <a:schemeClr val="bg1"/>
                </a:solidFill>
              </a:rPr>
              <a:t>urna</a:t>
            </a:r>
            <a:r>
              <a:rPr lang="en-US" altLang="zh-CN" sz="1400" dirty="0">
                <a:solidFill>
                  <a:schemeClr val="bg1"/>
                </a:solidFill>
              </a:rPr>
              <a:t>.</a:t>
            </a:r>
            <a:endParaRPr lang="zh-CN" altLang="en-US" sz="1400" dirty="0">
              <a:solidFill>
                <a:schemeClr val="bg1"/>
              </a:solidFill>
            </a:endParaRPr>
          </a:p>
        </p:txBody>
      </p:sp>
      <p:grpSp>
        <p:nvGrpSpPr>
          <p:cNvPr id="8" name="组合 7">
            <a:extLst>
              <a:ext uri="{FF2B5EF4-FFF2-40B4-BE49-F238E27FC236}">
                <a16:creationId xmlns:a16="http://schemas.microsoft.com/office/drawing/2014/main" id="{89200143-CE80-446E-842C-D02D989BBA21}"/>
              </a:ext>
            </a:extLst>
          </p:cNvPr>
          <p:cNvGrpSpPr/>
          <p:nvPr/>
        </p:nvGrpSpPr>
        <p:grpSpPr>
          <a:xfrm>
            <a:off x="222299" y="194780"/>
            <a:ext cx="6161155" cy="4232816"/>
            <a:chOff x="202147" y="804663"/>
            <a:chExt cx="7773074" cy="5133277"/>
          </a:xfrm>
        </p:grpSpPr>
        <p:pic>
          <p:nvPicPr>
            <p:cNvPr id="9" name="图片 8">
              <a:extLst>
                <a:ext uri="{FF2B5EF4-FFF2-40B4-BE49-F238E27FC236}">
                  <a16:creationId xmlns:a16="http://schemas.microsoft.com/office/drawing/2014/main" id="{3ECBF9EF-4F6D-4340-8FC3-EF8CFE949241}"/>
                </a:ext>
              </a:extLst>
            </p:cNvPr>
            <p:cNvPicPr>
              <a:picLocks noChangeAspect="1"/>
            </p:cNvPicPr>
            <p:nvPr/>
          </p:nvPicPr>
          <p:blipFill>
            <a:blip r:embed="rId5"/>
            <a:stretch>
              <a:fillRect/>
            </a:stretch>
          </p:blipFill>
          <p:spPr>
            <a:xfrm>
              <a:off x="202147" y="804663"/>
              <a:ext cx="7773074" cy="5133277"/>
            </a:xfrm>
            <a:prstGeom prst="rect">
              <a:avLst/>
            </a:prstGeom>
          </p:spPr>
        </p:pic>
        <p:sp>
          <p:nvSpPr>
            <p:cNvPr id="10" name="PA_椭圆 62">
              <a:extLst>
                <a:ext uri="{FF2B5EF4-FFF2-40B4-BE49-F238E27FC236}">
                  <a16:creationId xmlns:a16="http://schemas.microsoft.com/office/drawing/2014/main" id="{53E9CC50-BC87-404C-9CC8-0CA0D30CA7CE}"/>
                </a:ext>
              </a:extLst>
            </p:cNvPr>
            <p:cNvSpPr/>
            <p:nvPr>
              <p:custDataLst>
                <p:tags r:id="rId1"/>
              </p:custDataLst>
            </p:nvPr>
          </p:nvSpPr>
          <p:spPr>
            <a:xfrm>
              <a:off x="710865" y="1124521"/>
              <a:ext cx="209550" cy="209550"/>
            </a:xfrm>
            <a:prstGeom prst="ellipse">
              <a:avLst/>
            </a:prstGeom>
            <a:solidFill>
              <a:srgbClr val="E7E7EF"/>
            </a:solidFill>
            <a:ln w="28575">
              <a:solidFill>
                <a:srgbClr val="3F434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椭圆 62">
              <a:extLst>
                <a:ext uri="{FF2B5EF4-FFF2-40B4-BE49-F238E27FC236}">
                  <a16:creationId xmlns:a16="http://schemas.microsoft.com/office/drawing/2014/main" id="{1FB7101B-F703-467F-B0C8-333DA2195053}"/>
                </a:ext>
              </a:extLst>
            </p:cNvPr>
            <p:cNvSpPr/>
            <p:nvPr>
              <p:custDataLst>
                <p:tags r:id="rId2"/>
              </p:custDataLst>
            </p:nvPr>
          </p:nvSpPr>
          <p:spPr>
            <a:xfrm>
              <a:off x="710865" y="5372105"/>
              <a:ext cx="209550" cy="209550"/>
            </a:xfrm>
            <a:prstGeom prst="ellipse">
              <a:avLst/>
            </a:prstGeom>
            <a:solidFill>
              <a:srgbClr val="E7E7EF"/>
            </a:solidFill>
            <a:ln w="28575">
              <a:solidFill>
                <a:srgbClr val="3F434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634165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5"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516CACA-BC8E-430F-BA92-F8E29B9052DD}"/>
              </a:ext>
            </a:extLst>
          </p:cNvPr>
          <p:cNvPicPr>
            <a:picLocks noChangeAspect="1"/>
          </p:cNvPicPr>
          <p:nvPr/>
        </p:nvPicPr>
        <p:blipFill rotWithShape="1">
          <a:blip r:embed="rId3">
            <a:extLst>
              <a:ext uri="{28A0092B-C50C-407E-A947-70E740481C1C}">
                <a14:useLocalDpi xmlns:a14="http://schemas.microsoft.com/office/drawing/2010/main" val="0"/>
              </a:ext>
            </a:extLst>
          </a:blip>
          <a:srcRect t="45705"/>
          <a:stretch/>
        </p:blipFill>
        <p:spPr>
          <a:xfrm>
            <a:off x="8210752" y="3556921"/>
            <a:ext cx="2950573" cy="2222944"/>
          </a:xfrm>
          <a:prstGeom prst="rect">
            <a:avLst/>
          </a:prstGeom>
        </p:spPr>
      </p:pic>
      <p:sp>
        <p:nvSpPr>
          <p:cNvPr id="7" name="TextBox 8">
            <a:extLst>
              <a:ext uri="{FF2B5EF4-FFF2-40B4-BE49-F238E27FC236}">
                <a16:creationId xmlns:a16="http://schemas.microsoft.com/office/drawing/2014/main" id="{00E7A6DF-AD54-40C5-80B5-E2CC4BB8B630}"/>
              </a:ext>
            </a:extLst>
          </p:cNvPr>
          <p:cNvSpPr txBox="1"/>
          <p:nvPr/>
        </p:nvSpPr>
        <p:spPr>
          <a:xfrm>
            <a:off x="1342449" y="1485696"/>
            <a:ext cx="3093531" cy="307777"/>
          </a:xfrm>
          <a:prstGeom prst="rect">
            <a:avLst/>
          </a:prstGeom>
          <a:noFill/>
        </p:spPr>
        <p:txBody>
          <a:bodyPr wrap="square" rtlCol="0">
            <a:spAutoFit/>
          </a:bodyPr>
          <a:lstStyle/>
          <a:p>
            <a:r>
              <a:rPr lang="en-US" sz="1400" spc="300" dirty="0">
                <a:solidFill>
                  <a:schemeClr val="tx2"/>
                </a:solidFill>
                <a:latin typeface="Montserrat" charset="0"/>
                <a:ea typeface="Montserrat" charset="0"/>
                <a:cs typeface="Montserrat" charset="0"/>
              </a:rPr>
              <a:t>You Can Write </a:t>
            </a:r>
            <a:r>
              <a:rPr lang="en-US" sz="1400" b="1" spc="300" dirty="0">
                <a:solidFill>
                  <a:schemeClr val="tx2"/>
                </a:solidFill>
                <a:latin typeface="Montserrat Extra" charset="0"/>
                <a:ea typeface="Montserrat Extra" charset="0"/>
                <a:cs typeface="Montserrat Extra" charset="0"/>
              </a:rPr>
              <a:t>Here</a:t>
            </a:r>
          </a:p>
        </p:txBody>
      </p:sp>
      <p:sp>
        <p:nvSpPr>
          <p:cNvPr id="8" name="TextBox 10">
            <a:extLst>
              <a:ext uri="{FF2B5EF4-FFF2-40B4-BE49-F238E27FC236}">
                <a16:creationId xmlns:a16="http://schemas.microsoft.com/office/drawing/2014/main" id="{70D47BAC-2078-47FA-8129-74AD87F0C649}"/>
              </a:ext>
            </a:extLst>
          </p:cNvPr>
          <p:cNvSpPr txBox="1"/>
          <p:nvPr/>
        </p:nvSpPr>
        <p:spPr>
          <a:xfrm>
            <a:off x="1257105" y="1842617"/>
            <a:ext cx="8343202" cy="1154162"/>
          </a:xfrm>
          <a:prstGeom prst="rect">
            <a:avLst/>
          </a:prstGeom>
          <a:noFill/>
        </p:spPr>
        <p:txBody>
          <a:bodyPr wrap="square" rtlCol="0">
            <a:spAutoFit/>
          </a:bodyPr>
          <a:lstStyle/>
          <a:p>
            <a:r>
              <a:rPr lang="en-US" sz="6900" b="1" dirty="0">
                <a:solidFill>
                  <a:schemeClr val="tx2"/>
                </a:solidFill>
                <a:latin typeface="Montserrat" charset="0"/>
                <a:ea typeface="Montserrat" charset="0"/>
                <a:cs typeface="Montserrat" charset="0"/>
              </a:rPr>
              <a:t>A bit of history</a:t>
            </a:r>
          </a:p>
        </p:txBody>
      </p:sp>
      <p:cxnSp>
        <p:nvCxnSpPr>
          <p:cNvPr id="9" name="Straight Connector 4">
            <a:extLst>
              <a:ext uri="{FF2B5EF4-FFF2-40B4-BE49-F238E27FC236}">
                <a16:creationId xmlns:a16="http://schemas.microsoft.com/office/drawing/2014/main" id="{80B1555F-DFE8-4A44-9A50-B592072F6828}"/>
              </a:ext>
            </a:extLst>
          </p:cNvPr>
          <p:cNvCxnSpPr>
            <a:cxnSpLocks/>
          </p:cNvCxnSpPr>
          <p:nvPr/>
        </p:nvCxnSpPr>
        <p:spPr>
          <a:xfrm>
            <a:off x="7467582" y="1979629"/>
            <a:ext cx="0" cy="9809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2">
            <a:extLst>
              <a:ext uri="{FF2B5EF4-FFF2-40B4-BE49-F238E27FC236}">
                <a16:creationId xmlns:a16="http://schemas.microsoft.com/office/drawing/2014/main" id="{394A8B19-4429-403C-A4DE-DD667FA26D53}"/>
              </a:ext>
            </a:extLst>
          </p:cNvPr>
          <p:cNvCxnSpPr>
            <a:cxnSpLocks/>
          </p:cNvCxnSpPr>
          <p:nvPr/>
        </p:nvCxnSpPr>
        <p:spPr>
          <a:xfrm>
            <a:off x="1222403" y="3147960"/>
            <a:ext cx="10068647"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TextBox 18">
            <a:extLst>
              <a:ext uri="{FF2B5EF4-FFF2-40B4-BE49-F238E27FC236}">
                <a16:creationId xmlns:a16="http://schemas.microsoft.com/office/drawing/2014/main" id="{FF0E4348-10A6-4CED-A1DF-51EE5735E2DC}"/>
              </a:ext>
            </a:extLst>
          </p:cNvPr>
          <p:cNvSpPr txBox="1"/>
          <p:nvPr/>
        </p:nvSpPr>
        <p:spPr>
          <a:xfrm rot="16200000">
            <a:off x="-1149719" y="2167860"/>
            <a:ext cx="3093531" cy="246221"/>
          </a:xfrm>
          <a:prstGeom prst="rect">
            <a:avLst/>
          </a:prstGeom>
          <a:noFill/>
        </p:spPr>
        <p:txBody>
          <a:bodyPr wrap="square" rtlCol="0">
            <a:spAutoFit/>
          </a:bodyPr>
          <a:lstStyle/>
          <a:p>
            <a:r>
              <a:rPr lang="en-US" sz="1000" b="1" spc="300">
                <a:latin typeface="Montserrat" charset="0"/>
                <a:ea typeface="Montserrat" charset="0"/>
                <a:cs typeface="Montserrat" charset="0"/>
              </a:rPr>
              <a:t>WRITE SOMETHING</a:t>
            </a:r>
            <a:endParaRPr lang="en-US" sz="1000" b="1" spc="300" dirty="0">
              <a:latin typeface="Montserrat" charset="0"/>
              <a:ea typeface="Montserrat" charset="0"/>
              <a:cs typeface="Montserrat" charset="0"/>
            </a:endParaRPr>
          </a:p>
        </p:txBody>
      </p:sp>
      <p:pic>
        <p:nvPicPr>
          <p:cNvPr id="23" name="图片 22">
            <a:extLst>
              <a:ext uri="{FF2B5EF4-FFF2-40B4-BE49-F238E27FC236}">
                <a16:creationId xmlns:a16="http://schemas.microsoft.com/office/drawing/2014/main" id="{DE776409-250C-4B09-AAEF-7C3C1526ED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10752" y="914712"/>
            <a:ext cx="2947204" cy="1964803"/>
          </a:xfrm>
          <a:prstGeom prst="rect">
            <a:avLst/>
          </a:prstGeom>
        </p:spPr>
      </p:pic>
      <p:sp>
        <p:nvSpPr>
          <p:cNvPr id="12" name="TextBox 9">
            <a:extLst>
              <a:ext uri="{FF2B5EF4-FFF2-40B4-BE49-F238E27FC236}">
                <a16:creationId xmlns:a16="http://schemas.microsoft.com/office/drawing/2014/main" id="{6A5BA4BF-9FF4-4D75-AD71-254E24F8DF2C}"/>
              </a:ext>
            </a:extLst>
          </p:cNvPr>
          <p:cNvSpPr txBox="1"/>
          <p:nvPr/>
        </p:nvSpPr>
        <p:spPr>
          <a:xfrm>
            <a:off x="1485505" y="3299142"/>
            <a:ext cx="3093531" cy="523220"/>
          </a:xfrm>
          <a:prstGeom prst="rect">
            <a:avLst/>
          </a:prstGeom>
          <a:noFill/>
        </p:spPr>
        <p:txBody>
          <a:bodyPr wrap="square" rtlCol="0">
            <a:spAutoFit/>
          </a:bodyPr>
          <a:lstStyle/>
          <a:p>
            <a:r>
              <a:rPr lang="en-US" sz="1400" b="1" spc="300" dirty="0">
                <a:solidFill>
                  <a:schemeClr val="tx2"/>
                </a:solidFill>
                <a:latin typeface="Montserrat" charset="0"/>
                <a:ea typeface="Montserrat" charset="0"/>
                <a:cs typeface="Montserrat" charset="0"/>
              </a:rPr>
              <a:t>WRITE HERE SOMETHING ABOUT</a:t>
            </a:r>
          </a:p>
        </p:txBody>
      </p:sp>
      <p:sp>
        <p:nvSpPr>
          <p:cNvPr id="13" name="文本框 12">
            <a:extLst>
              <a:ext uri="{FF2B5EF4-FFF2-40B4-BE49-F238E27FC236}">
                <a16:creationId xmlns:a16="http://schemas.microsoft.com/office/drawing/2014/main" id="{81ADB236-16EF-4CFB-8A5B-96BA3812A0E8}"/>
              </a:ext>
            </a:extLst>
          </p:cNvPr>
          <p:cNvSpPr txBox="1"/>
          <p:nvPr/>
        </p:nvSpPr>
        <p:spPr>
          <a:xfrm>
            <a:off x="1515789" y="4053727"/>
            <a:ext cx="5049780" cy="646331"/>
          </a:xfrm>
          <a:prstGeom prst="rect">
            <a:avLst/>
          </a:prstGeom>
          <a:noFill/>
        </p:spPr>
        <p:txBody>
          <a:bodyPr wrap="none" rtlCol="0">
            <a:spAutoFit/>
          </a:bodyPr>
          <a:lstStyle/>
          <a:p>
            <a:r>
              <a:rPr lang="zh-CN" altLang="en-US" sz="3600" dirty="0">
                <a:latin typeface="华文中宋" panose="02010600040101010101" pitchFamily="2" charset="-122"/>
                <a:ea typeface="华文中宋" panose="02010600040101010101" pitchFamily="2" charset="-122"/>
              </a:rPr>
              <a:t>感谢您的观赏 </a:t>
            </a:r>
            <a:r>
              <a:rPr lang="en-US" altLang="zh-CN" sz="3600" dirty="0">
                <a:latin typeface="华文中宋" panose="02010600040101010101" pitchFamily="2" charset="-122"/>
                <a:ea typeface="华文中宋" panose="02010600040101010101" pitchFamily="2" charset="-122"/>
              </a:rPr>
              <a:t>THANKS</a:t>
            </a:r>
            <a:endParaRPr lang="zh-CN" altLang="en-US" sz="3600" dirty="0">
              <a:latin typeface="华文中宋" panose="02010600040101010101" pitchFamily="2" charset="-122"/>
              <a:ea typeface="华文中宋" panose="02010600040101010101" pitchFamily="2" charset="-122"/>
            </a:endParaRPr>
          </a:p>
        </p:txBody>
      </p:sp>
      <p:sp>
        <p:nvSpPr>
          <p:cNvPr id="14" name="Rectangle 15">
            <a:extLst>
              <a:ext uri="{FF2B5EF4-FFF2-40B4-BE49-F238E27FC236}">
                <a16:creationId xmlns:a16="http://schemas.microsoft.com/office/drawing/2014/main" id="{9404F14E-1294-48D3-90FC-9AE64FACB32F}"/>
              </a:ext>
            </a:extLst>
          </p:cNvPr>
          <p:cNvSpPr>
            <a:spLocks noChangeArrowheads="1"/>
          </p:cNvSpPr>
          <p:nvPr/>
        </p:nvSpPr>
        <p:spPr bwMode="auto">
          <a:xfrm>
            <a:off x="1697166" y="4851240"/>
            <a:ext cx="4687026" cy="2954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609630">
              <a:lnSpc>
                <a:spcPct val="120000"/>
              </a:lnSpc>
            </a:pPr>
            <a:r>
              <a:rPr lang="en-US" altLang="en-US" sz="800" dirty="0" err="1">
                <a:solidFill>
                  <a:schemeClr val="tx1">
                    <a:lumMod val="95000"/>
                    <a:lumOff val="5000"/>
                  </a:schemeClr>
                </a:solidFill>
                <a:latin typeface="Yuanti SC" charset="-122"/>
                <a:ea typeface="Yuanti SC" charset="-122"/>
                <a:cs typeface="Yuanti SC" charset="-122"/>
                <a:sym typeface="+mn-lt"/>
              </a:rPr>
              <a:t>Duis</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aute</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irure</a:t>
            </a:r>
            <a:r>
              <a:rPr lang="en-US" altLang="en-US" sz="800" dirty="0">
                <a:solidFill>
                  <a:schemeClr val="tx1">
                    <a:lumMod val="95000"/>
                    <a:lumOff val="5000"/>
                  </a:schemeClr>
                </a:solidFill>
                <a:latin typeface="Yuanti SC" charset="-122"/>
                <a:ea typeface="Yuanti SC" charset="-122"/>
                <a:cs typeface="Yuanti SC" charset="-122"/>
                <a:sym typeface="+mn-lt"/>
              </a:rPr>
              <a:t> dolor in </a:t>
            </a:r>
            <a:r>
              <a:rPr lang="en-US" altLang="en-US" sz="800" dirty="0" err="1">
                <a:solidFill>
                  <a:schemeClr val="tx1">
                    <a:lumMod val="95000"/>
                    <a:lumOff val="5000"/>
                  </a:schemeClr>
                </a:solidFill>
                <a:latin typeface="Yuanti SC" charset="-122"/>
                <a:ea typeface="Yuanti SC" charset="-122"/>
                <a:cs typeface="Yuanti SC" charset="-122"/>
                <a:sym typeface="+mn-lt"/>
              </a:rPr>
              <a:t>reprehenderit</a:t>
            </a:r>
            <a:r>
              <a:rPr lang="en-US" altLang="en-US" sz="800" dirty="0">
                <a:solidFill>
                  <a:schemeClr val="tx1">
                    <a:lumMod val="95000"/>
                    <a:lumOff val="5000"/>
                  </a:schemeClr>
                </a:solidFill>
                <a:latin typeface="Yuanti SC" charset="-122"/>
                <a:ea typeface="Yuanti SC" charset="-122"/>
                <a:cs typeface="Yuanti SC" charset="-122"/>
                <a:sym typeface="+mn-lt"/>
              </a:rPr>
              <a:t> in </a:t>
            </a:r>
            <a:r>
              <a:rPr lang="en-US" altLang="en-US" sz="800" dirty="0" err="1">
                <a:solidFill>
                  <a:schemeClr val="tx1">
                    <a:lumMod val="95000"/>
                    <a:lumOff val="5000"/>
                  </a:schemeClr>
                </a:solidFill>
                <a:latin typeface="Yuanti SC" charset="-122"/>
                <a:ea typeface="Yuanti SC" charset="-122"/>
                <a:cs typeface="Yuanti SC" charset="-122"/>
                <a:sym typeface="+mn-lt"/>
              </a:rPr>
              <a:t>voluptate</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velit</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esse</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cillum</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dolore</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eu</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fugiat</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nulla</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pariatur</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Excepteur</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sint</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occaecat</a:t>
            </a:r>
            <a:r>
              <a:rPr lang="en-US" altLang="en-US" sz="800" dirty="0">
                <a:solidFill>
                  <a:schemeClr val="tx1">
                    <a:lumMod val="95000"/>
                    <a:lumOff val="5000"/>
                  </a:schemeClr>
                </a:solidFill>
                <a:latin typeface="Yuanti SC" charset="-122"/>
                <a:ea typeface="Yuanti SC" charset="-122"/>
                <a:cs typeface="Yuanti SC" charset="-122"/>
                <a:sym typeface="+mn-lt"/>
              </a:rPr>
              <a:t> </a:t>
            </a:r>
            <a:r>
              <a:rPr lang="en-US" altLang="en-US" sz="800" dirty="0" err="1">
                <a:solidFill>
                  <a:schemeClr val="tx1">
                    <a:lumMod val="95000"/>
                    <a:lumOff val="5000"/>
                  </a:schemeClr>
                </a:solidFill>
                <a:latin typeface="Yuanti SC" charset="-122"/>
                <a:ea typeface="Yuanti SC" charset="-122"/>
                <a:cs typeface="Yuanti SC" charset="-122"/>
                <a:sym typeface="+mn-lt"/>
              </a:rPr>
              <a:t>cupidatat</a:t>
            </a:r>
            <a:r>
              <a:rPr lang="en-US" altLang="en-US" sz="800" dirty="0">
                <a:solidFill>
                  <a:schemeClr val="tx1">
                    <a:lumMod val="95000"/>
                    <a:lumOff val="5000"/>
                  </a:schemeClr>
                </a:solidFill>
                <a:latin typeface="Yuanti SC" charset="-122"/>
                <a:ea typeface="Yuanti SC" charset="-122"/>
                <a:cs typeface="Yuanti SC" charset="-122"/>
                <a:sym typeface="+mn-lt"/>
              </a:rPr>
              <a:t> non</a:t>
            </a:r>
          </a:p>
        </p:txBody>
      </p:sp>
      <p:sp>
        <p:nvSpPr>
          <p:cNvPr id="15" name="文本框 14">
            <a:extLst>
              <a:ext uri="{FF2B5EF4-FFF2-40B4-BE49-F238E27FC236}">
                <a16:creationId xmlns:a16="http://schemas.microsoft.com/office/drawing/2014/main" id="{F45D788E-9309-4852-8C82-26C2D5B3847A}"/>
              </a:ext>
            </a:extLst>
          </p:cNvPr>
          <p:cNvSpPr txBox="1"/>
          <p:nvPr/>
        </p:nvSpPr>
        <p:spPr>
          <a:xfrm>
            <a:off x="4786247" y="5578852"/>
            <a:ext cx="1744928" cy="369332"/>
          </a:xfrm>
          <a:prstGeom prst="rect">
            <a:avLst/>
          </a:prstGeom>
          <a:noFill/>
        </p:spPr>
        <p:txBody>
          <a:bodyPr wrap="square" rtlCol="0">
            <a:spAutoFit/>
          </a:bodyPr>
          <a:lstStyle/>
          <a:p>
            <a:r>
              <a:rPr lang="zh-CN" altLang="en-US" dirty="0"/>
              <a:t>汇报人：</a:t>
            </a:r>
            <a:r>
              <a:rPr lang="en-US" altLang="zh-CN" dirty="0"/>
              <a:t>***</a:t>
            </a:r>
            <a:endParaRPr lang="zh-CN" altLang="en-US" dirty="0"/>
          </a:p>
        </p:txBody>
      </p:sp>
    </p:spTree>
    <p:extLst>
      <p:ext uri="{BB962C8B-B14F-4D97-AF65-F5344CB8AC3E}">
        <p14:creationId xmlns:p14="http://schemas.microsoft.com/office/powerpoint/2010/main" val="12952503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516CACA-BC8E-430F-BA92-F8E29B9052DD}"/>
              </a:ext>
            </a:extLst>
          </p:cNvPr>
          <p:cNvPicPr>
            <a:picLocks noChangeAspect="1"/>
          </p:cNvPicPr>
          <p:nvPr/>
        </p:nvPicPr>
        <p:blipFill rotWithShape="1">
          <a:blip r:embed="rId2">
            <a:extLst>
              <a:ext uri="{28A0092B-C50C-407E-A947-70E740481C1C}">
                <a14:useLocalDpi xmlns:a14="http://schemas.microsoft.com/office/drawing/2010/main" val="0"/>
              </a:ext>
            </a:extLst>
          </a:blip>
          <a:srcRect t="45705"/>
          <a:stretch/>
        </p:blipFill>
        <p:spPr>
          <a:xfrm>
            <a:off x="8430016" y="4063931"/>
            <a:ext cx="2703029" cy="2036446"/>
          </a:xfrm>
          <a:prstGeom prst="rect">
            <a:avLst/>
          </a:prstGeom>
        </p:spPr>
      </p:pic>
      <p:sp>
        <p:nvSpPr>
          <p:cNvPr id="7" name="TextBox 8">
            <a:extLst>
              <a:ext uri="{FF2B5EF4-FFF2-40B4-BE49-F238E27FC236}">
                <a16:creationId xmlns:a16="http://schemas.microsoft.com/office/drawing/2014/main" id="{00E7A6DF-AD54-40C5-80B5-E2CC4BB8B630}"/>
              </a:ext>
            </a:extLst>
          </p:cNvPr>
          <p:cNvSpPr txBox="1"/>
          <p:nvPr/>
        </p:nvSpPr>
        <p:spPr>
          <a:xfrm>
            <a:off x="1314169" y="1806208"/>
            <a:ext cx="3093531" cy="307777"/>
          </a:xfrm>
          <a:prstGeom prst="rect">
            <a:avLst/>
          </a:prstGeom>
          <a:noFill/>
        </p:spPr>
        <p:txBody>
          <a:bodyPr wrap="square" rtlCol="0">
            <a:spAutoFit/>
          </a:bodyPr>
          <a:lstStyle/>
          <a:p>
            <a:r>
              <a:rPr lang="en-US" sz="1400" spc="300" dirty="0">
                <a:solidFill>
                  <a:schemeClr val="tx2"/>
                </a:solidFill>
                <a:latin typeface="Montserrat" charset="0"/>
                <a:ea typeface="Montserrat" charset="0"/>
                <a:cs typeface="Montserrat" charset="0"/>
              </a:rPr>
              <a:t>You Can Write </a:t>
            </a:r>
            <a:r>
              <a:rPr lang="en-US" sz="1400" b="1" spc="300" dirty="0">
                <a:solidFill>
                  <a:schemeClr val="tx2"/>
                </a:solidFill>
                <a:latin typeface="Montserrat Extra" charset="0"/>
                <a:ea typeface="Montserrat Extra" charset="0"/>
                <a:cs typeface="Montserrat Extra" charset="0"/>
              </a:rPr>
              <a:t>Here</a:t>
            </a:r>
          </a:p>
        </p:txBody>
      </p:sp>
      <p:sp>
        <p:nvSpPr>
          <p:cNvPr id="8" name="TextBox 10">
            <a:extLst>
              <a:ext uri="{FF2B5EF4-FFF2-40B4-BE49-F238E27FC236}">
                <a16:creationId xmlns:a16="http://schemas.microsoft.com/office/drawing/2014/main" id="{70D47BAC-2078-47FA-8129-74AD87F0C649}"/>
              </a:ext>
            </a:extLst>
          </p:cNvPr>
          <p:cNvSpPr txBox="1"/>
          <p:nvPr/>
        </p:nvSpPr>
        <p:spPr>
          <a:xfrm>
            <a:off x="1228825" y="2163129"/>
            <a:ext cx="8343202" cy="1154162"/>
          </a:xfrm>
          <a:prstGeom prst="rect">
            <a:avLst/>
          </a:prstGeom>
          <a:noFill/>
        </p:spPr>
        <p:txBody>
          <a:bodyPr wrap="square" rtlCol="0">
            <a:spAutoFit/>
          </a:bodyPr>
          <a:lstStyle/>
          <a:p>
            <a:r>
              <a:rPr lang="en-US" sz="6900" b="1" dirty="0">
                <a:solidFill>
                  <a:schemeClr val="tx2"/>
                </a:solidFill>
                <a:latin typeface="Montserrat" charset="0"/>
                <a:ea typeface="Montserrat" charset="0"/>
                <a:cs typeface="Montserrat" charset="0"/>
              </a:rPr>
              <a:t>A bit of history</a:t>
            </a:r>
          </a:p>
        </p:txBody>
      </p:sp>
      <p:cxnSp>
        <p:nvCxnSpPr>
          <p:cNvPr id="9" name="Straight Connector 4">
            <a:extLst>
              <a:ext uri="{FF2B5EF4-FFF2-40B4-BE49-F238E27FC236}">
                <a16:creationId xmlns:a16="http://schemas.microsoft.com/office/drawing/2014/main" id="{80B1555F-DFE8-4A44-9A50-B592072F6828}"/>
              </a:ext>
            </a:extLst>
          </p:cNvPr>
          <p:cNvCxnSpPr>
            <a:cxnSpLocks/>
          </p:cNvCxnSpPr>
          <p:nvPr/>
        </p:nvCxnSpPr>
        <p:spPr>
          <a:xfrm>
            <a:off x="7439302" y="2300141"/>
            <a:ext cx="0" cy="9809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2">
            <a:extLst>
              <a:ext uri="{FF2B5EF4-FFF2-40B4-BE49-F238E27FC236}">
                <a16:creationId xmlns:a16="http://schemas.microsoft.com/office/drawing/2014/main" id="{394A8B19-4429-403C-A4DE-DD667FA26D53}"/>
              </a:ext>
            </a:extLst>
          </p:cNvPr>
          <p:cNvCxnSpPr>
            <a:cxnSpLocks/>
          </p:cNvCxnSpPr>
          <p:nvPr/>
        </p:nvCxnSpPr>
        <p:spPr>
          <a:xfrm>
            <a:off x="1194123" y="3468472"/>
            <a:ext cx="10068647"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TextBox 18">
            <a:extLst>
              <a:ext uri="{FF2B5EF4-FFF2-40B4-BE49-F238E27FC236}">
                <a16:creationId xmlns:a16="http://schemas.microsoft.com/office/drawing/2014/main" id="{FF0E4348-10A6-4CED-A1DF-51EE5735E2DC}"/>
              </a:ext>
            </a:extLst>
          </p:cNvPr>
          <p:cNvSpPr txBox="1"/>
          <p:nvPr/>
        </p:nvSpPr>
        <p:spPr>
          <a:xfrm rot="16200000">
            <a:off x="-1177999" y="2488372"/>
            <a:ext cx="3093531" cy="246221"/>
          </a:xfrm>
          <a:prstGeom prst="rect">
            <a:avLst/>
          </a:prstGeom>
          <a:noFill/>
        </p:spPr>
        <p:txBody>
          <a:bodyPr wrap="square" rtlCol="0">
            <a:spAutoFit/>
          </a:bodyPr>
          <a:lstStyle/>
          <a:p>
            <a:r>
              <a:rPr lang="en-US" sz="1000" b="1" spc="300">
                <a:latin typeface="Montserrat" charset="0"/>
                <a:ea typeface="Montserrat" charset="0"/>
                <a:cs typeface="Montserrat" charset="0"/>
              </a:rPr>
              <a:t>WRITE SOMETHING</a:t>
            </a:r>
            <a:endParaRPr lang="en-US" sz="1000" b="1" spc="300" dirty="0">
              <a:latin typeface="Montserrat" charset="0"/>
              <a:ea typeface="Montserrat" charset="0"/>
              <a:cs typeface="Montserrat" charset="0"/>
            </a:endParaRPr>
          </a:p>
        </p:txBody>
      </p:sp>
      <p:pic>
        <p:nvPicPr>
          <p:cNvPr id="23" name="图片 22">
            <a:extLst>
              <a:ext uri="{FF2B5EF4-FFF2-40B4-BE49-F238E27FC236}">
                <a16:creationId xmlns:a16="http://schemas.microsoft.com/office/drawing/2014/main" id="{DE776409-250C-4B09-AAEF-7C3C1526ED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30016" y="1416489"/>
            <a:ext cx="2699659" cy="1799773"/>
          </a:xfrm>
          <a:prstGeom prst="rect">
            <a:avLst/>
          </a:prstGeom>
        </p:spPr>
      </p:pic>
      <p:sp>
        <p:nvSpPr>
          <p:cNvPr id="2" name="文本框 1">
            <a:extLst>
              <a:ext uri="{FF2B5EF4-FFF2-40B4-BE49-F238E27FC236}">
                <a16:creationId xmlns:a16="http://schemas.microsoft.com/office/drawing/2014/main" id="{E9C6DA45-91E0-478C-94DB-5FE6D9DE3E16}"/>
              </a:ext>
            </a:extLst>
          </p:cNvPr>
          <p:cNvSpPr txBox="1"/>
          <p:nvPr/>
        </p:nvSpPr>
        <p:spPr>
          <a:xfrm>
            <a:off x="1560566" y="3628350"/>
            <a:ext cx="777777" cy="769441"/>
          </a:xfrm>
          <a:prstGeom prst="rect">
            <a:avLst/>
          </a:prstGeom>
          <a:noFill/>
        </p:spPr>
        <p:txBody>
          <a:bodyPr wrap="none" rtlCol="0">
            <a:spAutoFit/>
          </a:bodyPr>
          <a:lstStyle/>
          <a:p>
            <a:r>
              <a:rPr lang="en-US" altLang="zh-CN" sz="4400" dirty="0"/>
              <a:t>01</a:t>
            </a:r>
            <a:endParaRPr lang="zh-CN" altLang="en-US" sz="4400" dirty="0"/>
          </a:p>
        </p:txBody>
      </p:sp>
      <p:sp>
        <p:nvSpPr>
          <p:cNvPr id="3" name="文本框 2">
            <a:extLst>
              <a:ext uri="{FF2B5EF4-FFF2-40B4-BE49-F238E27FC236}">
                <a16:creationId xmlns:a16="http://schemas.microsoft.com/office/drawing/2014/main" id="{3021FBD8-8E0F-4F29-B008-C2D6D4348E30}"/>
              </a:ext>
            </a:extLst>
          </p:cNvPr>
          <p:cNvSpPr txBox="1"/>
          <p:nvPr/>
        </p:nvSpPr>
        <p:spPr>
          <a:xfrm>
            <a:off x="2382570" y="3720683"/>
            <a:ext cx="2646878" cy="584775"/>
          </a:xfrm>
          <a:prstGeom prst="rect">
            <a:avLst/>
          </a:prstGeom>
          <a:noFill/>
        </p:spPr>
        <p:txBody>
          <a:bodyPr wrap="none" rtlCol="0">
            <a:spAutoFit/>
          </a:bodyPr>
          <a:lstStyle/>
          <a:p>
            <a:r>
              <a:rPr lang="zh-CN" altLang="en-US" sz="3200" dirty="0">
                <a:latin typeface="华文中宋" panose="02010600040101010101" pitchFamily="2" charset="-122"/>
                <a:ea typeface="华文中宋" panose="02010600040101010101" pitchFamily="2" charset="-122"/>
              </a:rPr>
              <a:t>我们往期作品</a:t>
            </a:r>
          </a:p>
        </p:txBody>
      </p:sp>
    </p:spTree>
    <p:extLst>
      <p:ext uri="{BB962C8B-B14F-4D97-AF65-F5344CB8AC3E}">
        <p14:creationId xmlns:p14="http://schemas.microsoft.com/office/powerpoint/2010/main" val="1757648681"/>
      </p:ext>
    </p:extLst>
  </p:cSld>
  <p:clrMapOvr>
    <a:masterClrMapping/>
  </p:clrMapOvr>
  <mc:AlternateContent xmlns:mc="http://schemas.openxmlformats.org/markup-compatibility/2006" xmlns:p14="http://schemas.microsoft.com/office/powerpoint/2010/main">
    <mc:Choice Requires="p14">
      <p:transition spd="slow" p14:dur="1250" advTm="0">
        <p:wipe/>
      </p:transition>
    </mc:Choice>
    <mc:Fallback xmlns="">
      <p:transition spd="slow"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par>
                          <p:cTn id="28" fill="hold">
                            <p:stCondLst>
                              <p:cond delay="3000"/>
                            </p:stCondLst>
                            <p:childTnLst>
                              <p:par>
                                <p:cTn id="29" presetID="16" presetClass="entr" presetSubtype="21"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barn(inVertical)">
                                      <p:cBhvr>
                                        <p:cTn id="31" dur="500"/>
                                        <p:tgtEl>
                                          <p:spTgt spid="23"/>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barn(inVertical)">
                                      <p:cBhvr>
                                        <p:cTn id="35" dur="500"/>
                                        <p:tgtEl>
                                          <p:spTgt spid="2"/>
                                        </p:tgtEl>
                                      </p:cBhvr>
                                    </p:animEffect>
                                  </p:childTnLst>
                                </p:cTn>
                              </p:par>
                            </p:childTnLst>
                          </p:cTn>
                        </p:par>
                        <p:par>
                          <p:cTn id="36" fill="hold">
                            <p:stCondLst>
                              <p:cond delay="4000"/>
                            </p:stCondLst>
                            <p:childTnLst>
                              <p:par>
                                <p:cTn id="37" presetID="16" presetClass="entr" presetSubtype="2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barn(inVertical)">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920415" y="487467"/>
            <a:ext cx="3447393" cy="584775"/>
          </a:xfrm>
          <a:prstGeom prst="rect">
            <a:avLst/>
          </a:prstGeom>
          <a:solidFill>
            <a:schemeClr val="bg1"/>
          </a:solidFill>
        </p:spPr>
        <p:txBody>
          <a:bodyPr wrap="square" rtlCol="0">
            <a:spAutoFit/>
          </a:bodyPr>
          <a:lstStyle/>
          <a:p>
            <a:pPr algn="dist"/>
            <a:r>
              <a:rPr lang="zh-CN" altLang="en-US" sz="3200" dirty="0">
                <a:solidFill>
                  <a:srgbClr val="3F434F"/>
                </a:solidFill>
                <a:latin typeface="华文黑体" charset="-122"/>
                <a:ea typeface="华文黑体" charset="-122"/>
              </a:rPr>
              <a:t>点击添加标题</a:t>
            </a:r>
            <a:endParaRPr lang="en-US" altLang="zh-CN" sz="3200" dirty="0">
              <a:solidFill>
                <a:srgbClr val="3F434F"/>
              </a:solidFill>
              <a:latin typeface="华文黑体" charset="-122"/>
              <a:ea typeface="华文黑体"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963" y="1628799"/>
            <a:ext cx="5413191" cy="4221016"/>
          </a:xfrm>
          <a:prstGeom prst="rect">
            <a:avLst/>
          </a:prstGeom>
          <a:solidFill>
            <a:srgbClr val="3F434F"/>
          </a:solidFill>
          <a:ln w="28575">
            <a:solidFill>
              <a:schemeClr val="bg1"/>
            </a:solidFill>
          </a:ln>
          <a:effectLst>
            <a:outerShdw blurRad="50800" dist="38100" dir="2700000" algn="tl" rotWithShape="0">
              <a:prstClr val="black">
                <a:alpha val="40000"/>
              </a:prstClr>
            </a:outerShdw>
          </a:effectLst>
        </p:spPr>
      </p:pic>
      <p:sp>
        <p:nvSpPr>
          <p:cNvPr id="6" name="矩形 5"/>
          <p:cNvSpPr/>
          <p:nvPr/>
        </p:nvSpPr>
        <p:spPr>
          <a:xfrm>
            <a:off x="7093291" y="4573096"/>
            <a:ext cx="2779597" cy="10539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黑体" charset="-122"/>
              <a:ea typeface="华文黑体" charset="-122"/>
            </a:endParaRPr>
          </a:p>
        </p:txBody>
      </p:sp>
      <p:sp>
        <p:nvSpPr>
          <p:cNvPr id="9" name="矩形 8"/>
          <p:cNvSpPr/>
          <p:nvPr/>
        </p:nvSpPr>
        <p:spPr>
          <a:xfrm>
            <a:off x="7289187" y="4759116"/>
            <a:ext cx="2721921" cy="86793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400" dirty="0" err="1">
                <a:solidFill>
                  <a:schemeClr val="bg1"/>
                </a:solidFill>
                <a:latin typeface="华文黑体" charset="-122"/>
                <a:ea typeface="华文黑体" charset="-122"/>
                <a:sym typeface="+mn-ea"/>
              </a:rPr>
              <a:t>Lorem</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ipsum</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doloror</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amet</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consectetur</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adipisicing</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elit</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sed</a:t>
            </a:r>
            <a:r>
              <a:rPr lang="en-US" altLang="zh-CN" sz="1400" dirty="0">
                <a:solidFill>
                  <a:schemeClr val="bg1"/>
                </a:solidFill>
                <a:latin typeface="华文黑体" charset="-122"/>
                <a:ea typeface="华文黑体" charset="-122"/>
                <a:sym typeface="+mn-ea"/>
              </a:rPr>
              <a:t> do</a:t>
            </a:r>
            <a:endParaRPr lang="zh-CN" altLang="en-US" sz="1400" dirty="0">
              <a:solidFill>
                <a:schemeClr val="bg1"/>
              </a:solidFill>
              <a:latin typeface="华文黑体" charset="-122"/>
              <a:ea typeface="华文黑体" charset="-122"/>
              <a:sym typeface="+mn-ea"/>
            </a:endParaRPr>
          </a:p>
        </p:txBody>
      </p:sp>
      <p:sp>
        <p:nvSpPr>
          <p:cNvPr id="13" name="文本框 12"/>
          <p:cNvSpPr txBox="1"/>
          <p:nvPr/>
        </p:nvSpPr>
        <p:spPr>
          <a:xfrm>
            <a:off x="6405747" y="1483443"/>
            <a:ext cx="5025895" cy="535531"/>
          </a:xfrm>
          <a:prstGeom prst="rect">
            <a:avLst/>
          </a:prstGeom>
          <a:solidFill>
            <a:schemeClr val="bg1"/>
          </a:solidFill>
        </p:spPr>
        <p:txBody>
          <a:bodyPr wrap="square" rtlCol="0">
            <a:spAutoFit/>
          </a:bodyPr>
          <a:lstStyle/>
          <a:p>
            <a:pPr>
              <a:lnSpc>
                <a:spcPct val="120000"/>
              </a:lnSpc>
            </a:pPr>
            <a:r>
              <a:rPr lang="en-US" altLang="zh-CN" sz="1200" dirty="0">
                <a:latin typeface="华文黑体" charset="-122"/>
                <a:ea typeface="华文黑体" charset="-122"/>
              </a:rPr>
              <a:t> </a:t>
            </a:r>
            <a:r>
              <a:rPr lang="en-US" altLang="zh-CN" sz="1200" dirty="0" err="1">
                <a:latin typeface="华文黑体" charset="-122"/>
                <a:ea typeface="华文黑体" charset="-122"/>
                <a:sym typeface="+mn-ea"/>
              </a:rPr>
              <a:t>Lorem</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ipsum</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doloror</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amet</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consectetur</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adipisicing</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elit</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sed</a:t>
            </a:r>
            <a:r>
              <a:rPr lang="en-US" altLang="zh-CN" sz="1200" dirty="0">
                <a:latin typeface="华文黑体" charset="-122"/>
                <a:ea typeface="华文黑体" charset="-122"/>
                <a:sym typeface="+mn-ea"/>
              </a:rPr>
              <a:t> do </a:t>
            </a:r>
            <a:r>
              <a:rPr lang="en-US" altLang="zh-CN" sz="1200" dirty="0" err="1">
                <a:latin typeface="华文黑体" charset="-122"/>
                <a:ea typeface="华文黑体" charset="-122"/>
                <a:sym typeface="+mn-ea"/>
              </a:rPr>
              <a:t>eiusmod</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temporLorem</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ipsum</a:t>
            </a:r>
            <a:r>
              <a:rPr lang="en-US" altLang="zh-CN" sz="1200" dirty="0">
                <a:latin typeface="华文黑体" charset="-122"/>
                <a:ea typeface="华文黑体" charset="-122"/>
                <a:sym typeface="+mn-ea"/>
              </a:rPr>
              <a:t> </a:t>
            </a:r>
            <a:endParaRPr lang="zh-CN" altLang="en-US" sz="1200" dirty="0">
              <a:latin typeface="华文黑体" charset="-122"/>
              <a:ea typeface="华文黑体" charset="-122"/>
              <a:sym typeface="+mn-ea"/>
            </a:endParaRPr>
          </a:p>
        </p:txBody>
      </p:sp>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4130" y="2496385"/>
            <a:ext cx="2808759" cy="1865230"/>
          </a:xfrm>
          <a:prstGeom prst="rect">
            <a:avLst/>
          </a:prstGeom>
        </p:spPr>
      </p:pic>
    </p:spTree>
    <p:extLst>
      <p:ext uri="{BB962C8B-B14F-4D97-AF65-F5344CB8AC3E}">
        <p14:creationId xmlns:p14="http://schemas.microsoft.com/office/powerpoint/2010/main" val="2579167839"/>
      </p:ext>
    </p:extLst>
  </p:cSld>
  <p:clrMapOvr>
    <a:masterClrMapping/>
  </p:clrMapOvr>
  <mc:AlternateContent xmlns:mc="http://schemas.openxmlformats.org/markup-compatibility/2006" xmlns:p14="http://schemas.microsoft.com/office/powerpoint/2010/main">
    <mc:Choice Requires="p14">
      <p:transition spd="slow" p14:dur="1250" advClick="0" advTm="0">
        <p:wipe/>
      </p:transition>
    </mc:Choice>
    <mc:Fallback xmlns="">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1" nodeType="withEffect">
                                  <p:stCondLst>
                                    <p:cond delay="11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00"/>
                                        <p:tgtEl>
                                          <p:spTgt spid="6"/>
                                        </p:tgtEl>
                                        <p:attrNameLst>
                                          <p:attrName>ppt_y</p:attrName>
                                        </p:attrNameLst>
                                      </p:cBhvr>
                                      <p:tavLst>
                                        <p:tav tm="0">
                                          <p:val>
                                            <p:strVal val="#ppt_y-#ppt_h*1.125000"/>
                                          </p:val>
                                        </p:tav>
                                        <p:tav tm="100000">
                                          <p:val>
                                            <p:strVal val="#ppt_y"/>
                                          </p:val>
                                        </p:tav>
                                      </p:tavLst>
                                    </p:anim>
                                    <p:animEffect transition="in" filter="wipe(down)">
                                      <p:cBhvr>
                                        <p:cTn id="8" dur="700"/>
                                        <p:tgtEl>
                                          <p:spTgt spid="6"/>
                                        </p:tgtEl>
                                      </p:cBhvr>
                                    </p:animEffect>
                                  </p:childTnLst>
                                </p:cTn>
                              </p:par>
                              <p:par>
                                <p:cTn id="9" presetID="2" presetClass="entr" presetSubtype="4" fill="hold" nodeType="withEffect">
                                  <p:stCondLst>
                                    <p:cond delay="18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200" fill="hold"/>
                                        <p:tgtEl>
                                          <p:spTgt spid="15"/>
                                        </p:tgtEl>
                                        <p:attrNameLst>
                                          <p:attrName>ppt_x</p:attrName>
                                        </p:attrNameLst>
                                      </p:cBhvr>
                                      <p:tavLst>
                                        <p:tav tm="0">
                                          <p:val>
                                            <p:strVal val="#ppt_x"/>
                                          </p:val>
                                        </p:tav>
                                        <p:tav tm="100000">
                                          <p:val>
                                            <p:strVal val="#ppt_x"/>
                                          </p:val>
                                        </p:tav>
                                      </p:tavLst>
                                    </p:anim>
                                    <p:anim calcmode="lin" valueType="num">
                                      <p:cBhvr additive="base">
                                        <p:cTn id="12" dur="1200" fill="hold"/>
                                        <p:tgtEl>
                                          <p:spTgt spid="15"/>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3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70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animBg="1"/>
      <p:bldP spid="6" grpId="1"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icture_1">
            <a:extLst>
              <a:ext uri="{FF2B5EF4-FFF2-40B4-BE49-F238E27FC236}">
                <a16:creationId xmlns:a16="http://schemas.microsoft.com/office/drawing/2014/main" id="{4A418F70-1641-40AB-A332-2A128D01FEA7}"/>
              </a:ext>
            </a:extLst>
          </p:cNvPr>
          <p:cNvSpPr>
            <a:spLocks noChangeArrowheads="1"/>
          </p:cNvSpPr>
          <p:nvPr>
            <p:custDataLst>
              <p:tags r:id="rId2"/>
            </p:custDataLst>
          </p:nvPr>
        </p:nvSpPr>
        <p:spPr bwMode="auto">
          <a:xfrm>
            <a:off x="5951984" y="1528110"/>
            <a:ext cx="5832648" cy="3801781"/>
          </a:xfrm>
          <a:prstGeom prst="rect">
            <a:avLst/>
          </a:prstGeom>
          <a:blipFill dpi="0" rotWithShape="1">
            <a:blip r:embed="rId9">
              <a:extLst>
                <a:ext uri="{28A0092B-C50C-407E-A947-70E740481C1C}">
                  <a14:useLocalDpi xmlns:a14="http://schemas.microsoft.com/office/drawing/2010/main" val="0"/>
                </a:ext>
              </a:extLst>
            </a:blip>
            <a:srcRect/>
            <a:stretch>
              <a:fillRect/>
            </a:stretch>
          </a:blipFill>
          <a:ln>
            <a:noFill/>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Arial Narrow" panose="020B0606020202030204" pitchFamily="34" charset="0"/>
              <a:ea typeface="微软雅黑" panose="020B0503020204020204" pitchFamily="34" charset="-122"/>
            </a:endParaRPr>
          </a:p>
        </p:txBody>
      </p:sp>
      <p:sp>
        <p:nvSpPr>
          <p:cNvPr id="3075" name="MH_Text_1">
            <a:extLst>
              <a:ext uri="{FF2B5EF4-FFF2-40B4-BE49-F238E27FC236}">
                <a16:creationId xmlns:a16="http://schemas.microsoft.com/office/drawing/2014/main" id="{9A81699A-8D99-46D8-8411-3AC45F12E162}"/>
              </a:ext>
            </a:extLst>
          </p:cNvPr>
          <p:cNvSpPr>
            <a:spLocks noChangeArrowheads="1"/>
          </p:cNvSpPr>
          <p:nvPr>
            <p:custDataLst>
              <p:tags r:id="rId3"/>
            </p:custDataLst>
          </p:nvPr>
        </p:nvSpPr>
        <p:spPr bwMode="auto">
          <a:xfrm>
            <a:off x="1938721" y="1691664"/>
            <a:ext cx="4426127" cy="2315118"/>
          </a:xfrm>
          <a:prstGeom prst="rect">
            <a:avLst/>
          </a:prstGeom>
          <a:solidFill>
            <a:schemeClr val="bg2">
              <a:lumMod val="75000"/>
            </a:schemeClr>
          </a:solidFill>
          <a:ln>
            <a:noFill/>
          </a:ln>
          <a:extLst/>
        </p:spPr>
        <p:txBody>
          <a:bodyPr lIns="180000" tIns="108000" rIns="180000" bIns="10800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30000"/>
              </a:lnSpc>
              <a:spcBef>
                <a:spcPts val="600"/>
              </a:spcBef>
              <a:spcAft>
                <a:spcPts val="600"/>
              </a:spcAft>
              <a:buNone/>
              <a:defRPr/>
            </a:pPr>
            <a:r>
              <a:rPr lang="en-US" altLang="zh-CN" sz="1400">
                <a:solidFill>
                  <a:srgbClr val="FFFFFF"/>
                </a:solidFill>
                <a:latin typeface="+mn-lt"/>
                <a:ea typeface="+mn-ea"/>
              </a:rPr>
              <a:t>Lorem ipsum dolor sit amet consectetur adipisicing elit sed do eiusmod tempor incididunt ut labore et dolore magna aliqua Ut enim ad minim veniam quis nostrud exercitation labore et dolore magna .</a:t>
            </a:r>
            <a:endParaRPr lang="zh-CN" altLang="en-US" sz="1400">
              <a:solidFill>
                <a:srgbClr val="FFFFFF"/>
              </a:solidFill>
              <a:latin typeface="+mn-lt"/>
              <a:ea typeface="+mn-ea"/>
            </a:endParaRPr>
          </a:p>
        </p:txBody>
      </p:sp>
      <p:sp>
        <p:nvSpPr>
          <p:cNvPr id="5124" name="MH_Other_1">
            <a:extLst>
              <a:ext uri="{FF2B5EF4-FFF2-40B4-BE49-F238E27FC236}">
                <a16:creationId xmlns:a16="http://schemas.microsoft.com/office/drawing/2014/main" id="{63DA56B3-BAEE-4595-8D58-3D2F2D580B35}"/>
              </a:ext>
            </a:extLst>
          </p:cNvPr>
          <p:cNvSpPr txBox="1">
            <a:spLocks noChangeArrowheads="1"/>
          </p:cNvSpPr>
          <p:nvPr>
            <p:custDataLst>
              <p:tags r:id="rId4"/>
            </p:custDataLst>
          </p:nvPr>
        </p:nvSpPr>
        <p:spPr bwMode="auto">
          <a:xfrm>
            <a:off x="656814" y="791152"/>
            <a:ext cx="8085697" cy="494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defRPr/>
            </a:pPr>
            <a:r>
              <a:rPr lang="en-US" altLang="zh-CN" sz="1400" dirty="0">
                <a:solidFill>
                  <a:schemeClr val="bg2">
                    <a:lumMod val="25000"/>
                  </a:schemeClr>
                </a:solidFill>
                <a:ea typeface="微软雅黑" panose="020B0503020204020204" pitchFamily="34" charset="-122"/>
              </a:rPr>
              <a:t>Lorem ipsum dolor sit </a:t>
            </a:r>
            <a:r>
              <a:rPr lang="en-US" altLang="zh-CN" sz="1400" dirty="0" err="1">
                <a:solidFill>
                  <a:schemeClr val="bg2">
                    <a:lumMod val="25000"/>
                  </a:schemeClr>
                </a:solidFill>
                <a:ea typeface="微软雅黑" panose="020B0503020204020204" pitchFamily="34" charset="-122"/>
              </a:rPr>
              <a:t>amet</a:t>
            </a:r>
            <a:r>
              <a:rPr lang="en-US" altLang="zh-CN" sz="1400" dirty="0">
                <a:solidFill>
                  <a:schemeClr val="bg2">
                    <a:lumMod val="25000"/>
                  </a:schemeClr>
                </a:solidFill>
                <a:ea typeface="微软雅黑" panose="020B0503020204020204" pitchFamily="34" charset="-122"/>
              </a:rPr>
              <a:t> </a:t>
            </a:r>
            <a:r>
              <a:rPr lang="en-US" altLang="zh-CN" sz="1400" dirty="0" err="1">
                <a:solidFill>
                  <a:schemeClr val="bg2">
                    <a:lumMod val="25000"/>
                  </a:schemeClr>
                </a:solidFill>
                <a:ea typeface="微软雅黑" panose="020B0503020204020204" pitchFamily="34" charset="-122"/>
              </a:rPr>
              <a:t>consectetur</a:t>
            </a:r>
            <a:r>
              <a:rPr lang="en-US" altLang="zh-CN" sz="1400" dirty="0">
                <a:solidFill>
                  <a:schemeClr val="bg2">
                    <a:lumMod val="25000"/>
                  </a:schemeClr>
                </a:solidFill>
                <a:ea typeface="微软雅黑" panose="020B0503020204020204" pitchFamily="34" charset="-122"/>
              </a:rPr>
              <a:t> </a:t>
            </a:r>
            <a:r>
              <a:rPr lang="en-US" altLang="zh-CN" sz="1400" dirty="0" err="1">
                <a:solidFill>
                  <a:schemeClr val="bg2">
                    <a:lumMod val="25000"/>
                  </a:schemeClr>
                </a:solidFill>
                <a:ea typeface="微软雅黑" panose="020B0503020204020204" pitchFamily="34" charset="-122"/>
              </a:rPr>
              <a:t>adipisicing</a:t>
            </a:r>
            <a:r>
              <a:rPr lang="en-US" altLang="zh-CN" sz="1400" dirty="0">
                <a:solidFill>
                  <a:schemeClr val="bg2">
                    <a:lumMod val="25000"/>
                  </a:schemeClr>
                </a:solidFill>
                <a:ea typeface="微软雅黑" panose="020B0503020204020204" pitchFamily="34" charset="-122"/>
              </a:rPr>
              <a:t> </a:t>
            </a:r>
            <a:r>
              <a:rPr lang="en-US" altLang="zh-CN" sz="1400" dirty="0" err="1">
                <a:solidFill>
                  <a:schemeClr val="bg2">
                    <a:lumMod val="25000"/>
                  </a:schemeClr>
                </a:solidFill>
                <a:ea typeface="微软雅黑" panose="020B0503020204020204" pitchFamily="34" charset="-122"/>
              </a:rPr>
              <a:t>elit</a:t>
            </a:r>
            <a:r>
              <a:rPr lang="en-US" altLang="zh-CN" sz="1400" dirty="0">
                <a:solidFill>
                  <a:schemeClr val="bg2">
                    <a:lumMod val="25000"/>
                  </a:schemeClr>
                </a:solidFill>
                <a:ea typeface="微软雅黑" panose="020B0503020204020204" pitchFamily="34" charset="-122"/>
              </a:rPr>
              <a:t> </a:t>
            </a:r>
            <a:r>
              <a:rPr lang="en-US" altLang="zh-CN" sz="1400" dirty="0" err="1">
                <a:solidFill>
                  <a:schemeClr val="bg2">
                    <a:lumMod val="25000"/>
                  </a:schemeClr>
                </a:solidFill>
                <a:ea typeface="微软雅黑" panose="020B0503020204020204" pitchFamily="34" charset="-122"/>
              </a:rPr>
              <a:t>sed</a:t>
            </a:r>
            <a:r>
              <a:rPr lang="en-US" altLang="zh-CN" sz="1400" dirty="0">
                <a:solidFill>
                  <a:schemeClr val="bg2">
                    <a:lumMod val="25000"/>
                  </a:schemeClr>
                </a:solidFill>
                <a:ea typeface="微软雅黑" panose="020B0503020204020204" pitchFamily="34" charset="-122"/>
              </a:rPr>
              <a:t> do </a:t>
            </a:r>
            <a:r>
              <a:rPr lang="en-US" altLang="zh-CN" sz="1400" dirty="0" err="1">
                <a:solidFill>
                  <a:schemeClr val="bg2">
                    <a:lumMod val="25000"/>
                  </a:schemeClr>
                </a:solidFill>
                <a:ea typeface="微软雅黑" panose="020B0503020204020204" pitchFamily="34" charset="-122"/>
              </a:rPr>
              <a:t>eiusmod</a:t>
            </a:r>
            <a:r>
              <a:rPr lang="en-US" altLang="zh-CN" sz="1400" dirty="0">
                <a:solidFill>
                  <a:schemeClr val="bg2">
                    <a:lumMod val="25000"/>
                  </a:schemeClr>
                </a:solidFill>
                <a:ea typeface="微软雅黑" panose="020B0503020204020204" pitchFamily="34" charset="-122"/>
              </a:rPr>
              <a:t> </a:t>
            </a:r>
            <a:r>
              <a:rPr lang="en-US" altLang="zh-CN" sz="1400" dirty="0" err="1">
                <a:solidFill>
                  <a:schemeClr val="bg2">
                    <a:lumMod val="25000"/>
                  </a:schemeClr>
                </a:solidFill>
                <a:ea typeface="微软雅黑" panose="020B0503020204020204" pitchFamily="34" charset="-122"/>
              </a:rPr>
              <a:t>tempor</a:t>
            </a:r>
            <a:r>
              <a:rPr lang="en-US" altLang="zh-CN" sz="1400" dirty="0">
                <a:solidFill>
                  <a:schemeClr val="bg2">
                    <a:lumMod val="25000"/>
                  </a:schemeClr>
                </a:solidFill>
                <a:ea typeface="微软雅黑" panose="020B0503020204020204" pitchFamily="34" charset="-122"/>
              </a:rPr>
              <a:t> </a:t>
            </a:r>
            <a:r>
              <a:rPr lang="en-US" altLang="zh-CN" sz="1400" dirty="0" err="1">
                <a:solidFill>
                  <a:schemeClr val="bg2">
                    <a:lumMod val="25000"/>
                  </a:schemeClr>
                </a:solidFill>
                <a:ea typeface="微软雅黑" panose="020B0503020204020204" pitchFamily="34" charset="-122"/>
              </a:rPr>
              <a:t>incididunt</a:t>
            </a:r>
            <a:r>
              <a:rPr lang="en-US" altLang="zh-CN" sz="1400" dirty="0">
                <a:solidFill>
                  <a:schemeClr val="bg2">
                    <a:lumMod val="25000"/>
                  </a:schemeClr>
                </a:solidFill>
                <a:ea typeface="微软雅黑" panose="020B0503020204020204" pitchFamily="34" charset="-122"/>
              </a:rPr>
              <a:t>.</a:t>
            </a:r>
          </a:p>
        </p:txBody>
      </p:sp>
      <p:sp>
        <p:nvSpPr>
          <p:cNvPr id="7" name="MH_Text_1">
            <a:extLst>
              <a:ext uri="{FF2B5EF4-FFF2-40B4-BE49-F238E27FC236}">
                <a16:creationId xmlns:a16="http://schemas.microsoft.com/office/drawing/2014/main" id="{9EAB8F45-5365-44FF-9B81-F5C50B511454}"/>
              </a:ext>
            </a:extLst>
          </p:cNvPr>
          <p:cNvSpPr>
            <a:spLocks noChangeArrowheads="1"/>
          </p:cNvSpPr>
          <p:nvPr>
            <p:custDataLst>
              <p:tags r:id="rId5"/>
            </p:custDataLst>
          </p:nvPr>
        </p:nvSpPr>
        <p:spPr bwMode="auto">
          <a:xfrm>
            <a:off x="3547534" y="4572523"/>
            <a:ext cx="2304256" cy="1514735"/>
          </a:xfrm>
          <a:prstGeom prst="rect">
            <a:avLst/>
          </a:prstGeom>
          <a:blipFill dpi="0" rotWithShape="1">
            <a:blip r:embed="rId10">
              <a:extLst>
                <a:ext uri="{28A0092B-C50C-407E-A947-70E740481C1C}">
                  <a14:useLocalDpi xmlns:a14="http://schemas.microsoft.com/office/drawing/2010/main" val="0"/>
                </a:ext>
              </a:extLst>
            </a:blip>
            <a:srcRect/>
            <a:stretch>
              <a:fillRect/>
            </a:stretch>
          </a:blipFill>
          <a:ln>
            <a:noFill/>
          </a:ln>
          <a:extLst/>
        </p:spPr>
        <p:txBody>
          <a:bodyPr lIns="180000" tIns="108000" rIns="180000" bIns="10800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30000"/>
              </a:lnSpc>
              <a:spcBef>
                <a:spcPts val="600"/>
              </a:spcBef>
              <a:spcAft>
                <a:spcPts val="600"/>
              </a:spcAft>
              <a:buNone/>
              <a:defRPr/>
            </a:pPr>
            <a:endParaRPr lang="zh-CN" altLang="en-US" sz="900" dirty="0">
              <a:solidFill>
                <a:srgbClr val="FFFFFF"/>
              </a:solidFill>
              <a:latin typeface="+mn-lt"/>
              <a:ea typeface="+mn-ea"/>
            </a:endParaRPr>
          </a:p>
        </p:txBody>
      </p:sp>
      <p:sp>
        <p:nvSpPr>
          <p:cNvPr id="9" name="MH_Text_1">
            <a:extLst>
              <a:ext uri="{FF2B5EF4-FFF2-40B4-BE49-F238E27FC236}">
                <a16:creationId xmlns:a16="http://schemas.microsoft.com/office/drawing/2014/main" id="{37452A43-C54D-42D1-A25F-A356E44A2886}"/>
              </a:ext>
            </a:extLst>
          </p:cNvPr>
          <p:cNvSpPr>
            <a:spLocks noChangeArrowheads="1"/>
          </p:cNvSpPr>
          <p:nvPr>
            <p:custDataLst>
              <p:tags r:id="rId6"/>
            </p:custDataLst>
          </p:nvPr>
        </p:nvSpPr>
        <p:spPr bwMode="auto">
          <a:xfrm>
            <a:off x="786593" y="4572523"/>
            <a:ext cx="2304256" cy="1514735"/>
          </a:xfrm>
          <a:prstGeom prst="rect">
            <a:avLst/>
          </a:prstGeom>
          <a:solidFill>
            <a:schemeClr val="accent5">
              <a:lumMod val="60000"/>
              <a:lumOff val="40000"/>
            </a:schemeClr>
          </a:solidFill>
          <a:ln>
            <a:noFill/>
          </a:ln>
          <a:extLst/>
        </p:spPr>
        <p:txBody>
          <a:bodyPr lIns="180000" tIns="108000" rIns="180000" bIns="10800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30000"/>
              </a:lnSpc>
              <a:spcBef>
                <a:spcPts val="600"/>
              </a:spcBef>
              <a:spcAft>
                <a:spcPts val="600"/>
              </a:spcAft>
              <a:buNone/>
              <a:defRPr/>
            </a:pPr>
            <a:r>
              <a:rPr lang="en-US" altLang="zh-CN" sz="900" dirty="0">
                <a:solidFill>
                  <a:srgbClr val="FFFFFF"/>
                </a:solidFill>
                <a:latin typeface="+mn-lt"/>
                <a:ea typeface="+mn-ea"/>
              </a:rPr>
              <a:t>Lorem ipsum dolor sit </a:t>
            </a:r>
            <a:r>
              <a:rPr lang="en-US" altLang="zh-CN" sz="900" dirty="0" err="1">
                <a:solidFill>
                  <a:srgbClr val="FFFFFF"/>
                </a:solidFill>
                <a:latin typeface="+mn-lt"/>
                <a:ea typeface="+mn-ea"/>
              </a:rPr>
              <a:t>amet</a:t>
            </a:r>
            <a:r>
              <a:rPr lang="en-US" altLang="zh-CN" sz="900" dirty="0">
                <a:solidFill>
                  <a:srgbClr val="FFFFFF"/>
                </a:solidFill>
                <a:latin typeface="+mn-lt"/>
                <a:ea typeface="+mn-ea"/>
              </a:rPr>
              <a:t> </a:t>
            </a:r>
            <a:r>
              <a:rPr lang="en-US" altLang="zh-CN" sz="900" dirty="0" err="1">
                <a:solidFill>
                  <a:srgbClr val="FFFFFF"/>
                </a:solidFill>
                <a:latin typeface="+mn-lt"/>
                <a:ea typeface="+mn-ea"/>
              </a:rPr>
              <a:t>consectetur</a:t>
            </a:r>
            <a:r>
              <a:rPr lang="en-US" altLang="zh-CN" sz="900" dirty="0">
                <a:solidFill>
                  <a:srgbClr val="FFFFFF"/>
                </a:solidFill>
                <a:latin typeface="+mn-lt"/>
                <a:ea typeface="+mn-ea"/>
              </a:rPr>
              <a:t> </a:t>
            </a:r>
            <a:r>
              <a:rPr lang="en-US" altLang="zh-CN" sz="900" dirty="0" err="1">
                <a:solidFill>
                  <a:srgbClr val="FFFFFF"/>
                </a:solidFill>
                <a:latin typeface="+mn-lt"/>
                <a:ea typeface="+mn-ea"/>
              </a:rPr>
              <a:t>adipisicing</a:t>
            </a:r>
            <a:r>
              <a:rPr lang="en-US" altLang="zh-CN" sz="900" dirty="0">
                <a:solidFill>
                  <a:srgbClr val="FFFFFF"/>
                </a:solidFill>
                <a:latin typeface="+mn-lt"/>
                <a:ea typeface="+mn-ea"/>
              </a:rPr>
              <a:t> </a:t>
            </a:r>
            <a:r>
              <a:rPr lang="en-US" altLang="zh-CN" sz="900" dirty="0" err="1">
                <a:solidFill>
                  <a:srgbClr val="FFFFFF"/>
                </a:solidFill>
                <a:latin typeface="+mn-lt"/>
                <a:ea typeface="+mn-ea"/>
              </a:rPr>
              <a:t>elit</a:t>
            </a:r>
            <a:r>
              <a:rPr lang="en-US" altLang="zh-CN" sz="900" dirty="0">
                <a:solidFill>
                  <a:srgbClr val="FFFFFF"/>
                </a:solidFill>
                <a:latin typeface="+mn-lt"/>
                <a:ea typeface="+mn-ea"/>
              </a:rPr>
              <a:t> </a:t>
            </a:r>
            <a:r>
              <a:rPr lang="en-US" altLang="zh-CN" sz="900" dirty="0" err="1">
                <a:solidFill>
                  <a:srgbClr val="FFFFFF"/>
                </a:solidFill>
                <a:latin typeface="+mn-lt"/>
                <a:ea typeface="+mn-ea"/>
              </a:rPr>
              <a:t>sed</a:t>
            </a:r>
            <a:r>
              <a:rPr lang="en-US" altLang="zh-CN" sz="900" dirty="0">
                <a:solidFill>
                  <a:srgbClr val="FFFFFF"/>
                </a:solidFill>
                <a:latin typeface="+mn-lt"/>
                <a:ea typeface="+mn-ea"/>
              </a:rPr>
              <a:t> do </a:t>
            </a:r>
            <a:r>
              <a:rPr lang="en-US" altLang="zh-CN" sz="900" dirty="0" err="1">
                <a:solidFill>
                  <a:srgbClr val="FFFFFF"/>
                </a:solidFill>
                <a:latin typeface="+mn-lt"/>
                <a:ea typeface="+mn-ea"/>
              </a:rPr>
              <a:t>eiusmod</a:t>
            </a:r>
            <a:r>
              <a:rPr lang="en-US" altLang="zh-CN" sz="900" dirty="0">
                <a:solidFill>
                  <a:srgbClr val="FFFFFF"/>
                </a:solidFill>
                <a:latin typeface="+mn-lt"/>
                <a:ea typeface="+mn-ea"/>
              </a:rPr>
              <a:t> </a:t>
            </a:r>
            <a:r>
              <a:rPr lang="en-US" altLang="zh-CN" sz="900" dirty="0" err="1">
                <a:solidFill>
                  <a:srgbClr val="FFFFFF"/>
                </a:solidFill>
                <a:latin typeface="+mn-lt"/>
                <a:ea typeface="+mn-ea"/>
              </a:rPr>
              <a:t>tempor</a:t>
            </a:r>
            <a:r>
              <a:rPr lang="en-US" altLang="zh-CN" sz="900" dirty="0">
                <a:solidFill>
                  <a:srgbClr val="FFFFFF"/>
                </a:solidFill>
                <a:latin typeface="+mn-lt"/>
                <a:ea typeface="+mn-ea"/>
              </a:rPr>
              <a:t> </a:t>
            </a:r>
            <a:r>
              <a:rPr lang="en-US" altLang="zh-CN" sz="900" dirty="0" err="1">
                <a:solidFill>
                  <a:srgbClr val="FFFFFF"/>
                </a:solidFill>
                <a:latin typeface="+mn-lt"/>
                <a:ea typeface="+mn-ea"/>
              </a:rPr>
              <a:t>incididunt</a:t>
            </a:r>
            <a:r>
              <a:rPr lang="en-US" altLang="zh-CN" sz="900" dirty="0">
                <a:solidFill>
                  <a:srgbClr val="FFFFFF"/>
                </a:solidFill>
                <a:latin typeface="+mn-lt"/>
                <a:ea typeface="+mn-ea"/>
              </a:rPr>
              <a:t> </a:t>
            </a:r>
            <a:r>
              <a:rPr lang="en-US" altLang="zh-CN" sz="900" dirty="0" err="1">
                <a:solidFill>
                  <a:srgbClr val="FFFFFF"/>
                </a:solidFill>
                <a:latin typeface="+mn-lt"/>
                <a:ea typeface="+mn-ea"/>
              </a:rPr>
              <a:t>ut</a:t>
            </a:r>
            <a:r>
              <a:rPr lang="en-US" altLang="zh-CN" sz="900" dirty="0">
                <a:solidFill>
                  <a:srgbClr val="FFFFFF"/>
                </a:solidFill>
                <a:latin typeface="+mn-lt"/>
                <a:ea typeface="+mn-ea"/>
              </a:rPr>
              <a:t> </a:t>
            </a:r>
            <a:r>
              <a:rPr lang="en-US" altLang="zh-CN" sz="900" dirty="0" err="1">
                <a:solidFill>
                  <a:srgbClr val="FFFFFF"/>
                </a:solidFill>
                <a:latin typeface="+mn-lt"/>
                <a:ea typeface="+mn-ea"/>
              </a:rPr>
              <a:t>labore</a:t>
            </a:r>
            <a:r>
              <a:rPr lang="en-US" altLang="zh-CN" sz="900" dirty="0">
                <a:solidFill>
                  <a:srgbClr val="FFFFFF"/>
                </a:solidFill>
                <a:latin typeface="+mn-lt"/>
                <a:ea typeface="+mn-ea"/>
              </a:rPr>
              <a:t> et </a:t>
            </a:r>
            <a:r>
              <a:rPr lang="en-US" altLang="zh-CN" sz="900" dirty="0" err="1">
                <a:solidFill>
                  <a:srgbClr val="FFFFFF"/>
                </a:solidFill>
                <a:latin typeface="+mn-lt"/>
                <a:ea typeface="+mn-ea"/>
              </a:rPr>
              <a:t>dolore</a:t>
            </a:r>
            <a:r>
              <a:rPr lang="en-US" altLang="zh-CN" sz="900" dirty="0">
                <a:solidFill>
                  <a:srgbClr val="FFFFFF"/>
                </a:solidFill>
                <a:latin typeface="+mn-lt"/>
                <a:ea typeface="+mn-ea"/>
              </a:rPr>
              <a:t> magna </a:t>
            </a:r>
            <a:r>
              <a:rPr lang="en-US" altLang="zh-CN" sz="900" dirty="0" err="1">
                <a:solidFill>
                  <a:srgbClr val="FFFFFF"/>
                </a:solidFill>
                <a:latin typeface="+mn-lt"/>
                <a:ea typeface="+mn-ea"/>
              </a:rPr>
              <a:t>aliqua</a:t>
            </a:r>
            <a:r>
              <a:rPr lang="en-US" altLang="zh-CN" sz="900" dirty="0">
                <a:solidFill>
                  <a:srgbClr val="FFFFFF"/>
                </a:solidFill>
                <a:latin typeface="+mn-lt"/>
                <a:ea typeface="+mn-ea"/>
              </a:rPr>
              <a:t> </a:t>
            </a:r>
            <a:r>
              <a:rPr lang="en-US" altLang="zh-CN" sz="900" dirty="0" err="1">
                <a:solidFill>
                  <a:srgbClr val="FFFFFF"/>
                </a:solidFill>
                <a:latin typeface="+mn-lt"/>
                <a:ea typeface="+mn-ea"/>
              </a:rPr>
              <a:t>Ut</a:t>
            </a:r>
            <a:r>
              <a:rPr lang="en-US" altLang="zh-CN" sz="900" dirty="0">
                <a:solidFill>
                  <a:srgbClr val="FFFFFF"/>
                </a:solidFill>
                <a:latin typeface="+mn-lt"/>
                <a:ea typeface="+mn-ea"/>
              </a:rPr>
              <a:t> </a:t>
            </a:r>
            <a:r>
              <a:rPr lang="en-US" altLang="zh-CN" sz="900" dirty="0" err="1">
                <a:solidFill>
                  <a:srgbClr val="FFFFFF"/>
                </a:solidFill>
                <a:latin typeface="+mn-lt"/>
                <a:ea typeface="+mn-ea"/>
              </a:rPr>
              <a:t>enim</a:t>
            </a:r>
            <a:r>
              <a:rPr lang="en-US" altLang="zh-CN" sz="900" dirty="0">
                <a:solidFill>
                  <a:srgbClr val="FFFFFF"/>
                </a:solidFill>
                <a:latin typeface="+mn-lt"/>
                <a:ea typeface="+mn-ea"/>
              </a:rPr>
              <a:t> ad minim </a:t>
            </a:r>
            <a:r>
              <a:rPr lang="en-US" altLang="zh-CN" sz="900" dirty="0" err="1">
                <a:solidFill>
                  <a:srgbClr val="FFFFFF"/>
                </a:solidFill>
                <a:latin typeface="+mn-lt"/>
                <a:ea typeface="+mn-ea"/>
              </a:rPr>
              <a:t>veniam</a:t>
            </a:r>
            <a:r>
              <a:rPr lang="en-US" altLang="zh-CN" sz="900" dirty="0">
                <a:solidFill>
                  <a:srgbClr val="FFFFFF"/>
                </a:solidFill>
                <a:latin typeface="+mn-lt"/>
                <a:ea typeface="+mn-ea"/>
              </a:rPr>
              <a:t> </a:t>
            </a:r>
            <a:r>
              <a:rPr lang="en-US" altLang="zh-CN" sz="900" dirty="0" err="1">
                <a:solidFill>
                  <a:srgbClr val="FFFFFF"/>
                </a:solidFill>
                <a:latin typeface="+mn-lt"/>
                <a:ea typeface="+mn-ea"/>
              </a:rPr>
              <a:t>quis</a:t>
            </a:r>
            <a:r>
              <a:rPr lang="en-US" altLang="zh-CN" sz="900" dirty="0">
                <a:solidFill>
                  <a:srgbClr val="FFFFFF"/>
                </a:solidFill>
                <a:latin typeface="+mn-lt"/>
                <a:ea typeface="+mn-ea"/>
              </a:rPr>
              <a:t> </a:t>
            </a:r>
            <a:r>
              <a:rPr lang="en-US" altLang="zh-CN" sz="900" dirty="0" err="1">
                <a:solidFill>
                  <a:srgbClr val="FFFFFF"/>
                </a:solidFill>
                <a:latin typeface="+mn-lt"/>
                <a:ea typeface="+mn-ea"/>
              </a:rPr>
              <a:t>nostrud</a:t>
            </a:r>
            <a:r>
              <a:rPr lang="en-US" altLang="zh-CN" sz="900" dirty="0">
                <a:solidFill>
                  <a:srgbClr val="FFFFFF"/>
                </a:solidFill>
                <a:latin typeface="+mn-lt"/>
                <a:ea typeface="+mn-ea"/>
              </a:rPr>
              <a:t> exercitation </a:t>
            </a:r>
            <a:r>
              <a:rPr lang="en-US" altLang="zh-CN" sz="900" dirty="0" err="1">
                <a:solidFill>
                  <a:srgbClr val="FFFFFF"/>
                </a:solidFill>
                <a:latin typeface="+mn-lt"/>
                <a:ea typeface="+mn-ea"/>
              </a:rPr>
              <a:t>labore</a:t>
            </a:r>
            <a:r>
              <a:rPr lang="en-US" altLang="zh-CN" sz="900" dirty="0">
                <a:solidFill>
                  <a:srgbClr val="FFFFFF"/>
                </a:solidFill>
                <a:latin typeface="+mn-lt"/>
                <a:ea typeface="+mn-ea"/>
              </a:rPr>
              <a:t> et </a:t>
            </a:r>
            <a:r>
              <a:rPr lang="en-US" altLang="zh-CN" sz="900" dirty="0" err="1">
                <a:solidFill>
                  <a:srgbClr val="FFFFFF"/>
                </a:solidFill>
                <a:latin typeface="+mn-lt"/>
                <a:ea typeface="+mn-ea"/>
              </a:rPr>
              <a:t>dolore</a:t>
            </a:r>
            <a:r>
              <a:rPr lang="en-US" altLang="zh-CN" sz="900" dirty="0">
                <a:solidFill>
                  <a:srgbClr val="FFFFFF"/>
                </a:solidFill>
                <a:latin typeface="+mn-lt"/>
                <a:ea typeface="+mn-ea"/>
              </a:rPr>
              <a:t> magna .</a:t>
            </a:r>
            <a:endParaRPr lang="zh-CN" altLang="en-US" sz="900" dirty="0">
              <a:solidFill>
                <a:srgbClr val="FFFFFF"/>
              </a:solidFill>
              <a:latin typeface="+mn-lt"/>
              <a:ea typeface="+mn-ea"/>
            </a:endParaRPr>
          </a:p>
        </p:txBody>
      </p:sp>
      <p:sp>
        <p:nvSpPr>
          <p:cNvPr id="15" name="文本框 14">
            <a:extLst>
              <a:ext uri="{FF2B5EF4-FFF2-40B4-BE49-F238E27FC236}">
                <a16:creationId xmlns:a16="http://schemas.microsoft.com/office/drawing/2014/main" id="{B264574D-0EE6-4F0C-BFB2-A8382B22E576}"/>
              </a:ext>
            </a:extLst>
          </p:cNvPr>
          <p:cNvSpPr txBox="1"/>
          <p:nvPr/>
        </p:nvSpPr>
        <p:spPr>
          <a:xfrm>
            <a:off x="6527268" y="289851"/>
            <a:ext cx="4430486" cy="584775"/>
          </a:xfrm>
          <a:prstGeom prst="rect">
            <a:avLst/>
          </a:prstGeom>
          <a:noFill/>
        </p:spPr>
        <p:txBody>
          <a:bodyPr wrap="square" rtlCol="0">
            <a:spAutoFit/>
          </a:bodyPr>
          <a:lstStyle/>
          <a:p>
            <a:pPr algn="r"/>
            <a:r>
              <a:rPr lang="zh-CN" altLang="en-US" sz="3200" dirty="0">
                <a:latin typeface="华文黑体" charset="-122"/>
                <a:ea typeface="华文黑体" charset="-122"/>
              </a:rPr>
              <a:t>点击添加标题</a:t>
            </a:r>
          </a:p>
        </p:txBody>
      </p:sp>
      <p:sp>
        <p:nvSpPr>
          <p:cNvPr id="16" name="文本框 15">
            <a:extLst>
              <a:ext uri="{FF2B5EF4-FFF2-40B4-BE49-F238E27FC236}">
                <a16:creationId xmlns:a16="http://schemas.microsoft.com/office/drawing/2014/main" id="{A65F84A2-6339-4726-9130-E282A1766D50}"/>
              </a:ext>
            </a:extLst>
          </p:cNvPr>
          <p:cNvSpPr txBox="1"/>
          <p:nvPr/>
        </p:nvSpPr>
        <p:spPr>
          <a:xfrm>
            <a:off x="7314668" y="802334"/>
            <a:ext cx="3643086" cy="498598"/>
          </a:xfrm>
          <a:prstGeom prst="rect">
            <a:avLst/>
          </a:prstGeom>
          <a:noFill/>
        </p:spPr>
        <p:txBody>
          <a:bodyPr wrap="square" rtlCol="0">
            <a:spAutoFit/>
          </a:bodyPr>
          <a:lstStyle/>
          <a:p>
            <a:pPr algn="r">
              <a:lnSpc>
                <a:spcPct val="120000"/>
              </a:lnSpc>
            </a:pPr>
            <a:r>
              <a:rPr lang="en-US" altLang="zh-CN" sz="1100" dirty="0" err="1">
                <a:latin typeface="华文黑体" charset="-122"/>
                <a:ea typeface="华文黑体" charset="-122"/>
                <a:sym typeface="+mn-ea"/>
              </a:rPr>
              <a:t>Lorem</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ipsum</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doloror</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amet</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consectetur</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adipisicing</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elit</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sed</a:t>
            </a:r>
            <a:r>
              <a:rPr lang="en-US" altLang="zh-CN" sz="1100" dirty="0">
                <a:latin typeface="华文黑体" charset="-122"/>
                <a:ea typeface="华文黑体" charset="-122"/>
                <a:sym typeface="+mn-ea"/>
              </a:rPr>
              <a:t> do </a:t>
            </a:r>
            <a:r>
              <a:rPr lang="en-US" altLang="zh-CN" sz="1100" dirty="0" err="1">
                <a:latin typeface="华文黑体" charset="-122"/>
                <a:ea typeface="华文黑体" charset="-122"/>
                <a:sym typeface="+mn-ea"/>
              </a:rPr>
              <a:t>eius</a:t>
            </a:r>
            <a:endParaRPr lang="zh-CN" altLang="en-US" sz="1100" dirty="0">
              <a:latin typeface="华文黑体" charset="-122"/>
              <a:ea typeface="华文黑体" charset="-122"/>
              <a:sym typeface="+mn-ea"/>
            </a:endParaRPr>
          </a:p>
        </p:txBody>
      </p:sp>
    </p:spTree>
    <p:custDataLst>
      <p:tags r:id="rId1"/>
    </p:custDataLst>
    <p:extLst>
      <p:ext uri="{BB962C8B-B14F-4D97-AF65-F5344CB8AC3E}">
        <p14:creationId xmlns:p14="http://schemas.microsoft.com/office/powerpoint/2010/main" val="3466836660"/>
      </p:ext>
    </p:extLst>
  </p:cSld>
  <p:clrMapOvr>
    <a:masterClrMapping/>
  </p:clrMapOvr>
  <mc:AlternateContent xmlns:mc="http://schemas.openxmlformats.org/markup-compatibility/2006" xmlns:p14="http://schemas.microsoft.com/office/powerpoint/2010/main">
    <mc:Choice Requires="p14">
      <p:transition spd="slow" p14:dur="1250" advClick="0" advTm="0">
        <p:wipe/>
      </p:transition>
    </mc:Choice>
    <mc:Fallback xmlns="">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wipe(left)">
                                      <p:cBhvr>
                                        <p:cTn id="18" dur="500"/>
                                        <p:tgtEl>
                                          <p:spTgt spid="3075"/>
                                        </p:tgtEl>
                                      </p:cBhvr>
                                    </p:animEffect>
                                  </p:childTnLst>
                                </p:cTn>
                              </p:par>
                            </p:childTnLst>
                          </p:cTn>
                        </p:par>
                        <p:par>
                          <p:cTn id="19" fill="hold">
                            <p:stCondLst>
                              <p:cond delay="1000"/>
                            </p:stCondLst>
                            <p:childTnLst>
                              <p:par>
                                <p:cTn id="20" presetID="53" presetClass="entr" presetSubtype="52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anim calcmode="lin" valueType="num">
                                      <p:cBhvr>
                                        <p:cTn id="25" dur="500" fill="hold"/>
                                        <p:tgtEl>
                                          <p:spTgt spid="9"/>
                                        </p:tgtEl>
                                        <p:attrNameLst>
                                          <p:attrName>ppt_x</p:attrName>
                                        </p:attrNameLst>
                                      </p:cBhvr>
                                      <p:tavLst>
                                        <p:tav tm="0">
                                          <p:val>
                                            <p:fltVal val="0.5"/>
                                          </p:val>
                                        </p:tav>
                                        <p:tav tm="100000">
                                          <p:val>
                                            <p:strVal val="#ppt_x"/>
                                          </p:val>
                                        </p:tav>
                                      </p:tavLst>
                                    </p:anim>
                                    <p:anim calcmode="lin" valueType="num">
                                      <p:cBhvr>
                                        <p:cTn id="26" dur="500" fill="hold"/>
                                        <p:tgtEl>
                                          <p:spTgt spid="9"/>
                                        </p:tgtEl>
                                        <p:attrNameLst>
                                          <p:attrName>ppt_y</p:attrName>
                                        </p:attrNameLst>
                                      </p:cBhvr>
                                      <p:tavLst>
                                        <p:tav tm="0">
                                          <p:val>
                                            <p:fltVal val="0.5"/>
                                          </p:val>
                                        </p:tav>
                                        <p:tav tm="100000">
                                          <p:val>
                                            <p:strVal val="#ppt_y"/>
                                          </p:val>
                                        </p:tav>
                                      </p:tavLst>
                                    </p:anim>
                                  </p:childTnLst>
                                </p:cTn>
                              </p:par>
                              <p:par>
                                <p:cTn id="27" presetID="53" presetClass="entr" presetSubtype="528"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anim calcmode="lin" valueType="num">
                                      <p:cBhvr>
                                        <p:cTn id="32" dur="500" fill="hold"/>
                                        <p:tgtEl>
                                          <p:spTgt spid="7"/>
                                        </p:tgtEl>
                                        <p:attrNameLst>
                                          <p:attrName>ppt_x</p:attrName>
                                        </p:attrNameLst>
                                      </p:cBhvr>
                                      <p:tavLst>
                                        <p:tav tm="0">
                                          <p:val>
                                            <p:fltVal val="0.5"/>
                                          </p:val>
                                        </p:tav>
                                        <p:tav tm="100000">
                                          <p:val>
                                            <p:strVal val="#ppt_x"/>
                                          </p:val>
                                        </p:tav>
                                      </p:tavLst>
                                    </p:anim>
                                    <p:anim calcmode="lin" valueType="num">
                                      <p:cBhvr>
                                        <p:cTn id="33" dur="500" fill="hold"/>
                                        <p:tgtEl>
                                          <p:spTgt spid="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nimBg="1"/>
      <p:bldP spid="7" grpId="0" animBg="1"/>
      <p:bldP spid="9" grpId="0" animBg="1"/>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a:extLst>
              <a:ext uri="{FF2B5EF4-FFF2-40B4-BE49-F238E27FC236}">
                <a16:creationId xmlns:a16="http://schemas.microsoft.com/office/drawing/2014/main" id="{6FE4B0A6-7492-4232-A9F6-2BD54FBA9B81}"/>
              </a:ext>
            </a:extLst>
          </p:cNvPr>
          <p:cNvGrpSpPr/>
          <p:nvPr/>
        </p:nvGrpSpPr>
        <p:grpSpPr>
          <a:xfrm>
            <a:off x="403802" y="1990139"/>
            <a:ext cx="5692198" cy="3596894"/>
            <a:chOff x="367190" y="1603278"/>
            <a:chExt cx="5692198" cy="3596894"/>
          </a:xfrm>
        </p:grpSpPr>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367190" y="1603278"/>
              <a:ext cx="5692198" cy="3596894"/>
            </a:xfrm>
            <a:prstGeom prst="rect">
              <a:avLst/>
            </a:prstGeom>
            <a:ln w="38100">
              <a:solidFill>
                <a:schemeClr val="bg1"/>
              </a:solidFill>
            </a:ln>
            <a:effectLst>
              <a:outerShdw blurRad="50800" dist="38100" dir="2700000" algn="tl" rotWithShape="0">
                <a:prstClr val="black">
                  <a:alpha val="40000"/>
                </a:prstClr>
              </a:outerShdw>
            </a:effectLst>
          </p:spPr>
        </p:pic>
        <p:sp>
          <p:nvSpPr>
            <p:cNvPr id="21" name="PA_椭圆 62">
              <a:extLst>
                <a:ext uri="{FF2B5EF4-FFF2-40B4-BE49-F238E27FC236}">
                  <a16:creationId xmlns:a16="http://schemas.microsoft.com/office/drawing/2014/main" id="{FCEC23B8-47FE-40FE-907F-9655AD07B92B}"/>
                </a:ext>
              </a:extLst>
            </p:cNvPr>
            <p:cNvSpPr/>
            <p:nvPr/>
          </p:nvSpPr>
          <p:spPr>
            <a:xfrm>
              <a:off x="676275" y="1799977"/>
              <a:ext cx="209550" cy="209550"/>
            </a:xfrm>
            <a:prstGeom prst="ellipse">
              <a:avLst/>
            </a:prstGeom>
            <a:solidFill>
              <a:srgbClr val="E7E7EF"/>
            </a:solidFill>
            <a:ln w="28575">
              <a:solidFill>
                <a:srgbClr val="3F434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PA_椭圆 62">
              <a:extLst>
                <a:ext uri="{FF2B5EF4-FFF2-40B4-BE49-F238E27FC236}">
                  <a16:creationId xmlns:a16="http://schemas.microsoft.com/office/drawing/2014/main" id="{A7AE6645-842D-4636-8638-42B8D0E05A87}"/>
                </a:ext>
              </a:extLst>
            </p:cNvPr>
            <p:cNvSpPr/>
            <p:nvPr/>
          </p:nvSpPr>
          <p:spPr>
            <a:xfrm>
              <a:off x="676275" y="4768657"/>
              <a:ext cx="209550" cy="209550"/>
            </a:xfrm>
            <a:prstGeom prst="ellipse">
              <a:avLst/>
            </a:prstGeom>
            <a:solidFill>
              <a:srgbClr val="E7E7EF"/>
            </a:solidFill>
            <a:ln w="28575">
              <a:solidFill>
                <a:srgbClr val="3F434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2" name="文本框 21"/>
          <p:cNvSpPr txBox="1"/>
          <p:nvPr/>
        </p:nvSpPr>
        <p:spPr>
          <a:xfrm>
            <a:off x="1187453" y="328291"/>
            <a:ext cx="4413644" cy="584775"/>
          </a:xfrm>
          <a:prstGeom prst="rect">
            <a:avLst/>
          </a:prstGeom>
          <a:noFill/>
        </p:spPr>
        <p:txBody>
          <a:bodyPr wrap="square" rtlCol="0">
            <a:spAutoFit/>
          </a:bodyPr>
          <a:lstStyle/>
          <a:p>
            <a:r>
              <a:rPr lang="zh-CN" altLang="en-US" sz="3200" dirty="0">
                <a:latin typeface="华文黑体" charset="-122"/>
                <a:ea typeface="华文黑体" charset="-122"/>
              </a:rPr>
              <a:t>点击此处添加标题</a:t>
            </a:r>
          </a:p>
        </p:txBody>
      </p:sp>
      <p:sp>
        <p:nvSpPr>
          <p:cNvPr id="23" name="文本框 22"/>
          <p:cNvSpPr txBox="1"/>
          <p:nvPr/>
        </p:nvSpPr>
        <p:spPr>
          <a:xfrm>
            <a:off x="1187453" y="978542"/>
            <a:ext cx="8028817" cy="350865"/>
          </a:xfrm>
          <a:prstGeom prst="rect">
            <a:avLst/>
          </a:prstGeom>
          <a:noFill/>
        </p:spPr>
        <p:txBody>
          <a:bodyPr wrap="square" rtlCol="0">
            <a:spAutoFit/>
          </a:bodyPr>
          <a:lstStyle/>
          <a:p>
            <a:pPr>
              <a:lnSpc>
                <a:spcPct val="120000"/>
              </a:lnSpc>
            </a:pPr>
            <a:r>
              <a:rPr lang="en-US" altLang="zh-CN" sz="1400" dirty="0" err="1">
                <a:latin typeface="华文黑体" charset="-122"/>
                <a:ea typeface="华文黑体" charset="-122"/>
                <a:sym typeface="+mn-ea"/>
              </a:rPr>
              <a:t>Lorem</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ipsum</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doloror</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amet</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consectetur</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adipisicing</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elit</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sed</a:t>
            </a:r>
            <a:r>
              <a:rPr lang="en-US" altLang="zh-CN" sz="1400" dirty="0">
                <a:latin typeface="华文黑体" charset="-122"/>
                <a:ea typeface="华文黑体" charset="-122"/>
                <a:sym typeface="+mn-ea"/>
              </a:rPr>
              <a:t> do </a:t>
            </a:r>
            <a:r>
              <a:rPr lang="en-US" altLang="zh-CN" sz="1400" dirty="0" err="1">
                <a:latin typeface="华文黑体" charset="-122"/>
                <a:ea typeface="华文黑体" charset="-122"/>
                <a:sym typeface="+mn-ea"/>
              </a:rPr>
              <a:t>eiusmod</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temporLorem</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ipsum</a:t>
            </a:r>
            <a:r>
              <a:rPr lang="en-US" altLang="zh-CN" sz="1400" dirty="0">
                <a:latin typeface="华文黑体" charset="-122"/>
                <a:ea typeface="华文黑体" charset="-122"/>
                <a:sym typeface="+mn-ea"/>
              </a:rPr>
              <a:t> </a:t>
            </a:r>
            <a:endParaRPr lang="zh-CN" altLang="en-US" sz="1400" dirty="0">
              <a:latin typeface="华文黑体" charset="-122"/>
              <a:ea typeface="华文黑体" charset="-122"/>
              <a:sym typeface="+mn-ea"/>
            </a:endParaRPr>
          </a:p>
        </p:txBody>
      </p:sp>
      <p:sp>
        <p:nvSpPr>
          <p:cNvPr id="29" name="矩形 28">
            <a:extLst>
              <a:ext uri="{FF2B5EF4-FFF2-40B4-BE49-F238E27FC236}">
                <a16:creationId xmlns:a16="http://schemas.microsoft.com/office/drawing/2014/main" id="{3E5785AC-30C7-4B6F-B20C-32E3DCEFBF19}"/>
              </a:ext>
            </a:extLst>
          </p:cNvPr>
          <p:cNvSpPr/>
          <p:nvPr/>
        </p:nvSpPr>
        <p:spPr>
          <a:xfrm>
            <a:off x="7160127" y="3423044"/>
            <a:ext cx="110423" cy="10634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华文黑体" charset="-122"/>
              <a:ea typeface="华文黑体" charset="-122"/>
            </a:endParaRPr>
          </a:p>
        </p:txBody>
      </p:sp>
      <p:sp>
        <p:nvSpPr>
          <p:cNvPr id="31" name="矩形 30">
            <a:extLst>
              <a:ext uri="{FF2B5EF4-FFF2-40B4-BE49-F238E27FC236}">
                <a16:creationId xmlns:a16="http://schemas.microsoft.com/office/drawing/2014/main" id="{62DE0BC2-4958-4920-A758-63729964DFA7}"/>
              </a:ext>
            </a:extLst>
          </p:cNvPr>
          <p:cNvSpPr/>
          <p:nvPr/>
        </p:nvSpPr>
        <p:spPr>
          <a:xfrm>
            <a:off x="7160127" y="4724414"/>
            <a:ext cx="110423" cy="10634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华文黑体" charset="-122"/>
              <a:ea typeface="华文黑体" charset="-122"/>
            </a:endParaRPr>
          </a:p>
        </p:txBody>
      </p:sp>
      <p:sp>
        <p:nvSpPr>
          <p:cNvPr id="33" name="文本框 32">
            <a:extLst>
              <a:ext uri="{FF2B5EF4-FFF2-40B4-BE49-F238E27FC236}">
                <a16:creationId xmlns:a16="http://schemas.microsoft.com/office/drawing/2014/main" id="{90BD8933-B28D-469B-885E-BEC7303DF4A7}"/>
              </a:ext>
            </a:extLst>
          </p:cNvPr>
          <p:cNvSpPr txBox="1"/>
          <p:nvPr/>
        </p:nvSpPr>
        <p:spPr>
          <a:xfrm>
            <a:off x="7045965" y="2339471"/>
            <a:ext cx="5146035" cy="10895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dirty="0" err="1">
                <a:solidFill>
                  <a:schemeClr val="bg2">
                    <a:lumMod val="25000"/>
                  </a:schemeClr>
                </a:solidFill>
                <a:latin typeface="华文黑体" charset="-122"/>
                <a:ea typeface="华文黑体" charset="-122"/>
                <a:sym typeface="+mn-ea"/>
              </a:rPr>
              <a:t>Lorem</a:t>
            </a:r>
            <a:r>
              <a:rPr lang="en-US" altLang="zh-CN" dirty="0">
                <a:solidFill>
                  <a:schemeClr val="bg2">
                    <a:lumMod val="25000"/>
                  </a:schemeClr>
                </a:solidFill>
                <a:latin typeface="华文黑体" charset="-122"/>
                <a:ea typeface="华文黑体" charset="-122"/>
                <a:sym typeface="+mn-ea"/>
              </a:rPr>
              <a:t> </a:t>
            </a:r>
            <a:r>
              <a:rPr lang="en-US" altLang="zh-CN" dirty="0" err="1">
                <a:solidFill>
                  <a:schemeClr val="bg2">
                    <a:lumMod val="25000"/>
                  </a:schemeClr>
                </a:solidFill>
                <a:latin typeface="华文黑体" charset="-122"/>
                <a:ea typeface="华文黑体" charset="-122"/>
                <a:sym typeface="+mn-ea"/>
              </a:rPr>
              <a:t>ipsum</a:t>
            </a:r>
            <a:r>
              <a:rPr lang="en-US" altLang="zh-CN" dirty="0">
                <a:solidFill>
                  <a:schemeClr val="bg2">
                    <a:lumMod val="25000"/>
                  </a:schemeClr>
                </a:solidFill>
                <a:latin typeface="华文黑体" charset="-122"/>
                <a:ea typeface="华文黑体" charset="-122"/>
                <a:sym typeface="+mn-ea"/>
              </a:rPr>
              <a:t> </a:t>
            </a:r>
            <a:r>
              <a:rPr lang="en-US" altLang="zh-CN" dirty="0" err="1">
                <a:solidFill>
                  <a:schemeClr val="bg2">
                    <a:lumMod val="25000"/>
                  </a:schemeClr>
                </a:solidFill>
                <a:latin typeface="华文黑体" charset="-122"/>
                <a:ea typeface="华文黑体" charset="-122"/>
                <a:sym typeface="+mn-ea"/>
              </a:rPr>
              <a:t>doloror</a:t>
            </a:r>
            <a:r>
              <a:rPr lang="en-US" altLang="zh-CN" dirty="0">
                <a:solidFill>
                  <a:schemeClr val="bg2">
                    <a:lumMod val="25000"/>
                  </a:schemeClr>
                </a:solidFill>
                <a:latin typeface="华文黑体" charset="-122"/>
                <a:ea typeface="华文黑体" charset="-122"/>
                <a:sym typeface="+mn-ea"/>
              </a:rPr>
              <a:t> </a:t>
            </a:r>
            <a:r>
              <a:rPr lang="en-US" altLang="zh-CN" dirty="0" err="1">
                <a:solidFill>
                  <a:schemeClr val="bg2">
                    <a:lumMod val="25000"/>
                  </a:schemeClr>
                </a:solidFill>
                <a:latin typeface="华文黑体" charset="-122"/>
                <a:ea typeface="华文黑体" charset="-122"/>
                <a:sym typeface="+mn-ea"/>
              </a:rPr>
              <a:t>amet</a:t>
            </a:r>
            <a:r>
              <a:rPr lang="en-US" altLang="zh-CN" dirty="0">
                <a:solidFill>
                  <a:schemeClr val="bg2">
                    <a:lumMod val="25000"/>
                  </a:schemeClr>
                </a:solidFill>
                <a:latin typeface="华文黑体" charset="-122"/>
                <a:ea typeface="华文黑体" charset="-122"/>
                <a:sym typeface="+mn-ea"/>
              </a:rPr>
              <a:t> </a:t>
            </a:r>
            <a:r>
              <a:rPr lang="en-US" altLang="zh-CN" dirty="0" err="1">
                <a:solidFill>
                  <a:schemeClr val="bg2">
                    <a:lumMod val="25000"/>
                  </a:schemeClr>
                </a:solidFill>
                <a:latin typeface="华文黑体" charset="-122"/>
                <a:ea typeface="华文黑体" charset="-122"/>
                <a:sym typeface="+mn-ea"/>
              </a:rPr>
              <a:t>consectetur</a:t>
            </a:r>
            <a:r>
              <a:rPr lang="en-US" altLang="zh-CN" dirty="0">
                <a:solidFill>
                  <a:schemeClr val="bg2">
                    <a:lumMod val="25000"/>
                  </a:schemeClr>
                </a:solidFill>
                <a:latin typeface="华文黑体" charset="-122"/>
                <a:ea typeface="华文黑体" charset="-122"/>
                <a:sym typeface="+mn-ea"/>
              </a:rPr>
              <a:t> </a:t>
            </a:r>
            <a:r>
              <a:rPr lang="en-US" altLang="zh-CN" dirty="0" err="1">
                <a:solidFill>
                  <a:schemeClr val="bg2">
                    <a:lumMod val="25000"/>
                  </a:schemeClr>
                </a:solidFill>
                <a:latin typeface="华文黑体" charset="-122"/>
                <a:ea typeface="华文黑体" charset="-122"/>
                <a:sym typeface="+mn-ea"/>
              </a:rPr>
              <a:t>adipisicing</a:t>
            </a:r>
            <a:r>
              <a:rPr lang="en-US" altLang="zh-CN" dirty="0">
                <a:solidFill>
                  <a:schemeClr val="bg2">
                    <a:lumMod val="25000"/>
                  </a:schemeClr>
                </a:solidFill>
                <a:latin typeface="华文黑体" charset="-122"/>
                <a:ea typeface="华文黑体" charset="-122"/>
                <a:sym typeface="+mn-ea"/>
              </a:rPr>
              <a:t> </a:t>
            </a:r>
            <a:r>
              <a:rPr lang="en-US" altLang="zh-CN" dirty="0" err="1">
                <a:solidFill>
                  <a:schemeClr val="bg2">
                    <a:lumMod val="25000"/>
                  </a:schemeClr>
                </a:solidFill>
                <a:latin typeface="华文黑体" charset="-122"/>
                <a:ea typeface="华文黑体" charset="-122"/>
                <a:sym typeface="+mn-ea"/>
              </a:rPr>
              <a:t>elit</a:t>
            </a:r>
            <a:r>
              <a:rPr lang="en-US" altLang="zh-CN" dirty="0">
                <a:solidFill>
                  <a:schemeClr val="bg2">
                    <a:lumMod val="25000"/>
                  </a:schemeClr>
                </a:solidFill>
                <a:latin typeface="华文黑体" charset="-122"/>
                <a:ea typeface="华文黑体" charset="-122"/>
                <a:sym typeface="+mn-ea"/>
              </a:rPr>
              <a:t> </a:t>
            </a:r>
            <a:r>
              <a:rPr lang="en-US" altLang="zh-CN" dirty="0" err="1">
                <a:solidFill>
                  <a:schemeClr val="bg2">
                    <a:lumMod val="25000"/>
                  </a:schemeClr>
                </a:solidFill>
                <a:latin typeface="华文黑体" charset="-122"/>
                <a:ea typeface="华文黑体" charset="-122"/>
                <a:sym typeface="+mn-ea"/>
              </a:rPr>
              <a:t>sed</a:t>
            </a:r>
            <a:r>
              <a:rPr lang="en-US" altLang="zh-CN" dirty="0">
                <a:solidFill>
                  <a:schemeClr val="bg2">
                    <a:lumMod val="25000"/>
                  </a:schemeClr>
                </a:solidFill>
                <a:latin typeface="华文黑体" charset="-122"/>
                <a:ea typeface="华文黑体" charset="-122"/>
                <a:sym typeface="+mn-ea"/>
              </a:rPr>
              <a:t> do </a:t>
            </a:r>
            <a:r>
              <a:rPr lang="en-US" altLang="zh-CN" dirty="0" err="1">
                <a:solidFill>
                  <a:schemeClr val="bg2">
                    <a:lumMod val="25000"/>
                  </a:schemeClr>
                </a:solidFill>
                <a:latin typeface="华文黑体" charset="-122"/>
                <a:ea typeface="华文黑体" charset="-122"/>
                <a:sym typeface="+mn-ea"/>
              </a:rPr>
              <a:t>eiusmod</a:t>
            </a:r>
            <a:r>
              <a:rPr lang="en-US" altLang="zh-CN" dirty="0">
                <a:solidFill>
                  <a:schemeClr val="bg2">
                    <a:lumMod val="25000"/>
                  </a:schemeClr>
                </a:solidFill>
                <a:latin typeface="华文黑体" charset="-122"/>
                <a:ea typeface="华文黑体" charset="-122"/>
                <a:sym typeface="+mn-ea"/>
              </a:rPr>
              <a:t> </a:t>
            </a:r>
            <a:r>
              <a:rPr lang="en-US" altLang="zh-CN" dirty="0" err="1">
                <a:solidFill>
                  <a:schemeClr val="bg2">
                    <a:lumMod val="25000"/>
                  </a:schemeClr>
                </a:solidFill>
                <a:latin typeface="华文黑体" charset="-122"/>
                <a:ea typeface="华文黑体" charset="-122"/>
                <a:sym typeface="+mn-ea"/>
              </a:rPr>
              <a:t>temporLorem</a:t>
            </a:r>
            <a:r>
              <a:rPr lang="en-US" altLang="zh-CN" dirty="0">
                <a:solidFill>
                  <a:schemeClr val="bg2">
                    <a:lumMod val="25000"/>
                  </a:schemeClr>
                </a:solidFill>
                <a:latin typeface="华文黑体" charset="-122"/>
                <a:ea typeface="华文黑体" charset="-122"/>
                <a:sym typeface="+mn-ea"/>
              </a:rPr>
              <a:t> </a:t>
            </a:r>
            <a:r>
              <a:rPr lang="en-US" altLang="zh-CN" dirty="0" err="1">
                <a:solidFill>
                  <a:schemeClr val="bg2">
                    <a:lumMod val="25000"/>
                  </a:schemeClr>
                </a:solidFill>
                <a:latin typeface="华文黑体" charset="-122"/>
                <a:ea typeface="华文黑体" charset="-122"/>
                <a:sym typeface="+mn-ea"/>
              </a:rPr>
              <a:t>ipsum</a:t>
            </a:r>
            <a:r>
              <a:rPr lang="en-US" altLang="zh-CN" dirty="0">
                <a:solidFill>
                  <a:schemeClr val="bg2">
                    <a:lumMod val="25000"/>
                  </a:schemeClr>
                </a:solidFill>
                <a:latin typeface="华文黑体" charset="-122"/>
                <a:ea typeface="华文黑体" charset="-122"/>
                <a:sym typeface="+mn-ea"/>
              </a:rPr>
              <a:t> </a:t>
            </a:r>
            <a:endParaRPr lang="zh-CN" altLang="en-US" dirty="0">
              <a:solidFill>
                <a:schemeClr val="bg2">
                  <a:lumMod val="25000"/>
                </a:schemeClr>
              </a:solidFill>
              <a:latin typeface="华文黑体" charset="-122"/>
              <a:ea typeface="华文黑体" charset="-122"/>
              <a:sym typeface="+mn-ea"/>
            </a:endParaRPr>
          </a:p>
        </p:txBody>
      </p:sp>
      <p:sp>
        <p:nvSpPr>
          <p:cNvPr id="34" name="矩形 33">
            <a:extLst>
              <a:ext uri="{FF2B5EF4-FFF2-40B4-BE49-F238E27FC236}">
                <a16:creationId xmlns:a16="http://schemas.microsoft.com/office/drawing/2014/main" id="{727D7B43-4C0A-4048-AB02-798D99DB6225}"/>
              </a:ext>
            </a:extLst>
          </p:cNvPr>
          <p:cNvSpPr/>
          <p:nvPr/>
        </p:nvSpPr>
        <p:spPr>
          <a:xfrm>
            <a:off x="7092750" y="4513234"/>
            <a:ext cx="3766139" cy="867930"/>
          </a:xfrm>
          <a:prstGeom prst="rect">
            <a:avLst/>
          </a:prstGeom>
        </p:spPr>
        <p:txBody>
          <a:bodyPr wrap="square">
            <a:spAutoFit/>
          </a:bodyPr>
          <a:lstStyle/>
          <a:p>
            <a:pPr>
              <a:lnSpc>
                <a:spcPct val="120000"/>
              </a:lnSpc>
            </a:pPr>
            <a:r>
              <a:rPr lang="en-US" altLang="zh-CN" sz="1400" dirty="0" err="1">
                <a:solidFill>
                  <a:schemeClr val="bg2">
                    <a:lumMod val="25000"/>
                  </a:schemeClr>
                </a:solidFill>
                <a:latin typeface="华文黑体" charset="-122"/>
                <a:ea typeface="华文黑体" charset="-122"/>
                <a:sym typeface="+mn-ea"/>
              </a:rPr>
              <a:t>Lorem</a:t>
            </a:r>
            <a:r>
              <a:rPr lang="en-US" altLang="zh-CN" sz="1400" dirty="0">
                <a:solidFill>
                  <a:schemeClr val="bg2">
                    <a:lumMod val="25000"/>
                  </a:schemeClr>
                </a:solidFill>
                <a:latin typeface="华文黑体" charset="-122"/>
                <a:ea typeface="华文黑体" charset="-122"/>
                <a:sym typeface="+mn-ea"/>
              </a:rPr>
              <a:t> </a:t>
            </a:r>
            <a:r>
              <a:rPr lang="en-US" altLang="zh-CN" sz="1400" dirty="0" err="1">
                <a:solidFill>
                  <a:schemeClr val="bg2">
                    <a:lumMod val="25000"/>
                  </a:schemeClr>
                </a:solidFill>
                <a:latin typeface="华文黑体" charset="-122"/>
                <a:ea typeface="华文黑体" charset="-122"/>
                <a:sym typeface="+mn-ea"/>
              </a:rPr>
              <a:t>ipsum</a:t>
            </a:r>
            <a:r>
              <a:rPr lang="en-US" altLang="zh-CN" sz="1400" dirty="0">
                <a:solidFill>
                  <a:schemeClr val="bg2">
                    <a:lumMod val="25000"/>
                  </a:schemeClr>
                </a:solidFill>
                <a:latin typeface="华文黑体" charset="-122"/>
                <a:ea typeface="华文黑体" charset="-122"/>
                <a:sym typeface="+mn-ea"/>
              </a:rPr>
              <a:t> </a:t>
            </a:r>
            <a:r>
              <a:rPr lang="en-US" altLang="zh-CN" sz="1400" dirty="0" err="1">
                <a:solidFill>
                  <a:schemeClr val="bg2">
                    <a:lumMod val="25000"/>
                  </a:schemeClr>
                </a:solidFill>
                <a:latin typeface="华文黑体" charset="-122"/>
                <a:ea typeface="华文黑体" charset="-122"/>
                <a:sym typeface="+mn-ea"/>
              </a:rPr>
              <a:t>doloror</a:t>
            </a:r>
            <a:r>
              <a:rPr lang="en-US" altLang="zh-CN" sz="1400" dirty="0">
                <a:solidFill>
                  <a:schemeClr val="bg2">
                    <a:lumMod val="25000"/>
                  </a:schemeClr>
                </a:solidFill>
                <a:latin typeface="华文黑体" charset="-122"/>
                <a:ea typeface="华文黑体" charset="-122"/>
                <a:sym typeface="+mn-ea"/>
              </a:rPr>
              <a:t> </a:t>
            </a:r>
            <a:r>
              <a:rPr lang="en-US" altLang="zh-CN" sz="1400" dirty="0" err="1">
                <a:solidFill>
                  <a:schemeClr val="bg2">
                    <a:lumMod val="25000"/>
                  </a:schemeClr>
                </a:solidFill>
                <a:latin typeface="华文黑体" charset="-122"/>
                <a:ea typeface="华文黑体" charset="-122"/>
                <a:sym typeface="+mn-ea"/>
              </a:rPr>
              <a:t>amet</a:t>
            </a:r>
            <a:r>
              <a:rPr lang="en-US" altLang="zh-CN" sz="1400" dirty="0">
                <a:solidFill>
                  <a:schemeClr val="bg2">
                    <a:lumMod val="25000"/>
                  </a:schemeClr>
                </a:solidFill>
                <a:latin typeface="华文黑体" charset="-122"/>
                <a:ea typeface="华文黑体" charset="-122"/>
                <a:sym typeface="+mn-ea"/>
              </a:rPr>
              <a:t> </a:t>
            </a:r>
            <a:r>
              <a:rPr lang="en-US" altLang="zh-CN" sz="1400" dirty="0" err="1">
                <a:solidFill>
                  <a:schemeClr val="bg2">
                    <a:lumMod val="25000"/>
                  </a:schemeClr>
                </a:solidFill>
                <a:latin typeface="华文黑体" charset="-122"/>
                <a:ea typeface="华文黑体" charset="-122"/>
                <a:sym typeface="+mn-ea"/>
              </a:rPr>
              <a:t>consectetur</a:t>
            </a:r>
            <a:r>
              <a:rPr lang="en-US" altLang="zh-CN" sz="1400" dirty="0">
                <a:solidFill>
                  <a:schemeClr val="bg2">
                    <a:lumMod val="25000"/>
                  </a:schemeClr>
                </a:solidFill>
                <a:latin typeface="华文黑体" charset="-122"/>
                <a:ea typeface="华文黑体" charset="-122"/>
                <a:sym typeface="+mn-ea"/>
              </a:rPr>
              <a:t> </a:t>
            </a:r>
            <a:r>
              <a:rPr lang="en-US" altLang="zh-CN" sz="1400" dirty="0" err="1">
                <a:solidFill>
                  <a:schemeClr val="bg2">
                    <a:lumMod val="25000"/>
                  </a:schemeClr>
                </a:solidFill>
                <a:latin typeface="华文黑体" charset="-122"/>
                <a:ea typeface="华文黑体" charset="-122"/>
                <a:sym typeface="+mn-ea"/>
              </a:rPr>
              <a:t>adipisicing</a:t>
            </a:r>
            <a:r>
              <a:rPr lang="en-US" altLang="zh-CN" sz="1400" dirty="0">
                <a:solidFill>
                  <a:schemeClr val="bg2">
                    <a:lumMod val="25000"/>
                  </a:schemeClr>
                </a:solidFill>
                <a:latin typeface="华文黑体" charset="-122"/>
                <a:ea typeface="华文黑体" charset="-122"/>
                <a:sym typeface="+mn-ea"/>
              </a:rPr>
              <a:t> </a:t>
            </a:r>
            <a:r>
              <a:rPr lang="en-US" altLang="zh-CN" sz="1400" dirty="0" err="1">
                <a:solidFill>
                  <a:schemeClr val="bg2">
                    <a:lumMod val="25000"/>
                  </a:schemeClr>
                </a:solidFill>
                <a:latin typeface="华文黑体" charset="-122"/>
                <a:ea typeface="华文黑体" charset="-122"/>
                <a:sym typeface="+mn-ea"/>
              </a:rPr>
              <a:t>elit</a:t>
            </a:r>
            <a:r>
              <a:rPr lang="en-US" altLang="zh-CN" sz="1400" dirty="0">
                <a:solidFill>
                  <a:schemeClr val="bg2">
                    <a:lumMod val="25000"/>
                  </a:schemeClr>
                </a:solidFill>
                <a:latin typeface="华文黑体" charset="-122"/>
                <a:ea typeface="华文黑体" charset="-122"/>
                <a:sym typeface="+mn-ea"/>
              </a:rPr>
              <a:t> </a:t>
            </a:r>
            <a:r>
              <a:rPr lang="en-US" altLang="zh-CN" sz="1400" dirty="0" err="1">
                <a:solidFill>
                  <a:schemeClr val="bg2">
                    <a:lumMod val="25000"/>
                  </a:schemeClr>
                </a:solidFill>
                <a:latin typeface="华文黑体" charset="-122"/>
                <a:ea typeface="华文黑体" charset="-122"/>
                <a:sym typeface="+mn-ea"/>
              </a:rPr>
              <a:t>sed</a:t>
            </a:r>
            <a:r>
              <a:rPr lang="en-US" altLang="zh-CN" sz="1400" dirty="0">
                <a:solidFill>
                  <a:schemeClr val="bg2">
                    <a:lumMod val="25000"/>
                  </a:schemeClr>
                </a:solidFill>
                <a:latin typeface="华文黑体" charset="-122"/>
                <a:ea typeface="华文黑体" charset="-122"/>
                <a:sym typeface="+mn-ea"/>
              </a:rPr>
              <a:t> do </a:t>
            </a:r>
            <a:r>
              <a:rPr lang="en-US" altLang="zh-CN" sz="1400" dirty="0" err="1">
                <a:solidFill>
                  <a:schemeClr val="bg2">
                    <a:lumMod val="25000"/>
                  </a:schemeClr>
                </a:solidFill>
                <a:latin typeface="华文黑体" charset="-122"/>
                <a:ea typeface="华文黑体" charset="-122"/>
                <a:sym typeface="+mn-ea"/>
              </a:rPr>
              <a:t>eiusmod</a:t>
            </a:r>
            <a:r>
              <a:rPr lang="en-US" altLang="zh-CN" sz="1400" dirty="0">
                <a:solidFill>
                  <a:schemeClr val="bg2">
                    <a:lumMod val="25000"/>
                  </a:schemeClr>
                </a:solidFill>
                <a:latin typeface="华文黑体" charset="-122"/>
                <a:ea typeface="华文黑体" charset="-122"/>
                <a:sym typeface="+mn-ea"/>
              </a:rPr>
              <a:t> </a:t>
            </a:r>
            <a:r>
              <a:rPr lang="en-US" altLang="zh-CN" sz="1400" dirty="0" err="1">
                <a:solidFill>
                  <a:schemeClr val="bg2">
                    <a:lumMod val="25000"/>
                  </a:schemeClr>
                </a:solidFill>
                <a:latin typeface="华文黑体" charset="-122"/>
                <a:ea typeface="华文黑体" charset="-122"/>
                <a:sym typeface="+mn-ea"/>
              </a:rPr>
              <a:t>temporLorem</a:t>
            </a:r>
            <a:r>
              <a:rPr lang="en-US" altLang="zh-CN" sz="1400" dirty="0">
                <a:solidFill>
                  <a:schemeClr val="bg2">
                    <a:lumMod val="25000"/>
                  </a:schemeClr>
                </a:solidFill>
                <a:latin typeface="华文黑体" charset="-122"/>
                <a:ea typeface="华文黑体" charset="-122"/>
                <a:sym typeface="+mn-ea"/>
              </a:rPr>
              <a:t> </a:t>
            </a:r>
            <a:r>
              <a:rPr lang="en-US" altLang="zh-CN" sz="1400" dirty="0" err="1">
                <a:solidFill>
                  <a:schemeClr val="bg2">
                    <a:lumMod val="25000"/>
                  </a:schemeClr>
                </a:solidFill>
                <a:latin typeface="华文黑体" charset="-122"/>
                <a:ea typeface="华文黑体" charset="-122"/>
                <a:sym typeface="+mn-ea"/>
              </a:rPr>
              <a:t>ipsum</a:t>
            </a:r>
            <a:r>
              <a:rPr lang="en-US" altLang="zh-CN" sz="1400" dirty="0">
                <a:solidFill>
                  <a:schemeClr val="bg2">
                    <a:lumMod val="25000"/>
                  </a:schemeClr>
                </a:solidFill>
                <a:latin typeface="华文黑体" charset="-122"/>
                <a:ea typeface="华文黑体" charset="-122"/>
                <a:sym typeface="+mn-ea"/>
              </a:rPr>
              <a:t> </a:t>
            </a:r>
            <a:endParaRPr lang="zh-CN" altLang="en-US" sz="1400" dirty="0">
              <a:solidFill>
                <a:schemeClr val="bg2">
                  <a:lumMod val="25000"/>
                </a:schemeClr>
              </a:solidFill>
              <a:latin typeface="华文黑体" charset="-122"/>
              <a:ea typeface="华文黑体" charset="-122"/>
              <a:sym typeface="+mn-ea"/>
            </a:endParaRPr>
          </a:p>
        </p:txBody>
      </p:sp>
    </p:spTree>
    <p:extLst>
      <p:ext uri="{BB962C8B-B14F-4D97-AF65-F5344CB8AC3E}">
        <p14:creationId xmlns:p14="http://schemas.microsoft.com/office/powerpoint/2010/main" val="2458070568"/>
      </p:ext>
    </p:extLst>
  </p:cSld>
  <p:clrMapOvr>
    <a:masterClrMapping/>
  </p:clrMapOvr>
  <mc:AlternateContent xmlns:mc="http://schemas.openxmlformats.org/markup-compatibility/2006" xmlns:p14="http://schemas.microsoft.com/office/powerpoint/2010/main">
    <mc:Choice Requires="p14">
      <p:transition spd="slow" p14:dur="1250" advClick="0" advTm="0">
        <p:wipe/>
      </p:transition>
    </mc:Choice>
    <mc:Fallback xmlns="">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anim calcmode="lin" valueType="num">
                                      <p:cBhvr>
                                        <p:cTn id="12" dur="500" fill="hold"/>
                                        <p:tgtEl>
                                          <p:spTgt spid="22"/>
                                        </p:tgtEl>
                                        <p:attrNameLst>
                                          <p:attrName>ppt_x</p:attrName>
                                        </p:attrNameLst>
                                      </p:cBhvr>
                                      <p:tavLst>
                                        <p:tav tm="0">
                                          <p:val>
                                            <p:strVal val="#ppt_x"/>
                                          </p:val>
                                        </p:tav>
                                        <p:tav tm="100000">
                                          <p:val>
                                            <p:strVal val="#ppt_x"/>
                                          </p:val>
                                        </p:tav>
                                      </p:tavLst>
                                    </p:anim>
                                    <p:anim calcmode="lin" valueType="num">
                                      <p:cBhvr>
                                        <p:cTn id="13" dur="5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anim calcmode="lin" valueType="num">
                                      <p:cBhvr>
                                        <p:cTn id="17" dur="500" fill="hold"/>
                                        <p:tgtEl>
                                          <p:spTgt spid="23"/>
                                        </p:tgtEl>
                                        <p:attrNameLst>
                                          <p:attrName>ppt_x</p:attrName>
                                        </p:attrNameLst>
                                      </p:cBhvr>
                                      <p:tavLst>
                                        <p:tav tm="0">
                                          <p:val>
                                            <p:strVal val="#ppt_x"/>
                                          </p:val>
                                        </p:tav>
                                        <p:tav tm="100000">
                                          <p:val>
                                            <p:strVal val="#ppt_x"/>
                                          </p:val>
                                        </p:tav>
                                      </p:tavLst>
                                    </p:anim>
                                    <p:anim calcmode="lin" valueType="num">
                                      <p:cBhvr>
                                        <p:cTn id="18" dur="500" fill="hold"/>
                                        <p:tgtEl>
                                          <p:spTgt spid="23"/>
                                        </p:tgtEl>
                                        <p:attrNameLst>
                                          <p:attrName>ppt_y</p:attrName>
                                        </p:attrNameLst>
                                      </p:cBhvr>
                                      <p:tavLst>
                                        <p:tav tm="0">
                                          <p:val>
                                            <p:strVal val="#ppt_y+.1"/>
                                          </p:val>
                                        </p:tav>
                                        <p:tav tm="100000">
                                          <p:val>
                                            <p:strVal val="#ppt_y"/>
                                          </p:val>
                                        </p:tav>
                                      </p:tavLst>
                                    </p:anim>
                                  </p:childTnLst>
                                </p:cTn>
                              </p:par>
                              <p:par>
                                <p:cTn id="19" presetID="22" presetClass="entr" presetSubtype="8" fill="hold" grpId="0" nodeType="withEffect">
                                  <p:stCondLst>
                                    <p:cond delay="50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1100"/>
                                        <p:tgtEl>
                                          <p:spTgt spid="34"/>
                                        </p:tgtEl>
                                      </p:cBhvr>
                                    </p:animEffect>
                                  </p:childTnLst>
                                </p:cTn>
                              </p:par>
                              <p:par>
                                <p:cTn id="22" presetID="22" presetClass="entr" presetSubtype="2" fill="hold" grpId="0" nodeType="withEffect">
                                  <p:stCondLst>
                                    <p:cond delay="1000"/>
                                  </p:stCondLst>
                                  <p:childTnLst>
                                    <p:set>
                                      <p:cBhvr>
                                        <p:cTn id="23" dur="1" fill="hold">
                                          <p:stCondLst>
                                            <p:cond delay="0"/>
                                          </p:stCondLst>
                                        </p:cTn>
                                        <p:tgtEl>
                                          <p:spTgt spid="33"/>
                                        </p:tgtEl>
                                        <p:attrNameLst>
                                          <p:attrName>style.visibility</p:attrName>
                                        </p:attrNameLst>
                                      </p:cBhvr>
                                      <p:to>
                                        <p:strVal val="visible"/>
                                      </p:to>
                                    </p:set>
                                    <p:animEffect transition="in" filter="wipe(right)">
                                      <p:cBhvr>
                                        <p:cTn id="24"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3" grpId="0"/>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292022" y="324893"/>
            <a:ext cx="1126156" cy="369332"/>
          </a:xfrm>
          <a:prstGeom prst="rect">
            <a:avLst/>
          </a:prstGeom>
          <a:noFill/>
        </p:spPr>
        <p:txBody>
          <a:bodyPr wrap="square" rtlCol="0">
            <a:spAutoFit/>
          </a:bodyPr>
          <a:lstStyle/>
          <a:p>
            <a:r>
              <a:rPr lang="zh-CN" altLang="en-US" dirty="0">
                <a:solidFill>
                  <a:schemeClr val="bg1"/>
                </a:solidFill>
                <a:latin typeface="华文黑体" charset="-122"/>
                <a:ea typeface="华文黑体" charset="-122"/>
              </a:rPr>
              <a:t>项目简介</a:t>
            </a:r>
          </a:p>
        </p:txBody>
      </p:sp>
      <p:sp>
        <p:nvSpPr>
          <p:cNvPr id="7" name="文本框 6"/>
          <p:cNvSpPr txBox="1"/>
          <p:nvPr/>
        </p:nvSpPr>
        <p:spPr>
          <a:xfrm>
            <a:off x="7003359" y="324893"/>
            <a:ext cx="1126156" cy="369332"/>
          </a:xfrm>
          <a:prstGeom prst="rect">
            <a:avLst/>
          </a:prstGeom>
          <a:noFill/>
        </p:spPr>
        <p:txBody>
          <a:bodyPr wrap="square" rtlCol="0">
            <a:spAutoFit/>
          </a:bodyPr>
          <a:lstStyle/>
          <a:p>
            <a:r>
              <a:rPr lang="zh-CN" altLang="en-US" dirty="0">
                <a:solidFill>
                  <a:schemeClr val="bg1"/>
                </a:solidFill>
                <a:latin typeface="华文黑体" charset="-122"/>
                <a:ea typeface="华文黑体" charset="-122"/>
              </a:rPr>
              <a:t>市场前景</a:t>
            </a:r>
          </a:p>
        </p:txBody>
      </p:sp>
      <p:sp>
        <p:nvSpPr>
          <p:cNvPr id="8" name="文本框 7"/>
          <p:cNvSpPr txBox="1"/>
          <p:nvPr/>
        </p:nvSpPr>
        <p:spPr>
          <a:xfrm>
            <a:off x="8714696" y="324893"/>
            <a:ext cx="1126156" cy="369332"/>
          </a:xfrm>
          <a:prstGeom prst="rect">
            <a:avLst/>
          </a:prstGeom>
          <a:noFill/>
        </p:spPr>
        <p:txBody>
          <a:bodyPr wrap="square" rtlCol="0">
            <a:spAutoFit/>
          </a:bodyPr>
          <a:lstStyle/>
          <a:p>
            <a:r>
              <a:rPr lang="zh-CN" altLang="en-US" dirty="0">
                <a:solidFill>
                  <a:schemeClr val="bg1"/>
                </a:solidFill>
                <a:latin typeface="华文黑体" charset="-122"/>
                <a:ea typeface="华文黑体" charset="-122"/>
              </a:rPr>
              <a:t>产品计划</a:t>
            </a:r>
          </a:p>
        </p:txBody>
      </p:sp>
      <p:sp>
        <p:nvSpPr>
          <p:cNvPr id="10" name="矩形 9"/>
          <p:cNvSpPr/>
          <p:nvPr/>
        </p:nvSpPr>
        <p:spPr>
          <a:xfrm>
            <a:off x="823227" y="868679"/>
            <a:ext cx="110423" cy="10634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华文黑体" charset="-122"/>
              <a:ea typeface="华文黑体" charset="-122"/>
            </a:endParaRPr>
          </a:p>
        </p:txBody>
      </p:sp>
      <p:sp>
        <p:nvSpPr>
          <p:cNvPr id="12" name="矩形 11"/>
          <p:cNvSpPr/>
          <p:nvPr/>
        </p:nvSpPr>
        <p:spPr>
          <a:xfrm>
            <a:off x="823227" y="3471419"/>
            <a:ext cx="110423" cy="10634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华文黑体" charset="-122"/>
              <a:ea typeface="华文黑体" charset="-122"/>
            </a:endParaRPr>
          </a:p>
        </p:txBody>
      </p:sp>
      <p:sp>
        <p:nvSpPr>
          <p:cNvPr id="13" name="矩形 12"/>
          <p:cNvSpPr/>
          <p:nvPr/>
        </p:nvSpPr>
        <p:spPr>
          <a:xfrm>
            <a:off x="823227" y="4772789"/>
            <a:ext cx="110423" cy="10634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华文黑体" charset="-122"/>
              <a:ea typeface="华文黑体" charset="-122"/>
            </a:endParaRPr>
          </a:p>
        </p:txBody>
      </p:sp>
      <p:cxnSp>
        <p:nvCxnSpPr>
          <p:cNvPr id="15" name="直接连接符 14"/>
          <p:cNvCxnSpPr/>
          <p:nvPr/>
        </p:nvCxnSpPr>
        <p:spPr>
          <a:xfrm>
            <a:off x="4408371" y="849428"/>
            <a:ext cx="7143817" cy="19251"/>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734602" y="3471419"/>
            <a:ext cx="4687503" cy="461665"/>
          </a:xfrm>
          <a:prstGeom prst="rect">
            <a:avLst/>
          </a:prstGeom>
          <a:noFill/>
        </p:spPr>
        <p:txBody>
          <a:bodyPr wrap="square" rtlCol="0">
            <a:spAutoFit/>
          </a:bodyPr>
          <a:lstStyle/>
          <a:p>
            <a:pPr algn="dist"/>
            <a:r>
              <a:rPr lang="zh-CN" altLang="en-US" sz="2400" dirty="0">
                <a:solidFill>
                  <a:schemeClr val="bg1"/>
                </a:solidFill>
                <a:latin typeface="华文黑体" charset="-122"/>
                <a:ea typeface="华文黑体" charset="-122"/>
              </a:rPr>
              <a:t>ADD YOUR TEXT </a:t>
            </a:r>
            <a:r>
              <a:rPr lang="en-US" altLang="zh-CN" sz="2400" dirty="0">
                <a:solidFill>
                  <a:schemeClr val="bg1"/>
                </a:solidFill>
                <a:latin typeface="华文黑体" charset="-122"/>
                <a:ea typeface="华文黑体" charset="-122"/>
              </a:rPr>
              <a:t>HERE</a:t>
            </a:r>
            <a:endParaRPr lang="zh-CN" altLang="en-US" sz="2400" dirty="0">
              <a:solidFill>
                <a:schemeClr val="bg1"/>
              </a:solidFill>
              <a:latin typeface="华文黑体" charset="-122"/>
              <a:ea typeface="华文黑体" charset="-122"/>
            </a:endParaRPr>
          </a:p>
        </p:txBody>
      </p:sp>
      <p:sp>
        <p:nvSpPr>
          <p:cNvPr id="17" name="文本框 16"/>
          <p:cNvSpPr txBox="1"/>
          <p:nvPr/>
        </p:nvSpPr>
        <p:spPr>
          <a:xfrm>
            <a:off x="5062888" y="4350211"/>
            <a:ext cx="2066223" cy="369332"/>
          </a:xfrm>
          <a:prstGeom prst="rect">
            <a:avLst/>
          </a:prstGeom>
          <a:noFill/>
        </p:spPr>
        <p:txBody>
          <a:bodyPr wrap="square" rtlCol="0">
            <a:spAutoFit/>
          </a:bodyPr>
          <a:lstStyle/>
          <a:p>
            <a:pPr algn="ctr"/>
            <a:r>
              <a:rPr lang="zh-CN" altLang="en-US" dirty="0">
                <a:solidFill>
                  <a:schemeClr val="bg1"/>
                </a:solidFill>
                <a:latin typeface="华文黑体" charset="-122"/>
                <a:ea typeface="华文黑体" charset="-122"/>
              </a:rPr>
              <a:t>汇报人：萌萌队</a:t>
            </a:r>
          </a:p>
        </p:txBody>
      </p:sp>
      <p:sp>
        <p:nvSpPr>
          <p:cNvPr id="2" name="矩形 1"/>
          <p:cNvSpPr/>
          <p:nvPr/>
        </p:nvSpPr>
        <p:spPr>
          <a:xfrm>
            <a:off x="755850" y="3702251"/>
            <a:ext cx="8331000" cy="2502497"/>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黑体" charset="-122"/>
              <a:ea typeface="华文黑体" charset="-122"/>
            </a:endParaRPr>
          </a:p>
        </p:txBody>
      </p:sp>
      <p:grpSp>
        <p:nvGrpSpPr>
          <p:cNvPr id="18" name="组合 17"/>
          <p:cNvGrpSpPr/>
          <p:nvPr/>
        </p:nvGrpSpPr>
        <p:grpSpPr>
          <a:xfrm>
            <a:off x="792407" y="675130"/>
            <a:ext cx="5876362" cy="974703"/>
            <a:chOff x="792407" y="675130"/>
            <a:chExt cx="5876362" cy="974703"/>
          </a:xfrm>
        </p:grpSpPr>
        <p:sp>
          <p:nvSpPr>
            <p:cNvPr id="19" name="文本框 18"/>
            <p:cNvSpPr txBox="1"/>
            <p:nvPr/>
          </p:nvSpPr>
          <p:spPr>
            <a:xfrm>
              <a:off x="792407" y="675130"/>
              <a:ext cx="4861956" cy="584775"/>
            </a:xfrm>
            <a:prstGeom prst="rect">
              <a:avLst/>
            </a:prstGeom>
            <a:noFill/>
          </p:spPr>
          <p:txBody>
            <a:bodyPr wrap="square" rtlCol="0">
              <a:spAutoFit/>
            </a:bodyPr>
            <a:lstStyle/>
            <a:p>
              <a:r>
                <a:rPr lang="zh-CN" altLang="en-US" sz="3200" dirty="0">
                  <a:solidFill>
                    <a:srgbClr val="3F434F"/>
                  </a:solidFill>
                  <a:latin typeface="华文黑体" charset="-122"/>
                  <a:ea typeface="华文黑体" charset="-122"/>
                </a:rPr>
                <a:t>点击添加标题</a:t>
              </a:r>
            </a:p>
          </p:txBody>
        </p:sp>
        <p:cxnSp>
          <p:nvCxnSpPr>
            <p:cNvPr id="20" name="直接连接符 19"/>
            <p:cNvCxnSpPr/>
            <p:nvPr/>
          </p:nvCxnSpPr>
          <p:spPr>
            <a:xfrm>
              <a:off x="849444" y="1649833"/>
              <a:ext cx="1400270" cy="0"/>
            </a:xfrm>
            <a:prstGeom prst="line">
              <a:avLst/>
            </a:prstGeom>
            <a:ln w="76200">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800435" y="1192437"/>
              <a:ext cx="5868334" cy="313932"/>
            </a:xfrm>
            <a:prstGeom prst="rect">
              <a:avLst/>
            </a:prstGeom>
            <a:noFill/>
          </p:spPr>
          <p:txBody>
            <a:bodyPr wrap="square" rtlCol="0">
              <a:spAutoFit/>
            </a:bodyPr>
            <a:lstStyle/>
            <a:p>
              <a:pPr>
                <a:lnSpc>
                  <a:spcPct val="120000"/>
                </a:lnSpc>
              </a:pPr>
              <a:r>
                <a:rPr lang="en-US" altLang="zh-CN" sz="1200" dirty="0" err="1">
                  <a:latin typeface="华文黑体" charset="-122"/>
                  <a:ea typeface="华文黑体" charset="-122"/>
                  <a:sym typeface="+mn-ea"/>
                </a:rPr>
                <a:t>Lorem</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ipsum</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doloror</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amet</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consectetur</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adipisicing</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elit</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sed</a:t>
              </a:r>
              <a:r>
                <a:rPr lang="en-US" altLang="zh-CN" sz="1200" dirty="0">
                  <a:latin typeface="华文黑体" charset="-122"/>
                  <a:ea typeface="华文黑体" charset="-122"/>
                  <a:sym typeface="+mn-ea"/>
                </a:rPr>
                <a:t> do </a:t>
              </a:r>
              <a:r>
                <a:rPr lang="en-US" altLang="zh-CN" sz="1200" dirty="0" err="1">
                  <a:latin typeface="华文黑体" charset="-122"/>
                  <a:ea typeface="华文黑体" charset="-122"/>
                  <a:sym typeface="+mn-ea"/>
                </a:rPr>
                <a:t>eiusmod</a:t>
              </a:r>
              <a:endParaRPr lang="zh-CN" altLang="en-US" sz="1200" dirty="0">
                <a:latin typeface="华文黑体" charset="-122"/>
                <a:ea typeface="华文黑体" charset="-122"/>
                <a:sym typeface="+mn-ea"/>
              </a:endParaRPr>
            </a:p>
          </p:txBody>
        </p:sp>
      </p:grpSp>
      <p:sp>
        <p:nvSpPr>
          <p:cNvPr id="22" name="文本框 21"/>
          <p:cNvSpPr txBox="1"/>
          <p:nvPr/>
        </p:nvSpPr>
        <p:spPr>
          <a:xfrm>
            <a:off x="709065" y="2387846"/>
            <a:ext cx="5146035" cy="10895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dirty="0" err="1">
                <a:latin typeface="华文黑体" charset="-122"/>
                <a:ea typeface="华文黑体" charset="-122"/>
                <a:sym typeface="+mn-ea"/>
              </a:rPr>
              <a:t>Lorem</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ipsum</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doloror</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amet</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consectetur</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adipisicing</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elit</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sed</a:t>
            </a:r>
            <a:r>
              <a:rPr lang="en-US" altLang="zh-CN" dirty="0">
                <a:latin typeface="华文黑体" charset="-122"/>
                <a:ea typeface="华文黑体" charset="-122"/>
                <a:sym typeface="+mn-ea"/>
              </a:rPr>
              <a:t> do </a:t>
            </a:r>
            <a:r>
              <a:rPr lang="en-US" altLang="zh-CN" dirty="0" err="1">
                <a:latin typeface="华文黑体" charset="-122"/>
                <a:ea typeface="华文黑体" charset="-122"/>
                <a:sym typeface="+mn-ea"/>
              </a:rPr>
              <a:t>eiusmod</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temporLorem</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ipsum</a:t>
            </a:r>
            <a:r>
              <a:rPr lang="en-US" altLang="zh-CN" dirty="0">
                <a:latin typeface="华文黑体" charset="-122"/>
                <a:ea typeface="华文黑体" charset="-122"/>
                <a:sym typeface="+mn-ea"/>
              </a:rPr>
              <a:t> </a:t>
            </a:r>
            <a:endParaRPr lang="zh-CN" altLang="en-US" dirty="0">
              <a:latin typeface="华文黑体" charset="-122"/>
              <a:ea typeface="华文黑体" charset="-122"/>
              <a:sym typeface="+mn-ea"/>
            </a:endParaRPr>
          </a:p>
        </p:txBody>
      </p:sp>
      <p:sp>
        <p:nvSpPr>
          <p:cNvPr id="25" name="矩形 24"/>
          <p:cNvSpPr/>
          <p:nvPr/>
        </p:nvSpPr>
        <p:spPr>
          <a:xfrm>
            <a:off x="1155211" y="4519534"/>
            <a:ext cx="3766139" cy="867930"/>
          </a:xfrm>
          <a:prstGeom prst="rect">
            <a:avLst/>
          </a:prstGeom>
        </p:spPr>
        <p:txBody>
          <a:bodyPr wrap="square">
            <a:spAutoFit/>
          </a:bodyPr>
          <a:lstStyle/>
          <a:p>
            <a:pPr>
              <a:lnSpc>
                <a:spcPct val="120000"/>
              </a:lnSpc>
            </a:pPr>
            <a:r>
              <a:rPr lang="en-US" altLang="zh-CN" sz="1400" dirty="0" err="1">
                <a:solidFill>
                  <a:schemeClr val="bg1"/>
                </a:solidFill>
                <a:latin typeface="华文黑体" charset="-122"/>
                <a:ea typeface="华文黑体" charset="-122"/>
                <a:sym typeface="+mn-ea"/>
              </a:rPr>
              <a:t>Lorem</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ipsum</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doloror</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amet</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consectetur</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adipisicing</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elit</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sed</a:t>
            </a:r>
            <a:r>
              <a:rPr lang="en-US" altLang="zh-CN" sz="1400" dirty="0">
                <a:solidFill>
                  <a:schemeClr val="bg1"/>
                </a:solidFill>
                <a:latin typeface="华文黑体" charset="-122"/>
                <a:ea typeface="华文黑体" charset="-122"/>
                <a:sym typeface="+mn-ea"/>
              </a:rPr>
              <a:t> do </a:t>
            </a:r>
            <a:r>
              <a:rPr lang="en-US" altLang="zh-CN" sz="1400" dirty="0" err="1">
                <a:solidFill>
                  <a:schemeClr val="bg1"/>
                </a:solidFill>
                <a:latin typeface="华文黑体" charset="-122"/>
                <a:ea typeface="华文黑体" charset="-122"/>
                <a:sym typeface="+mn-ea"/>
              </a:rPr>
              <a:t>eiusmod</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temporLorem</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ipsum</a:t>
            </a:r>
            <a:r>
              <a:rPr lang="en-US" altLang="zh-CN" sz="1400" dirty="0">
                <a:solidFill>
                  <a:schemeClr val="bg1"/>
                </a:solidFill>
                <a:latin typeface="华文黑体" charset="-122"/>
                <a:ea typeface="华文黑体" charset="-122"/>
                <a:sym typeface="+mn-ea"/>
              </a:rPr>
              <a:t> </a:t>
            </a:r>
            <a:endParaRPr lang="zh-CN" altLang="en-US" sz="1400" dirty="0">
              <a:solidFill>
                <a:schemeClr val="bg1"/>
              </a:solidFill>
              <a:latin typeface="华文黑体" charset="-122"/>
              <a:ea typeface="华文黑体" charset="-122"/>
              <a:sym typeface="+mn-ea"/>
            </a:endParaRPr>
          </a:p>
        </p:txBody>
      </p:sp>
      <p:pic>
        <p:nvPicPr>
          <p:cNvPr id="23" name="PA_图片 22"/>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6729074" y="1630782"/>
            <a:ext cx="5228854" cy="3493667"/>
          </a:xfrm>
          <a:prstGeom prst="rect">
            <a:avLst/>
          </a:prstGeom>
          <a:ln w="28575">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30110130"/>
      </p:ext>
    </p:extLst>
  </p:cSld>
  <p:clrMapOvr>
    <a:masterClrMapping/>
  </p:clrMapOvr>
  <mc:AlternateContent xmlns:mc="http://schemas.openxmlformats.org/markup-compatibility/2006" xmlns:p14="http://schemas.microsoft.com/office/powerpoint/2010/main">
    <mc:Choice Requires="p14">
      <p:transition spd="slow" p14:dur="1250" advClick="0" advTm="0">
        <p:wipe/>
      </p:transition>
    </mc:Choice>
    <mc:Fallback xmlns="">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300"/>
                                        <p:tgtEl>
                                          <p:spTgt spid="2"/>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25"/>
                                        </p:tgtEl>
                                        <p:attrNameLst>
                                          <p:attrName>style.visibility</p:attrName>
                                        </p:attrNameLst>
                                      </p:cBhvr>
                                      <p:to>
                                        <p:strVal val="visible"/>
                                      </p:to>
                                    </p:set>
                                    <p:animEffect transition="in" filter="wipe(left)">
                                      <p:cBhvr>
                                        <p:cTn id="10" dur="1100"/>
                                        <p:tgtEl>
                                          <p:spTgt spid="25"/>
                                        </p:tgtEl>
                                      </p:cBhvr>
                                    </p:animEffect>
                                  </p:childTnLst>
                                </p:cTn>
                              </p:par>
                              <p:par>
                                <p:cTn id="11" presetID="22" presetClass="entr" presetSubtype="2" fill="hold" grpId="0" nodeType="withEffect">
                                  <p:stCondLst>
                                    <p:cond delay="1000"/>
                                  </p:stCondLst>
                                  <p:childTnLst>
                                    <p:set>
                                      <p:cBhvr>
                                        <p:cTn id="12" dur="1" fill="hold">
                                          <p:stCondLst>
                                            <p:cond delay="0"/>
                                          </p:stCondLst>
                                        </p:cTn>
                                        <p:tgtEl>
                                          <p:spTgt spid="22"/>
                                        </p:tgtEl>
                                        <p:attrNameLst>
                                          <p:attrName>style.visibility</p:attrName>
                                        </p:attrNameLst>
                                      </p:cBhvr>
                                      <p:to>
                                        <p:strVal val="visible"/>
                                      </p:to>
                                    </p:set>
                                    <p:animEffect transition="in" filter="wipe(right)">
                                      <p:cBhvr>
                                        <p:cTn id="13" dur="1000"/>
                                        <p:tgtEl>
                                          <p:spTgt spid="22"/>
                                        </p:tgtEl>
                                      </p:cBhvr>
                                    </p:animEffect>
                                  </p:childTnLst>
                                </p:cTn>
                              </p:par>
                              <p:par>
                                <p:cTn id="14" presetID="22" presetClass="entr" presetSubtype="8" fill="hold" nodeType="withEffect">
                                  <p:stCondLst>
                                    <p:cond delay="150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11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2"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516CACA-BC8E-430F-BA92-F8E29B9052DD}"/>
              </a:ext>
            </a:extLst>
          </p:cNvPr>
          <p:cNvPicPr>
            <a:picLocks noChangeAspect="1"/>
          </p:cNvPicPr>
          <p:nvPr/>
        </p:nvPicPr>
        <p:blipFill rotWithShape="1">
          <a:blip r:embed="rId2">
            <a:extLst>
              <a:ext uri="{28A0092B-C50C-407E-A947-70E740481C1C}">
                <a14:useLocalDpi xmlns:a14="http://schemas.microsoft.com/office/drawing/2010/main" val="0"/>
              </a:ext>
            </a:extLst>
          </a:blip>
          <a:srcRect t="45705"/>
          <a:stretch/>
        </p:blipFill>
        <p:spPr>
          <a:xfrm>
            <a:off x="8430016" y="4063931"/>
            <a:ext cx="2703029" cy="2036446"/>
          </a:xfrm>
          <a:prstGeom prst="rect">
            <a:avLst/>
          </a:prstGeom>
        </p:spPr>
      </p:pic>
      <p:sp>
        <p:nvSpPr>
          <p:cNvPr id="7" name="TextBox 8">
            <a:extLst>
              <a:ext uri="{FF2B5EF4-FFF2-40B4-BE49-F238E27FC236}">
                <a16:creationId xmlns:a16="http://schemas.microsoft.com/office/drawing/2014/main" id="{00E7A6DF-AD54-40C5-80B5-E2CC4BB8B630}"/>
              </a:ext>
            </a:extLst>
          </p:cNvPr>
          <p:cNvSpPr txBox="1"/>
          <p:nvPr/>
        </p:nvSpPr>
        <p:spPr>
          <a:xfrm>
            <a:off x="1314169" y="1806208"/>
            <a:ext cx="3093531" cy="307777"/>
          </a:xfrm>
          <a:prstGeom prst="rect">
            <a:avLst/>
          </a:prstGeom>
          <a:noFill/>
        </p:spPr>
        <p:txBody>
          <a:bodyPr wrap="square" rtlCol="0">
            <a:spAutoFit/>
          </a:bodyPr>
          <a:lstStyle/>
          <a:p>
            <a:r>
              <a:rPr lang="en-US" sz="1400" spc="300" dirty="0">
                <a:solidFill>
                  <a:schemeClr val="tx2"/>
                </a:solidFill>
                <a:latin typeface="Montserrat" charset="0"/>
                <a:ea typeface="Montserrat" charset="0"/>
                <a:cs typeface="Montserrat" charset="0"/>
              </a:rPr>
              <a:t>You Can Write </a:t>
            </a:r>
            <a:r>
              <a:rPr lang="en-US" sz="1400" b="1" spc="300" dirty="0">
                <a:solidFill>
                  <a:schemeClr val="tx2"/>
                </a:solidFill>
                <a:latin typeface="Montserrat Extra" charset="0"/>
                <a:ea typeface="Montserrat Extra" charset="0"/>
                <a:cs typeface="Montserrat Extra" charset="0"/>
              </a:rPr>
              <a:t>Here</a:t>
            </a:r>
          </a:p>
        </p:txBody>
      </p:sp>
      <p:sp>
        <p:nvSpPr>
          <p:cNvPr id="8" name="TextBox 10">
            <a:extLst>
              <a:ext uri="{FF2B5EF4-FFF2-40B4-BE49-F238E27FC236}">
                <a16:creationId xmlns:a16="http://schemas.microsoft.com/office/drawing/2014/main" id="{70D47BAC-2078-47FA-8129-74AD87F0C649}"/>
              </a:ext>
            </a:extLst>
          </p:cNvPr>
          <p:cNvSpPr txBox="1"/>
          <p:nvPr/>
        </p:nvSpPr>
        <p:spPr>
          <a:xfrm>
            <a:off x="1228825" y="2163129"/>
            <a:ext cx="8343202" cy="1154162"/>
          </a:xfrm>
          <a:prstGeom prst="rect">
            <a:avLst/>
          </a:prstGeom>
          <a:noFill/>
        </p:spPr>
        <p:txBody>
          <a:bodyPr wrap="square" rtlCol="0">
            <a:spAutoFit/>
          </a:bodyPr>
          <a:lstStyle/>
          <a:p>
            <a:r>
              <a:rPr lang="en-US" sz="6900" b="1" dirty="0">
                <a:solidFill>
                  <a:schemeClr val="tx2"/>
                </a:solidFill>
                <a:latin typeface="Montserrat" charset="0"/>
                <a:ea typeface="Montserrat" charset="0"/>
                <a:cs typeface="Montserrat" charset="0"/>
              </a:rPr>
              <a:t>A bit of history</a:t>
            </a:r>
          </a:p>
        </p:txBody>
      </p:sp>
      <p:cxnSp>
        <p:nvCxnSpPr>
          <p:cNvPr id="9" name="Straight Connector 4">
            <a:extLst>
              <a:ext uri="{FF2B5EF4-FFF2-40B4-BE49-F238E27FC236}">
                <a16:creationId xmlns:a16="http://schemas.microsoft.com/office/drawing/2014/main" id="{80B1555F-DFE8-4A44-9A50-B592072F6828}"/>
              </a:ext>
            </a:extLst>
          </p:cNvPr>
          <p:cNvCxnSpPr>
            <a:cxnSpLocks/>
          </p:cNvCxnSpPr>
          <p:nvPr/>
        </p:nvCxnSpPr>
        <p:spPr>
          <a:xfrm>
            <a:off x="7439302" y="2300141"/>
            <a:ext cx="0" cy="9809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2">
            <a:extLst>
              <a:ext uri="{FF2B5EF4-FFF2-40B4-BE49-F238E27FC236}">
                <a16:creationId xmlns:a16="http://schemas.microsoft.com/office/drawing/2014/main" id="{394A8B19-4429-403C-A4DE-DD667FA26D53}"/>
              </a:ext>
            </a:extLst>
          </p:cNvPr>
          <p:cNvCxnSpPr>
            <a:cxnSpLocks/>
          </p:cNvCxnSpPr>
          <p:nvPr/>
        </p:nvCxnSpPr>
        <p:spPr>
          <a:xfrm>
            <a:off x="1194123" y="3468472"/>
            <a:ext cx="10068647"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TextBox 18">
            <a:extLst>
              <a:ext uri="{FF2B5EF4-FFF2-40B4-BE49-F238E27FC236}">
                <a16:creationId xmlns:a16="http://schemas.microsoft.com/office/drawing/2014/main" id="{FF0E4348-10A6-4CED-A1DF-51EE5735E2DC}"/>
              </a:ext>
            </a:extLst>
          </p:cNvPr>
          <p:cNvSpPr txBox="1"/>
          <p:nvPr/>
        </p:nvSpPr>
        <p:spPr>
          <a:xfrm rot="16200000">
            <a:off x="-1177999" y="2488372"/>
            <a:ext cx="3093531" cy="246221"/>
          </a:xfrm>
          <a:prstGeom prst="rect">
            <a:avLst/>
          </a:prstGeom>
          <a:noFill/>
        </p:spPr>
        <p:txBody>
          <a:bodyPr wrap="square" rtlCol="0">
            <a:spAutoFit/>
          </a:bodyPr>
          <a:lstStyle/>
          <a:p>
            <a:r>
              <a:rPr lang="en-US" sz="1000" b="1" spc="300">
                <a:latin typeface="Montserrat" charset="0"/>
                <a:ea typeface="Montserrat" charset="0"/>
                <a:cs typeface="Montserrat" charset="0"/>
              </a:rPr>
              <a:t>WRITE SOMETHING</a:t>
            </a:r>
            <a:endParaRPr lang="en-US" sz="1000" b="1" spc="300" dirty="0">
              <a:latin typeface="Montserrat" charset="0"/>
              <a:ea typeface="Montserrat" charset="0"/>
              <a:cs typeface="Montserrat" charset="0"/>
            </a:endParaRPr>
          </a:p>
        </p:txBody>
      </p:sp>
      <p:pic>
        <p:nvPicPr>
          <p:cNvPr id="23" name="图片 22">
            <a:extLst>
              <a:ext uri="{FF2B5EF4-FFF2-40B4-BE49-F238E27FC236}">
                <a16:creationId xmlns:a16="http://schemas.microsoft.com/office/drawing/2014/main" id="{DE776409-250C-4B09-AAEF-7C3C1526ED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30016" y="1416489"/>
            <a:ext cx="2699659" cy="1799773"/>
          </a:xfrm>
          <a:prstGeom prst="rect">
            <a:avLst/>
          </a:prstGeom>
        </p:spPr>
      </p:pic>
      <p:sp>
        <p:nvSpPr>
          <p:cNvPr id="2" name="文本框 1">
            <a:extLst>
              <a:ext uri="{FF2B5EF4-FFF2-40B4-BE49-F238E27FC236}">
                <a16:creationId xmlns:a16="http://schemas.microsoft.com/office/drawing/2014/main" id="{E9C6DA45-91E0-478C-94DB-5FE6D9DE3E16}"/>
              </a:ext>
            </a:extLst>
          </p:cNvPr>
          <p:cNvSpPr txBox="1"/>
          <p:nvPr/>
        </p:nvSpPr>
        <p:spPr>
          <a:xfrm>
            <a:off x="1560566" y="3628350"/>
            <a:ext cx="777777" cy="769441"/>
          </a:xfrm>
          <a:prstGeom prst="rect">
            <a:avLst/>
          </a:prstGeom>
          <a:noFill/>
        </p:spPr>
        <p:txBody>
          <a:bodyPr wrap="none" rtlCol="0">
            <a:spAutoFit/>
          </a:bodyPr>
          <a:lstStyle/>
          <a:p>
            <a:r>
              <a:rPr lang="en-US" altLang="zh-CN" sz="4400" dirty="0"/>
              <a:t>02</a:t>
            </a:r>
            <a:endParaRPr lang="zh-CN" altLang="en-US" sz="4400" dirty="0"/>
          </a:p>
        </p:txBody>
      </p:sp>
      <p:sp>
        <p:nvSpPr>
          <p:cNvPr id="3" name="文本框 2">
            <a:extLst>
              <a:ext uri="{FF2B5EF4-FFF2-40B4-BE49-F238E27FC236}">
                <a16:creationId xmlns:a16="http://schemas.microsoft.com/office/drawing/2014/main" id="{3021FBD8-8E0F-4F29-B008-C2D6D4348E30}"/>
              </a:ext>
            </a:extLst>
          </p:cNvPr>
          <p:cNvSpPr txBox="1"/>
          <p:nvPr/>
        </p:nvSpPr>
        <p:spPr>
          <a:xfrm>
            <a:off x="2382570" y="3720683"/>
            <a:ext cx="2646878" cy="584775"/>
          </a:xfrm>
          <a:prstGeom prst="rect">
            <a:avLst/>
          </a:prstGeom>
          <a:noFill/>
        </p:spPr>
        <p:txBody>
          <a:bodyPr wrap="none" rtlCol="0">
            <a:spAutoFit/>
          </a:bodyPr>
          <a:lstStyle/>
          <a:p>
            <a:r>
              <a:rPr lang="zh-CN" altLang="en-US" sz="3200" dirty="0">
                <a:latin typeface="华文中宋" panose="02010600040101010101" pitchFamily="2" charset="-122"/>
                <a:ea typeface="华文中宋" panose="02010600040101010101" pitchFamily="2" charset="-122"/>
              </a:rPr>
              <a:t>家装市场分析</a:t>
            </a:r>
          </a:p>
        </p:txBody>
      </p:sp>
    </p:spTree>
    <p:extLst>
      <p:ext uri="{BB962C8B-B14F-4D97-AF65-F5344CB8AC3E}">
        <p14:creationId xmlns:p14="http://schemas.microsoft.com/office/powerpoint/2010/main" val="3265062289"/>
      </p:ext>
    </p:extLst>
  </p:cSld>
  <p:clrMapOvr>
    <a:masterClrMapping/>
  </p:clrMapOvr>
  <mc:AlternateContent xmlns:mc="http://schemas.openxmlformats.org/markup-compatibility/2006" xmlns:p14="http://schemas.microsoft.com/office/powerpoint/2010/main">
    <mc:Choice Requires="p14">
      <p:transition spd="slow" p14:dur="1250" advTm="0">
        <p:wipe/>
      </p:transition>
    </mc:Choice>
    <mc:Fallback xmlns="">
      <p:transition spd="slow"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00"/>
                                        <p:tgtEl>
                                          <p:spTgt spid="23"/>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down)">
                                      <p:cBhvr>
                                        <p:cTn id="35" dur="500"/>
                                        <p:tgtEl>
                                          <p:spTgt spid="2"/>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icture_1"/>
          <p:cNvSpPr/>
          <p:nvPr>
            <p:custDataLst>
              <p:tags r:id="rId2"/>
            </p:custDataLst>
          </p:nvPr>
        </p:nvSpPr>
        <p:spPr>
          <a:xfrm>
            <a:off x="263352" y="1273594"/>
            <a:ext cx="6575219" cy="4449048"/>
          </a:xfrm>
          <a:prstGeom prst="rect">
            <a:avLst/>
          </a:prstGeom>
          <a:blipFill dpi="0" rotWithShape="1">
            <a:blip r:embed="rId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a:p>
        </p:txBody>
      </p:sp>
      <p:sp>
        <p:nvSpPr>
          <p:cNvPr id="3" name="MH_PageTitle"/>
          <p:cNvSpPr/>
          <p:nvPr>
            <p:custDataLst>
              <p:tags r:id="rId3"/>
            </p:custDataLst>
          </p:nvPr>
        </p:nvSpPr>
        <p:spPr>
          <a:xfrm>
            <a:off x="2128905" y="1273594"/>
            <a:ext cx="2844112" cy="4449048"/>
          </a:xfrm>
          <a:prstGeom prst="rect">
            <a:avLst/>
          </a:prstGeom>
          <a:solidFill>
            <a:schemeClr val="accent5">
              <a:lumMod val="60000"/>
              <a:lumOff val="40000"/>
              <a:alpha val="7607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lvl="0" algn="ctr">
              <a:lnSpc>
                <a:spcPct val="140000"/>
              </a:lnSpc>
              <a:spcBef>
                <a:spcPts val="1200"/>
              </a:spcBef>
              <a:spcAft>
                <a:spcPts val="600"/>
              </a:spcAft>
              <a:defRPr/>
            </a:pPr>
            <a:r>
              <a:rPr lang="en-US" altLang="zh-CN" sz="1400" dirty="0">
                <a:solidFill>
                  <a:srgbClr val="FFFFFF"/>
                </a:solidFill>
              </a:rPr>
              <a:t>Lorem ipsum dolor sit </a:t>
            </a:r>
            <a:r>
              <a:rPr lang="en-US" altLang="zh-CN" sz="1400" dirty="0" err="1">
                <a:solidFill>
                  <a:srgbClr val="FFFFFF"/>
                </a:solidFill>
              </a:rPr>
              <a:t>amet</a:t>
            </a:r>
            <a:r>
              <a:rPr lang="en-US" altLang="zh-CN" sz="1400" dirty="0">
                <a:solidFill>
                  <a:srgbClr val="FFFFFF"/>
                </a:solidFill>
              </a:rPr>
              <a:t> </a:t>
            </a:r>
            <a:r>
              <a:rPr lang="en-US" altLang="zh-CN" sz="1400" dirty="0" err="1">
                <a:solidFill>
                  <a:srgbClr val="FFFFFF"/>
                </a:solidFill>
              </a:rPr>
              <a:t>consectetur</a:t>
            </a:r>
            <a:r>
              <a:rPr lang="en-US" altLang="zh-CN" sz="1400" dirty="0">
                <a:solidFill>
                  <a:srgbClr val="FFFFFF"/>
                </a:solidFill>
              </a:rPr>
              <a:t> </a:t>
            </a:r>
            <a:r>
              <a:rPr lang="en-US" altLang="zh-CN" sz="1400" dirty="0" err="1">
                <a:solidFill>
                  <a:srgbClr val="FFFFFF"/>
                </a:solidFill>
              </a:rPr>
              <a:t>adipisicing</a:t>
            </a:r>
            <a:r>
              <a:rPr lang="en-US" altLang="zh-CN" sz="1400" dirty="0">
                <a:solidFill>
                  <a:srgbClr val="FFFFFF"/>
                </a:solidFill>
              </a:rPr>
              <a:t> </a:t>
            </a:r>
            <a:r>
              <a:rPr lang="en-US" altLang="zh-CN" sz="1400" dirty="0" err="1">
                <a:solidFill>
                  <a:srgbClr val="FFFFFF"/>
                </a:solidFill>
              </a:rPr>
              <a:t>elit</a:t>
            </a:r>
            <a:r>
              <a:rPr lang="en-US" altLang="zh-CN" sz="1400" dirty="0">
                <a:solidFill>
                  <a:srgbClr val="FFFFFF"/>
                </a:solidFill>
              </a:rPr>
              <a:t> </a:t>
            </a:r>
            <a:r>
              <a:rPr lang="en-US" altLang="zh-CN" sz="1400" dirty="0" err="1">
                <a:solidFill>
                  <a:srgbClr val="FFFFFF"/>
                </a:solidFill>
              </a:rPr>
              <a:t>sed</a:t>
            </a:r>
            <a:r>
              <a:rPr lang="en-US" altLang="zh-CN" sz="1400" dirty="0">
                <a:solidFill>
                  <a:srgbClr val="FFFFFF"/>
                </a:solidFill>
              </a:rPr>
              <a:t> do </a:t>
            </a:r>
            <a:r>
              <a:rPr lang="en-US" altLang="zh-CN" sz="1400" dirty="0" err="1">
                <a:solidFill>
                  <a:srgbClr val="FFFFFF"/>
                </a:solidFill>
              </a:rPr>
              <a:t>eiusmod</a:t>
            </a:r>
            <a:r>
              <a:rPr lang="en-US" altLang="zh-CN" sz="1400" dirty="0">
                <a:solidFill>
                  <a:srgbClr val="FFFFFF"/>
                </a:solidFill>
              </a:rPr>
              <a:t> </a:t>
            </a:r>
            <a:r>
              <a:rPr lang="en-US" altLang="zh-CN" sz="1400" dirty="0" err="1">
                <a:solidFill>
                  <a:srgbClr val="FFFFFF"/>
                </a:solidFill>
              </a:rPr>
              <a:t>tempor</a:t>
            </a:r>
            <a:r>
              <a:rPr lang="en-US" altLang="zh-CN" sz="1400" dirty="0">
                <a:solidFill>
                  <a:srgbClr val="FFFFFF"/>
                </a:solidFill>
              </a:rPr>
              <a:t> </a:t>
            </a:r>
            <a:r>
              <a:rPr lang="en-US" altLang="zh-CN" sz="1400" dirty="0" err="1">
                <a:solidFill>
                  <a:srgbClr val="FFFFFF"/>
                </a:solidFill>
              </a:rPr>
              <a:t>incididunt</a:t>
            </a:r>
            <a:r>
              <a:rPr lang="en-US" altLang="zh-CN" sz="1400" dirty="0">
                <a:solidFill>
                  <a:srgbClr val="FFFFFF"/>
                </a:solidFill>
              </a:rPr>
              <a:t> </a:t>
            </a:r>
            <a:r>
              <a:rPr lang="en-US" altLang="zh-CN" sz="1400" dirty="0" err="1">
                <a:solidFill>
                  <a:srgbClr val="FFFFFF"/>
                </a:solidFill>
              </a:rPr>
              <a:t>ut</a:t>
            </a:r>
            <a:r>
              <a:rPr lang="en-US" altLang="zh-CN" sz="1400" dirty="0">
                <a:solidFill>
                  <a:srgbClr val="FFFFFF"/>
                </a:solidFill>
              </a:rPr>
              <a:t> </a:t>
            </a:r>
            <a:r>
              <a:rPr lang="en-US" altLang="zh-CN" sz="1400" dirty="0" err="1">
                <a:solidFill>
                  <a:srgbClr val="FFFFFF"/>
                </a:solidFill>
              </a:rPr>
              <a:t>labore</a:t>
            </a:r>
            <a:r>
              <a:rPr lang="en-US" altLang="zh-CN" sz="1400" dirty="0">
                <a:solidFill>
                  <a:srgbClr val="FFFFFF"/>
                </a:solidFill>
              </a:rPr>
              <a:t> et </a:t>
            </a:r>
            <a:r>
              <a:rPr lang="en-US" altLang="zh-CN" sz="1400" dirty="0" err="1">
                <a:solidFill>
                  <a:srgbClr val="FFFFFF"/>
                </a:solidFill>
              </a:rPr>
              <a:t>dolore</a:t>
            </a:r>
            <a:r>
              <a:rPr lang="en-US" altLang="zh-CN" sz="1400" dirty="0">
                <a:solidFill>
                  <a:srgbClr val="FFFFFF"/>
                </a:solidFill>
              </a:rPr>
              <a:t> magna </a:t>
            </a:r>
            <a:r>
              <a:rPr lang="en-US" altLang="zh-CN" sz="1400" dirty="0" err="1">
                <a:solidFill>
                  <a:srgbClr val="FFFFFF"/>
                </a:solidFill>
              </a:rPr>
              <a:t>aliqua</a:t>
            </a:r>
            <a:r>
              <a:rPr lang="en-US" altLang="zh-CN" sz="1400" dirty="0">
                <a:solidFill>
                  <a:srgbClr val="FFFFFF"/>
                </a:solidFill>
              </a:rPr>
              <a:t> </a:t>
            </a:r>
            <a:r>
              <a:rPr lang="en-US" altLang="zh-CN" sz="1400" dirty="0" err="1">
                <a:solidFill>
                  <a:srgbClr val="FFFFFF"/>
                </a:solidFill>
              </a:rPr>
              <a:t>Ut</a:t>
            </a:r>
            <a:r>
              <a:rPr lang="en-US" altLang="zh-CN" sz="1400" dirty="0">
                <a:solidFill>
                  <a:srgbClr val="FFFFFF"/>
                </a:solidFill>
              </a:rPr>
              <a:t> </a:t>
            </a:r>
            <a:r>
              <a:rPr lang="en-US" altLang="zh-CN" sz="1400" dirty="0" err="1">
                <a:solidFill>
                  <a:srgbClr val="FFFFFF"/>
                </a:solidFill>
              </a:rPr>
              <a:t>enim</a:t>
            </a:r>
            <a:r>
              <a:rPr lang="en-US" altLang="zh-CN" sz="1400" dirty="0">
                <a:solidFill>
                  <a:srgbClr val="FFFFFF"/>
                </a:solidFill>
              </a:rPr>
              <a:t> ad minim </a:t>
            </a:r>
            <a:r>
              <a:rPr lang="en-US" altLang="zh-CN" sz="1400" dirty="0" err="1">
                <a:solidFill>
                  <a:srgbClr val="FFFFFF"/>
                </a:solidFill>
              </a:rPr>
              <a:t>veniam</a:t>
            </a:r>
            <a:r>
              <a:rPr lang="en-US" altLang="zh-CN" sz="1400" dirty="0">
                <a:solidFill>
                  <a:srgbClr val="FFFFFF"/>
                </a:solidFill>
              </a:rPr>
              <a:t> </a:t>
            </a:r>
            <a:r>
              <a:rPr lang="en-US" altLang="zh-CN" sz="1400" dirty="0" err="1">
                <a:solidFill>
                  <a:srgbClr val="FFFFFF"/>
                </a:solidFill>
              </a:rPr>
              <a:t>quis</a:t>
            </a:r>
            <a:r>
              <a:rPr lang="en-US" altLang="zh-CN" sz="1400" dirty="0">
                <a:solidFill>
                  <a:srgbClr val="FFFFFF"/>
                </a:solidFill>
              </a:rPr>
              <a:t> </a:t>
            </a:r>
            <a:r>
              <a:rPr lang="en-US" altLang="zh-CN" sz="1400" dirty="0" err="1">
                <a:solidFill>
                  <a:srgbClr val="FFFFFF"/>
                </a:solidFill>
              </a:rPr>
              <a:t>nostrud</a:t>
            </a:r>
            <a:r>
              <a:rPr lang="en-US" altLang="zh-CN" sz="1400" dirty="0">
                <a:solidFill>
                  <a:srgbClr val="FFFFFF"/>
                </a:solidFill>
              </a:rPr>
              <a:t> exercitation </a:t>
            </a:r>
            <a:r>
              <a:rPr lang="en-US" altLang="zh-CN" sz="1400" dirty="0" err="1">
                <a:solidFill>
                  <a:srgbClr val="FFFFFF"/>
                </a:solidFill>
              </a:rPr>
              <a:t>ullamco</a:t>
            </a:r>
            <a:r>
              <a:rPr lang="en-US" altLang="zh-CN" sz="1400" dirty="0">
                <a:solidFill>
                  <a:srgbClr val="FFFFFF"/>
                </a:solidFill>
              </a:rPr>
              <a:t> </a:t>
            </a:r>
            <a:r>
              <a:rPr lang="en-US" altLang="zh-CN" sz="1400" dirty="0" err="1">
                <a:solidFill>
                  <a:srgbClr val="FFFFFF"/>
                </a:solidFill>
              </a:rPr>
              <a:t>laboris</a:t>
            </a:r>
            <a:r>
              <a:rPr lang="en-US" altLang="zh-CN" sz="1400" dirty="0">
                <a:solidFill>
                  <a:srgbClr val="FFFFFF"/>
                </a:solidFill>
              </a:rPr>
              <a:t> nisi </a:t>
            </a:r>
            <a:r>
              <a:rPr lang="en-US" altLang="zh-CN" sz="1400" dirty="0" err="1">
                <a:solidFill>
                  <a:srgbClr val="FFFFFF"/>
                </a:solidFill>
              </a:rPr>
              <a:t>ut</a:t>
            </a:r>
            <a:r>
              <a:rPr lang="en-US" altLang="zh-CN" sz="1400" dirty="0">
                <a:solidFill>
                  <a:srgbClr val="FFFFFF"/>
                </a:solidFill>
              </a:rPr>
              <a:t> </a:t>
            </a:r>
            <a:r>
              <a:rPr lang="en-US" altLang="zh-CN" sz="1400" dirty="0" err="1">
                <a:solidFill>
                  <a:srgbClr val="FFFFFF"/>
                </a:solidFill>
              </a:rPr>
              <a:t>aliquip</a:t>
            </a:r>
            <a:r>
              <a:rPr lang="en-US" altLang="zh-CN" sz="1400" dirty="0">
                <a:solidFill>
                  <a:srgbClr val="FFFFFF"/>
                </a:solidFill>
              </a:rPr>
              <a:t> ex </a:t>
            </a:r>
            <a:r>
              <a:rPr lang="en-US" altLang="zh-CN" sz="1400" dirty="0" err="1">
                <a:solidFill>
                  <a:srgbClr val="FFFFFF"/>
                </a:solidFill>
              </a:rPr>
              <a:t>ea</a:t>
            </a:r>
            <a:r>
              <a:rPr lang="en-US" altLang="zh-CN" sz="1400" dirty="0">
                <a:solidFill>
                  <a:srgbClr val="FFFFFF"/>
                </a:solidFill>
              </a:rPr>
              <a:t> </a:t>
            </a:r>
            <a:r>
              <a:rPr lang="en-US" altLang="zh-CN" sz="1400" dirty="0" err="1">
                <a:solidFill>
                  <a:srgbClr val="FFFFFF"/>
                </a:solidFill>
              </a:rPr>
              <a:t>commodo</a:t>
            </a:r>
            <a:r>
              <a:rPr lang="en-US" altLang="zh-CN" sz="1400" dirty="0">
                <a:solidFill>
                  <a:srgbClr val="FFFFFF"/>
                </a:solidFill>
              </a:rPr>
              <a:t> </a:t>
            </a:r>
            <a:r>
              <a:rPr lang="en-US" altLang="zh-CN" sz="1400" dirty="0" err="1">
                <a:solidFill>
                  <a:srgbClr val="FFFFFF"/>
                </a:solidFill>
              </a:rPr>
              <a:t>adipisicing</a:t>
            </a:r>
            <a:r>
              <a:rPr lang="en-US" altLang="zh-CN" sz="1400" dirty="0">
                <a:solidFill>
                  <a:srgbClr val="FFFFFF"/>
                </a:solidFill>
              </a:rPr>
              <a:t> </a:t>
            </a:r>
          </a:p>
          <a:p>
            <a:pPr lvl="0" algn="ctr"/>
            <a:endParaRPr lang="zh-CN" altLang="en-US" sz="3200" b="1" dirty="0">
              <a:solidFill>
                <a:schemeClr val="accent1">
                  <a:lumMod val="75000"/>
                </a:schemeClr>
              </a:solidFill>
              <a:latin typeface="+mj-lt"/>
              <a:ea typeface="+mj-ea"/>
            </a:endParaRPr>
          </a:p>
        </p:txBody>
      </p:sp>
      <p:sp>
        <p:nvSpPr>
          <p:cNvPr id="7" name="MH_SubTitle_1"/>
          <p:cNvSpPr txBox="1"/>
          <p:nvPr>
            <p:custDataLst>
              <p:tags r:id="rId4"/>
            </p:custDataLst>
          </p:nvPr>
        </p:nvSpPr>
        <p:spPr>
          <a:xfrm>
            <a:off x="7610024" y="1224136"/>
            <a:ext cx="3943651" cy="537413"/>
          </a:xfrm>
          <a:prstGeom prst="rect">
            <a:avLst/>
          </a:prstGeom>
          <a:noFill/>
        </p:spPr>
        <p:txBody>
          <a:bodyPr wrap="square" rtlCol="0" anchor="ctr" anchorCtr="0">
            <a:normAutofit/>
          </a:bodyPr>
          <a:lstStyle/>
          <a:p>
            <a:r>
              <a:rPr lang="zh-CN" altLang="en-US" sz="2800" b="1" dirty="0">
                <a:solidFill>
                  <a:srgbClr val="3F434F"/>
                </a:solidFill>
              </a:rPr>
              <a:t>点击添加标题</a:t>
            </a:r>
          </a:p>
        </p:txBody>
      </p:sp>
      <p:sp>
        <p:nvSpPr>
          <p:cNvPr id="11" name="MH_Picture_2"/>
          <p:cNvSpPr/>
          <p:nvPr>
            <p:custDataLst>
              <p:tags r:id="rId5"/>
            </p:custDataLst>
          </p:nvPr>
        </p:nvSpPr>
        <p:spPr>
          <a:xfrm>
            <a:off x="7610024" y="3284984"/>
            <a:ext cx="3943651" cy="2413753"/>
          </a:xfrm>
          <a:prstGeom prst="rect">
            <a:avLst/>
          </a:prstGeom>
          <a:blipFill dpi="0" rotWithShape="1">
            <a:blip r:embed="rId1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a:p>
        </p:txBody>
      </p:sp>
      <p:sp>
        <p:nvSpPr>
          <p:cNvPr id="9" name="MH_Text_1"/>
          <p:cNvSpPr txBox="1"/>
          <p:nvPr>
            <p:custDataLst>
              <p:tags r:id="rId6"/>
            </p:custDataLst>
          </p:nvPr>
        </p:nvSpPr>
        <p:spPr>
          <a:xfrm>
            <a:off x="7610024" y="1860463"/>
            <a:ext cx="4030592" cy="2235003"/>
          </a:xfrm>
          <a:prstGeom prst="rect">
            <a:avLst/>
          </a:prstGeom>
          <a:noFill/>
        </p:spPr>
        <p:txBody>
          <a:bodyPr wrap="square" rtlCol="0" anchor="t" anchorCtr="0">
            <a:normAutofit/>
          </a:bodyPr>
          <a:lstStyle/>
          <a:p>
            <a:pPr algn="just">
              <a:lnSpc>
                <a:spcPct val="130000"/>
              </a:lnSpc>
              <a:spcBef>
                <a:spcPts val="600"/>
              </a:spcBef>
            </a:pPr>
            <a:r>
              <a:rPr lang="en-US" altLang="zh-CN" sz="1400">
                <a:solidFill>
                  <a:schemeClr val="tx1">
                    <a:lumMod val="65000"/>
                    <a:lumOff val="35000"/>
                  </a:schemeClr>
                </a:solidFill>
              </a:rPr>
              <a:t>Lorem non ipsum dolor sdsffit amet consectetur adipisicing edfdlit sed do eiusmod tempor incididunt ut labore et dolore magna aliqua dsft enim ad non minim veniam nostrud exercitation .</a:t>
            </a:r>
            <a:endParaRPr lang="zh-CN" altLang="en-US" sz="1400"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634415343"/>
      </p:ext>
    </p:extLst>
  </p:cSld>
  <p:clrMapOvr>
    <a:masterClrMapping/>
  </p:clrMapOvr>
  <mc:AlternateContent xmlns:mc="http://schemas.openxmlformats.org/markup-compatibility/2006" xmlns:p14="http://schemas.microsoft.com/office/powerpoint/2010/main">
    <mc:Choice Requires="p14">
      <p:transition spd="slow" p14:dur="1250" advClick="0" advTm="0">
        <p:wipe/>
      </p:transition>
    </mc:Choice>
    <mc:Fallback xmlns="">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anim calcmode="lin" valueType="num">
                                      <p:cBhvr>
                                        <p:cTn id="17" dur="500" fill="hold"/>
                                        <p:tgtEl>
                                          <p:spTgt spid="9"/>
                                        </p:tgtEl>
                                        <p:attrNameLst>
                                          <p:attrName>ppt_x</p:attrName>
                                        </p:attrNameLst>
                                      </p:cBhvr>
                                      <p:tavLst>
                                        <p:tav tm="0">
                                          <p:val>
                                            <p:strVal val="#ppt_x"/>
                                          </p:val>
                                        </p:tav>
                                        <p:tav tm="100000">
                                          <p:val>
                                            <p:strVal val="#ppt_x"/>
                                          </p:val>
                                        </p:tav>
                                      </p:tavLst>
                                    </p:anim>
                                    <p:anim calcmode="lin" valueType="num">
                                      <p:cBhvr>
                                        <p:cTn id="18" dur="5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4" presetClass="entr" presetSubtype="1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11" grpId="0" animBg="1"/>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70602143155"/>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70602145253"/>
  <p:tag name="MH_LIBRARY" val="GRAPHIC"/>
  <p:tag name="MH_TYPE" val="PageTitle"/>
  <p:tag name="MH_ORDER" val="PageTitle"/>
</p:tagLst>
</file>

<file path=ppt/tags/tag11.xml><?xml version="1.0" encoding="utf-8"?>
<p:tagLst xmlns:a="http://schemas.openxmlformats.org/drawingml/2006/main" xmlns:r="http://schemas.openxmlformats.org/officeDocument/2006/relationships" xmlns:p="http://schemas.openxmlformats.org/presentationml/2006/main">
  <p:tag name="MH" val="20170602145253"/>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70602145253"/>
  <p:tag name="MH_LIBRARY" val="GRAPHIC"/>
  <p:tag name="MH_TYPE" val="Picture"/>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70602145253"/>
  <p:tag name="MH_LIBRARY" val="GRAPHIC"/>
  <p:tag name="MH_TYPE" val="Text"/>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70602144518"/>
  <p:tag name="MH_LIBRARY" val="GRAPHIC"/>
</p:tagLst>
</file>

<file path=ppt/tags/tag15.xml><?xml version="1.0" encoding="utf-8"?>
<p:tagLst xmlns:a="http://schemas.openxmlformats.org/drawingml/2006/main" xmlns:r="http://schemas.openxmlformats.org/officeDocument/2006/relationships" xmlns:p="http://schemas.openxmlformats.org/presentationml/2006/main">
  <p:tag name="MH" val="20170602144518"/>
  <p:tag name="MH_LIBRARY" val="GRAPHIC"/>
  <p:tag name="MH_TYPE" val="Text"/>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602144518"/>
  <p:tag name="MH_LIBRARY" val="GRAPHIC"/>
  <p:tag name="MH_TYPE" val="Other"/>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70602144518"/>
  <p:tag name="MH_LIBRARY" val="GRAPHIC"/>
  <p:tag name="MH_TYPE" val="Pictur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70602144518"/>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70602144518"/>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0602143155"/>
  <p:tag name="MH_LIBRARY" val="GRAPHIC"/>
  <p:tag name="MH_TYPE" val="Picture"/>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PA" val="v3.2.0"/>
</p:tagLst>
</file>

<file path=ppt/tags/tag21.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MH" val="20170602143155"/>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602143155"/>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602143155"/>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602143155"/>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Text"/>
  <p:tag name="MH" val="20170602145253"/>
  <p:tag name="MH_LIBRARY" val="GRAPHIC"/>
</p:tagLst>
</file>

<file path=ppt/tags/tag9.xml><?xml version="1.0" encoding="utf-8"?>
<p:tagLst xmlns:a="http://schemas.openxmlformats.org/drawingml/2006/main" xmlns:r="http://schemas.openxmlformats.org/officeDocument/2006/relationships" xmlns:p="http://schemas.openxmlformats.org/presentationml/2006/main">
  <p:tag name="MH" val="20170602145253"/>
  <p:tag name="MH_LIBRARY" val="GRAPHIC"/>
  <p:tag name="MH_TYPE" val="Picture"/>
  <p:tag name="MH_ORDER" val="1"/>
</p:tagLst>
</file>

<file path=ppt/theme/theme1.xml><?xml version="1.0" encoding="utf-8"?>
<a:theme xmlns:a="http://schemas.openxmlformats.org/drawingml/2006/main" name="Office 主题​​">
  <a:themeElements>
    <a:clrScheme name="自定义 10">
      <a:dk1>
        <a:sysClr val="windowText" lastClr="000000"/>
      </a:dk1>
      <a:lt1>
        <a:sysClr val="window" lastClr="FFFFFF"/>
      </a:lt1>
      <a:dk2>
        <a:srgbClr val="44546A"/>
      </a:dk2>
      <a:lt2>
        <a:srgbClr val="E7E6E6"/>
      </a:lt2>
      <a:accent1>
        <a:srgbClr val="4F94D0"/>
      </a:accent1>
      <a:accent2>
        <a:srgbClr val="757070"/>
      </a:accent2>
      <a:accent3>
        <a:srgbClr val="A5A5A5"/>
      </a:accent3>
      <a:accent4>
        <a:srgbClr val="9CC3E5"/>
      </a:accent4>
      <a:accent5>
        <a:srgbClr val="2E75B5"/>
      </a:accent5>
      <a:accent6>
        <a:srgbClr val="757070"/>
      </a:accent6>
      <a:hlink>
        <a:srgbClr val="AEABAB"/>
      </a:hlink>
      <a:folHlink>
        <a:srgbClr val="225787"/>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107</TotalTime>
  <Words>1416</Words>
  <Application>Microsoft Office PowerPoint</Application>
  <PresentationFormat>宽屏</PresentationFormat>
  <Paragraphs>210</Paragraphs>
  <Slides>24</Slides>
  <Notes>17</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Montserrat</vt:lpstr>
      <vt:lpstr>Montserrat Extra</vt:lpstr>
      <vt:lpstr>Yuanti SC</vt:lpstr>
      <vt:lpstr>等线</vt:lpstr>
      <vt:lpstr>等线 Light</vt:lpstr>
      <vt:lpstr>华文黑体</vt:lpstr>
      <vt:lpstr>华文中宋</vt:lpstr>
      <vt:lpstr>微软雅黑</vt:lpstr>
      <vt:lpstr>Arial</vt:lpstr>
      <vt:lpstr>Arial Narrow</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Arthas</dc:creator>
  <cp:lastModifiedBy>Arthas</cp:lastModifiedBy>
  <cp:revision>2</cp:revision>
  <dcterms:created xsi:type="dcterms:W3CDTF">2017-12-05T03:30:48Z</dcterms:created>
  <dcterms:modified xsi:type="dcterms:W3CDTF">2019-05-27T03:16:04Z</dcterms:modified>
</cp:coreProperties>
</file>