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7" r:id="rId9"/>
    <p:sldId id="268" r:id="rId10"/>
    <p:sldId id="266" r:id="rId11"/>
    <p:sldId id="269" r:id="rId12"/>
    <p:sldId id="270" r:id="rId13"/>
    <p:sldId id="271" r:id="rId14"/>
    <p:sldId id="273" r:id="rId15"/>
    <p:sldId id="275" r:id="rId16"/>
    <p:sldId id="276" r:id="rId17"/>
    <p:sldId id="278" r:id="rId18"/>
    <p:sldId id="281" r:id="rId19"/>
    <p:sldId id="280" r:id="rId20"/>
    <p:sldId id="282" r:id="rId21"/>
    <p:sldId id="277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5CF"/>
    <a:srgbClr val="EBD177"/>
    <a:srgbClr val="C9D67F"/>
    <a:srgbClr val="C4DDEB"/>
    <a:srgbClr val="D34656"/>
    <a:srgbClr val="EBECEB"/>
    <a:srgbClr val="9AC2DC"/>
    <a:srgbClr val="C0B5CF"/>
    <a:srgbClr val="F3E0A8"/>
    <a:srgbClr val="F0DB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1" autoAdjust="0"/>
    <p:restoredTop sz="94660"/>
  </p:normalViewPr>
  <p:slideViewPr>
    <p:cSldViewPr snapToGrid="0">
      <p:cViewPr>
        <p:scale>
          <a:sx n="60" d="100"/>
          <a:sy n="60" d="100"/>
        </p:scale>
        <p:origin x="1140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882650" y="428625"/>
            <a:ext cx="10539730" cy="6000750"/>
          </a:xfrm>
          <a:prstGeom prst="roundRect">
            <a:avLst/>
          </a:prstGeom>
          <a:solidFill>
            <a:srgbClr val="EBECEB"/>
          </a:solidFill>
          <a:ln>
            <a:noFill/>
          </a:ln>
          <a:effectLst>
            <a:outerShdw blurRad="279400" dist="38100" dir="4200000" algn="ctr" rotWithShape="0">
              <a:schemeClr val="bg2">
                <a:lumMod val="50000"/>
                <a:alpha val="100000"/>
              </a:scheme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3" name="图片 2" descr="未标题-15"/>
          <p:cNvPicPr>
            <a:picLocks noChangeAspect="1"/>
          </p:cNvPicPr>
          <p:nvPr userDrawn="1"/>
        </p:nvPicPr>
        <p:blipFill>
          <a:blip r:embed="rId3"/>
          <a:srcRect l="18547" t="26148" r="27828" b="34976"/>
          <a:stretch>
            <a:fillRect/>
          </a:stretch>
        </p:blipFill>
        <p:spPr>
          <a:xfrm>
            <a:off x="-1905" y="-10795"/>
            <a:ext cx="12207875" cy="68707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未标题-15"/>
          <p:cNvPicPr>
            <a:picLocks noChangeAspect="1"/>
          </p:cNvPicPr>
          <p:nvPr/>
        </p:nvPicPr>
        <p:blipFill>
          <a:blip r:embed="rId3"/>
          <a:srcRect l="18636" t="26387" r="28182" b="34854"/>
          <a:stretch>
            <a:fillRect/>
          </a:stretch>
        </p:blipFill>
        <p:spPr>
          <a:xfrm>
            <a:off x="-12700" y="-17780"/>
            <a:ext cx="12249150" cy="6869430"/>
          </a:xfrm>
          <a:prstGeom prst="rect">
            <a:avLst/>
          </a:prstGeom>
        </p:spPr>
      </p:pic>
      <p:pic>
        <p:nvPicPr>
          <p:cNvPr id="7" name="图片 6" descr="未标题-8"/>
          <p:cNvPicPr>
            <a:picLocks noChangeAspect="1"/>
          </p:cNvPicPr>
          <p:nvPr/>
        </p:nvPicPr>
        <p:blipFill>
          <a:blip r:embed="rId4"/>
          <a:srcRect l="30141" t="26898" r="40562" b="54702"/>
          <a:stretch>
            <a:fillRect/>
          </a:stretch>
        </p:blipFill>
        <p:spPr>
          <a:xfrm>
            <a:off x="1874520" y="1379220"/>
            <a:ext cx="8484235" cy="4100195"/>
          </a:xfrm>
          <a:prstGeom prst="rect">
            <a:avLst/>
          </a:prstGeom>
          <a:effectLst/>
        </p:spPr>
      </p:pic>
      <p:grpSp>
        <p:nvGrpSpPr>
          <p:cNvPr id="11" name="组合 10"/>
          <p:cNvGrpSpPr/>
          <p:nvPr/>
        </p:nvGrpSpPr>
        <p:grpSpPr>
          <a:xfrm>
            <a:off x="6172200" y="1655445"/>
            <a:ext cx="3464398" cy="1829273"/>
            <a:chOff x="6165" y="1974"/>
            <a:chExt cx="7327" cy="3869"/>
          </a:xfr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" name="任意多边形 18"/>
            <p:cNvSpPr/>
            <p:nvPr/>
          </p:nvSpPr>
          <p:spPr>
            <a:xfrm>
              <a:off x="7274" y="2584"/>
              <a:ext cx="4995" cy="3259"/>
            </a:xfrm>
            <a:custGeom>
              <a:avLst/>
              <a:gdLst>
                <a:gd name="connsiteX0" fmla="*/ 0 w 3171687"/>
                <a:gd name="connsiteY0" fmla="*/ 0 h 2069635"/>
                <a:gd name="connsiteX1" fmla="*/ 3171687 w 3171687"/>
                <a:gd name="connsiteY1" fmla="*/ 0 h 2069635"/>
                <a:gd name="connsiteX2" fmla="*/ 3171687 w 3171687"/>
                <a:gd name="connsiteY2" fmla="*/ 2069635 h 2069635"/>
                <a:gd name="connsiteX3" fmla="*/ 0 w 3171687"/>
                <a:gd name="connsiteY3" fmla="*/ 2069635 h 2069635"/>
                <a:gd name="connsiteX4" fmla="*/ 0 w 3171687"/>
                <a:gd name="connsiteY4" fmla="*/ 1810069 h 2069635"/>
                <a:gd name="connsiteX5" fmla="*/ 979903 w 3171687"/>
                <a:gd name="connsiteY5" fmla="*/ 1810069 h 2069635"/>
                <a:gd name="connsiteX6" fmla="*/ 979903 w 3171687"/>
                <a:gd name="connsiteY6" fmla="*/ 259565 h 2069635"/>
                <a:gd name="connsiteX7" fmla="*/ 0 w 3171687"/>
                <a:gd name="connsiteY7" fmla="*/ 259565 h 2069635"/>
                <a:gd name="connsiteX8" fmla="*/ 0 w 3171687"/>
                <a:gd name="connsiteY8" fmla="*/ 0 h 2069635"/>
                <a:gd name="connsiteX0-1" fmla="*/ 0 w 3171687"/>
                <a:gd name="connsiteY0-2" fmla="*/ 0 h 2069635"/>
                <a:gd name="connsiteX1-3" fmla="*/ 3171687 w 3171687"/>
                <a:gd name="connsiteY1-4" fmla="*/ 0 h 2069635"/>
                <a:gd name="connsiteX2-5" fmla="*/ 3171687 w 3171687"/>
                <a:gd name="connsiteY2-6" fmla="*/ 2069635 h 2069635"/>
                <a:gd name="connsiteX3-7" fmla="*/ 0 w 3171687"/>
                <a:gd name="connsiteY3-8" fmla="*/ 2069635 h 2069635"/>
                <a:gd name="connsiteX4-9" fmla="*/ 0 w 3171687"/>
                <a:gd name="connsiteY4-10" fmla="*/ 1810069 h 2069635"/>
                <a:gd name="connsiteX5-11" fmla="*/ 979903 w 3171687"/>
                <a:gd name="connsiteY5-12" fmla="*/ 1810069 h 2069635"/>
                <a:gd name="connsiteX6-13" fmla="*/ 979903 w 3171687"/>
                <a:gd name="connsiteY6-14" fmla="*/ 259565 h 2069635"/>
                <a:gd name="connsiteX7-15" fmla="*/ 0 w 3171687"/>
                <a:gd name="connsiteY7-16" fmla="*/ 259565 h 2069635"/>
                <a:gd name="connsiteX8-17" fmla="*/ 0 w 3171687"/>
                <a:gd name="connsiteY8-18" fmla="*/ 0 h 2069635"/>
                <a:gd name="connsiteX0-19" fmla="*/ 979903 w 3171687"/>
                <a:gd name="connsiteY0-20" fmla="*/ 1810069 h 2069635"/>
                <a:gd name="connsiteX1-21" fmla="*/ 979903 w 3171687"/>
                <a:gd name="connsiteY1-22" fmla="*/ 259565 h 2069635"/>
                <a:gd name="connsiteX2-23" fmla="*/ 0 w 3171687"/>
                <a:gd name="connsiteY2-24" fmla="*/ 259565 h 2069635"/>
                <a:gd name="connsiteX3-25" fmla="*/ 0 w 3171687"/>
                <a:gd name="connsiteY3-26" fmla="*/ 0 h 2069635"/>
                <a:gd name="connsiteX4-27" fmla="*/ 3171687 w 3171687"/>
                <a:gd name="connsiteY4-28" fmla="*/ 0 h 2069635"/>
                <a:gd name="connsiteX5-29" fmla="*/ 3171687 w 3171687"/>
                <a:gd name="connsiteY5-30" fmla="*/ 2069635 h 2069635"/>
                <a:gd name="connsiteX6-31" fmla="*/ 0 w 3171687"/>
                <a:gd name="connsiteY6-32" fmla="*/ 2069635 h 2069635"/>
                <a:gd name="connsiteX7-33" fmla="*/ 0 w 3171687"/>
                <a:gd name="connsiteY7-34" fmla="*/ 1810069 h 2069635"/>
                <a:gd name="connsiteX8-35" fmla="*/ 1071343 w 3171687"/>
                <a:gd name="connsiteY8-36" fmla="*/ 1901509 h 2069635"/>
                <a:gd name="connsiteX0-37" fmla="*/ 979903 w 3171687"/>
                <a:gd name="connsiteY0-38" fmla="*/ 1810069 h 2069635"/>
                <a:gd name="connsiteX1-39" fmla="*/ 979903 w 3171687"/>
                <a:gd name="connsiteY1-40" fmla="*/ 259565 h 2069635"/>
                <a:gd name="connsiteX2-41" fmla="*/ 0 w 3171687"/>
                <a:gd name="connsiteY2-42" fmla="*/ 259565 h 2069635"/>
                <a:gd name="connsiteX3-43" fmla="*/ 0 w 3171687"/>
                <a:gd name="connsiteY3-44" fmla="*/ 0 h 2069635"/>
                <a:gd name="connsiteX4-45" fmla="*/ 3171687 w 3171687"/>
                <a:gd name="connsiteY4-46" fmla="*/ 0 h 2069635"/>
                <a:gd name="connsiteX5-47" fmla="*/ 3171687 w 3171687"/>
                <a:gd name="connsiteY5-48" fmla="*/ 2069635 h 2069635"/>
                <a:gd name="connsiteX6-49" fmla="*/ 0 w 3171687"/>
                <a:gd name="connsiteY6-50" fmla="*/ 2069635 h 2069635"/>
                <a:gd name="connsiteX7-51" fmla="*/ 0 w 3171687"/>
                <a:gd name="connsiteY7-52" fmla="*/ 1810069 h 2069635"/>
                <a:gd name="connsiteX0-53" fmla="*/ 979903 w 3171687"/>
                <a:gd name="connsiteY0-54" fmla="*/ 259565 h 2069635"/>
                <a:gd name="connsiteX1-55" fmla="*/ 0 w 3171687"/>
                <a:gd name="connsiteY1-56" fmla="*/ 259565 h 2069635"/>
                <a:gd name="connsiteX2-57" fmla="*/ 0 w 3171687"/>
                <a:gd name="connsiteY2-58" fmla="*/ 0 h 2069635"/>
                <a:gd name="connsiteX3-59" fmla="*/ 3171687 w 3171687"/>
                <a:gd name="connsiteY3-60" fmla="*/ 0 h 2069635"/>
                <a:gd name="connsiteX4-61" fmla="*/ 3171687 w 3171687"/>
                <a:gd name="connsiteY4-62" fmla="*/ 2069635 h 2069635"/>
                <a:gd name="connsiteX5-63" fmla="*/ 0 w 3171687"/>
                <a:gd name="connsiteY5-64" fmla="*/ 2069635 h 2069635"/>
                <a:gd name="connsiteX6-65" fmla="*/ 0 w 3171687"/>
                <a:gd name="connsiteY6-66" fmla="*/ 1810069 h 2069635"/>
                <a:gd name="connsiteX0-67" fmla="*/ 0 w 3171687"/>
                <a:gd name="connsiteY0-68" fmla="*/ 259565 h 2069635"/>
                <a:gd name="connsiteX1-69" fmla="*/ 0 w 3171687"/>
                <a:gd name="connsiteY1-70" fmla="*/ 0 h 2069635"/>
                <a:gd name="connsiteX2-71" fmla="*/ 3171687 w 3171687"/>
                <a:gd name="connsiteY2-72" fmla="*/ 0 h 2069635"/>
                <a:gd name="connsiteX3-73" fmla="*/ 3171687 w 3171687"/>
                <a:gd name="connsiteY3-74" fmla="*/ 2069635 h 2069635"/>
                <a:gd name="connsiteX4-75" fmla="*/ 0 w 3171687"/>
                <a:gd name="connsiteY4-76" fmla="*/ 2069635 h 2069635"/>
                <a:gd name="connsiteX5-77" fmla="*/ 0 w 3171687"/>
                <a:gd name="connsiteY5-78" fmla="*/ 1810069 h 20696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71687" h="2069635">
                  <a:moveTo>
                    <a:pt x="0" y="259565"/>
                  </a:moveTo>
                  <a:lnTo>
                    <a:pt x="0" y="0"/>
                  </a:lnTo>
                  <a:lnTo>
                    <a:pt x="3171687" y="0"/>
                  </a:lnTo>
                  <a:lnTo>
                    <a:pt x="3171687" y="2069635"/>
                  </a:lnTo>
                  <a:lnTo>
                    <a:pt x="0" y="2069635"/>
                  </a:lnTo>
                  <a:lnTo>
                    <a:pt x="0" y="1810069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 22"/>
            <p:cNvSpPr/>
            <p:nvPr/>
          </p:nvSpPr>
          <p:spPr>
            <a:xfrm>
              <a:off x="9943" y="1974"/>
              <a:ext cx="3549" cy="1988"/>
            </a:xfrm>
            <a:custGeom>
              <a:avLst/>
              <a:gdLst>
                <a:gd name="connsiteX0" fmla="*/ 0 w 2253807"/>
                <a:gd name="connsiteY0" fmla="*/ 0 h 1262130"/>
                <a:gd name="connsiteX1" fmla="*/ 2253807 w 2253807"/>
                <a:gd name="connsiteY1" fmla="*/ 0 h 1262130"/>
                <a:gd name="connsiteX2" fmla="*/ 2253807 w 2253807"/>
                <a:gd name="connsiteY2" fmla="*/ 1262130 h 1262130"/>
                <a:gd name="connsiteX3" fmla="*/ 1013277 w 2253807"/>
                <a:gd name="connsiteY3" fmla="*/ 1262130 h 1262130"/>
                <a:gd name="connsiteX4" fmla="*/ 1013277 w 2253807"/>
                <a:gd name="connsiteY4" fmla="*/ 700070 h 1262130"/>
                <a:gd name="connsiteX5" fmla="*/ 0 w 2253807"/>
                <a:gd name="connsiteY5" fmla="*/ 700070 h 1262130"/>
                <a:gd name="connsiteX6" fmla="*/ 0 w 2253807"/>
                <a:gd name="connsiteY6" fmla="*/ 0 h 1262130"/>
                <a:gd name="connsiteX0-1" fmla="*/ 1013277 w 2253807"/>
                <a:gd name="connsiteY0-2" fmla="*/ 700070 h 1262130"/>
                <a:gd name="connsiteX1-3" fmla="*/ 0 w 2253807"/>
                <a:gd name="connsiteY1-4" fmla="*/ 700070 h 1262130"/>
                <a:gd name="connsiteX2-5" fmla="*/ 0 w 2253807"/>
                <a:gd name="connsiteY2-6" fmla="*/ 0 h 1262130"/>
                <a:gd name="connsiteX3-7" fmla="*/ 2253807 w 2253807"/>
                <a:gd name="connsiteY3-8" fmla="*/ 0 h 1262130"/>
                <a:gd name="connsiteX4-9" fmla="*/ 2253807 w 2253807"/>
                <a:gd name="connsiteY4-10" fmla="*/ 1262130 h 1262130"/>
                <a:gd name="connsiteX5-11" fmla="*/ 1013277 w 2253807"/>
                <a:gd name="connsiteY5-12" fmla="*/ 1262130 h 1262130"/>
                <a:gd name="connsiteX6-13" fmla="*/ 1104717 w 2253807"/>
                <a:gd name="connsiteY6-14" fmla="*/ 791510 h 1262130"/>
                <a:gd name="connsiteX0-15" fmla="*/ 1013277 w 2253807"/>
                <a:gd name="connsiteY0-16" fmla="*/ 700070 h 1262130"/>
                <a:gd name="connsiteX1-17" fmla="*/ 0 w 2253807"/>
                <a:gd name="connsiteY1-18" fmla="*/ 700070 h 1262130"/>
                <a:gd name="connsiteX2-19" fmla="*/ 0 w 2253807"/>
                <a:gd name="connsiteY2-20" fmla="*/ 0 h 1262130"/>
                <a:gd name="connsiteX3-21" fmla="*/ 2253807 w 2253807"/>
                <a:gd name="connsiteY3-22" fmla="*/ 0 h 1262130"/>
                <a:gd name="connsiteX4-23" fmla="*/ 2253807 w 2253807"/>
                <a:gd name="connsiteY4-24" fmla="*/ 1262130 h 1262130"/>
                <a:gd name="connsiteX5-25" fmla="*/ 1013277 w 2253807"/>
                <a:gd name="connsiteY5-26" fmla="*/ 1262130 h 1262130"/>
                <a:gd name="connsiteX0-27" fmla="*/ 0 w 2253807"/>
                <a:gd name="connsiteY0-28" fmla="*/ 700070 h 1262130"/>
                <a:gd name="connsiteX1-29" fmla="*/ 0 w 2253807"/>
                <a:gd name="connsiteY1-30" fmla="*/ 0 h 1262130"/>
                <a:gd name="connsiteX2-31" fmla="*/ 2253807 w 2253807"/>
                <a:gd name="connsiteY2-32" fmla="*/ 0 h 1262130"/>
                <a:gd name="connsiteX3-33" fmla="*/ 2253807 w 2253807"/>
                <a:gd name="connsiteY3-34" fmla="*/ 1262130 h 1262130"/>
                <a:gd name="connsiteX4-35" fmla="*/ 1013277 w 2253807"/>
                <a:gd name="connsiteY4-36" fmla="*/ 1262130 h 12621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53807" h="1262130">
                  <a:moveTo>
                    <a:pt x="0" y="700070"/>
                  </a:moveTo>
                  <a:lnTo>
                    <a:pt x="0" y="0"/>
                  </a:lnTo>
                  <a:lnTo>
                    <a:pt x="2253807" y="0"/>
                  </a:lnTo>
                  <a:lnTo>
                    <a:pt x="2253807" y="1262130"/>
                  </a:lnTo>
                  <a:lnTo>
                    <a:pt x="1013277" y="1262130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5"/>
            <p:cNvSpPr txBox="1"/>
            <p:nvPr/>
          </p:nvSpPr>
          <p:spPr>
            <a:xfrm>
              <a:off x="6165" y="3142"/>
              <a:ext cx="5707" cy="21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rgbClr val="9AC1D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2</a:t>
              </a:r>
              <a:r>
                <a:rPr lang="en-US" altLang="zh-CN" sz="6000" b="1" dirty="0">
                  <a:solidFill>
                    <a:srgbClr val="EBD1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0</a:t>
              </a:r>
              <a:r>
                <a:rPr lang="en-US" altLang="zh-CN" sz="6000" b="1" dirty="0">
                  <a:solidFill>
                    <a:srgbClr val="C0B5C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1</a:t>
              </a:r>
              <a:r>
                <a:rPr lang="en-US" altLang="zh-CN" sz="6000" b="1" dirty="0">
                  <a:solidFill>
                    <a:srgbClr val="C8D6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X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4904890" y="6209346"/>
            <a:ext cx="2382654" cy="307777"/>
          </a:xfrm>
          <a:prstGeom prst="rect">
            <a:avLst/>
          </a:prstGeom>
          <a:solidFill>
            <a:srgbClr val="D3465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6" name="任意多边形 38"/>
          <p:cNvSpPr/>
          <p:nvPr/>
        </p:nvSpPr>
        <p:spPr>
          <a:xfrm>
            <a:off x="10080887" y="-2525447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-1" fmla="*/ 1054278 w 1845118"/>
              <a:gd name="connsiteY0-2" fmla="*/ 539460 h 1113172"/>
              <a:gd name="connsiteX1-3" fmla="*/ 0 w 1845118"/>
              <a:gd name="connsiteY1-4" fmla="*/ 539460 h 1113172"/>
              <a:gd name="connsiteX2-5" fmla="*/ 0 w 1845118"/>
              <a:gd name="connsiteY2-6" fmla="*/ 0 h 1113172"/>
              <a:gd name="connsiteX3-7" fmla="*/ 1845118 w 1845118"/>
              <a:gd name="connsiteY3-8" fmla="*/ 0 h 1113172"/>
              <a:gd name="connsiteX4-9" fmla="*/ 1845118 w 1845118"/>
              <a:gd name="connsiteY4-10" fmla="*/ 1113172 h 1113172"/>
              <a:gd name="connsiteX5-11" fmla="*/ 1054278 w 1845118"/>
              <a:gd name="connsiteY5-12" fmla="*/ 1113172 h 1113172"/>
              <a:gd name="connsiteX6" fmla="*/ 1145718 w 1845118"/>
              <a:gd name="connsiteY6" fmla="*/ 630900 h 1113172"/>
              <a:gd name="connsiteX0-13" fmla="*/ 1054278 w 1845118"/>
              <a:gd name="connsiteY0-14" fmla="*/ 539460 h 1113172"/>
              <a:gd name="connsiteX1-15" fmla="*/ 0 w 1845118"/>
              <a:gd name="connsiteY1-16" fmla="*/ 539460 h 1113172"/>
              <a:gd name="connsiteX2-17" fmla="*/ 0 w 1845118"/>
              <a:gd name="connsiteY2-18" fmla="*/ 0 h 1113172"/>
              <a:gd name="connsiteX3-19" fmla="*/ 1845118 w 1845118"/>
              <a:gd name="connsiteY3-20" fmla="*/ 0 h 1113172"/>
              <a:gd name="connsiteX4-21" fmla="*/ 1845118 w 1845118"/>
              <a:gd name="connsiteY4-22" fmla="*/ 1113172 h 1113172"/>
              <a:gd name="connsiteX5-23" fmla="*/ 1054278 w 1845118"/>
              <a:gd name="connsiteY5-24" fmla="*/ 1113172 h 1113172"/>
              <a:gd name="connsiteX0-25" fmla="*/ 0 w 1845118"/>
              <a:gd name="connsiteY0-26" fmla="*/ 539460 h 1113172"/>
              <a:gd name="connsiteX1-27" fmla="*/ 0 w 1845118"/>
              <a:gd name="connsiteY1-28" fmla="*/ 0 h 1113172"/>
              <a:gd name="connsiteX2-29" fmla="*/ 1845118 w 1845118"/>
              <a:gd name="connsiteY2-30" fmla="*/ 0 h 1113172"/>
              <a:gd name="connsiteX3-31" fmla="*/ 1845118 w 1845118"/>
              <a:gd name="connsiteY3-32" fmla="*/ 1113172 h 1113172"/>
              <a:gd name="connsiteX4-33" fmla="*/ 1054278 w 1845118"/>
              <a:gd name="connsiteY4-34" fmla="*/ 1113172 h 1113172"/>
              <a:gd name="connsiteX0-35" fmla="*/ 0 w 1845118"/>
              <a:gd name="connsiteY0-36" fmla="*/ 539460 h 1113172"/>
              <a:gd name="connsiteX1-37" fmla="*/ 0 w 1845118"/>
              <a:gd name="connsiteY1-38" fmla="*/ 0 h 1113172"/>
              <a:gd name="connsiteX2-39" fmla="*/ 1845118 w 1845118"/>
              <a:gd name="connsiteY2-40" fmla="*/ 0 h 1113172"/>
              <a:gd name="connsiteX3-41" fmla="*/ 1845118 w 1845118"/>
              <a:gd name="connsiteY3-42" fmla="*/ 1113172 h 11131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5A538C"/>
              </a:solidFill>
            </a:endParaRPr>
          </a:p>
        </p:txBody>
      </p:sp>
      <p:sp>
        <p:nvSpPr>
          <p:cNvPr id="17" name="任意多边形 36"/>
          <p:cNvSpPr/>
          <p:nvPr/>
        </p:nvSpPr>
        <p:spPr>
          <a:xfrm>
            <a:off x="-1857820" y="6209182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-1" fmla="*/ 618105 w 2362498"/>
              <a:gd name="connsiteY0-2" fmla="*/ 1612423 h 1827878"/>
              <a:gd name="connsiteX1-3" fmla="*/ 2362498 w 2362498"/>
              <a:gd name="connsiteY1-4" fmla="*/ 1612423 h 1827878"/>
              <a:gd name="connsiteX2-5" fmla="*/ 2362498 w 2362498"/>
              <a:gd name="connsiteY2-6" fmla="*/ 1827878 h 1827878"/>
              <a:gd name="connsiteX3-7" fmla="*/ 839514 w 2362498"/>
              <a:gd name="connsiteY3-8" fmla="*/ 1827878 h 1827878"/>
              <a:gd name="connsiteX4-9" fmla="*/ 433218 w 2362498"/>
              <a:gd name="connsiteY4-10" fmla="*/ 1827878 h 1827878"/>
              <a:gd name="connsiteX5-11" fmla="*/ 433218 w 2362498"/>
              <a:gd name="connsiteY5-12" fmla="*/ 1826314 h 1827878"/>
              <a:gd name="connsiteX6-13" fmla="*/ 0 w 2362498"/>
              <a:gd name="connsiteY6-14" fmla="*/ 1826314 h 1827878"/>
              <a:gd name="connsiteX7-15" fmla="*/ 0 w 2362498"/>
              <a:gd name="connsiteY7-16" fmla="*/ 0 h 1827878"/>
              <a:gd name="connsiteX8-17" fmla="*/ 618105 w 2362498"/>
              <a:gd name="connsiteY8-18" fmla="*/ 0 h 1827878"/>
              <a:gd name="connsiteX9" fmla="*/ 709545 w 2362498"/>
              <a:gd name="connsiteY9" fmla="*/ 1703863 h 1827878"/>
              <a:gd name="connsiteX0-19" fmla="*/ 618105 w 2362498"/>
              <a:gd name="connsiteY0-20" fmla="*/ 1612423 h 1827878"/>
              <a:gd name="connsiteX1-21" fmla="*/ 2362498 w 2362498"/>
              <a:gd name="connsiteY1-22" fmla="*/ 1612423 h 1827878"/>
              <a:gd name="connsiteX2-23" fmla="*/ 2362498 w 2362498"/>
              <a:gd name="connsiteY2-24" fmla="*/ 1827878 h 1827878"/>
              <a:gd name="connsiteX3-25" fmla="*/ 839514 w 2362498"/>
              <a:gd name="connsiteY3-26" fmla="*/ 1827878 h 1827878"/>
              <a:gd name="connsiteX4-27" fmla="*/ 433218 w 2362498"/>
              <a:gd name="connsiteY4-28" fmla="*/ 1827878 h 1827878"/>
              <a:gd name="connsiteX5-29" fmla="*/ 433218 w 2362498"/>
              <a:gd name="connsiteY5-30" fmla="*/ 1826314 h 1827878"/>
              <a:gd name="connsiteX6-31" fmla="*/ 0 w 2362498"/>
              <a:gd name="connsiteY6-32" fmla="*/ 1826314 h 1827878"/>
              <a:gd name="connsiteX7-33" fmla="*/ 0 w 2362498"/>
              <a:gd name="connsiteY7-34" fmla="*/ 0 h 1827878"/>
              <a:gd name="connsiteX8-35" fmla="*/ 618105 w 2362498"/>
              <a:gd name="connsiteY8-36" fmla="*/ 0 h 1827878"/>
              <a:gd name="connsiteX0-37" fmla="*/ 2362498 w 2362498"/>
              <a:gd name="connsiteY0-38" fmla="*/ 1612423 h 1827878"/>
              <a:gd name="connsiteX1-39" fmla="*/ 2362498 w 2362498"/>
              <a:gd name="connsiteY1-40" fmla="*/ 1827878 h 1827878"/>
              <a:gd name="connsiteX2-41" fmla="*/ 839514 w 2362498"/>
              <a:gd name="connsiteY2-42" fmla="*/ 1827878 h 1827878"/>
              <a:gd name="connsiteX3-43" fmla="*/ 433218 w 2362498"/>
              <a:gd name="connsiteY3-44" fmla="*/ 1827878 h 1827878"/>
              <a:gd name="connsiteX4-45" fmla="*/ 433218 w 2362498"/>
              <a:gd name="connsiteY4-46" fmla="*/ 1826314 h 1827878"/>
              <a:gd name="connsiteX5-47" fmla="*/ 0 w 2362498"/>
              <a:gd name="connsiteY5-48" fmla="*/ 1826314 h 1827878"/>
              <a:gd name="connsiteX6-49" fmla="*/ 0 w 2362498"/>
              <a:gd name="connsiteY6-50" fmla="*/ 0 h 1827878"/>
              <a:gd name="connsiteX7-51" fmla="*/ 618105 w 2362498"/>
              <a:gd name="connsiteY7-52" fmla="*/ 0 h 1827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5A538C"/>
              </a:solidFill>
            </a:endParaRPr>
          </a:p>
        </p:txBody>
      </p:sp>
      <p:pic>
        <p:nvPicPr>
          <p:cNvPr id="15" name="图片 14" descr="未标题-1"/>
          <p:cNvPicPr>
            <a:picLocks noChangeAspect="1"/>
          </p:cNvPicPr>
          <p:nvPr/>
        </p:nvPicPr>
        <p:blipFill>
          <a:blip r:embed="rId5"/>
          <a:srcRect l="18521" t="16464" r="62078" b="62564"/>
          <a:stretch>
            <a:fillRect/>
          </a:stretch>
        </p:blipFill>
        <p:spPr>
          <a:xfrm>
            <a:off x="3329305" y="1821815"/>
            <a:ext cx="3071495" cy="1867535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 descr="未标题-1"/>
          <p:cNvPicPr>
            <a:picLocks noChangeAspect="1"/>
          </p:cNvPicPr>
          <p:nvPr/>
        </p:nvPicPr>
        <p:blipFill>
          <a:blip r:embed="rId5"/>
          <a:srcRect l="38063" t="16464" r="43210" b="62564"/>
          <a:stretch>
            <a:fillRect/>
          </a:stretch>
        </p:blipFill>
        <p:spPr>
          <a:xfrm>
            <a:off x="3476625" y="3402330"/>
            <a:ext cx="2035810" cy="1282065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 descr="未标题-1"/>
          <p:cNvPicPr>
            <a:picLocks noChangeAspect="1"/>
          </p:cNvPicPr>
          <p:nvPr/>
        </p:nvPicPr>
        <p:blipFill>
          <a:blip r:embed="rId5"/>
          <a:srcRect l="56738" t="16464" r="24631" b="62564"/>
          <a:stretch>
            <a:fillRect/>
          </a:stretch>
        </p:blipFill>
        <p:spPr>
          <a:xfrm>
            <a:off x="5462905" y="3314700"/>
            <a:ext cx="2949575" cy="1867535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" name="任意多边形 22"/>
          <p:cNvSpPr/>
          <p:nvPr/>
        </p:nvSpPr>
        <p:spPr>
          <a:xfrm rot="10800000">
            <a:off x="2111375" y="4242435"/>
            <a:ext cx="1983105" cy="939800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-1" fmla="*/ 1013277 w 2253807"/>
              <a:gd name="connsiteY0-2" fmla="*/ 700070 h 1262130"/>
              <a:gd name="connsiteX1-3" fmla="*/ 0 w 2253807"/>
              <a:gd name="connsiteY1-4" fmla="*/ 700070 h 1262130"/>
              <a:gd name="connsiteX2-5" fmla="*/ 0 w 2253807"/>
              <a:gd name="connsiteY2-6" fmla="*/ 0 h 1262130"/>
              <a:gd name="connsiteX3-7" fmla="*/ 2253807 w 2253807"/>
              <a:gd name="connsiteY3-8" fmla="*/ 0 h 1262130"/>
              <a:gd name="connsiteX4-9" fmla="*/ 2253807 w 2253807"/>
              <a:gd name="connsiteY4-10" fmla="*/ 1262130 h 1262130"/>
              <a:gd name="connsiteX5-11" fmla="*/ 1013277 w 2253807"/>
              <a:gd name="connsiteY5-12" fmla="*/ 1262130 h 1262130"/>
              <a:gd name="connsiteX6-13" fmla="*/ 1104717 w 2253807"/>
              <a:gd name="connsiteY6-14" fmla="*/ 791510 h 1262130"/>
              <a:gd name="connsiteX0-15" fmla="*/ 1013277 w 2253807"/>
              <a:gd name="connsiteY0-16" fmla="*/ 700070 h 1262130"/>
              <a:gd name="connsiteX1-17" fmla="*/ 0 w 2253807"/>
              <a:gd name="connsiteY1-18" fmla="*/ 700070 h 1262130"/>
              <a:gd name="connsiteX2-19" fmla="*/ 0 w 2253807"/>
              <a:gd name="connsiteY2-20" fmla="*/ 0 h 1262130"/>
              <a:gd name="connsiteX3-21" fmla="*/ 2253807 w 2253807"/>
              <a:gd name="connsiteY3-22" fmla="*/ 0 h 1262130"/>
              <a:gd name="connsiteX4-23" fmla="*/ 2253807 w 2253807"/>
              <a:gd name="connsiteY4-24" fmla="*/ 1262130 h 1262130"/>
              <a:gd name="connsiteX5-25" fmla="*/ 1013277 w 2253807"/>
              <a:gd name="connsiteY5-26" fmla="*/ 1262130 h 1262130"/>
              <a:gd name="connsiteX0-27" fmla="*/ 0 w 2253807"/>
              <a:gd name="connsiteY0-28" fmla="*/ 700070 h 1262130"/>
              <a:gd name="connsiteX1-29" fmla="*/ 0 w 2253807"/>
              <a:gd name="connsiteY1-30" fmla="*/ 0 h 1262130"/>
              <a:gd name="connsiteX2-31" fmla="*/ 2253807 w 2253807"/>
              <a:gd name="connsiteY2-32" fmla="*/ 0 h 1262130"/>
              <a:gd name="connsiteX3-33" fmla="*/ 2253807 w 2253807"/>
              <a:gd name="connsiteY3-34" fmla="*/ 1262130 h 1262130"/>
              <a:gd name="connsiteX4-35" fmla="*/ 1013277 w 2253807"/>
              <a:gd name="connsiteY4-36" fmla="*/ 1262130 h 12621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/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3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xit" presetSubtype="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1" animBg="1"/>
      <p:bldP spid="17" grpId="1" animBg="1"/>
      <p:bldP spid="2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071967" y="2743680"/>
            <a:ext cx="4048065" cy="1833623"/>
          </a:xfrm>
          <a:prstGeom prst="ellipse">
            <a:avLst/>
          </a:prstGeom>
          <a:noFill/>
          <a:ln w="25400" cap="rnd">
            <a:solidFill>
              <a:srgbClr val="4B73A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 rot="5400000">
            <a:off x="4067272" y="2743680"/>
            <a:ext cx="4048065" cy="1833623"/>
          </a:xfrm>
          <a:prstGeom prst="ellipse">
            <a:avLst/>
          </a:prstGeom>
          <a:noFill/>
          <a:ln w="25400" cap="rnd">
            <a:solidFill>
              <a:srgbClr val="41CBC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566861" y="2142576"/>
            <a:ext cx="1398111" cy="1398111"/>
          </a:xfrm>
          <a:prstGeom prst="roundRect">
            <a:avLst/>
          </a:prstGeom>
          <a:solidFill>
            <a:srgbClr val="C4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291819" y="2142576"/>
            <a:ext cx="1398111" cy="1398111"/>
          </a:xfrm>
          <a:prstGeom prst="roundRect">
            <a:avLst/>
          </a:prstGeom>
          <a:solidFill>
            <a:srgbClr val="EBD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291819" y="3809037"/>
            <a:ext cx="1398111" cy="1398111"/>
          </a:xfrm>
          <a:prstGeom prst="roundRect">
            <a:avLst/>
          </a:prstGeom>
          <a:solidFill>
            <a:srgbClr val="C9D6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566861" y="3808783"/>
            <a:ext cx="1398111" cy="1398111"/>
          </a:xfrm>
          <a:prstGeom prst="roundRect">
            <a:avLst/>
          </a:prstGeom>
          <a:solidFill>
            <a:srgbClr val="C0B5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77321" y="2474002"/>
            <a:ext cx="5636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48358" y="2496255"/>
            <a:ext cx="7875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20178" y="4167875"/>
            <a:ext cx="7223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89588" y="4167876"/>
            <a:ext cx="5208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8110642" y="1882082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10642" y="2251414"/>
            <a:ext cx="305134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8110642" y="4423246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10642" y="4792578"/>
            <a:ext cx="305134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2986801" y="1882082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33998" y="2251414"/>
            <a:ext cx="305134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在此添加文字说明。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2986801" y="4423246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33998" y="4792578"/>
            <a:ext cx="305134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407795" y="669290"/>
            <a:ext cx="3419475" cy="871220"/>
            <a:chOff x="2217" y="1054"/>
            <a:chExt cx="5385" cy="1372"/>
          </a:xfrm>
        </p:grpSpPr>
        <p:sp>
          <p:nvSpPr>
            <p:cNvPr id="43" name="矩形 3"/>
            <p:cNvSpPr>
              <a:spLocks noChangeArrowheads="1"/>
            </p:cNvSpPr>
            <p:nvPr/>
          </p:nvSpPr>
          <p:spPr bwMode="auto">
            <a:xfrm>
              <a:off x="3476" y="1054"/>
              <a:ext cx="4126" cy="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D34656"/>
                  </a:solidFill>
                  <a:cs typeface="微软雅黑" panose="020B0503020204020204" pitchFamily="34" charset="-122"/>
                  <a:sym typeface="+mn-ea"/>
                </a:rPr>
                <a:t>工作完成情况</a:t>
              </a:r>
              <a:endParaRPr lang="zh-CN" altLang="en-US" b="1" dirty="0" smtClean="0">
                <a:solidFill>
                  <a:srgbClr val="D3465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44" name="文本框 37"/>
            <p:cNvSpPr txBox="1"/>
            <p:nvPr/>
          </p:nvSpPr>
          <p:spPr>
            <a:xfrm>
              <a:off x="3476" y="1897"/>
              <a:ext cx="3635" cy="529"/>
            </a:xfrm>
            <a:prstGeom prst="rect">
              <a:avLst/>
            </a:prstGeom>
            <a:noFill/>
          </p:spPr>
          <p:txBody>
            <a:bodyPr wrap="square" lIns="91431" tIns="45716" rIns="91431" bIns="45716" rtlCol="0">
              <a:spAutoFit/>
            </a:bodyPr>
            <a:lstStyle/>
            <a:p>
              <a:r>
                <a:rPr lang="en-US" altLang="zh-CN" sz="1600" dirty="0">
                  <a:solidFill>
                    <a:srgbClr val="D34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Add Your Title</a:t>
              </a:r>
              <a:endParaRPr lang="en-US" altLang="zh-CN" sz="1600" baseline="-3000" dirty="0">
                <a:solidFill>
                  <a:srgbClr val="D34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任意多边形 4"/>
            <p:cNvSpPr/>
            <p:nvPr/>
          </p:nvSpPr>
          <p:spPr>
            <a:xfrm flipH="1">
              <a:off x="2217" y="1366"/>
              <a:ext cx="782" cy="878"/>
            </a:xfrm>
            <a:custGeom>
              <a:avLst/>
              <a:gdLst>
                <a:gd name="connsiteX0" fmla="*/ 0 w 3171687"/>
                <a:gd name="connsiteY0" fmla="*/ 0 h 2069635"/>
                <a:gd name="connsiteX1" fmla="*/ 3171687 w 3171687"/>
                <a:gd name="connsiteY1" fmla="*/ 0 h 2069635"/>
                <a:gd name="connsiteX2" fmla="*/ 3171687 w 3171687"/>
                <a:gd name="connsiteY2" fmla="*/ 2069635 h 2069635"/>
                <a:gd name="connsiteX3" fmla="*/ 0 w 3171687"/>
                <a:gd name="connsiteY3" fmla="*/ 2069635 h 2069635"/>
                <a:gd name="connsiteX4" fmla="*/ 0 w 3171687"/>
                <a:gd name="connsiteY4" fmla="*/ 1810069 h 2069635"/>
                <a:gd name="connsiteX5" fmla="*/ 979903 w 3171687"/>
                <a:gd name="connsiteY5" fmla="*/ 1810069 h 2069635"/>
                <a:gd name="connsiteX6" fmla="*/ 979903 w 3171687"/>
                <a:gd name="connsiteY6" fmla="*/ 259565 h 2069635"/>
                <a:gd name="connsiteX7" fmla="*/ 0 w 3171687"/>
                <a:gd name="connsiteY7" fmla="*/ 259565 h 2069635"/>
                <a:gd name="connsiteX8" fmla="*/ 0 w 3171687"/>
                <a:gd name="connsiteY8" fmla="*/ 0 h 2069635"/>
                <a:gd name="connsiteX0-1" fmla="*/ 0 w 3171687"/>
                <a:gd name="connsiteY0-2" fmla="*/ 0 h 2069635"/>
                <a:gd name="connsiteX1-3" fmla="*/ 3171687 w 3171687"/>
                <a:gd name="connsiteY1-4" fmla="*/ 0 h 2069635"/>
                <a:gd name="connsiteX2-5" fmla="*/ 3171687 w 3171687"/>
                <a:gd name="connsiteY2-6" fmla="*/ 2069635 h 2069635"/>
                <a:gd name="connsiteX3-7" fmla="*/ 0 w 3171687"/>
                <a:gd name="connsiteY3-8" fmla="*/ 2069635 h 2069635"/>
                <a:gd name="connsiteX4-9" fmla="*/ 0 w 3171687"/>
                <a:gd name="connsiteY4-10" fmla="*/ 1810069 h 2069635"/>
                <a:gd name="connsiteX5-11" fmla="*/ 979903 w 3171687"/>
                <a:gd name="connsiteY5-12" fmla="*/ 1810069 h 2069635"/>
                <a:gd name="connsiteX6-13" fmla="*/ 979903 w 3171687"/>
                <a:gd name="connsiteY6-14" fmla="*/ 259565 h 2069635"/>
                <a:gd name="connsiteX7-15" fmla="*/ 0 w 3171687"/>
                <a:gd name="connsiteY7-16" fmla="*/ 259565 h 2069635"/>
                <a:gd name="connsiteX8-17" fmla="*/ 0 w 3171687"/>
                <a:gd name="connsiteY8-18" fmla="*/ 0 h 2069635"/>
                <a:gd name="connsiteX0-19" fmla="*/ 979903 w 3171687"/>
                <a:gd name="connsiteY0-20" fmla="*/ 1810069 h 2069635"/>
                <a:gd name="connsiteX1-21" fmla="*/ 979903 w 3171687"/>
                <a:gd name="connsiteY1-22" fmla="*/ 259565 h 2069635"/>
                <a:gd name="connsiteX2-23" fmla="*/ 0 w 3171687"/>
                <a:gd name="connsiteY2-24" fmla="*/ 259565 h 2069635"/>
                <a:gd name="connsiteX3-25" fmla="*/ 0 w 3171687"/>
                <a:gd name="connsiteY3-26" fmla="*/ 0 h 2069635"/>
                <a:gd name="connsiteX4-27" fmla="*/ 3171687 w 3171687"/>
                <a:gd name="connsiteY4-28" fmla="*/ 0 h 2069635"/>
                <a:gd name="connsiteX5-29" fmla="*/ 3171687 w 3171687"/>
                <a:gd name="connsiteY5-30" fmla="*/ 2069635 h 2069635"/>
                <a:gd name="connsiteX6-31" fmla="*/ 0 w 3171687"/>
                <a:gd name="connsiteY6-32" fmla="*/ 2069635 h 2069635"/>
                <a:gd name="connsiteX7-33" fmla="*/ 0 w 3171687"/>
                <a:gd name="connsiteY7-34" fmla="*/ 1810069 h 2069635"/>
                <a:gd name="connsiteX8-35" fmla="*/ 1071343 w 3171687"/>
                <a:gd name="connsiteY8-36" fmla="*/ 1901509 h 2069635"/>
                <a:gd name="connsiteX0-37" fmla="*/ 979903 w 3171687"/>
                <a:gd name="connsiteY0-38" fmla="*/ 1810069 h 2069635"/>
                <a:gd name="connsiteX1-39" fmla="*/ 979903 w 3171687"/>
                <a:gd name="connsiteY1-40" fmla="*/ 259565 h 2069635"/>
                <a:gd name="connsiteX2-41" fmla="*/ 0 w 3171687"/>
                <a:gd name="connsiteY2-42" fmla="*/ 259565 h 2069635"/>
                <a:gd name="connsiteX3-43" fmla="*/ 0 w 3171687"/>
                <a:gd name="connsiteY3-44" fmla="*/ 0 h 2069635"/>
                <a:gd name="connsiteX4-45" fmla="*/ 3171687 w 3171687"/>
                <a:gd name="connsiteY4-46" fmla="*/ 0 h 2069635"/>
                <a:gd name="connsiteX5-47" fmla="*/ 3171687 w 3171687"/>
                <a:gd name="connsiteY5-48" fmla="*/ 2069635 h 2069635"/>
                <a:gd name="connsiteX6-49" fmla="*/ 0 w 3171687"/>
                <a:gd name="connsiteY6-50" fmla="*/ 2069635 h 2069635"/>
                <a:gd name="connsiteX7-51" fmla="*/ 0 w 3171687"/>
                <a:gd name="connsiteY7-52" fmla="*/ 1810069 h 2069635"/>
                <a:gd name="connsiteX0-53" fmla="*/ 979903 w 3171687"/>
                <a:gd name="connsiteY0-54" fmla="*/ 259565 h 2069635"/>
                <a:gd name="connsiteX1-55" fmla="*/ 0 w 3171687"/>
                <a:gd name="connsiteY1-56" fmla="*/ 259565 h 2069635"/>
                <a:gd name="connsiteX2-57" fmla="*/ 0 w 3171687"/>
                <a:gd name="connsiteY2-58" fmla="*/ 0 h 2069635"/>
                <a:gd name="connsiteX3-59" fmla="*/ 3171687 w 3171687"/>
                <a:gd name="connsiteY3-60" fmla="*/ 0 h 2069635"/>
                <a:gd name="connsiteX4-61" fmla="*/ 3171687 w 3171687"/>
                <a:gd name="connsiteY4-62" fmla="*/ 2069635 h 2069635"/>
                <a:gd name="connsiteX5-63" fmla="*/ 0 w 3171687"/>
                <a:gd name="connsiteY5-64" fmla="*/ 2069635 h 2069635"/>
                <a:gd name="connsiteX6-65" fmla="*/ 0 w 3171687"/>
                <a:gd name="connsiteY6-66" fmla="*/ 1810069 h 2069635"/>
                <a:gd name="connsiteX0-67" fmla="*/ 0 w 3171687"/>
                <a:gd name="connsiteY0-68" fmla="*/ 259565 h 2069635"/>
                <a:gd name="connsiteX1-69" fmla="*/ 0 w 3171687"/>
                <a:gd name="connsiteY1-70" fmla="*/ 0 h 2069635"/>
                <a:gd name="connsiteX2-71" fmla="*/ 3171687 w 3171687"/>
                <a:gd name="connsiteY2-72" fmla="*/ 0 h 2069635"/>
                <a:gd name="connsiteX3-73" fmla="*/ 3171687 w 3171687"/>
                <a:gd name="connsiteY3-74" fmla="*/ 2069635 h 2069635"/>
                <a:gd name="connsiteX4-75" fmla="*/ 0 w 3171687"/>
                <a:gd name="connsiteY4-76" fmla="*/ 2069635 h 2069635"/>
                <a:gd name="connsiteX5-77" fmla="*/ 0 w 3171687"/>
                <a:gd name="connsiteY5-78" fmla="*/ 1810069 h 20696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71687" h="2069635">
                  <a:moveTo>
                    <a:pt x="0" y="259565"/>
                  </a:moveTo>
                  <a:lnTo>
                    <a:pt x="0" y="0"/>
                  </a:lnTo>
                  <a:lnTo>
                    <a:pt x="3171687" y="0"/>
                  </a:lnTo>
                  <a:lnTo>
                    <a:pt x="3171687" y="2069635"/>
                  </a:lnTo>
                  <a:lnTo>
                    <a:pt x="0" y="2069635"/>
                  </a:lnTo>
                  <a:lnTo>
                    <a:pt x="0" y="1810069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5"/>
            <p:cNvSpPr/>
            <p:nvPr/>
          </p:nvSpPr>
          <p:spPr>
            <a:xfrm flipH="1">
              <a:off x="2456" y="1173"/>
              <a:ext cx="782" cy="699"/>
            </a:xfrm>
            <a:custGeom>
              <a:avLst/>
              <a:gdLst>
                <a:gd name="connsiteX0" fmla="*/ 0 w 2253807"/>
                <a:gd name="connsiteY0" fmla="*/ 0 h 1262130"/>
                <a:gd name="connsiteX1" fmla="*/ 2253807 w 2253807"/>
                <a:gd name="connsiteY1" fmla="*/ 0 h 1262130"/>
                <a:gd name="connsiteX2" fmla="*/ 2253807 w 2253807"/>
                <a:gd name="connsiteY2" fmla="*/ 1262130 h 1262130"/>
                <a:gd name="connsiteX3" fmla="*/ 1013277 w 2253807"/>
                <a:gd name="connsiteY3" fmla="*/ 1262130 h 1262130"/>
                <a:gd name="connsiteX4" fmla="*/ 1013277 w 2253807"/>
                <a:gd name="connsiteY4" fmla="*/ 700070 h 1262130"/>
                <a:gd name="connsiteX5" fmla="*/ 0 w 2253807"/>
                <a:gd name="connsiteY5" fmla="*/ 700070 h 1262130"/>
                <a:gd name="connsiteX6" fmla="*/ 0 w 2253807"/>
                <a:gd name="connsiteY6" fmla="*/ 0 h 1262130"/>
                <a:gd name="connsiteX0-1" fmla="*/ 1013277 w 2253807"/>
                <a:gd name="connsiteY0-2" fmla="*/ 700070 h 1262130"/>
                <a:gd name="connsiteX1-3" fmla="*/ 0 w 2253807"/>
                <a:gd name="connsiteY1-4" fmla="*/ 700070 h 1262130"/>
                <a:gd name="connsiteX2-5" fmla="*/ 0 w 2253807"/>
                <a:gd name="connsiteY2-6" fmla="*/ 0 h 1262130"/>
                <a:gd name="connsiteX3-7" fmla="*/ 2253807 w 2253807"/>
                <a:gd name="connsiteY3-8" fmla="*/ 0 h 1262130"/>
                <a:gd name="connsiteX4-9" fmla="*/ 2253807 w 2253807"/>
                <a:gd name="connsiteY4-10" fmla="*/ 1262130 h 1262130"/>
                <a:gd name="connsiteX5-11" fmla="*/ 1013277 w 2253807"/>
                <a:gd name="connsiteY5-12" fmla="*/ 1262130 h 1262130"/>
                <a:gd name="connsiteX6-13" fmla="*/ 1104717 w 2253807"/>
                <a:gd name="connsiteY6-14" fmla="*/ 791510 h 1262130"/>
                <a:gd name="connsiteX0-15" fmla="*/ 1013277 w 2253807"/>
                <a:gd name="connsiteY0-16" fmla="*/ 700070 h 1262130"/>
                <a:gd name="connsiteX1-17" fmla="*/ 0 w 2253807"/>
                <a:gd name="connsiteY1-18" fmla="*/ 700070 h 1262130"/>
                <a:gd name="connsiteX2-19" fmla="*/ 0 w 2253807"/>
                <a:gd name="connsiteY2-20" fmla="*/ 0 h 1262130"/>
                <a:gd name="connsiteX3-21" fmla="*/ 2253807 w 2253807"/>
                <a:gd name="connsiteY3-22" fmla="*/ 0 h 1262130"/>
                <a:gd name="connsiteX4-23" fmla="*/ 2253807 w 2253807"/>
                <a:gd name="connsiteY4-24" fmla="*/ 1262130 h 1262130"/>
                <a:gd name="connsiteX5-25" fmla="*/ 1013277 w 2253807"/>
                <a:gd name="connsiteY5-26" fmla="*/ 1262130 h 1262130"/>
                <a:gd name="connsiteX0-27" fmla="*/ 0 w 2253807"/>
                <a:gd name="connsiteY0-28" fmla="*/ 700070 h 1262130"/>
                <a:gd name="connsiteX1-29" fmla="*/ 0 w 2253807"/>
                <a:gd name="connsiteY1-30" fmla="*/ 0 h 1262130"/>
                <a:gd name="connsiteX2-31" fmla="*/ 2253807 w 2253807"/>
                <a:gd name="connsiteY2-32" fmla="*/ 0 h 1262130"/>
                <a:gd name="connsiteX3-33" fmla="*/ 2253807 w 2253807"/>
                <a:gd name="connsiteY3-34" fmla="*/ 1262130 h 1262130"/>
                <a:gd name="connsiteX4-35" fmla="*/ 1013277 w 2253807"/>
                <a:gd name="connsiteY4-36" fmla="*/ 1262130 h 12621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53807" h="1262130">
                  <a:moveTo>
                    <a:pt x="0" y="700070"/>
                  </a:moveTo>
                  <a:lnTo>
                    <a:pt x="0" y="0"/>
                  </a:lnTo>
                  <a:lnTo>
                    <a:pt x="2253807" y="0"/>
                  </a:lnTo>
                  <a:lnTo>
                    <a:pt x="2253807" y="1262130"/>
                  </a:lnTo>
                  <a:lnTo>
                    <a:pt x="1013277" y="1262130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12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108" y="1716420"/>
            <a:ext cx="1901919" cy="304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Administrator\Desktop\123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847" y="1716420"/>
            <a:ext cx="1901919" cy="304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Users\Administrator\Desktop\123如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564" y="1716420"/>
            <a:ext cx="1901919" cy="304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Administrator\Desktop\7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5988" y="1716420"/>
            <a:ext cx="1901919" cy="304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846108" y="3730238"/>
            <a:ext cx="1901919" cy="2316224"/>
            <a:chOff x="1774726" y="3537012"/>
            <a:chExt cx="1803400" cy="2196244"/>
          </a:xfrm>
          <a:solidFill>
            <a:srgbClr val="C4DDEB"/>
          </a:solidFill>
        </p:grpSpPr>
        <p:sp>
          <p:nvSpPr>
            <p:cNvPr id="7" name="矩形 6"/>
            <p:cNvSpPr/>
            <p:nvPr/>
          </p:nvSpPr>
          <p:spPr>
            <a:xfrm>
              <a:off x="1774726" y="3825044"/>
              <a:ext cx="1803400" cy="1908212"/>
            </a:xfrm>
            <a:prstGeom prst="rect">
              <a:avLst/>
            </a:prstGeom>
            <a:solidFill>
              <a:srgbClr val="C4DD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2509367" y="3537012"/>
              <a:ext cx="334117" cy="288032"/>
            </a:xfrm>
            <a:prstGeom prst="triangle">
              <a:avLst/>
            </a:prstGeom>
            <a:solidFill>
              <a:srgbClr val="4B73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67847" y="3730238"/>
            <a:ext cx="1901919" cy="2316224"/>
            <a:chOff x="1774726" y="3537012"/>
            <a:chExt cx="1803400" cy="2196244"/>
          </a:xfrm>
          <a:solidFill>
            <a:schemeClr val="accent5">
              <a:lumMod val="75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1774726" y="3825044"/>
              <a:ext cx="1803400" cy="1908212"/>
            </a:xfrm>
            <a:prstGeom prst="rect">
              <a:avLst/>
            </a:prstGeom>
            <a:solidFill>
              <a:srgbClr val="C0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2509367" y="3537012"/>
              <a:ext cx="334117" cy="288032"/>
            </a:xfrm>
            <a:prstGeom prst="triangle">
              <a:avLst/>
            </a:prstGeom>
            <a:solidFill>
              <a:srgbClr val="5A53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03564" y="3730238"/>
            <a:ext cx="1901919" cy="2316224"/>
            <a:chOff x="1774726" y="3537012"/>
            <a:chExt cx="1803400" cy="2196244"/>
          </a:xfrm>
          <a:solidFill>
            <a:schemeClr val="accent5">
              <a:lumMod val="75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1774726" y="3825044"/>
              <a:ext cx="1803400" cy="1908212"/>
            </a:xfrm>
            <a:prstGeom prst="rect">
              <a:avLst/>
            </a:prstGeom>
            <a:solidFill>
              <a:srgbClr val="EBD1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2509367" y="3537012"/>
              <a:ext cx="334117" cy="288032"/>
            </a:xfrm>
            <a:prstGeom prst="triangle">
              <a:avLst/>
            </a:prstGeom>
            <a:solidFill>
              <a:srgbClr val="4A9C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574123" y="3730238"/>
            <a:ext cx="1901919" cy="2316224"/>
            <a:chOff x="1774726" y="3537012"/>
            <a:chExt cx="1803400" cy="2196244"/>
          </a:xfrm>
          <a:solidFill>
            <a:schemeClr val="accent5">
              <a:lumMod val="75000"/>
            </a:schemeClr>
          </a:solidFill>
        </p:grpSpPr>
        <p:sp>
          <p:nvSpPr>
            <p:cNvPr id="16" name="矩形 15"/>
            <p:cNvSpPr/>
            <p:nvPr/>
          </p:nvSpPr>
          <p:spPr>
            <a:xfrm>
              <a:off x="1774726" y="3825044"/>
              <a:ext cx="1803400" cy="1908212"/>
            </a:xfrm>
            <a:prstGeom prst="rect">
              <a:avLst/>
            </a:prstGeom>
            <a:solidFill>
              <a:srgbClr val="C9D6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>
              <a:off x="2509367" y="3537012"/>
              <a:ext cx="334117" cy="288032"/>
            </a:xfrm>
            <a:prstGeom prst="triangle">
              <a:avLst/>
            </a:prstGeom>
            <a:solidFill>
              <a:srgbClr val="41CB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019100" y="4409428"/>
            <a:ext cx="1509242" cy="422111"/>
            <a:chOff x="9741514" y="2056906"/>
            <a:chExt cx="1707269" cy="400244"/>
          </a:xfrm>
        </p:grpSpPr>
        <p:sp>
          <p:nvSpPr>
            <p:cNvPr id="19" name="圆角矩形 18"/>
            <p:cNvSpPr/>
            <p:nvPr/>
          </p:nvSpPr>
          <p:spPr>
            <a:xfrm>
              <a:off x="9741514" y="2068691"/>
              <a:ext cx="1707269" cy="3884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1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文本框 16"/>
            <p:cNvSpPr txBox="1"/>
            <p:nvPr/>
          </p:nvSpPr>
          <p:spPr bwMode="auto">
            <a:xfrm>
              <a:off x="9800602" y="2056906"/>
              <a:ext cx="1589089" cy="3953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11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</a:p>
          </p:txBody>
        </p:sp>
      </p:grpSp>
      <p:sp>
        <p:nvSpPr>
          <p:cNvPr id="21" name="文本框 26"/>
          <p:cNvSpPr txBox="1"/>
          <p:nvPr/>
        </p:nvSpPr>
        <p:spPr bwMode="auto">
          <a:xfrm>
            <a:off x="1925425" y="4909171"/>
            <a:ext cx="1840520" cy="676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6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您的内容打在这里或者通过复制您的文本后，在此框中粘贴。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261947" y="4450322"/>
            <a:ext cx="1509242" cy="418270"/>
            <a:chOff x="9741514" y="2068691"/>
            <a:chExt cx="1707269" cy="396603"/>
          </a:xfrm>
        </p:grpSpPr>
        <p:sp>
          <p:nvSpPr>
            <p:cNvPr id="23" name="圆角矩形 22"/>
            <p:cNvSpPr/>
            <p:nvPr/>
          </p:nvSpPr>
          <p:spPr>
            <a:xfrm>
              <a:off x="9741514" y="2068691"/>
              <a:ext cx="1707269" cy="3884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1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文本框 16"/>
            <p:cNvSpPr txBox="1"/>
            <p:nvPr/>
          </p:nvSpPr>
          <p:spPr bwMode="auto">
            <a:xfrm>
              <a:off x="9800602" y="2069982"/>
              <a:ext cx="1589089" cy="3953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11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</a:p>
          </p:txBody>
        </p:sp>
      </p:grpSp>
      <p:sp>
        <p:nvSpPr>
          <p:cNvPr id="25" name="文本框 26"/>
          <p:cNvSpPr txBox="1"/>
          <p:nvPr/>
        </p:nvSpPr>
        <p:spPr bwMode="auto">
          <a:xfrm>
            <a:off x="4088955" y="4934443"/>
            <a:ext cx="1880811" cy="676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6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您的内容打在这里或者通过复制您的文本后，在此框中粘贴。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476556" y="4450322"/>
            <a:ext cx="1509242" cy="418270"/>
            <a:chOff x="9741514" y="2068691"/>
            <a:chExt cx="1707269" cy="396603"/>
          </a:xfrm>
        </p:grpSpPr>
        <p:sp>
          <p:nvSpPr>
            <p:cNvPr id="27" name="圆角矩形 26"/>
            <p:cNvSpPr/>
            <p:nvPr/>
          </p:nvSpPr>
          <p:spPr>
            <a:xfrm>
              <a:off x="9741514" y="2068691"/>
              <a:ext cx="1707269" cy="3884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1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文本框 16"/>
            <p:cNvSpPr txBox="1"/>
            <p:nvPr/>
          </p:nvSpPr>
          <p:spPr bwMode="auto">
            <a:xfrm>
              <a:off x="9800602" y="2069982"/>
              <a:ext cx="1589089" cy="3953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11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  <a:endParaRPr lang="zh-CN" altLang="en-US" sz="211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文本框 26"/>
          <p:cNvSpPr txBox="1"/>
          <p:nvPr/>
        </p:nvSpPr>
        <p:spPr bwMode="auto">
          <a:xfrm>
            <a:off x="6303564" y="4934443"/>
            <a:ext cx="1880811" cy="676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6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您的内容打在这里或者通过复制您的文本后，在此框中粘贴。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8780089" y="4450322"/>
            <a:ext cx="1509242" cy="418270"/>
            <a:chOff x="9741514" y="2068691"/>
            <a:chExt cx="1707269" cy="396603"/>
          </a:xfrm>
        </p:grpSpPr>
        <p:sp>
          <p:nvSpPr>
            <p:cNvPr id="31" name="圆角矩形 30"/>
            <p:cNvSpPr/>
            <p:nvPr/>
          </p:nvSpPr>
          <p:spPr>
            <a:xfrm>
              <a:off x="9741514" y="2068691"/>
              <a:ext cx="1707269" cy="38845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10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文本框 16"/>
            <p:cNvSpPr txBox="1"/>
            <p:nvPr/>
          </p:nvSpPr>
          <p:spPr bwMode="auto">
            <a:xfrm>
              <a:off x="9800602" y="2069982"/>
              <a:ext cx="1589089" cy="3953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11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</a:p>
          </p:txBody>
        </p:sp>
      </p:grpSp>
      <p:sp>
        <p:nvSpPr>
          <p:cNvPr id="33" name="文本框 26"/>
          <p:cNvSpPr txBox="1"/>
          <p:nvPr/>
        </p:nvSpPr>
        <p:spPr bwMode="auto">
          <a:xfrm>
            <a:off x="8607097" y="4934443"/>
            <a:ext cx="1880811" cy="676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6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您的内容打在这里或者通过复制您的文本后，在此框中粘贴。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1407795" y="669290"/>
            <a:ext cx="3419475" cy="871220"/>
            <a:chOff x="2217" y="1054"/>
            <a:chExt cx="5385" cy="1372"/>
          </a:xfrm>
        </p:grpSpPr>
        <p:sp>
          <p:nvSpPr>
            <p:cNvPr id="43" name="矩形 3"/>
            <p:cNvSpPr>
              <a:spLocks noChangeArrowheads="1"/>
            </p:cNvSpPr>
            <p:nvPr/>
          </p:nvSpPr>
          <p:spPr bwMode="auto">
            <a:xfrm>
              <a:off x="3476" y="1054"/>
              <a:ext cx="4126" cy="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D34656"/>
                  </a:solidFill>
                  <a:cs typeface="微软雅黑" panose="020B0503020204020204" pitchFamily="34" charset="-122"/>
                  <a:sym typeface="+mn-ea"/>
                </a:rPr>
                <a:t>工作完成情况</a:t>
              </a:r>
              <a:endParaRPr lang="zh-CN" altLang="en-US" b="1" dirty="0" smtClean="0">
                <a:solidFill>
                  <a:srgbClr val="D3465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44" name="文本框 37"/>
            <p:cNvSpPr txBox="1"/>
            <p:nvPr/>
          </p:nvSpPr>
          <p:spPr>
            <a:xfrm>
              <a:off x="3476" y="1897"/>
              <a:ext cx="3635" cy="529"/>
            </a:xfrm>
            <a:prstGeom prst="rect">
              <a:avLst/>
            </a:prstGeom>
            <a:noFill/>
          </p:spPr>
          <p:txBody>
            <a:bodyPr wrap="square" lIns="91431" tIns="45716" rIns="91431" bIns="45716" rtlCol="0">
              <a:spAutoFit/>
            </a:bodyPr>
            <a:lstStyle/>
            <a:p>
              <a:r>
                <a:rPr lang="en-US" altLang="zh-CN" sz="1600" dirty="0">
                  <a:solidFill>
                    <a:srgbClr val="D34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Add Your Title</a:t>
              </a:r>
              <a:endParaRPr lang="en-US" altLang="zh-CN" sz="1600" baseline="-3000" dirty="0">
                <a:solidFill>
                  <a:srgbClr val="D34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任意多边形 4"/>
            <p:cNvSpPr/>
            <p:nvPr/>
          </p:nvSpPr>
          <p:spPr>
            <a:xfrm flipH="1">
              <a:off x="2217" y="1366"/>
              <a:ext cx="782" cy="878"/>
            </a:xfrm>
            <a:custGeom>
              <a:avLst/>
              <a:gdLst>
                <a:gd name="connsiteX0" fmla="*/ 0 w 3171687"/>
                <a:gd name="connsiteY0" fmla="*/ 0 h 2069635"/>
                <a:gd name="connsiteX1" fmla="*/ 3171687 w 3171687"/>
                <a:gd name="connsiteY1" fmla="*/ 0 h 2069635"/>
                <a:gd name="connsiteX2" fmla="*/ 3171687 w 3171687"/>
                <a:gd name="connsiteY2" fmla="*/ 2069635 h 2069635"/>
                <a:gd name="connsiteX3" fmla="*/ 0 w 3171687"/>
                <a:gd name="connsiteY3" fmla="*/ 2069635 h 2069635"/>
                <a:gd name="connsiteX4" fmla="*/ 0 w 3171687"/>
                <a:gd name="connsiteY4" fmla="*/ 1810069 h 2069635"/>
                <a:gd name="connsiteX5" fmla="*/ 979903 w 3171687"/>
                <a:gd name="connsiteY5" fmla="*/ 1810069 h 2069635"/>
                <a:gd name="connsiteX6" fmla="*/ 979903 w 3171687"/>
                <a:gd name="connsiteY6" fmla="*/ 259565 h 2069635"/>
                <a:gd name="connsiteX7" fmla="*/ 0 w 3171687"/>
                <a:gd name="connsiteY7" fmla="*/ 259565 h 2069635"/>
                <a:gd name="connsiteX8" fmla="*/ 0 w 3171687"/>
                <a:gd name="connsiteY8" fmla="*/ 0 h 2069635"/>
                <a:gd name="connsiteX0-1" fmla="*/ 0 w 3171687"/>
                <a:gd name="connsiteY0-2" fmla="*/ 0 h 2069635"/>
                <a:gd name="connsiteX1-3" fmla="*/ 3171687 w 3171687"/>
                <a:gd name="connsiteY1-4" fmla="*/ 0 h 2069635"/>
                <a:gd name="connsiteX2-5" fmla="*/ 3171687 w 3171687"/>
                <a:gd name="connsiteY2-6" fmla="*/ 2069635 h 2069635"/>
                <a:gd name="connsiteX3-7" fmla="*/ 0 w 3171687"/>
                <a:gd name="connsiteY3-8" fmla="*/ 2069635 h 2069635"/>
                <a:gd name="connsiteX4-9" fmla="*/ 0 w 3171687"/>
                <a:gd name="connsiteY4-10" fmla="*/ 1810069 h 2069635"/>
                <a:gd name="connsiteX5-11" fmla="*/ 979903 w 3171687"/>
                <a:gd name="connsiteY5-12" fmla="*/ 1810069 h 2069635"/>
                <a:gd name="connsiteX6-13" fmla="*/ 979903 w 3171687"/>
                <a:gd name="connsiteY6-14" fmla="*/ 259565 h 2069635"/>
                <a:gd name="connsiteX7-15" fmla="*/ 0 w 3171687"/>
                <a:gd name="connsiteY7-16" fmla="*/ 259565 h 2069635"/>
                <a:gd name="connsiteX8-17" fmla="*/ 0 w 3171687"/>
                <a:gd name="connsiteY8-18" fmla="*/ 0 h 2069635"/>
                <a:gd name="connsiteX0-19" fmla="*/ 979903 w 3171687"/>
                <a:gd name="connsiteY0-20" fmla="*/ 1810069 h 2069635"/>
                <a:gd name="connsiteX1-21" fmla="*/ 979903 w 3171687"/>
                <a:gd name="connsiteY1-22" fmla="*/ 259565 h 2069635"/>
                <a:gd name="connsiteX2-23" fmla="*/ 0 w 3171687"/>
                <a:gd name="connsiteY2-24" fmla="*/ 259565 h 2069635"/>
                <a:gd name="connsiteX3-25" fmla="*/ 0 w 3171687"/>
                <a:gd name="connsiteY3-26" fmla="*/ 0 h 2069635"/>
                <a:gd name="connsiteX4-27" fmla="*/ 3171687 w 3171687"/>
                <a:gd name="connsiteY4-28" fmla="*/ 0 h 2069635"/>
                <a:gd name="connsiteX5-29" fmla="*/ 3171687 w 3171687"/>
                <a:gd name="connsiteY5-30" fmla="*/ 2069635 h 2069635"/>
                <a:gd name="connsiteX6-31" fmla="*/ 0 w 3171687"/>
                <a:gd name="connsiteY6-32" fmla="*/ 2069635 h 2069635"/>
                <a:gd name="connsiteX7-33" fmla="*/ 0 w 3171687"/>
                <a:gd name="connsiteY7-34" fmla="*/ 1810069 h 2069635"/>
                <a:gd name="connsiteX8-35" fmla="*/ 1071343 w 3171687"/>
                <a:gd name="connsiteY8-36" fmla="*/ 1901509 h 2069635"/>
                <a:gd name="connsiteX0-37" fmla="*/ 979903 w 3171687"/>
                <a:gd name="connsiteY0-38" fmla="*/ 1810069 h 2069635"/>
                <a:gd name="connsiteX1-39" fmla="*/ 979903 w 3171687"/>
                <a:gd name="connsiteY1-40" fmla="*/ 259565 h 2069635"/>
                <a:gd name="connsiteX2-41" fmla="*/ 0 w 3171687"/>
                <a:gd name="connsiteY2-42" fmla="*/ 259565 h 2069635"/>
                <a:gd name="connsiteX3-43" fmla="*/ 0 w 3171687"/>
                <a:gd name="connsiteY3-44" fmla="*/ 0 h 2069635"/>
                <a:gd name="connsiteX4-45" fmla="*/ 3171687 w 3171687"/>
                <a:gd name="connsiteY4-46" fmla="*/ 0 h 2069635"/>
                <a:gd name="connsiteX5-47" fmla="*/ 3171687 w 3171687"/>
                <a:gd name="connsiteY5-48" fmla="*/ 2069635 h 2069635"/>
                <a:gd name="connsiteX6-49" fmla="*/ 0 w 3171687"/>
                <a:gd name="connsiteY6-50" fmla="*/ 2069635 h 2069635"/>
                <a:gd name="connsiteX7-51" fmla="*/ 0 w 3171687"/>
                <a:gd name="connsiteY7-52" fmla="*/ 1810069 h 2069635"/>
                <a:gd name="connsiteX0-53" fmla="*/ 979903 w 3171687"/>
                <a:gd name="connsiteY0-54" fmla="*/ 259565 h 2069635"/>
                <a:gd name="connsiteX1-55" fmla="*/ 0 w 3171687"/>
                <a:gd name="connsiteY1-56" fmla="*/ 259565 h 2069635"/>
                <a:gd name="connsiteX2-57" fmla="*/ 0 w 3171687"/>
                <a:gd name="connsiteY2-58" fmla="*/ 0 h 2069635"/>
                <a:gd name="connsiteX3-59" fmla="*/ 3171687 w 3171687"/>
                <a:gd name="connsiteY3-60" fmla="*/ 0 h 2069635"/>
                <a:gd name="connsiteX4-61" fmla="*/ 3171687 w 3171687"/>
                <a:gd name="connsiteY4-62" fmla="*/ 2069635 h 2069635"/>
                <a:gd name="connsiteX5-63" fmla="*/ 0 w 3171687"/>
                <a:gd name="connsiteY5-64" fmla="*/ 2069635 h 2069635"/>
                <a:gd name="connsiteX6-65" fmla="*/ 0 w 3171687"/>
                <a:gd name="connsiteY6-66" fmla="*/ 1810069 h 2069635"/>
                <a:gd name="connsiteX0-67" fmla="*/ 0 w 3171687"/>
                <a:gd name="connsiteY0-68" fmla="*/ 259565 h 2069635"/>
                <a:gd name="connsiteX1-69" fmla="*/ 0 w 3171687"/>
                <a:gd name="connsiteY1-70" fmla="*/ 0 h 2069635"/>
                <a:gd name="connsiteX2-71" fmla="*/ 3171687 w 3171687"/>
                <a:gd name="connsiteY2-72" fmla="*/ 0 h 2069635"/>
                <a:gd name="connsiteX3-73" fmla="*/ 3171687 w 3171687"/>
                <a:gd name="connsiteY3-74" fmla="*/ 2069635 h 2069635"/>
                <a:gd name="connsiteX4-75" fmla="*/ 0 w 3171687"/>
                <a:gd name="connsiteY4-76" fmla="*/ 2069635 h 2069635"/>
                <a:gd name="connsiteX5-77" fmla="*/ 0 w 3171687"/>
                <a:gd name="connsiteY5-78" fmla="*/ 1810069 h 20696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71687" h="2069635">
                  <a:moveTo>
                    <a:pt x="0" y="259565"/>
                  </a:moveTo>
                  <a:lnTo>
                    <a:pt x="0" y="0"/>
                  </a:lnTo>
                  <a:lnTo>
                    <a:pt x="3171687" y="0"/>
                  </a:lnTo>
                  <a:lnTo>
                    <a:pt x="3171687" y="2069635"/>
                  </a:lnTo>
                  <a:lnTo>
                    <a:pt x="0" y="2069635"/>
                  </a:lnTo>
                  <a:lnTo>
                    <a:pt x="0" y="1810069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5"/>
            <p:cNvSpPr/>
            <p:nvPr/>
          </p:nvSpPr>
          <p:spPr>
            <a:xfrm flipH="1">
              <a:off x="2456" y="1173"/>
              <a:ext cx="782" cy="699"/>
            </a:xfrm>
            <a:custGeom>
              <a:avLst/>
              <a:gdLst>
                <a:gd name="connsiteX0" fmla="*/ 0 w 2253807"/>
                <a:gd name="connsiteY0" fmla="*/ 0 h 1262130"/>
                <a:gd name="connsiteX1" fmla="*/ 2253807 w 2253807"/>
                <a:gd name="connsiteY1" fmla="*/ 0 h 1262130"/>
                <a:gd name="connsiteX2" fmla="*/ 2253807 w 2253807"/>
                <a:gd name="connsiteY2" fmla="*/ 1262130 h 1262130"/>
                <a:gd name="connsiteX3" fmla="*/ 1013277 w 2253807"/>
                <a:gd name="connsiteY3" fmla="*/ 1262130 h 1262130"/>
                <a:gd name="connsiteX4" fmla="*/ 1013277 w 2253807"/>
                <a:gd name="connsiteY4" fmla="*/ 700070 h 1262130"/>
                <a:gd name="connsiteX5" fmla="*/ 0 w 2253807"/>
                <a:gd name="connsiteY5" fmla="*/ 700070 h 1262130"/>
                <a:gd name="connsiteX6" fmla="*/ 0 w 2253807"/>
                <a:gd name="connsiteY6" fmla="*/ 0 h 1262130"/>
                <a:gd name="connsiteX0-1" fmla="*/ 1013277 w 2253807"/>
                <a:gd name="connsiteY0-2" fmla="*/ 700070 h 1262130"/>
                <a:gd name="connsiteX1-3" fmla="*/ 0 w 2253807"/>
                <a:gd name="connsiteY1-4" fmla="*/ 700070 h 1262130"/>
                <a:gd name="connsiteX2-5" fmla="*/ 0 w 2253807"/>
                <a:gd name="connsiteY2-6" fmla="*/ 0 h 1262130"/>
                <a:gd name="connsiteX3-7" fmla="*/ 2253807 w 2253807"/>
                <a:gd name="connsiteY3-8" fmla="*/ 0 h 1262130"/>
                <a:gd name="connsiteX4-9" fmla="*/ 2253807 w 2253807"/>
                <a:gd name="connsiteY4-10" fmla="*/ 1262130 h 1262130"/>
                <a:gd name="connsiteX5-11" fmla="*/ 1013277 w 2253807"/>
                <a:gd name="connsiteY5-12" fmla="*/ 1262130 h 1262130"/>
                <a:gd name="connsiteX6-13" fmla="*/ 1104717 w 2253807"/>
                <a:gd name="connsiteY6-14" fmla="*/ 791510 h 1262130"/>
                <a:gd name="connsiteX0-15" fmla="*/ 1013277 w 2253807"/>
                <a:gd name="connsiteY0-16" fmla="*/ 700070 h 1262130"/>
                <a:gd name="connsiteX1-17" fmla="*/ 0 w 2253807"/>
                <a:gd name="connsiteY1-18" fmla="*/ 700070 h 1262130"/>
                <a:gd name="connsiteX2-19" fmla="*/ 0 w 2253807"/>
                <a:gd name="connsiteY2-20" fmla="*/ 0 h 1262130"/>
                <a:gd name="connsiteX3-21" fmla="*/ 2253807 w 2253807"/>
                <a:gd name="connsiteY3-22" fmla="*/ 0 h 1262130"/>
                <a:gd name="connsiteX4-23" fmla="*/ 2253807 w 2253807"/>
                <a:gd name="connsiteY4-24" fmla="*/ 1262130 h 1262130"/>
                <a:gd name="connsiteX5-25" fmla="*/ 1013277 w 2253807"/>
                <a:gd name="connsiteY5-26" fmla="*/ 1262130 h 1262130"/>
                <a:gd name="connsiteX0-27" fmla="*/ 0 w 2253807"/>
                <a:gd name="connsiteY0-28" fmla="*/ 700070 h 1262130"/>
                <a:gd name="connsiteX1-29" fmla="*/ 0 w 2253807"/>
                <a:gd name="connsiteY1-30" fmla="*/ 0 h 1262130"/>
                <a:gd name="connsiteX2-31" fmla="*/ 2253807 w 2253807"/>
                <a:gd name="connsiteY2-32" fmla="*/ 0 h 1262130"/>
                <a:gd name="connsiteX3-33" fmla="*/ 2253807 w 2253807"/>
                <a:gd name="connsiteY3-34" fmla="*/ 1262130 h 1262130"/>
                <a:gd name="connsiteX4-35" fmla="*/ 1013277 w 2253807"/>
                <a:gd name="connsiteY4-36" fmla="*/ 1262130 h 12621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53807" h="1262130">
                  <a:moveTo>
                    <a:pt x="0" y="700070"/>
                  </a:moveTo>
                  <a:lnTo>
                    <a:pt x="0" y="0"/>
                  </a:lnTo>
                  <a:lnTo>
                    <a:pt x="2253807" y="0"/>
                  </a:lnTo>
                  <a:lnTo>
                    <a:pt x="2253807" y="1262130"/>
                  </a:lnTo>
                  <a:lnTo>
                    <a:pt x="1013277" y="1262130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5" grpId="0"/>
          <p:bldP spid="29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5" grpId="0"/>
          <p:bldP spid="29" grpId="0"/>
          <p:bldP spid="33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6"/>
          <p:cNvSpPr/>
          <p:nvPr/>
        </p:nvSpPr>
        <p:spPr>
          <a:xfrm rot="21255145">
            <a:off x="6390532" y="2131542"/>
            <a:ext cx="4002010" cy="1176525"/>
          </a:xfrm>
          <a:custGeom>
            <a:avLst/>
            <a:gdLst>
              <a:gd name="connsiteX0" fmla="*/ 0 w 3977640"/>
              <a:gd name="connsiteY0" fmla="*/ 1333500 h 1508760"/>
              <a:gd name="connsiteX1" fmla="*/ 624840 w 3977640"/>
              <a:gd name="connsiteY1" fmla="*/ 655320 h 1508760"/>
              <a:gd name="connsiteX2" fmla="*/ 1264920 w 3977640"/>
              <a:gd name="connsiteY2" fmla="*/ 1074420 h 1508760"/>
              <a:gd name="connsiteX3" fmla="*/ 2049780 w 3977640"/>
              <a:gd name="connsiteY3" fmla="*/ 342900 h 1508760"/>
              <a:gd name="connsiteX4" fmla="*/ 2682240 w 3977640"/>
              <a:gd name="connsiteY4" fmla="*/ 982980 h 1508760"/>
              <a:gd name="connsiteX5" fmla="*/ 3406140 w 3977640"/>
              <a:gd name="connsiteY5" fmla="*/ 266700 h 1508760"/>
              <a:gd name="connsiteX6" fmla="*/ 3185160 w 3977640"/>
              <a:gd name="connsiteY6" fmla="*/ 83820 h 1508760"/>
              <a:gd name="connsiteX7" fmla="*/ 3977640 w 3977640"/>
              <a:gd name="connsiteY7" fmla="*/ 0 h 1508760"/>
              <a:gd name="connsiteX8" fmla="*/ 3909060 w 3977640"/>
              <a:gd name="connsiteY8" fmla="*/ 777240 h 1508760"/>
              <a:gd name="connsiteX9" fmla="*/ 3703320 w 3977640"/>
              <a:gd name="connsiteY9" fmla="*/ 594360 h 1508760"/>
              <a:gd name="connsiteX10" fmla="*/ 2689860 w 3977640"/>
              <a:gd name="connsiteY10" fmla="*/ 1501140 h 1508760"/>
              <a:gd name="connsiteX11" fmla="*/ 2065020 w 3977640"/>
              <a:gd name="connsiteY11" fmla="*/ 861060 h 1508760"/>
              <a:gd name="connsiteX12" fmla="*/ 1264920 w 3977640"/>
              <a:gd name="connsiteY12" fmla="*/ 1508760 h 1508760"/>
              <a:gd name="connsiteX13" fmla="*/ 655320 w 3977640"/>
              <a:gd name="connsiteY13" fmla="*/ 1059180 h 1508760"/>
              <a:gd name="connsiteX14" fmla="*/ 198120 w 3977640"/>
              <a:gd name="connsiteY14" fmla="*/ 1493520 h 1508760"/>
              <a:gd name="connsiteX15" fmla="*/ 0 w 3977640"/>
              <a:gd name="connsiteY15" fmla="*/ 1333500 h 1508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77640" h="1508760">
                <a:moveTo>
                  <a:pt x="0" y="1333500"/>
                </a:moveTo>
                <a:lnTo>
                  <a:pt x="624840" y="655320"/>
                </a:lnTo>
                <a:lnTo>
                  <a:pt x="1264920" y="1074420"/>
                </a:lnTo>
                <a:lnTo>
                  <a:pt x="2049780" y="342900"/>
                </a:lnTo>
                <a:lnTo>
                  <a:pt x="2682240" y="982980"/>
                </a:lnTo>
                <a:lnTo>
                  <a:pt x="3406140" y="266700"/>
                </a:lnTo>
                <a:lnTo>
                  <a:pt x="3185160" y="83820"/>
                </a:lnTo>
                <a:lnTo>
                  <a:pt x="3977640" y="0"/>
                </a:lnTo>
                <a:lnTo>
                  <a:pt x="3909060" y="777240"/>
                </a:lnTo>
                <a:lnTo>
                  <a:pt x="3703320" y="594360"/>
                </a:lnTo>
                <a:lnTo>
                  <a:pt x="2689860" y="1501140"/>
                </a:lnTo>
                <a:lnTo>
                  <a:pt x="2065020" y="861060"/>
                </a:lnTo>
                <a:lnTo>
                  <a:pt x="1264920" y="1508760"/>
                </a:lnTo>
                <a:lnTo>
                  <a:pt x="655320" y="1059180"/>
                </a:lnTo>
                <a:lnTo>
                  <a:pt x="198120" y="1493520"/>
                </a:lnTo>
                <a:lnTo>
                  <a:pt x="0" y="13335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6528073" y="2825809"/>
            <a:ext cx="3898066" cy="2910828"/>
            <a:chOff x="-148492" y="2581206"/>
            <a:chExt cx="3271249" cy="1862753"/>
          </a:xfrm>
          <a:solidFill>
            <a:schemeClr val="accent1"/>
          </a:solidFill>
        </p:grpSpPr>
        <p:cxnSp>
          <p:nvCxnSpPr>
            <p:cNvPr id="4" name="直接连接符 8"/>
            <p:cNvCxnSpPr/>
            <p:nvPr/>
          </p:nvCxnSpPr>
          <p:spPr>
            <a:xfrm>
              <a:off x="-148492" y="4443958"/>
              <a:ext cx="3271249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矩形 4"/>
            <p:cNvSpPr/>
            <p:nvPr/>
          </p:nvSpPr>
          <p:spPr>
            <a:xfrm>
              <a:off x="1100875" y="3147813"/>
              <a:ext cx="335087" cy="1296144"/>
            </a:xfrm>
            <a:prstGeom prst="rect">
              <a:avLst/>
            </a:prstGeom>
            <a:solidFill>
              <a:srgbClr val="C0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932639" y="2934474"/>
              <a:ext cx="335087" cy="1509484"/>
            </a:xfrm>
            <a:prstGeom prst="rect">
              <a:avLst/>
            </a:prstGeom>
            <a:solidFill>
              <a:srgbClr val="EBD1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764403" y="2581206"/>
              <a:ext cx="358354" cy="1862752"/>
            </a:xfrm>
            <a:prstGeom prst="rect">
              <a:avLst/>
            </a:prstGeom>
            <a:solidFill>
              <a:srgbClr val="C9D6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516757" y="3003799"/>
              <a:ext cx="335087" cy="1440160"/>
            </a:xfrm>
            <a:prstGeom prst="rect">
              <a:avLst/>
            </a:prstGeom>
            <a:solidFill>
              <a:srgbClr val="EBD1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48521" y="3291830"/>
              <a:ext cx="335087" cy="1152128"/>
            </a:xfrm>
            <a:prstGeom prst="rect">
              <a:avLst/>
            </a:prstGeom>
            <a:solidFill>
              <a:srgbClr val="C9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84993" y="3291830"/>
              <a:ext cx="335087" cy="1152128"/>
            </a:xfrm>
            <a:prstGeom prst="rect">
              <a:avLst/>
            </a:prstGeom>
            <a:solidFill>
              <a:srgbClr val="C0B5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67390" y="3147814"/>
              <a:ext cx="335087" cy="1296144"/>
            </a:xfrm>
            <a:prstGeom prst="rect">
              <a:avLst/>
            </a:prstGeom>
            <a:solidFill>
              <a:srgbClr val="C4DD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148492" y="3512582"/>
              <a:ext cx="335087" cy="931376"/>
            </a:xfrm>
            <a:prstGeom prst="rect">
              <a:avLst/>
            </a:prstGeom>
            <a:solidFill>
              <a:srgbClr val="C4D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2154609" y="1849454"/>
            <a:ext cx="3660288" cy="998905"/>
            <a:chOff x="544923" y="2418093"/>
            <a:chExt cx="4750103" cy="947162"/>
          </a:xfrm>
        </p:grpSpPr>
        <p:sp>
          <p:nvSpPr>
            <p:cNvPr id="14" name="矩形 13"/>
            <p:cNvSpPr/>
            <p:nvPr/>
          </p:nvSpPr>
          <p:spPr>
            <a:xfrm>
              <a:off x="544923" y="2787424"/>
              <a:ext cx="4750103" cy="57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文本框 26"/>
            <p:cNvSpPr txBox="1"/>
            <p:nvPr/>
          </p:nvSpPr>
          <p:spPr>
            <a:xfrm>
              <a:off x="544923" y="2418093"/>
              <a:ext cx="953323" cy="3435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添加标题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6"/>
          <p:cNvGrpSpPr/>
          <p:nvPr/>
        </p:nvGrpSpPr>
        <p:grpSpPr>
          <a:xfrm>
            <a:off x="2154609" y="3439946"/>
            <a:ext cx="3660288" cy="998906"/>
            <a:chOff x="544923" y="2418093"/>
            <a:chExt cx="4750103" cy="947163"/>
          </a:xfrm>
        </p:grpSpPr>
        <p:sp>
          <p:nvSpPr>
            <p:cNvPr id="17" name="矩形 16"/>
            <p:cNvSpPr/>
            <p:nvPr/>
          </p:nvSpPr>
          <p:spPr>
            <a:xfrm>
              <a:off x="544923" y="2787425"/>
              <a:ext cx="4750103" cy="57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文本框 30"/>
            <p:cNvSpPr txBox="1"/>
            <p:nvPr/>
          </p:nvSpPr>
          <p:spPr>
            <a:xfrm>
              <a:off x="544923" y="2418093"/>
              <a:ext cx="953323" cy="3435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添加标题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9"/>
          <p:cNvGrpSpPr/>
          <p:nvPr/>
        </p:nvGrpSpPr>
        <p:grpSpPr>
          <a:xfrm>
            <a:off x="2154609" y="4935848"/>
            <a:ext cx="3660288" cy="998906"/>
            <a:chOff x="544923" y="2418093"/>
            <a:chExt cx="4750103" cy="947163"/>
          </a:xfrm>
        </p:grpSpPr>
        <p:sp>
          <p:nvSpPr>
            <p:cNvPr id="20" name="矩形 19"/>
            <p:cNvSpPr/>
            <p:nvPr/>
          </p:nvSpPr>
          <p:spPr>
            <a:xfrm>
              <a:off x="544923" y="2787425"/>
              <a:ext cx="4750103" cy="57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文本框 34"/>
            <p:cNvSpPr txBox="1"/>
            <p:nvPr/>
          </p:nvSpPr>
          <p:spPr>
            <a:xfrm>
              <a:off x="544923" y="2418093"/>
              <a:ext cx="953323" cy="3435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添加标题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407795" y="669290"/>
            <a:ext cx="3419475" cy="871220"/>
            <a:chOff x="2217" y="1054"/>
            <a:chExt cx="5385" cy="1372"/>
          </a:xfrm>
        </p:grpSpPr>
        <p:sp>
          <p:nvSpPr>
            <p:cNvPr id="43" name="矩形 3"/>
            <p:cNvSpPr>
              <a:spLocks noChangeArrowheads="1"/>
            </p:cNvSpPr>
            <p:nvPr/>
          </p:nvSpPr>
          <p:spPr bwMode="auto">
            <a:xfrm>
              <a:off x="3476" y="1054"/>
              <a:ext cx="4126" cy="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D34656"/>
                  </a:solidFill>
                  <a:cs typeface="微软雅黑" panose="020B0503020204020204" pitchFamily="34" charset="-122"/>
                  <a:sym typeface="+mn-ea"/>
                </a:rPr>
                <a:t>工作完成情况</a:t>
              </a:r>
              <a:endParaRPr lang="zh-CN" altLang="en-US" b="1" dirty="0" smtClean="0">
                <a:solidFill>
                  <a:srgbClr val="D3465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44" name="文本框 37"/>
            <p:cNvSpPr txBox="1"/>
            <p:nvPr/>
          </p:nvSpPr>
          <p:spPr>
            <a:xfrm>
              <a:off x="3476" y="1897"/>
              <a:ext cx="3635" cy="529"/>
            </a:xfrm>
            <a:prstGeom prst="rect">
              <a:avLst/>
            </a:prstGeom>
            <a:noFill/>
          </p:spPr>
          <p:txBody>
            <a:bodyPr wrap="square" lIns="91431" tIns="45716" rIns="91431" bIns="45716" rtlCol="0">
              <a:spAutoFit/>
            </a:bodyPr>
            <a:lstStyle/>
            <a:p>
              <a:r>
                <a:rPr lang="en-US" altLang="zh-CN" sz="1600" dirty="0">
                  <a:solidFill>
                    <a:srgbClr val="D34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Add Your Title</a:t>
              </a:r>
              <a:endParaRPr lang="en-US" altLang="zh-CN" sz="1600" baseline="-3000" dirty="0">
                <a:solidFill>
                  <a:srgbClr val="D34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任意多边形 4"/>
            <p:cNvSpPr/>
            <p:nvPr/>
          </p:nvSpPr>
          <p:spPr>
            <a:xfrm flipH="1">
              <a:off x="2217" y="1366"/>
              <a:ext cx="782" cy="878"/>
            </a:xfrm>
            <a:custGeom>
              <a:avLst/>
              <a:gdLst>
                <a:gd name="connsiteX0" fmla="*/ 0 w 3171687"/>
                <a:gd name="connsiteY0" fmla="*/ 0 h 2069635"/>
                <a:gd name="connsiteX1" fmla="*/ 3171687 w 3171687"/>
                <a:gd name="connsiteY1" fmla="*/ 0 h 2069635"/>
                <a:gd name="connsiteX2" fmla="*/ 3171687 w 3171687"/>
                <a:gd name="connsiteY2" fmla="*/ 2069635 h 2069635"/>
                <a:gd name="connsiteX3" fmla="*/ 0 w 3171687"/>
                <a:gd name="connsiteY3" fmla="*/ 2069635 h 2069635"/>
                <a:gd name="connsiteX4" fmla="*/ 0 w 3171687"/>
                <a:gd name="connsiteY4" fmla="*/ 1810069 h 2069635"/>
                <a:gd name="connsiteX5" fmla="*/ 979903 w 3171687"/>
                <a:gd name="connsiteY5" fmla="*/ 1810069 h 2069635"/>
                <a:gd name="connsiteX6" fmla="*/ 979903 w 3171687"/>
                <a:gd name="connsiteY6" fmla="*/ 259565 h 2069635"/>
                <a:gd name="connsiteX7" fmla="*/ 0 w 3171687"/>
                <a:gd name="connsiteY7" fmla="*/ 259565 h 2069635"/>
                <a:gd name="connsiteX8" fmla="*/ 0 w 3171687"/>
                <a:gd name="connsiteY8" fmla="*/ 0 h 2069635"/>
                <a:gd name="connsiteX0-1" fmla="*/ 0 w 3171687"/>
                <a:gd name="connsiteY0-2" fmla="*/ 0 h 2069635"/>
                <a:gd name="connsiteX1-3" fmla="*/ 3171687 w 3171687"/>
                <a:gd name="connsiteY1-4" fmla="*/ 0 h 2069635"/>
                <a:gd name="connsiteX2-5" fmla="*/ 3171687 w 3171687"/>
                <a:gd name="connsiteY2-6" fmla="*/ 2069635 h 2069635"/>
                <a:gd name="connsiteX3-7" fmla="*/ 0 w 3171687"/>
                <a:gd name="connsiteY3-8" fmla="*/ 2069635 h 2069635"/>
                <a:gd name="connsiteX4-9" fmla="*/ 0 w 3171687"/>
                <a:gd name="connsiteY4-10" fmla="*/ 1810069 h 2069635"/>
                <a:gd name="connsiteX5-11" fmla="*/ 979903 w 3171687"/>
                <a:gd name="connsiteY5-12" fmla="*/ 1810069 h 2069635"/>
                <a:gd name="connsiteX6-13" fmla="*/ 979903 w 3171687"/>
                <a:gd name="connsiteY6-14" fmla="*/ 259565 h 2069635"/>
                <a:gd name="connsiteX7-15" fmla="*/ 0 w 3171687"/>
                <a:gd name="connsiteY7-16" fmla="*/ 259565 h 2069635"/>
                <a:gd name="connsiteX8-17" fmla="*/ 0 w 3171687"/>
                <a:gd name="connsiteY8-18" fmla="*/ 0 h 2069635"/>
                <a:gd name="connsiteX0-19" fmla="*/ 979903 w 3171687"/>
                <a:gd name="connsiteY0-20" fmla="*/ 1810069 h 2069635"/>
                <a:gd name="connsiteX1-21" fmla="*/ 979903 w 3171687"/>
                <a:gd name="connsiteY1-22" fmla="*/ 259565 h 2069635"/>
                <a:gd name="connsiteX2-23" fmla="*/ 0 w 3171687"/>
                <a:gd name="connsiteY2-24" fmla="*/ 259565 h 2069635"/>
                <a:gd name="connsiteX3-25" fmla="*/ 0 w 3171687"/>
                <a:gd name="connsiteY3-26" fmla="*/ 0 h 2069635"/>
                <a:gd name="connsiteX4-27" fmla="*/ 3171687 w 3171687"/>
                <a:gd name="connsiteY4-28" fmla="*/ 0 h 2069635"/>
                <a:gd name="connsiteX5-29" fmla="*/ 3171687 w 3171687"/>
                <a:gd name="connsiteY5-30" fmla="*/ 2069635 h 2069635"/>
                <a:gd name="connsiteX6-31" fmla="*/ 0 w 3171687"/>
                <a:gd name="connsiteY6-32" fmla="*/ 2069635 h 2069635"/>
                <a:gd name="connsiteX7-33" fmla="*/ 0 w 3171687"/>
                <a:gd name="connsiteY7-34" fmla="*/ 1810069 h 2069635"/>
                <a:gd name="connsiteX8-35" fmla="*/ 1071343 w 3171687"/>
                <a:gd name="connsiteY8-36" fmla="*/ 1901509 h 2069635"/>
                <a:gd name="connsiteX0-37" fmla="*/ 979903 w 3171687"/>
                <a:gd name="connsiteY0-38" fmla="*/ 1810069 h 2069635"/>
                <a:gd name="connsiteX1-39" fmla="*/ 979903 w 3171687"/>
                <a:gd name="connsiteY1-40" fmla="*/ 259565 h 2069635"/>
                <a:gd name="connsiteX2-41" fmla="*/ 0 w 3171687"/>
                <a:gd name="connsiteY2-42" fmla="*/ 259565 h 2069635"/>
                <a:gd name="connsiteX3-43" fmla="*/ 0 w 3171687"/>
                <a:gd name="connsiteY3-44" fmla="*/ 0 h 2069635"/>
                <a:gd name="connsiteX4-45" fmla="*/ 3171687 w 3171687"/>
                <a:gd name="connsiteY4-46" fmla="*/ 0 h 2069635"/>
                <a:gd name="connsiteX5-47" fmla="*/ 3171687 w 3171687"/>
                <a:gd name="connsiteY5-48" fmla="*/ 2069635 h 2069635"/>
                <a:gd name="connsiteX6-49" fmla="*/ 0 w 3171687"/>
                <a:gd name="connsiteY6-50" fmla="*/ 2069635 h 2069635"/>
                <a:gd name="connsiteX7-51" fmla="*/ 0 w 3171687"/>
                <a:gd name="connsiteY7-52" fmla="*/ 1810069 h 2069635"/>
                <a:gd name="connsiteX0-53" fmla="*/ 979903 w 3171687"/>
                <a:gd name="connsiteY0-54" fmla="*/ 259565 h 2069635"/>
                <a:gd name="connsiteX1-55" fmla="*/ 0 w 3171687"/>
                <a:gd name="connsiteY1-56" fmla="*/ 259565 h 2069635"/>
                <a:gd name="connsiteX2-57" fmla="*/ 0 w 3171687"/>
                <a:gd name="connsiteY2-58" fmla="*/ 0 h 2069635"/>
                <a:gd name="connsiteX3-59" fmla="*/ 3171687 w 3171687"/>
                <a:gd name="connsiteY3-60" fmla="*/ 0 h 2069635"/>
                <a:gd name="connsiteX4-61" fmla="*/ 3171687 w 3171687"/>
                <a:gd name="connsiteY4-62" fmla="*/ 2069635 h 2069635"/>
                <a:gd name="connsiteX5-63" fmla="*/ 0 w 3171687"/>
                <a:gd name="connsiteY5-64" fmla="*/ 2069635 h 2069635"/>
                <a:gd name="connsiteX6-65" fmla="*/ 0 w 3171687"/>
                <a:gd name="connsiteY6-66" fmla="*/ 1810069 h 2069635"/>
                <a:gd name="connsiteX0-67" fmla="*/ 0 w 3171687"/>
                <a:gd name="connsiteY0-68" fmla="*/ 259565 h 2069635"/>
                <a:gd name="connsiteX1-69" fmla="*/ 0 w 3171687"/>
                <a:gd name="connsiteY1-70" fmla="*/ 0 h 2069635"/>
                <a:gd name="connsiteX2-71" fmla="*/ 3171687 w 3171687"/>
                <a:gd name="connsiteY2-72" fmla="*/ 0 h 2069635"/>
                <a:gd name="connsiteX3-73" fmla="*/ 3171687 w 3171687"/>
                <a:gd name="connsiteY3-74" fmla="*/ 2069635 h 2069635"/>
                <a:gd name="connsiteX4-75" fmla="*/ 0 w 3171687"/>
                <a:gd name="connsiteY4-76" fmla="*/ 2069635 h 2069635"/>
                <a:gd name="connsiteX5-77" fmla="*/ 0 w 3171687"/>
                <a:gd name="connsiteY5-78" fmla="*/ 1810069 h 20696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71687" h="2069635">
                  <a:moveTo>
                    <a:pt x="0" y="259565"/>
                  </a:moveTo>
                  <a:lnTo>
                    <a:pt x="0" y="0"/>
                  </a:lnTo>
                  <a:lnTo>
                    <a:pt x="3171687" y="0"/>
                  </a:lnTo>
                  <a:lnTo>
                    <a:pt x="3171687" y="2069635"/>
                  </a:lnTo>
                  <a:lnTo>
                    <a:pt x="0" y="2069635"/>
                  </a:lnTo>
                  <a:lnTo>
                    <a:pt x="0" y="1810069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5"/>
            <p:cNvSpPr/>
            <p:nvPr/>
          </p:nvSpPr>
          <p:spPr>
            <a:xfrm flipH="1">
              <a:off x="2456" y="1173"/>
              <a:ext cx="782" cy="699"/>
            </a:xfrm>
            <a:custGeom>
              <a:avLst/>
              <a:gdLst>
                <a:gd name="connsiteX0" fmla="*/ 0 w 2253807"/>
                <a:gd name="connsiteY0" fmla="*/ 0 h 1262130"/>
                <a:gd name="connsiteX1" fmla="*/ 2253807 w 2253807"/>
                <a:gd name="connsiteY1" fmla="*/ 0 h 1262130"/>
                <a:gd name="connsiteX2" fmla="*/ 2253807 w 2253807"/>
                <a:gd name="connsiteY2" fmla="*/ 1262130 h 1262130"/>
                <a:gd name="connsiteX3" fmla="*/ 1013277 w 2253807"/>
                <a:gd name="connsiteY3" fmla="*/ 1262130 h 1262130"/>
                <a:gd name="connsiteX4" fmla="*/ 1013277 w 2253807"/>
                <a:gd name="connsiteY4" fmla="*/ 700070 h 1262130"/>
                <a:gd name="connsiteX5" fmla="*/ 0 w 2253807"/>
                <a:gd name="connsiteY5" fmla="*/ 700070 h 1262130"/>
                <a:gd name="connsiteX6" fmla="*/ 0 w 2253807"/>
                <a:gd name="connsiteY6" fmla="*/ 0 h 1262130"/>
                <a:gd name="connsiteX0-1" fmla="*/ 1013277 w 2253807"/>
                <a:gd name="connsiteY0-2" fmla="*/ 700070 h 1262130"/>
                <a:gd name="connsiteX1-3" fmla="*/ 0 w 2253807"/>
                <a:gd name="connsiteY1-4" fmla="*/ 700070 h 1262130"/>
                <a:gd name="connsiteX2-5" fmla="*/ 0 w 2253807"/>
                <a:gd name="connsiteY2-6" fmla="*/ 0 h 1262130"/>
                <a:gd name="connsiteX3-7" fmla="*/ 2253807 w 2253807"/>
                <a:gd name="connsiteY3-8" fmla="*/ 0 h 1262130"/>
                <a:gd name="connsiteX4-9" fmla="*/ 2253807 w 2253807"/>
                <a:gd name="connsiteY4-10" fmla="*/ 1262130 h 1262130"/>
                <a:gd name="connsiteX5-11" fmla="*/ 1013277 w 2253807"/>
                <a:gd name="connsiteY5-12" fmla="*/ 1262130 h 1262130"/>
                <a:gd name="connsiteX6-13" fmla="*/ 1104717 w 2253807"/>
                <a:gd name="connsiteY6-14" fmla="*/ 791510 h 1262130"/>
                <a:gd name="connsiteX0-15" fmla="*/ 1013277 w 2253807"/>
                <a:gd name="connsiteY0-16" fmla="*/ 700070 h 1262130"/>
                <a:gd name="connsiteX1-17" fmla="*/ 0 w 2253807"/>
                <a:gd name="connsiteY1-18" fmla="*/ 700070 h 1262130"/>
                <a:gd name="connsiteX2-19" fmla="*/ 0 w 2253807"/>
                <a:gd name="connsiteY2-20" fmla="*/ 0 h 1262130"/>
                <a:gd name="connsiteX3-21" fmla="*/ 2253807 w 2253807"/>
                <a:gd name="connsiteY3-22" fmla="*/ 0 h 1262130"/>
                <a:gd name="connsiteX4-23" fmla="*/ 2253807 w 2253807"/>
                <a:gd name="connsiteY4-24" fmla="*/ 1262130 h 1262130"/>
                <a:gd name="connsiteX5-25" fmla="*/ 1013277 w 2253807"/>
                <a:gd name="connsiteY5-26" fmla="*/ 1262130 h 1262130"/>
                <a:gd name="connsiteX0-27" fmla="*/ 0 w 2253807"/>
                <a:gd name="connsiteY0-28" fmla="*/ 700070 h 1262130"/>
                <a:gd name="connsiteX1-29" fmla="*/ 0 w 2253807"/>
                <a:gd name="connsiteY1-30" fmla="*/ 0 h 1262130"/>
                <a:gd name="connsiteX2-31" fmla="*/ 2253807 w 2253807"/>
                <a:gd name="connsiteY2-32" fmla="*/ 0 h 1262130"/>
                <a:gd name="connsiteX3-33" fmla="*/ 2253807 w 2253807"/>
                <a:gd name="connsiteY3-34" fmla="*/ 1262130 h 1262130"/>
                <a:gd name="connsiteX4-35" fmla="*/ 1013277 w 2253807"/>
                <a:gd name="connsiteY4-36" fmla="*/ 1262130 h 12621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53807" h="1262130">
                  <a:moveTo>
                    <a:pt x="0" y="700070"/>
                  </a:moveTo>
                  <a:lnTo>
                    <a:pt x="0" y="0"/>
                  </a:lnTo>
                  <a:lnTo>
                    <a:pt x="2253807" y="0"/>
                  </a:lnTo>
                  <a:lnTo>
                    <a:pt x="2253807" y="1262130"/>
                  </a:lnTo>
                  <a:lnTo>
                    <a:pt x="1013277" y="1262130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335"/>
          <p:cNvSpPr/>
          <p:nvPr/>
        </p:nvSpPr>
        <p:spPr>
          <a:xfrm>
            <a:off x="1744465" y="2816490"/>
            <a:ext cx="2009660" cy="1605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F0DB9A"/>
          </a:solidFill>
          <a:ln w="12700">
            <a:miter lim="400000"/>
          </a:ln>
        </p:spPr>
        <p:txBody>
          <a:bodyPr lIns="26763" tIns="26763" rIns="26763" bIns="26763" anchor="ctr"/>
          <a:lstStyle/>
          <a:p>
            <a:pPr defTabSz="240665">
              <a:lnSpc>
                <a:spcPct val="120000"/>
              </a:lnSpc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905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1336"/>
          <p:cNvSpPr/>
          <p:nvPr/>
        </p:nvSpPr>
        <p:spPr>
          <a:xfrm>
            <a:off x="2748660" y="3126911"/>
            <a:ext cx="2009661" cy="12953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C4DDEB"/>
          </a:solidFill>
          <a:ln w="12700">
            <a:miter lim="400000"/>
          </a:ln>
        </p:spPr>
        <p:txBody>
          <a:bodyPr lIns="26763" tIns="26763" rIns="26763" bIns="26763" anchor="ctr"/>
          <a:lstStyle/>
          <a:p>
            <a:pPr defTabSz="240665">
              <a:lnSpc>
                <a:spcPct val="120000"/>
              </a:lnSpc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905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337"/>
          <p:cNvSpPr/>
          <p:nvPr/>
        </p:nvSpPr>
        <p:spPr>
          <a:xfrm>
            <a:off x="3754126" y="2514741"/>
            <a:ext cx="2009660" cy="1907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C9D67F"/>
          </a:solidFill>
          <a:ln w="12700">
            <a:miter lim="400000"/>
          </a:ln>
        </p:spPr>
        <p:txBody>
          <a:bodyPr lIns="26763" tIns="26763" rIns="26763" bIns="26763" anchor="ctr"/>
          <a:lstStyle/>
          <a:p>
            <a:pPr defTabSz="240665">
              <a:lnSpc>
                <a:spcPct val="120000"/>
              </a:lnSpc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905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338"/>
          <p:cNvSpPr/>
          <p:nvPr/>
        </p:nvSpPr>
        <p:spPr>
          <a:xfrm>
            <a:off x="4758956" y="3199833"/>
            <a:ext cx="2009661" cy="1222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C4DDEB"/>
          </a:solidFill>
          <a:ln w="12700">
            <a:miter lim="400000"/>
          </a:ln>
        </p:spPr>
        <p:txBody>
          <a:bodyPr lIns="26763" tIns="26763" rIns="26763" bIns="26763" anchor="ctr"/>
          <a:lstStyle/>
          <a:p>
            <a:pPr defTabSz="240665">
              <a:lnSpc>
                <a:spcPct val="120000"/>
              </a:lnSpc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905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339"/>
          <p:cNvSpPr/>
          <p:nvPr/>
        </p:nvSpPr>
        <p:spPr>
          <a:xfrm>
            <a:off x="5763786" y="3387128"/>
            <a:ext cx="2009660" cy="1035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C0B5CF"/>
          </a:solidFill>
          <a:ln w="12700">
            <a:miter lim="400000"/>
          </a:ln>
        </p:spPr>
        <p:txBody>
          <a:bodyPr lIns="26763" tIns="26763" rIns="26763" bIns="26763" anchor="ctr"/>
          <a:lstStyle/>
          <a:p>
            <a:pPr defTabSz="240665">
              <a:lnSpc>
                <a:spcPct val="120000"/>
              </a:lnSpc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905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40"/>
          <p:cNvSpPr/>
          <p:nvPr/>
        </p:nvSpPr>
        <p:spPr>
          <a:xfrm>
            <a:off x="6768616" y="2816490"/>
            <a:ext cx="2009660" cy="1605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C9D67F">
              <a:alpha val="95000"/>
            </a:srgbClr>
          </a:solidFill>
          <a:ln w="12700">
            <a:miter lim="400000"/>
          </a:ln>
        </p:spPr>
        <p:txBody>
          <a:bodyPr lIns="26763" tIns="26763" rIns="26763" bIns="26763" anchor="ctr"/>
          <a:lstStyle/>
          <a:p>
            <a:pPr defTabSz="240665">
              <a:lnSpc>
                <a:spcPct val="120000"/>
              </a:lnSpc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905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41"/>
          <p:cNvSpPr/>
          <p:nvPr/>
        </p:nvSpPr>
        <p:spPr>
          <a:xfrm>
            <a:off x="7773447" y="3565091"/>
            <a:ext cx="2009660" cy="8571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C0B5CF"/>
          </a:solidFill>
          <a:ln w="12700">
            <a:miter lim="400000"/>
          </a:ln>
        </p:spPr>
        <p:txBody>
          <a:bodyPr lIns="26763" tIns="26763" rIns="26763" bIns="26763" anchor="ctr"/>
          <a:lstStyle/>
          <a:p>
            <a:pPr defTabSz="240665">
              <a:lnSpc>
                <a:spcPct val="120000"/>
              </a:lnSpc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905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42"/>
          <p:cNvSpPr/>
          <p:nvPr/>
        </p:nvSpPr>
        <p:spPr>
          <a:xfrm>
            <a:off x="8778278" y="2514741"/>
            <a:ext cx="2009661" cy="1907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3" extrusionOk="0">
                <a:moveTo>
                  <a:pt x="5362" y="8702"/>
                </a:moveTo>
                <a:cubicBezTo>
                  <a:pt x="6154" y="3493"/>
                  <a:pt x="8339" y="-7"/>
                  <a:pt x="10794" y="0"/>
                </a:cubicBezTo>
                <a:cubicBezTo>
                  <a:pt x="13249" y="6"/>
                  <a:pt x="15430" y="3519"/>
                  <a:pt x="16217" y="8734"/>
                </a:cubicBezTo>
                <a:cubicBezTo>
                  <a:pt x="16576" y="11187"/>
                  <a:pt x="17136" y="13469"/>
                  <a:pt x="17869" y="15463"/>
                </a:cubicBezTo>
                <a:cubicBezTo>
                  <a:pt x="18864" y="18174"/>
                  <a:pt x="20147" y="20279"/>
                  <a:pt x="21600" y="21585"/>
                </a:cubicBezTo>
                <a:cubicBezTo>
                  <a:pt x="17994" y="21587"/>
                  <a:pt x="14388" y="21588"/>
                  <a:pt x="10782" y="21589"/>
                </a:cubicBezTo>
                <a:cubicBezTo>
                  <a:pt x="7188" y="21591"/>
                  <a:pt x="3594" y="21592"/>
                  <a:pt x="0" y="21593"/>
                </a:cubicBezTo>
                <a:cubicBezTo>
                  <a:pt x="1456" y="20285"/>
                  <a:pt x="2740" y="18169"/>
                  <a:pt x="3731" y="15444"/>
                </a:cubicBezTo>
                <a:cubicBezTo>
                  <a:pt x="4457" y="13445"/>
                  <a:pt x="5011" y="11158"/>
                  <a:pt x="5362" y="8702"/>
                </a:cubicBezTo>
                <a:close/>
              </a:path>
            </a:pathLst>
          </a:custGeom>
          <a:solidFill>
            <a:srgbClr val="C9D67F"/>
          </a:solidFill>
          <a:ln w="12700">
            <a:miter lim="400000"/>
          </a:ln>
        </p:spPr>
        <p:txBody>
          <a:bodyPr lIns="26763" tIns="26763" rIns="26763" bIns="26763" anchor="ctr"/>
          <a:lstStyle/>
          <a:p>
            <a:pPr defTabSz="240665">
              <a:lnSpc>
                <a:spcPct val="120000"/>
              </a:lnSpc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905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组合 1"/>
          <p:cNvGrpSpPr/>
          <p:nvPr/>
        </p:nvGrpSpPr>
        <p:grpSpPr>
          <a:xfrm>
            <a:off x="2389243" y="2116815"/>
            <a:ext cx="7753919" cy="1345662"/>
            <a:chOff x="4807141" y="4755184"/>
            <a:chExt cx="14703727" cy="2557643"/>
          </a:xfrm>
        </p:grpSpPr>
        <p:sp>
          <p:nvSpPr>
            <p:cNvPr id="14" name="Shape 1345"/>
            <p:cNvSpPr/>
            <p:nvPr/>
          </p:nvSpPr>
          <p:spPr>
            <a:xfrm>
              <a:off x="4807141" y="5371089"/>
              <a:ext cx="1365534" cy="518903"/>
            </a:xfrm>
            <a:prstGeom prst="rect">
              <a:avLst/>
            </a:prstGeom>
            <a:ln w="12700">
              <a:miter lim="400000"/>
            </a:ln>
          </p:spPr>
          <p:txBody>
            <a:bodyPr lIns="38277" tIns="38277" rIns="38277" bIns="38277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8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76%</a:t>
              </a:r>
            </a:p>
          </p:txBody>
        </p:sp>
        <p:sp>
          <p:nvSpPr>
            <p:cNvPr id="15" name="Shape 1346"/>
            <p:cNvSpPr/>
            <p:nvPr/>
          </p:nvSpPr>
          <p:spPr>
            <a:xfrm>
              <a:off x="6712597" y="5946525"/>
              <a:ext cx="1365534" cy="518904"/>
            </a:xfrm>
            <a:prstGeom prst="rect">
              <a:avLst/>
            </a:prstGeom>
            <a:ln w="12700">
              <a:miter lim="400000"/>
            </a:ln>
          </p:spPr>
          <p:txBody>
            <a:bodyPr lIns="38277" tIns="38277" rIns="38277" bIns="38277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8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63%</a:t>
              </a:r>
            </a:p>
          </p:txBody>
        </p:sp>
        <p:sp>
          <p:nvSpPr>
            <p:cNvPr id="16" name="Shape 1347"/>
            <p:cNvSpPr/>
            <p:nvPr/>
          </p:nvSpPr>
          <p:spPr>
            <a:xfrm>
              <a:off x="8618053" y="4857306"/>
              <a:ext cx="1365534" cy="518904"/>
            </a:xfrm>
            <a:prstGeom prst="rect">
              <a:avLst/>
            </a:prstGeom>
            <a:ln w="12700">
              <a:miter lim="400000"/>
            </a:ln>
          </p:spPr>
          <p:txBody>
            <a:bodyPr lIns="38277" tIns="38277" rIns="38277" bIns="38277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8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88%</a:t>
              </a:r>
            </a:p>
          </p:txBody>
        </p:sp>
        <p:sp>
          <p:nvSpPr>
            <p:cNvPr id="17" name="Shape 1348"/>
            <p:cNvSpPr/>
            <p:nvPr/>
          </p:nvSpPr>
          <p:spPr>
            <a:xfrm>
              <a:off x="10523508" y="6185810"/>
              <a:ext cx="1365535" cy="518904"/>
            </a:xfrm>
            <a:prstGeom prst="rect">
              <a:avLst/>
            </a:prstGeom>
            <a:ln w="12700">
              <a:miter lim="400000"/>
            </a:ln>
          </p:spPr>
          <p:txBody>
            <a:bodyPr lIns="38277" tIns="38277" rIns="38277" bIns="38277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8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</a:p>
          </p:txBody>
        </p:sp>
        <p:sp>
          <p:nvSpPr>
            <p:cNvPr id="18" name="Shape 1349"/>
            <p:cNvSpPr/>
            <p:nvPr/>
          </p:nvSpPr>
          <p:spPr>
            <a:xfrm>
              <a:off x="12428964" y="6438885"/>
              <a:ext cx="1365535" cy="518904"/>
            </a:xfrm>
            <a:prstGeom prst="rect">
              <a:avLst/>
            </a:prstGeom>
            <a:ln w="12700">
              <a:miter lim="400000"/>
            </a:ln>
          </p:spPr>
          <p:txBody>
            <a:bodyPr lIns="38277" tIns="38277" rIns="38277" bIns="38277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8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58%</a:t>
              </a:r>
            </a:p>
          </p:txBody>
        </p:sp>
        <p:sp>
          <p:nvSpPr>
            <p:cNvPr id="19" name="Shape 1350"/>
            <p:cNvSpPr/>
            <p:nvPr/>
          </p:nvSpPr>
          <p:spPr>
            <a:xfrm>
              <a:off x="14334421" y="5371089"/>
              <a:ext cx="1365534" cy="518903"/>
            </a:xfrm>
            <a:prstGeom prst="rect">
              <a:avLst/>
            </a:prstGeom>
            <a:ln w="12700">
              <a:miter lim="400000"/>
            </a:ln>
          </p:spPr>
          <p:txBody>
            <a:bodyPr lIns="38277" tIns="38277" rIns="38277" bIns="38277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8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75%</a:t>
              </a:r>
            </a:p>
          </p:txBody>
        </p:sp>
        <p:sp>
          <p:nvSpPr>
            <p:cNvPr id="20" name="Shape 1351"/>
            <p:cNvSpPr/>
            <p:nvPr/>
          </p:nvSpPr>
          <p:spPr>
            <a:xfrm>
              <a:off x="16239876" y="6793924"/>
              <a:ext cx="1365535" cy="518903"/>
            </a:xfrm>
            <a:prstGeom prst="rect">
              <a:avLst/>
            </a:prstGeom>
            <a:ln w="12700">
              <a:miter lim="400000"/>
            </a:ln>
          </p:spPr>
          <p:txBody>
            <a:bodyPr lIns="38277" tIns="38277" rIns="38277" bIns="38277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8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35%</a:t>
              </a:r>
            </a:p>
          </p:txBody>
        </p:sp>
        <p:sp>
          <p:nvSpPr>
            <p:cNvPr id="21" name="Shape 1352"/>
            <p:cNvSpPr/>
            <p:nvPr/>
          </p:nvSpPr>
          <p:spPr>
            <a:xfrm>
              <a:off x="18145334" y="4755184"/>
              <a:ext cx="1365534" cy="518904"/>
            </a:xfrm>
            <a:prstGeom prst="rect">
              <a:avLst/>
            </a:prstGeom>
            <a:ln w="12700">
              <a:miter lim="400000"/>
            </a:ln>
          </p:spPr>
          <p:txBody>
            <a:bodyPr lIns="38277" tIns="38277" rIns="38277" bIns="38277" anchor="ctr"/>
            <a:lstStyle>
              <a:lvl1pPr defTabSz="825500">
                <a:lnSpc>
                  <a:spcPct val="120000"/>
                </a:lnSpc>
                <a:defRPr sz="2500" b="1">
                  <a:solidFill>
                    <a:srgbClr val="4F586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28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23" name="组合 2"/>
          <p:cNvGrpSpPr/>
          <p:nvPr/>
        </p:nvGrpSpPr>
        <p:grpSpPr>
          <a:xfrm>
            <a:off x="1208591" y="4661664"/>
            <a:ext cx="9951169" cy="1238340"/>
            <a:chOff x="2539376" y="9622242"/>
            <a:chExt cx="18870365" cy="2353660"/>
          </a:xfrm>
        </p:grpSpPr>
        <p:sp>
          <p:nvSpPr>
            <p:cNvPr id="24" name="Shape 1356"/>
            <p:cNvSpPr/>
            <p:nvPr/>
          </p:nvSpPr>
          <p:spPr>
            <a:xfrm>
              <a:off x="2539376" y="9622242"/>
              <a:ext cx="1187848" cy="1187848"/>
            </a:xfrm>
            <a:prstGeom prst="roundRect">
              <a:avLst>
                <a:gd name="adj" fmla="val 50000"/>
              </a:avLst>
            </a:prstGeom>
            <a:solidFill>
              <a:srgbClr val="4A9CC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Shape 1358"/>
            <p:cNvSpPr/>
            <p:nvPr/>
          </p:nvSpPr>
          <p:spPr>
            <a:xfrm>
              <a:off x="4000271" y="9865178"/>
              <a:ext cx="4699077" cy="637505"/>
            </a:xfrm>
            <a:prstGeom prst="rect">
              <a:avLst/>
            </a:prstGeom>
            <a:ln w="12700">
              <a:miter lim="400000"/>
            </a:ln>
          </p:spPr>
          <p:txBody>
            <a:bodyPr lIns="0" tIns="0" rIns="0" bIns="0">
              <a:spAutoFit/>
            </a:bodyPr>
            <a:lstStyle>
              <a:lvl1pPr algn="l" defTabSz="647700">
                <a:lnSpc>
                  <a:spcPct val="120000"/>
                </a:lnSpc>
                <a:spcBef>
                  <a:spcPts val="1700"/>
                </a:spcBef>
                <a:defRPr sz="2500" b="1">
                  <a:solidFill>
                    <a:srgbClr val="00264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Mail Marketing</a:t>
              </a:r>
            </a:p>
          </p:txBody>
        </p:sp>
        <p:sp>
          <p:nvSpPr>
            <p:cNvPr id="26" name="Shape 1361"/>
            <p:cNvSpPr/>
            <p:nvPr/>
          </p:nvSpPr>
          <p:spPr>
            <a:xfrm>
              <a:off x="9134277" y="9622242"/>
              <a:ext cx="1187848" cy="1187848"/>
            </a:xfrm>
            <a:prstGeom prst="roundRect">
              <a:avLst>
                <a:gd name="adj" fmla="val 50000"/>
              </a:avLst>
            </a:prstGeom>
            <a:solidFill>
              <a:srgbClr val="5A538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Shape 1363"/>
            <p:cNvSpPr/>
            <p:nvPr/>
          </p:nvSpPr>
          <p:spPr>
            <a:xfrm>
              <a:off x="10597504" y="9865178"/>
              <a:ext cx="4699077" cy="637505"/>
            </a:xfrm>
            <a:prstGeom prst="rect">
              <a:avLst/>
            </a:prstGeom>
            <a:ln w="12700">
              <a:miter lim="400000"/>
            </a:ln>
          </p:spPr>
          <p:txBody>
            <a:bodyPr lIns="0" tIns="0" rIns="0" bIns="0">
              <a:spAutoFit/>
            </a:bodyPr>
            <a:lstStyle>
              <a:lvl1pPr algn="l" defTabSz="647700">
                <a:lnSpc>
                  <a:spcPct val="120000"/>
                </a:lnSpc>
                <a:spcBef>
                  <a:spcPts val="1700"/>
                </a:spcBef>
                <a:defRPr sz="2500" b="1">
                  <a:solidFill>
                    <a:srgbClr val="0087B1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Social Marketing</a:t>
              </a:r>
            </a:p>
          </p:txBody>
        </p:sp>
        <p:sp>
          <p:nvSpPr>
            <p:cNvPr id="28" name="Shape 1366"/>
            <p:cNvSpPr/>
            <p:nvPr/>
          </p:nvSpPr>
          <p:spPr>
            <a:xfrm>
              <a:off x="15218464" y="9622242"/>
              <a:ext cx="1187848" cy="1187848"/>
            </a:xfrm>
            <a:prstGeom prst="roundRect">
              <a:avLst>
                <a:gd name="adj" fmla="val 50000"/>
              </a:avLst>
            </a:prstGeom>
            <a:solidFill>
              <a:srgbClr val="4B73A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1368"/>
            <p:cNvSpPr/>
            <p:nvPr/>
          </p:nvSpPr>
          <p:spPr>
            <a:xfrm>
              <a:off x="16679360" y="9865178"/>
              <a:ext cx="4699077" cy="637505"/>
            </a:xfrm>
            <a:prstGeom prst="rect">
              <a:avLst/>
            </a:prstGeom>
            <a:ln w="12700">
              <a:miter lim="400000"/>
            </a:ln>
          </p:spPr>
          <p:txBody>
            <a:bodyPr lIns="0" tIns="0" rIns="0" bIns="0">
              <a:spAutoFit/>
            </a:bodyPr>
            <a:lstStyle>
              <a:lvl1pPr algn="l" defTabSz="647700">
                <a:lnSpc>
                  <a:spcPct val="120000"/>
                </a:lnSpc>
                <a:spcBef>
                  <a:spcPts val="1700"/>
                </a:spcBef>
                <a:defRPr sz="2500" b="1">
                  <a:solidFill>
                    <a:srgbClr val="3ABE9B"/>
                  </a:solidFill>
                  <a:latin typeface="Lato"/>
                  <a:ea typeface="Lato"/>
                  <a:cs typeface="Lato"/>
                  <a:sym typeface="Lato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20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Planning </a:t>
              </a:r>
              <a:r>
                <a:rPr lang="zh-CN" altLang="en-US" sz="20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000626" y="10810090"/>
              <a:ext cx="4789070" cy="11658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0496900" y="10810090"/>
              <a:ext cx="4789070" cy="11658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6620671" y="10810090"/>
              <a:ext cx="4789070" cy="11658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407795" y="669290"/>
            <a:ext cx="3419475" cy="871220"/>
            <a:chOff x="2217" y="1054"/>
            <a:chExt cx="5385" cy="1372"/>
          </a:xfrm>
        </p:grpSpPr>
        <p:sp>
          <p:nvSpPr>
            <p:cNvPr id="43" name="矩形 3"/>
            <p:cNvSpPr>
              <a:spLocks noChangeArrowheads="1"/>
            </p:cNvSpPr>
            <p:nvPr/>
          </p:nvSpPr>
          <p:spPr bwMode="auto">
            <a:xfrm>
              <a:off x="3476" y="1054"/>
              <a:ext cx="4126" cy="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D34656"/>
                  </a:solidFill>
                  <a:cs typeface="微软雅黑" panose="020B0503020204020204" pitchFamily="34" charset="-122"/>
                  <a:sym typeface="+mn-ea"/>
                </a:rPr>
                <a:t>工作完成情况</a:t>
              </a:r>
              <a:endParaRPr lang="zh-CN" altLang="en-US" b="1" dirty="0" smtClean="0">
                <a:solidFill>
                  <a:srgbClr val="D3465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44" name="文本框 37"/>
            <p:cNvSpPr txBox="1"/>
            <p:nvPr/>
          </p:nvSpPr>
          <p:spPr>
            <a:xfrm>
              <a:off x="3476" y="1897"/>
              <a:ext cx="3635" cy="529"/>
            </a:xfrm>
            <a:prstGeom prst="rect">
              <a:avLst/>
            </a:prstGeom>
            <a:noFill/>
          </p:spPr>
          <p:txBody>
            <a:bodyPr wrap="square" lIns="91431" tIns="45716" rIns="91431" bIns="45716" rtlCol="0">
              <a:spAutoFit/>
            </a:bodyPr>
            <a:lstStyle/>
            <a:p>
              <a:r>
                <a:rPr lang="en-US" altLang="zh-CN" sz="1600" dirty="0">
                  <a:solidFill>
                    <a:srgbClr val="D34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Add Your Title</a:t>
              </a:r>
              <a:endParaRPr lang="en-US" altLang="zh-CN" sz="1600" baseline="-3000" dirty="0">
                <a:solidFill>
                  <a:srgbClr val="D34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任意多边形 4"/>
            <p:cNvSpPr/>
            <p:nvPr/>
          </p:nvSpPr>
          <p:spPr>
            <a:xfrm flipH="1">
              <a:off x="2217" y="1366"/>
              <a:ext cx="782" cy="878"/>
            </a:xfrm>
            <a:custGeom>
              <a:avLst/>
              <a:gdLst>
                <a:gd name="connsiteX0" fmla="*/ 0 w 3171687"/>
                <a:gd name="connsiteY0" fmla="*/ 0 h 2069635"/>
                <a:gd name="connsiteX1" fmla="*/ 3171687 w 3171687"/>
                <a:gd name="connsiteY1" fmla="*/ 0 h 2069635"/>
                <a:gd name="connsiteX2" fmla="*/ 3171687 w 3171687"/>
                <a:gd name="connsiteY2" fmla="*/ 2069635 h 2069635"/>
                <a:gd name="connsiteX3" fmla="*/ 0 w 3171687"/>
                <a:gd name="connsiteY3" fmla="*/ 2069635 h 2069635"/>
                <a:gd name="connsiteX4" fmla="*/ 0 w 3171687"/>
                <a:gd name="connsiteY4" fmla="*/ 1810069 h 2069635"/>
                <a:gd name="connsiteX5" fmla="*/ 979903 w 3171687"/>
                <a:gd name="connsiteY5" fmla="*/ 1810069 h 2069635"/>
                <a:gd name="connsiteX6" fmla="*/ 979903 w 3171687"/>
                <a:gd name="connsiteY6" fmla="*/ 259565 h 2069635"/>
                <a:gd name="connsiteX7" fmla="*/ 0 w 3171687"/>
                <a:gd name="connsiteY7" fmla="*/ 259565 h 2069635"/>
                <a:gd name="connsiteX8" fmla="*/ 0 w 3171687"/>
                <a:gd name="connsiteY8" fmla="*/ 0 h 2069635"/>
                <a:gd name="connsiteX0-1" fmla="*/ 0 w 3171687"/>
                <a:gd name="connsiteY0-2" fmla="*/ 0 h 2069635"/>
                <a:gd name="connsiteX1-3" fmla="*/ 3171687 w 3171687"/>
                <a:gd name="connsiteY1-4" fmla="*/ 0 h 2069635"/>
                <a:gd name="connsiteX2-5" fmla="*/ 3171687 w 3171687"/>
                <a:gd name="connsiteY2-6" fmla="*/ 2069635 h 2069635"/>
                <a:gd name="connsiteX3-7" fmla="*/ 0 w 3171687"/>
                <a:gd name="connsiteY3-8" fmla="*/ 2069635 h 2069635"/>
                <a:gd name="connsiteX4-9" fmla="*/ 0 w 3171687"/>
                <a:gd name="connsiteY4-10" fmla="*/ 1810069 h 2069635"/>
                <a:gd name="connsiteX5-11" fmla="*/ 979903 w 3171687"/>
                <a:gd name="connsiteY5-12" fmla="*/ 1810069 h 2069635"/>
                <a:gd name="connsiteX6-13" fmla="*/ 979903 w 3171687"/>
                <a:gd name="connsiteY6-14" fmla="*/ 259565 h 2069635"/>
                <a:gd name="connsiteX7-15" fmla="*/ 0 w 3171687"/>
                <a:gd name="connsiteY7-16" fmla="*/ 259565 h 2069635"/>
                <a:gd name="connsiteX8-17" fmla="*/ 0 w 3171687"/>
                <a:gd name="connsiteY8-18" fmla="*/ 0 h 2069635"/>
                <a:gd name="connsiteX0-19" fmla="*/ 979903 w 3171687"/>
                <a:gd name="connsiteY0-20" fmla="*/ 1810069 h 2069635"/>
                <a:gd name="connsiteX1-21" fmla="*/ 979903 w 3171687"/>
                <a:gd name="connsiteY1-22" fmla="*/ 259565 h 2069635"/>
                <a:gd name="connsiteX2-23" fmla="*/ 0 w 3171687"/>
                <a:gd name="connsiteY2-24" fmla="*/ 259565 h 2069635"/>
                <a:gd name="connsiteX3-25" fmla="*/ 0 w 3171687"/>
                <a:gd name="connsiteY3-26" fmla="*/ 0 h 2069635"/>
                <a:gd name="connsiteX4-27" fmla="*/ 3171687 w 3171687"/>
                <a:gd name="connsiteY4-28" fmla="*/ 0 h 2069635"/>
                <a:gd name="connsiteX5-29" fmla="*/ 3171687 w 3171687"/>
                <a:gd name="connsiteY5-30" fmla="*/ 2069635 h 2069635"/>
                <a:gd name="connsiteX6-31" fmla="*/ 0 w 3171687"/>
                <a:gd name="connsiteY6-32" fmla="*/ 2069635 h 2069635"/>
                <a:gd name="connsiteX7-33" fmla="*/ 0 w 3171687"/>
                <a:gd name="connsiteY7-34" fmla="*/ 1810069 h 2069635"/>
                <a:gd name="connsiteX8-35" fmla="*/ 1071343 w 3171687"/>
                <a:gd name="connsiteY8-36" fmla="*/ 1901509 h 2069635"/>
                <a:gd name="connsiteX0-37" fmla="*/ 979903 w 3171687"/>
                <a:gd name="connsiteY0-38" fmla="*/ 1810069 h 2069635"/>
                <a:gd name="connsiteX1-39" fmla="*/ 979903 w 3171687"/>
                <a:gd name="connsiteY1-40" fmla="*/ 259565 h 2069635"/>
                <a:gd name="connsiteX2-41" fmla="*/ 0 w 3171687"/>
                <a:gd name="connsiteY2-42" fmla="*/ 259565 h 2069635"/>
                <a:gd name="connsiteX3-43" fmla="*/ 0 w 3171687"/>
                <a:gd name="connsiteY3-44" fmla="*/ 0 h 2069635"/>
                <a:gd name="connsiteX4-45" fmla="*/ 3171687 w 3171687"/>
                <a:gd name="connsiteY4-46" fmla="*/ 0 h 2069635"/>
                <a:gd name="connsiteX5-47" fmla="*/ 3171687 w 3171687"/>
                <a:gd name="connsiteY5-48" fmla="*/ 2069635 h 2069635"/>
                <a:gd name="connsiteX6-49" fmla="*/ 0 w 3171687"/>
                <a:gd name="connsiteY6-50" fmla="*/ 2069635 h 2069635"/>
                <a:gd name="connsiteX7-51" fmla="*/ 0 w 3171687"/>
                <a:gd name="connsiteY7-52" fmla="*/ 1810069 h 2069635"/>
                <a:gd name="connsiteX0-53" fmla="*/ 979903 w 3171687"/>
                <a:gd name="connsiteY0-54" fmla="*/ 259565 h 2069635"/>
                <a:gd name="connsiteX1-55" fmla="*/ 0 w 3171687"/>
                <a:gd name="connsiteY1-56" fmla="*/ 259565 h 2069635"/>
                <a:gd name="connsiteX2-57" fmla="*/ 0 w 3171687"/>
                <a:gd name="connsiteY2-58" fmla="*/ 0 h 2069635"/>
                <a:gd name="connsiteX3-59" fmla="*/ 3171687 w 3171687"/>
                <a:gd name="connsiteY3-60" fmla="*/ 0 h 2069635"/>
                <a:gd name="connsiteX4-61" fmla="*/ 3171687 w 3171687"/>
                <a:gd name="connsiteY4-62" fmla="*/ 2069635 h 2069635"/>
                <a:gd name="connsiteX5-63" fmla="*/ 0 w 3171687"/>
                <a:gd name="connsiteY5-64" fmla="*/ 2069635 h 2069635"/>
                <a:gd name="connsiteX6-65" fmla="*/ 0 w 3171687"/>
                <a:gd name="connsiteY6-66" fmla="*/ 1810069 h 2069635"/>
                <a:gd name="connsiteX0-67" fmla="*/ 0 w 3171687"/>
                <a:gd name="connsiteY0-68" fmla="*/ 259565 h 2069635"/>
                <a:gd name="connsiteX1-69" fmla="*/ 0 w 3171687"/>
                <a:gd name="connsiteY1-70" fmla="*/ 0 h 2069635"/>
                <a:gd name="connsiteX2-71" fmla="*/ 3171687 w 3171687"/>
                <a:gd name="connsiteY2-72" fmla="*/ 0 h 2069635"/>
                <a:gd name="connsiteX3-73" fmla="*/ 3171687 w 3171687"/>
                <a:gd name="connsiteY3-74" fmla="*/ 2069635 h 2069635"/>
                <a:gd name="connsiteX4-75" fmla="*/ 0 w 3171687"/>
                <a:gd name="connsiteY4-76" fmla="*/ 2069635 h 2069635"/>
                <a:gd name="connsiteX5-77" fmla="*/ 0 w 3171687"/>
                <a:gd name="connsiteY5-78" fmla="*/ 1810069 h 20696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71687" h="2069635">
                  <a:moveTo>
                    <a:pt x="0" y="259565"/>
                  </a:moveTo>
                  <a:lnTo>
                    <a:pt x="0" y="0"/>
                  </a:lnTo>
                  <a:lnTo>
                    <a:pt x="3171687" y="0"/>
                  </a:lnTo>
                  <a:lnTo>
                    <a:pt x="3171687" y="2069635"/>
                  </a:lnTo>
                  <a:lnTo>
                    <a:pt x="0" y="2069635"/>
                  </a:lnTo>
                  <a:lnTo>
                    <a:pt x="0" y="1810069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5"/>
            <p:cNvSpPr/>
            <p:nvPr/>
          </p:nvSpPr>
          <p:spPr>
            <a:xfrm flipH="1">
              <a:off x="2456" y="1173"/>
              <a:ext cx="782" cy="699"/>
            </a:xfrm>
            <a:custGeom>
              <a:avLst/>
              <a:gdLst>
                <a:gd name="connsiteX0" fmla="*/ 0 w 2253807"/>
                <a:gd name="connsiteY0" fmla="*/ 0 h 1262130"/>
                <a:gd name="connsiteX1" fmla="*/ 2253807 w 2253807"/>
                <a:gd name="connsiteY1" fmla="*/ 0 h 1262130"/>
                <a:gd name="connsiteX2" fmla="*/ 2253807 w 2253807"/>
                <a:gd name="connsiteY2" fmla="*/ 1262130 h 1262130"/>
                <a:gd name="connsiteX3" fmla="*/ 1013277 w 2253807"/>
                <a:gd name="connsiteY3" fmla="*/ 1262130 h 1262130"/>
                <a:gd name="connsiteX4" fmla="*/ 1013277 w 2253807"/>
                <a:gd name="connsiteY4" fmla="*/ 700070 h 1262130"/>
                <a:gd name="connsiteX5" fmla="*/ 0 w 2253807"/>
                <a:gd name="connsiteY5" fmla="*/ 700070 h 1262130"/>
                <a:gd name="connsiteX6" fmla="*/ 0 w 2253807"/>
                <a:gd name="connsiteY6" fmla="*/ 0 h 1262130"/>
                <a:gd name="connsiteX0-1" fmla="*/ 1013277 w 2253807"/>
                <a:gd name="connsiteY0-2" fmla="*/ 700070 h 1262130"/>
                <a:gd name="connsiteX1-3" fmla="*/ 0 w 2253807"/>
                <a:gd name="connsiteY1-4" fmla="*/ 700070 h 1262130"/>
                <a:gd name="connsiteX2-5" fmla="*/ 0 w 2253807"/>
                <a:gd name="connsiteY2-6" fmla="*/ 0 h 1262130"/>
                <a:gd name="connsiteX3-7" fmla="*/ 2253807 w 2253807"/>
                <a:gd name="connsiteY3-8" fmla="*/ 0 h 1262130"/>
                <a:gd name="connsiteX4-9" fmla="*/ 2253807 w 2253807"/>
                <a:gd name="connsiteY4-10" fmla="*/ 1262130 h 1262130"/>
                <a:gd name="connsiteX5-11" fmla="*/ 1013277 w 2253807"/>
                <a:gd name="connsiteY5-12" fmla="*/ 1262130 h 1262130"/>
                <a:gd name="connsiteX6-13" fmla="*/ 1104717 w 2253807"/>
                <a:gd name="connsiteY6-14" fmla="*/ 791510 h 1262130"/>
                <a:gd name="connsiteX0-15" fmla="*/ 1013277 w 2253807"/>
                <a:gd name="connsiteY0-16" fmla="*/ 700070 h 1262130"/>
                <a:gd name="connsiteX1-17" fmla="*/ 0 w 2253807"/>
                <a:gd name="connsiteY1-18" fmla="*/ 700070 h 1262130"/>
                <a:gd name="connsiteX2-19" fmla="*/ 0 w 2253807"/>
                <a:gd name="connsiteY2-20" fmla="*/ 0 h 1262130"/>
                <a:gd name="connsiteX3-21" fmla="*/ 2253807 w 2253807"/>
                <a:gd name="connsiteY3-22" fmla="*/ 0 h 1262130"/>
                <a:gd name="connsiteX4-23" fmla="*/ 2253807 w 2253807"/>
                <a:gd name="connsiteY4-24" fmla="*/ 1262130 h 1262130"/>
                <a:gd name="connsiteX5-25" fmla="*/ 1013277 w 2253807"/>
                <a:gd name="connsiteY5-26" fmla="*/ 1262130 h 1262130"/>
                <a:gd name="connsiteX0-27" fmla="*/ 0 w 2253807"/>
                <a:gd name="connsiteY0-28" fmla="*/ 700070 h 1262130"/>
                <a:gd name="connsiteX1-29" fmla="*/ 0 w 2253807"/>
                <a:gd name="connsiteY1-30" fmla="*/ 0 h 1262130"/>
                <a:gd name="connsiteX2-31" fmla="*/ 2253807 w 2253807"/>
                <a:gd name="connsiteY2-32" fmla="*/ 0 h 1262130"/>
                <a:gd name="connsiteX3-33" fmla="*/ 2253807 w 2253807"/>
                <a:gd name="connsiteY3-34" fmla="*/ 1262130 h 1262130"/>
                <a:gd name="connsiteX4-35" fmla="*/ 1013277 w 2253807"/>
                <a:gd name="connsiteY4-36" fmla="*/ 1262130 h 12621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53807" h="1262130">
                  <a:moveTo>
                    <a:pt x="0" y="700070"/>
                  </a:moveTo>
                  <a:lnTo>
                    <a:pt x="0" y="0"/>
                  </a:lnTo>
                  <a:lnTo>
                    <a:pt x="2253807" y="0"/>
                  </a:lnTo>
                  <a:lnTo>
                    <a:pt x="2253807" y="1262130"/>
                  </a:lnTo>
                  <a:lnTo>
                    <a:pt x="1013277" y="1262130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57011" y="3806864"/>
            <a:ext cx="3877985" cy="830997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D34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工作不足之处</a:t>
            </a: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3625516" y="4743323"/>
            <a:ext cx="4940968" cy="68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D34656"/>
                </a:solidFill>
                <a:sym typeface="微软雅黑" panose="020B0503020204020204" pitchFamily="34" charset="-122"/>
              </a:rPr>
              <a:t>请点击录入本章节的概括性描述文字或者复制粘贴，请添加说明文字，图像描述及总结。</a:t>
            </a:r>
          </a:p>
        </p:txBody>
      </p:sp>
      <p:grpSp>
        <p:nvGrpSpPr>
          <p:cNvPr id="4" name="组合 7"/>
          <p:cNvGrpSpPr/>
          <p:nvPr/>
        </p:nvGrpSpPr>
        <p:grpSpPr>
          <a:xfrm>
            <a:off x="5023040" y="1777776"/>
            <a:ext cx="2498670" cy="1619678"/>
            <a:chOff x="2757770" y="2569891"/>
            <a:chExt cx="2498670" cy="1619678"/>
          </a:xfrm>
        </p:grpSpPr>
        <p:sp>
          <p:nvSpPr>
            <p:cNvPr id="5" name="TextBox 59"/>
            <p:cNvSpPr txBox="1">
              <a:spLocks noChangeArrowheads="1"/>
            </p:cNvSpPr>
            <p:nvPr/>
          </p:nvSpPr>
          <p:spPr bwMode="auto">
            <a:xfrm flipH="1">
              <a:off x="3115977" y="2569891"/>
              <a:ext cx="1782258" cy="14452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>
                <a:defRPr/>
              </a:pPr>
              <a:endParaRPr lang="en-US" altLang="ko-KR" sz="8800" kern="0" dirty="0">
                <a:solidFill>
                  <a:srgbClr val="41CB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87950" y="3646240"/>
              <a:ext cx="2468490" cy="32768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9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CBC6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757770" y="3801706"/>
              <a:ext cx="2498670" cy="387863"/>
            </a:xfrm>
            <a:prstGeom prst="rect">
              <a:avLst/>
            </a:prstGeom>
            <a:solidFill>
              <a:srgbClr val="EBEC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CBC6"/>
                </a:solidFill>
              </a:endParaRPr>
            </a:p>
          </p:txBody>
        </p:sp>
      </p:grpSp>
      <p:sp>
        <p:nvSpPr>
          <p:cNvPr id="8" name="任意多边形 38"/>
          <p:cNvSpPr/>
          <p:nvPr/>
        </p:nvSpPr>
        <p:spPr>
          <a:xfrm>
            <a:off x="5318387" y="1331543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-1" fmla="*/ 1054278 w 1845118"/>
              <a:gd name="connsiteY0-2" fmla="*/ 539460 h 1113172"/>
              <a:gd name="connsiteX1-3" fmla="*/ 0 w 1845118"/>
              <a:gd name="connsiteY1-4" fmla="*/ 539460 h 1113172"/>
              <a:gd name="connsiteX2-5" fmla="*/ 0 w 1845118"/>
              <a:gd name="connsiteY2-6" fmla="*/ 0 h 1113172"/>
              <a:gd name="connsiteX3-7" fmla="*/ 1845118 w 1845118"/>
              <a:gd name="connsiteY3-8" fmla="*/ 0 h 1113172"/>
              <a:gd name="connsiteX4-9" fmla="*/ 1845118 w 1845118"/>
              <a:gd name="connsiteY4-10" fmla="*/ 1113172 h 1113172"/>
              <a:gd name="connsiteX5-11" fmla="*/ 1054278 w 1845118"/>
              <a:gd name="connsiteY5-12" fmla="*/ 1113172 h 1113172"/>
              <a:gd name="connsiteX6" fmla="*/ 1145718 w 1845118"/>
              <a:gd name="connsiteY6" fmla="*/ 630900 h 1113172"/>
              <a:gd name="connsiteX0-13" fmla="*/ 1054278 w 1845118"/>
              <a:gd name="connsiteY0-14" fmla="*/ 539460 h 1113172"/>
              <a:gd name="connsiteX1-15" fmla="*/ 0 w 1845118"/>
              <a:gd name="connsiteY1-16" fmla="*/ 539460 h 1113172"/>
              <a:gd name="connsiteX2-17" fmla="*/ 0 w 1845118"/>
              <a:gd name="connsiteY2-18" fmla="*/ 0 h 1113172"/>
              <a:gd name="connsiteX3-19" fmla="*/ 1845118 w 1845118"/>
              <a:gd name="connsiteY3-20" fmla="*/ 0 h 1113172"/>
              <a:gd name="connsiteX4-21" fmla="*/ 1845118 w 1845118"/>
              <a:gd name="connsiteY4-22" fmla="*/ 1113172 h 1113172"/>
              <a:gd name="connsiteX5-23" fmla="*/ 1054278 w 1845118"/>
              <a:gd name="connsiteY5-24" fmla="*/ 1113172 h 1113172"/>
              <a:gd name="connsiteX0-25" fmla="*/ 0 w 1845118"/>
              <a:gd name="connsiteY0-26" fmla="*/ 539460 h 1113172"/>
              <a:gd name="connsiteX1-27" fmla="*/ 0 w 1845118"/>
              <a:gd name="connsiteY1-28" fmla="*/ 0 h 1113172"/>
              <a:gd name="connsiteX2-29" fmla="*/ 1845118 w 1845118"/>
              <a:gd name="connsiteY2-30" fmla="*/ 0 h 1113172"/>
              <a:gd name="connsiteX3-31" fmla="*/ 1845118 w 1845118"/>
              <a:gd name="connsiteY3-32" fmla="*/ 1113172 h 1113172"/>
              <a:gd name="connsiteX4-33" fmla="*/ 1054278 w 1845118"/>
              <a:gd name="connsiteY4-34" fmla="*/ 1113172 h 1113172"/>
              <a:gd name="connsiteX0-35" fmla="*/ 0 w 1845118"/>
              <a:gd name="connsiteY0-36" fmla="*/ 539460 h 1113172"/>
              <a:gd name="connsiteX1-37" fmla="*/ 0 w 1845118"/>
              <a:gd name="connsiteY1-38" fmla="*/ 0 h 1113172"/>
              <a:gd name="connsiteX2-39" fmla="*/ 1845118 w 1845118"/>
              <a:gd name="connsiteY2-40" fmla="*/ 0 h 1113172"/>
              <a:gd name="connsiteX3-41" fmla="*/ 1845118 w 1845118"/>
              <a:gd name="connsiteY3-42" fmla="*/ 1113172 h 11131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41CBC6"/>
              </a:solidFill>
            </a:endParaRPr>
          </a:p>
        </p:txBody>
      </p:sp>
      <p:sp>
        <p:nvSpPr>
          <p:cNvPr id="9" name="任意多边形 36"/>
          <p:cNvSpPr/>
          <p:nvPr/>
        </p:nvSpPr>
        <p:spPr>
          <a:xfrm>
            <a:off x="5023040" y="1639722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-1" fmla="*/ 618105 w 2362498"/>
              <a:gd name="connsiteY0-2" fmla="*/ 1612423 h 1827878"/>
              <a:gd name="connsiteX1-3" fmla="*/ 2362498 w 2362498"/>
              <a:gd name="connsiteY1-4" fmla="*/ 1612423 h 1827878"/>
              <a:gd name="connsiteX2-5" fmla="*/ 2362498 w 2362498"/>
              <a:gd name="connsiteY2-6" fmla="*/ 1827878 h 1827878"/>
              <a:gd name="connsiteX3-7" fmla="*/ 839514 w 2362498"/>
              <a:gd name="connsiteY3-8" fmla="*/ 1827878 h 1827878"/>
              <a:gd name="connsiteX4-9" fmla="*/ 433218 w 2362498"/>
              <a:gd name="connsiteY4-10" fmla="*/ 1827878 h 1827878"/>
              <a:gd name="connsiteX5-11" fmla="*/ 433218 w 2362498"/>
              <a:gd name="connsiteY5-12" fmla="*/ 1826314 h 1827878"/>
              <a:gd name="connsiteX6-13" fmla="*/ 0 w 2362498"/>
              <a:gd name="connsiteY6-14" fmla="*/ 1826314 h 1827878"/>
              <a:gd name="connsiteX7-15" fmla="*/ 0 w 2362498"/>
              <a:gd name="connsiteY7-16" fmla="*/ 0 h 1827878"/>
              <a:gd name="connsiteX8-17" fmla="*/ 618105 w 2362498"/>
              <a:gd name="connsiteY8-18" fmla="*/ 0 h 1827878"/>
              <a:gd name="connsiteX9" fmla="*/ 709545 w 2362498"/>
              <a:gd name="connsiteY9" fmla="*/ 1703863 h 1827878"/>
              <a:gd name="connsiteX0-19" fmla="*/ 618105 w 2362498"/>
              <a:gd name="connsiteY0-20" fmla="*/ 1612423 h 1827878"/>
              <a:gd name="connsiteX1-21" fmla="*/ 2362498 w 2362498"/>
              <a:gd name="connsiteY1-22" fmla="*/ 1612423 h 1827878"/>
              <a:gd name="connsiteX2-23" fmla="*/ 2362498 w 2362498"/>
              <a:gd name="connsiteY2-24" fmla="*/ 1827878 h 1827878"/>
              <a:gd name="connsiteX3-25" fmla="*/ 839514 w 2362498"/>
              <a:gd name="connsiteY3-26" fmla="*/ 1827878 h 1827878"/>
              <a:gd name="connsiteX4-27" fmla="*/ 433218 w 2362498"/>
              <a:gd name="connsiteY4-28" fmla="*/ 1827878 h 1827878"/>
              <a:gd name="connsiteX5-29" fmla="*/ 433218 w 2362498"/>
              <a:gd name="connsiteY5-30" fmla="*/ 1826314 h 1827878"/>
              <a:gd name="connsiteX6-31" fmla="*/ 0 w 2362498"/>
              <a:gd name="connsiteY6-32" fmla="*/ 1826314 h 1827878"/>
              <a:gd name="connsiteX7-33" fmla="*/ 0 w 2362498"/>
              <a:gd name="connsiteY7-34" fmla="*/ 0 h 1827878"/>
              <a:gd name="connsiteX8-35" fmla="*/ 618105 w 2362498"/>
              <a:gd name="connsiteY8-36" fmla="*/ 0 h 1827878"/>
              <a:gd name="connsiteX0-37" fmla="*/ 2362498 w 2362498"/>
              <a:gd name="connsiteY0-38" fmla="*/ 1612423 h 1827878"/>
              <a:gd name="connsiteX1-39" fmla="*/ 2362498 w 2362498"/>
              <a:gd name="connsiteY1-40" fmla="*/ 1827878 h 1827878"/>
              <a:gd name="connsiteX2-41" fmla="*/ 839514 w 2362498"/>
              <a:gd name="connsiteY2-42" fmla="*/ 1827878 h 1827878"/>
              <a:gd name="connsiteX3-43" fmla="*/ 433218 w 2362498"/>
              <a:gd name="connsiteY3-44" fmla="*/ 1827878 h 1827878"/>
              <a:gd name="connsiteX4-45" fmla="*/ 433218 w 2362498"/>
              <a:gd name="connsiteY4-46" fmla="*/ 1826314 h 1827878"/>
              <a:gd name="connsiteX5-47" fmla="*/ 0 w 2362498"/>
              <a:gd name="connsiteY5-48" fmla="*/ 1826314 h 1827878"/>
              <a:gd name="connsiteX6-49" fmla="*/ 0 w 2362498"/>
              <a:gd name="connsiteY6-50" fmla="*/ 0 h 1827878"/>
              <a:gd name="connsiteX7-51" fmla="*/ 618105 w 2362498"/>
              <a:gd name="connsiteY7-52" fmla="*/ 0 h 1827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9600" b="1" kern="0" dirty="0" smtClean="0">
                <a:solidFill>
                  <a:srgbClr val="D34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03</a:t>
            </a:r>
          </a:p>
          <a:p>
            <a:pPr algn="ctr"/>
            <a:endParaRPr lang="en-US" altLang="ko-KR" kern="0" dirty="0">
              <a:solidFill>
                <a:srgbClr val="41CB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7795" y="2287270"/>
            <a:ext cx="4827905" cy="2752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grpSp>
        <p:nvGrpSpPr>
          <p:cNvPr id="3" name="组合 13"/>
          <p:cNvGrpSpPr/>
          <p:nvPr/>
        </p:nvGrpSpPr>
        <p:grpSpPr bwMode="auto">
          <a:xfrm>
            <a:off x="6553899" y="1230058"/>
            <a:ext cx="3879179" cy="462086"/>
            <a:chOff x="0" y="0"/>
            <a:chExt cx="3240360" cy="328796"/>
          </a:xfrm>
          <a:solidFill>
            <a:srgbClr val="B6302E"/>
          </a:solidFill>
        </p:grpSpPr>
        <p:sp>
          <p:nvSpPr>
            <p:cNvPr id="4" name="矩形 14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C9D6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/>
              <a:endParaRPr lang="zh-CN" altLang="zh-CN" sz="2530" noProof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597721" cy="3197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/>
              <a:r>
                <a:rPr lang="en-US" altLang="zh-CN" sz="2320" b="1" noProof="1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1    </a:t>
              </a:r>
              <a:r>
                <a:rPr lang="zh-CN" altLang="en-US" sz="2320" b="1" noProof="1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</a:p>
          </p:txBody>
        </p:sp>
      </p:grpSp>
      <p:sp>
        <p:nvSpPr>
          <p:cNvPr id="6" name="矩形 17"/>
          <p:cNvSpPr/>
          <p:nvPr/>
        </p:nvSpPr>
        <p:spPr>
          <a:xfrm>
            <a:off x="6507717" y="1766033"/>
            <a:ext cx="4090130" cy="86908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475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在此录入上述图表的综合分析说明，在此录入上述图表的综合分析说明，在此录入上述图表的综合分析说明。</a:t>
            </a:r>
          </a:p>
        </p:txBody>
      </p:sp>
      <p:grpSp>
        <p:nvGrpSpPr>
          <p:cNvPr id="7" name="组合 18"/>
          <p:cNvGrpSpPr/>
          <p:nvPr/>
        </p:nvGrpSpPr>
        <p:grpSpPr bwMode="auto">
          <a:xfrm>
            <a:off x="6553899" y="2984645"/>
            <a:ext cx="3879179" cy="462086"/>
            <a:chOff x="0" y="0"/>
            <a:chExt cx="3240360" cy="32879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矩形 19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C0B5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/>
              <a:endParaRPr lang="zh-CN" altLang="zh-CN" sz="2530" noProof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597721" cy="3197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/>
              <a:r>
                <a:rPr lang="en-US" altLang="zh-CN" sz="2320" b="1" noProof="1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2    </a:t>
              </a:r>
              <a:r>
                <a:rPr lang="zh-CN" altLang="en-US" sz="2320" b="1" noProof="1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</a:p>
          </p:txBody>
        </p:sp>
      </p:grpSp>
      <p:sp>
        <p:nvSpPr>
          <p:cNvPr id="10" name="矩形 21"/>
          <p:cNvSpPr/>
          <p:nvPr/>
        </p:nvSpPr>
        <p:spPr>
          <a:xfrm>
            <a:off x="6507717" y="3520621"/>
            <a:ext cx="4090130" cy="61016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475" dirty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在此录入上述图表的综合分析说明，在此录入上述图表的综合分析说明。</a:t>
            </a:r>
          </a:p>
        </p:txBody>
      </p:sp>
      <p:grpSp>
        <p:nvGrpSpPr>
          <p:cNvPr id="11" name="组合 22"/>
          <p:cNvGrpSpPr/>
          <p:nvPr/>
        </p:nvGrpSpPr>
        <p:grpSpPr bwMode="auto">
          <a:xfrm>
            <a:off x="6553899" y="4462985"/>
            <a:ext cx="3879179" cy="462086"/>
            <a:chOff x="0" y="0"/>
            <a:chExt cx="3240360" cy="328796"/>
          </a:xfrm>
          <a:solidFill>
            <a:schemeClr val="bg1">
              <a:lumMod val="50000"/>
            </a:schemeClr>
          </a:solidFill>
        </p:grpSpPr>
        <p:sp>
          <p:nvSpPr>
            <p:cNvPr id="12" name="矩形 23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C4D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/>
              <a:endParaRPr lang="zh-CN" altLang="zh-CN" sz="2530" noProof="1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597721" cy="3197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/>
              <a:r>
                <a:rPr lang="en-US" altLang="zh-CN" sz="2320" b="1" noProof="1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3    </a:t>
              </a:r>
              <a:r>
                <a:rPr lang="zh-CN" altLang="en-US" sz="2320" b="1" noProof="1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</a:p>
          </p:txBody>
        </p:sp>
      </p:grpSp>
      <p:sp>
        <p:nvSpPr>
          <p:cNvPr id="14" name="矩形 25"/>
          <p:cNvSpPr/>
          <p:nvPr/>
        </p:nvSpPr>
        <p:spPr>
          <a:xfrm>
            <a:off x="6507717" y="4998960"/>
            <a:ext cx="4090130" cy="86908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475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在此录入上述图表的综合分析说明，在此录入上述图表的综合分析说明，在此录入上述图表的综合分析说明。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1407795" y="669290"/>
            <a:ext cx="3419475" cy="871220"/>
            <a:chOff x="2217" y="1054"/>
            <a:chExt cx="5385" cy="1372"/>
          </a:xfrm>
        </p:grpSpPr>
        <p:sp>
          <p:nvSpPr>
            <p:cNvPr id="43" name="矩形 3"/>
            <p:cNvSpPr>
              <a:spLocks noChangeArrowheads="1"/>
            </p:cNvSpPr>
            <p:nvPr/>
          </p:nvSpPr>
          <p:spPr bwMode="auto">
            <a:xfrm>
              <a:off x="3476" y="1054"/>
              <a:ext cx="4126" cy="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D34656"/>
                  </a:solidFill>
                  <a:cs typeface="Arial" panose="020B0604020202020204" pitchFamily="34" charset="0"/>
                  <a:sym typeface="Impact" panose="020B0806030902050204" pitchFamily="34" charset="0"/>
                </a:rPr>
                <a:t>工作不足之处</a:t>
              </a:r>
            </a:p>
          </p:txBody>
        </p:sp>
        <p:sp>
          <p:nvSpPr>
            <p:cNvPr id="44" name="文本框 37"/>
            <p:cNvSpPr txBox="1"/>
            <p:nvPr/>
          </p:nvSpPr>
          <p:spPr>
            <a:xfrm>
              <a:off x="3476" y="1897"/>
              <a:ext cx="3635" cy="529"/>
            </a:xfrm>
            <a:prstGeom prst="rect">
              <a:avLst/>
            </a:prstGeom>
            <a:noFill/>
          </p:spPr>
          <p:txBody>
            <a:bodyPr wrap="square" lIns="91431" tIns="45716" rIns="91431" bIns="45716" rtlCol="0">
              <a:spAutoFit/>
            </a:bodyPr>
            <a:lstStyle/>
            <a:p>
              <a:r>
                <a:rPr lang="en-US" altLang="zh-CN" sz="1600" dirty="0">
                  <a:solidFill>
                    <a:srgbClr val="D34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Add Your Title</a:t>
              </a:r>
              <a:endParaRPr lang="en-US" altLang="zh-CN" sz="1600" baseline="-3000" dirty="0">
                <a:solidFill>
                  <a:srgbClr val="D34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任意多边形 4"/>
            <p:cNvSpPr/>
            <p:nvPr/>
          </p:nvSpPr>
          <p:spPr>
            <a:xfrm flipH="1">
              <a:off x="2217" y="1366"/>
              <a:ext cx="782" cy="878"/>
            </a:xfrm>
            <a:custGeom>
              <a:avLst/>
              <a:gdLst>
                <a:gd name="connsiteX0" fmla="*/ 0 w 3171687"/>
                <a:gd name="connsiteY0" fmla="*/ 0 h 2069635"/>
                <a:gd name="connsiteX1" fmla="*/ 3171687 w 3171687"/>
                <a:gd name="connsiteY1" fmla="*/ 0 h 2069635"/>
                <a:gd name="connsiteX2" fmla="*/ 3171687 w 3171687"/>
                <a:gd name="connsiteY2" fmla="*/ 2069635 h 2069635"/>
                <a:gd name="connsiteX3" fmla="*/ 0 w 3171687"/>
                <a:gd name="connsiteY3" fmla="*/ 2069635 h 2069635"/>
                <a:gd name="connsiteX4" fmla="*/ 0 w 3171687"/>
                <a:gd name="connsiteY4" fmla="*/ 1810069 h 2069635"/>
                <a:gd name="connsiteX5" fmla="*/ 979903 w 3171687"/>
                <a:gd name="connsiteY5" fmla="*/ 1810069 h 2069635"/>
                <a:gd name="connsiteX6" fmla="*/ 979903 w 3171687"/>
                <a:gd name="connsiteY6" fmla="*/ 259565 h 2069635"/>
                <a:gd name="connsiteX7" fmla="*/ 0 w 3171687"/>
                <a:gd name="connsiteY7" fmla="*/ 259565 h 2069635"/>
                <a:gd name="connsiteX8" fmla="*/ 0 w 3171687"/>
                <a:gd name="connsiteY8" fmla="*/ 0 h 2069635"/>
                <a:gd name="connsiteX0-1" fmla="*/ 0 w 3171687"/>
                <a:gd name="connsiteY0-2" fmla="*/ 0 h 2069635"/>
                <a:gd name="connsiteX1-3" fmla="*/ 3171687 w 3171687"/>
                <a:gd name="connsiteY1-4" fmla="*/ 0 h 2069635"/>
                <a:gd name="connsiteX2-5" fmla="*/ 3171687 w 3171687"/>
                <a:gd name="connsiteY2-6" fmla="*/ 2069635 h 2069635"/>
                <a:gd name="connsiteX3-7" fmla="*/ 0 w 3171687"/>
                <a:gd name="connsiteY3-8" fmla="*/ 2069635 h 2069635"/>
                <a:gd name="connsiteX4-9" fmla="*/ 0 w 3171687"/>
                <a:gd name="connsiteY4-10" fmla="*/ 1810069 h 2069635"/>
                <a:gd name="connsiteX5-11" fmla="*/ 979903 w 3171687"/>
                <a:gd name="connsiteY5-12" fmla="*/ 1810069 h 2069635"/>
                <a:gd name="connsiteX6-13" fmla="*/ 979903 w 3171687"/>
                <a:gd name="connsiteY6-14" fmla="*/ 259565 h 2069635"/>
                <a:gd name="connsiteX7-15" fmla="*/ 0 w 3171687"/>
                <a:gd name="connsiteY7-16" fmla="*/ 259565 h 2069635"/>
                <a:gd name="connsiteX8-17" fmla="*/ 0 w 3171687"/>
                <a:gd name="connsiteY8-18" fmla="*/ 0 h 2069635"/>
                <a:gd name="connsiteX0-19" fmla="*/ 979903 w 3171687"/>
                <a:gd name="connsiteY0-20" fmla="*/ 1810069 h 2069635"/>
                <a:gd name="connsiteX1-21" fmla="*/ 979903 w 3171687"/>
                <a:gd name="connsiteY1-22" fmla="*/ 259565 h 2069635"/>
                <a:gd name="connsiteX2-23" fmla="*/ 0 w 3171687"/>
                <a:gd name="connsiteY2-24" fmla="*/ 259565 h 2069635"/>
                <a:gd name="connsiteX3-25" fmla="*/ 0 w 3171687"/>
                <a:gd name="connsiteY3-26" fmla="*/ 0 h 2069635"/>
                <a:gd name="connsiteX4-27" fmla="*/ 3171687 w 3171687"/>
                <a:gd name="connsiteY4-28" fmla="*/ 0 h 2069635"/>
                <a:gd name="connsiteX5-29" fmla="*/ 3171687 w 3171687"/>
                <a:gd name="connsiteY5-30" fmla="*/ 2069635 h 2069635"/>
                <a:gd name="connsiteX6-31" fmla="*/ 0 w 3171687"/>
                <a:gd name="connsiteY6-32" fmla="*/ 2069635 h 2069635"/>
                <a:gd name="connsiteX7-33" fmla="*/ 0 w 3171687"/>
                <a:gd name="connsiteY7-34" fmla="*/ 1810069 h 2069635"/>
                <a:gd name="connsiteX8-35" fmla="*/ 1071343 w 3171687"/>
                <a:gd name="connsiteY8-36" fmla="*/ 1901509 h 2069635"/>
                <a:gd name="connsiteX0-37" fmla="*/ 979903 w 3171687"/>
                <a:gd name="connsiteY0-38" fmla="*/ 1810069 h 2069635"/>
                <a:gd name="connsiteX1-39" fmla="*/ 979903 w 3171687"/>
                <a:gd name="connsiteY1-40" fmla="*/ 259565 h 2069635"/>
                <a:gd name="connsiteX2-41" fmla="*/ 0 w 3171687"/>
                <a:gd name="connsiteY2-42" fmla="*/ 259565 h 2069635"/>
                <a:gd name="connsiteX3-43" fmla="*/ 0 w 3171687"/>
                <a:gd name="connsiteY3-44" fmla="*/ 0 h 2069635"/>
                <a:gd name="connsiteX4-45" fmla="*/ 3171687 w 3171687"/>
                <a:gd name="connsiteY4-46" fmla="*/ 0 h 2069635"/>
                <a:gd name="connsiteX5-47" fmla="*/ 3171687 w 3171687"/>
                <a:gd name="connsiteY5-48" fmla="*/ 2069635 h 2069635"/>
                <a:gd name="connsiteX6-49" fmla="*/ 0 w 3171687"/>
                <a:gd name="connsiteY6-50" fmla="*/ 2069635 h 2069635"/>
                <a:gd name="connsiteX7-51" fmla="*/ 0 w 3171687"/>
                <a:gd name="connsiteY7-52" fmla="*/ 1810069 h 2069635"/>
                <a:gd name="connsiteX0-53" fmla="*/ 979903 w 3171687"/>
                <a:gd name="connsiteY0-54" fmla="*/ 259565 h 2069635"/>
                <a:gd name="connsiteX1-55" fmla="*/ 0 w 3171687"/>
                <a:gd name="connsiteY1-56" fmla="*/ 259565 h 2069635"/>
                <a:gd name="connsiteX2-57" fmla="*/ 0 w 3171687"/>
                <a:gd name="connsiteY2-58" fmla="*/ 0 h 2069635"/>
                <a:gd name="connsiteX3-59" fmla="*/ 3171687 w 3171687"/>
                <a:gd name="connsiteY3-60" fmla="*/ 0 h 2069635"/>
                <a:gd name="connsiteX4-61" fmla="*/ 3171687 w 3171687"/>
                <a:gd name="connsiteY4-62" fmla="*/ 2069635 h 2069635"/>
                <a:gd name="connsiteX5-63" fmla="*/ 0 w 3171687"/>
                <a:gd name="connsiteY5-64" fmla="*/ 2069635 h 2069635"/>
                <a:gd name="connsiteX6-65" fmla="*/ 0 w 3171687"/>
                <a:gd name="connsiteY6-66" fmla="*/ 1810069 h 2069635"/>
                <a:gd name="connsiteX0-67" fmla="*/ 0 w 3171687"/>
                <a:gd name="connsiteY0-68" fmla="*/ 259565 h 2069635"/>
                <a:gd name="connsiteX1-69" fmla="*/ 0 w 3171687"/>
                <a:gd name="connsiteY1-70" fmla="*/ 0 h 2069635"/>
                <a:gd name="connsiteX2-71" fmla="*/ 3171687 w 3171687"/>
                <a:gd name="connsiteY2-72" fmla="*/ 0 h 2069635"/>
                <a:gd name="connsiteX3-73" fmla="*/ 3171687 w 3171687"/>
                <a:gd name="connsiteY3-74" fmla="*/ 2069635 h 2069635"/>
                <a:gd name="connsiteX4-75" fmla="*/ 0 w 3171687"/>
                <a:gd name="connsiteY4-76" fmla="*/ 2069635 h 2069635"/>
                <a:gd name="connsiteX5-77" fmla="*/ 0 w 3171687"/>
                <a:gd name="connsiteY5-78" fmla="*/ 1810069 h 20696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71687" h="2069635">
                  <a:moveTo>
                    <a:pt x="0" y="259565"/>
                  </a:moveTo>
                  <a:lnTo>
                    <a:pt x="0" y="0"/>
                  </a:lnTo>
                  <a:lnTo>
                    <a:pt x="3171687" y="0"/>
                  </a:lnTo>
                  <a:lnTo>
                    <a:pt x="3171687" y="2069635"/>
                  </a:lnTo>
                  <a:lnTo>
                    <a:pt x="0" y="2069635"/>
                  </a:lnTo>
                  <a:lnTo>
                    <a:pt x="0" y="1810069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5"/>
            <p:cNvSpPr/>
            <p:nvPr/>
          </p:nvSpPr>
          <p:spPr>
            <a:xfrm flipH="1">
              <a:off x="2456" y="1173"/>
              <a:ext cx="782" cy="699"/>
            </a:xfrm>
            <a:custGeom>
              <a:avLst/>
              <a:gdLst>
                <a:gd name="connsiteX0" fmla="*/ 0 w 2253807"/>
                <a:gd name="connsiteY0" fmla="*/ 0 h 1262130"/>
                <a:gd name="connsiteX1" fmla="*/ 2253807 w 2253807"/>
                <a:gd name="connsiteY1" fmla="*/ 0 h 1262130"/>
                <a:gd name="connsiteX2" fmla="*/ 2253807 w 2253807"/>
                <a:gd name="connsiteY2" fmla="*/ 1262130 h 1262130"/>
                <a:gd name="connsiteX3" fmla="*/ 1013277 w 2253807"/>
                <a:gd name="connsiteY3" fmla="*/ 1262130 h 1262130"/>
                <a:gd name="connsiteX4" fmla="*/ 1013277 w 2253807"/>
                <a:gd name="connsiteY4" fmla="*/ 700070 h 1262130"/>
                <a:gd name="connsiteX5" fmla="*/ 0 w 2253807"/>
                <a:gd name="connsiteY5" fmla="*/ 700070 h 1262130"/>
                <a:gd name="connsiteX6" fmla="*/ 0 w 2253807"/>
                <a:gd name="connsiteY6" fmla="*/ 0 h 1262130"/>
                <a:gd name="connsiteX0-1" fmla="*/ 1013277 w 2253807"/>
                <a:gd name="connsiteY0-2" fmla="*/ 700070 h 1262130"/>
                <a:gd name="connsiteX1-3" fmla="*/ 0 w 2253807"/>
                <a:gd name="connsiteY1-4" fmla="*/ 700070 h 1262130"/>
                <a:gd name="connsiteX2-5" fmla="*/ 0 w 2253807"/>
                <a:gd name="connsiteY2-6" fmla="*/ 0 h 1262130"/>
                <a:gd name="connsiteX3-7" fmla="*/ 2253807 w 2253807"/>
                <a:gd name="connsiteY3-8" fmla="*/ 0 h 1262130"/>
                <a:gd name="connsiteX4-9" fmla="*/ 2253807 w 2253807"/>
                <a:gd name="connsiteY4-10" fmla="*/ 1262130 h 1262130"/>
                <a:gd name="connsiteX5-11" fmla="*/ 1013277 w 2253807"/>
                <a:gd name="connsiteY5-12" fmla="*/ 1262130 h 1262130"/>
                <a:gd name="connsiteX6-13" fmla="*/ 1104717 w 2253807"/>
                <a:gd name="connsiteY6-14" fmla="*/ 791510 h 1262130"/>
                <a:gd name="connsiteX0-15" fmla="*/ 1013277 w 2253807"/>
                <a:gd name="connsiteY0-16" fmla="*/ 700070 h 1262130"/>
                <a:gd name="connsiteX1-17" fmla="*/ 0 w 2253807"/>
                <a:gd name="connsiteY1-18" fmla="*/ 700070 h 1262130"/>
                <a:gd name="connsiteX2-19" fmla="*/ 0 w 2253807"/>
                <a:gd name="connsiteY2-20" fmla="*/ 0 h 1262130"/>
                <a:gd name="connsiteX3-21" fmla="*/ 2253807 w 2253807"/>
                <a:gd name="connsiteY3-22" fmla="*/ 0 h 1262130"/>
                <a:gd name="connsiteX4-23" fmla="*/ 2253807 w 2253807"/>
                <a:gd name="connsiteY4-24" fmla="*/ 1262130 h 1262130"/>
                <a:gd name="connsiteX5-25" fmla="*/ 1013277 w 2253807"/>
                <a:gd name="connsiteY5-26" fmla="*/ 1262130 h 1262130"/>
                <a:gd name="connsiteX0-27" fmla="*/ 0 w 2253807"/>
                <a:gd name="connsiteY0-28" fmla="*/ 700070 h 1262130"/>
                <a:gd name="connsiteX1-29" fmla="*/ 0 w 2253807"/>
                <a:gd name="connsiteY1-30" fmla="*/ 0 h 1262130"/>
                <a:gd name="connsiteX2-31" fmla="*/ 2253807 w 2253807"/>
                <a:gd name="connsiteY2-32" fmla="*/ 0 h 1262130"/>
                <a:gd name="connsiteX3-33" fmla="*/ 2253807 w 2253807"/>
                <a:gd name="connsiteY3-34" fmla="*/ 1262130 h 1262130"/>
                <a:gd name="connsiteX4-35" fmla="*/ 1013277 w 2253807"/>
                <a:gd name="connsiteY4-36" fmla="*/ 1262130 h 12621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53807" h="1262130">
                  <a:moveTo>
                    <a:pt x="0" y="700070"/>
                  </a:moveTo>
                  <a:lnTo>
                    <a:pt x="0" y="0"/>
                  </a:lnTo>
                  <a:lnTo>
                    <a:pt x="2253807" y="0"/>
                  </a:lnTo>
                  <a:lnTo>
                    <a:pt x="2253807" y="1262130"/>
                  </a:lnTo>
                  <a:lnTo>
                    <a:pt x="1013277" y="1262130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10" grpId="0" bldLvl="0"/>
      <p:bldP spid="14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0"/>
          <p:cNvGrpSpPr/>
          <p:nvPr/>
        </p:nvGrpSpPr>
        <p:grpSpPr>
          <a:xfrm>
            <a:off x="4622208" y="2021258"/>
            <a:ext cx="6253537" cy="1003334"/>
            <a:chOff x="4911768" y="1576758"/>
            <a:chExt cx="6253537" cy="1003334"/>
          </a:xfrm>
        </p:grpSpPr>
        <p:sp>
          <p:nvSpPr>
            <p:cNvPr id="3" name="矩形 2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5" name="组合 41"/>
          <p:cNvGrpSpPr/>
          <p:nvPr/>
        </p:nvGrpSpPr>
        <p:grpSpPr>
          <a:xfrm>
            <a:off x="4622208" y="3297752"/>
            <a:ext cx="6253537" cy="1003334"/>
            <a:chOff x="4911768" y="2853252"/>
            <a:chExt cx="6253537" cy="1003334"/>
          </a:xfrm>
        </p:grpSpPr>
        <p:sp>
          <p:nvSpPr>
            <p:cNvPr id="6" name="矩形 5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8" name="组合 42"/>
          <p:cNvGrpSpPr/>
          <p:nvPr/>
        </p:nvGrpSpPr>
        <p:grpSpPr>
          <a:xfrm>
            <a:off x="4622208" y="4574246"/>
            <a:ext cx="6253537" cy="1003334"/>
            <a:chOff x="4911768" y="4129746"/>
            <a:chExt cx="6253537" cy="1003334"/>
          </a:xfrm>
        </p:grpSpPr>
        <p:sp>
          <p:nvSpPr>
            <p:cNvPr id="9" name="矩形 8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14" name="Oval 25"/>
          <p:cNvSpPr/>
          <p:nvPr/>
        </p:nvSpPr>
        <p:spPr>
          <a:xfrm>
            <a:off x="4138164" y="234258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C9D6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15" name="Oval 35"/>
          <p:cNvSpPr/>
          <p:nvPr/>
        </p:nvSpPr>
        <p:spPr>
          <a:xfrm>
            <a:off x="4138164" y="3622740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EBD1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16" name="Oval 51"/>
          <p:cNvSpPr/>
          <p:nvPr/>
        </p:nvSpPr>
        <p:spPr>
          <a:xfrm>
            <a:off x="4138164" y="490289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C0B5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grpSp>
        <p:nvGrpSpPr>
          <p:cNvPr id="18" name="组合 1"/>
          <p:cNvGrpSpPr/>
          <p:nvPr/>
        </p:nvGrpSpPr>
        <p:grpSpPr>
          <a:xfrm>
            <a:off x="1329315" y="1953268"/>
            <a:ext cx="2275495" cy="971355"/>
            <a:chOff x="1361399" y="1508768"/>
            <a:chExt cx="2275495" cy="971355"/>
          </a:xfrm>
        </p:grpSpPr>
        <p:grpSp>
          <p:nvGrpSpPr>
            <p:cNvPr id="19" name="Group 30"/>
            <p:cNvGrpSpPr/>
            <p:nvPr/>
          </p:nvGrpSpPr>
          <p:grpSpPr>
            <a:xfrm>
              <a:off x="1361399" y="1508768"/>
              <a:ext cx="2275495" cy="971355"/>
              <a:chOff x="1231550" y="1255634"/>
              <a:chExt cx="1785064" cy="762001"/>
            </a:xfrm>
          </p:grpSpPr>
          <p:sp>
            <p:nvSpPr>
              <p:cNvPr id="21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rgbClr val="C9D6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5" dirty="0"/>
              </a:p>
            </p:txBody>
          </p:sp>
          <p:sp>
            <p:nvSpPr>
              <p:cNvPr id="22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rgbClr val="C9D6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b="1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</a:p>
            </p:txBody>
          </p:sp>
        </p:grpSp>
        <p:sp>
          <p:nvSpPr>
            <p:cNvPr id="20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24" name="组合 3"/>
          <p:cNvGrpSpPr/>
          <p:nvPr/>
        </p:nvGrpSpPr>
        <p:grpSpPr>
          <a:xfrm>
            <a:off x="1326759" y="4513578"/>
            <a:ext cx="2278050" cy="971356"/>
            <a:chOff x="1358843" y="4069078"/>
            <a:chExt cx="2278050" cy="971356"/>
          </a:xfrm>
        </p:grpSpPr>
        <p:grpSp>
          <p:nvGrpSpPr>
            <p:cNvPr id="25" name="Group 40"/>
            <p:cNvGrpSpPr/>
            <p:nvPr/>
          </p:nvGrpSpPr>
          <p:grpSpPr>
            <a:xfrm>
              <a:off x="1358843" y="4069078"/>
              <a:ext cx="2278050" cy="971356"/>
              <a:chOff x="1229546" y="1255634"/>
              <a:chExt cx="1787068" cy="762002"/>
            </a:xfrm>
          </p:grpSpPr>
          <p:sp>
            <p:nvSpPr>
              <p:cNvPr id="27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C0B5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8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rgbClr val="C0B5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b="1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</a:p>
            </p:txBody>
          </p:sp>
        </p:grpSp>
        <p:sp>
          <p:nvSpPr>
            <p:cNvPr id="26" name="Freeform 61"/>
            <p:cNvSpPr/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0" name="组合 2"/>
          <p:cNvGrpSpPr/>
          <p:nvPr/>
        </p:nvGrpSpPr>
        <p:grpSpPr>
          <a:xfrm>
            <a:off x="1329315" y="3233423"/>
            <a:ext cx="2286292" cy="971356"/>
            <a:chOff x="1361399" y="2788923"/>
            <a:chExt cx="2286292" cy="971356"/>
          </a:xfrm>
        </p:grpSpPr>
        <p:grpSp>
          <p:nvGrpSpPr>
            <p:cNvPr id="31" name="Group 31"/>
            <p:cNvGrpSpPr/>
            <p:nvPr/>
          </p:nvGrpSpPr>
          <p:grpSpPr>
            <a:xfrm>
              <a:off x="1361399" y="2788923"/>
              <a:ext cx="2286292" cy="971356"/>
              <a:chOff x="1231549" y="1255634"/>
              <a:chExt cx="1793533" cy="762002"/>
            </a:xfrm>
          </p:grpSpPr>
          <p:sp>
            <p:nvSpPr>
              <p:cNvPr id="33" name="Flowchart: Off-page Connector 32"/>
              <p:cNvSpPr/>
              <p:nvPr/>
            </p:nvSpPr>
            <p:spPr>
              <a:xfrm rot="16200000">
                <a:off x="1837584" y="830138"/>
                <a:ext cx="762000" cy="1612995"/>
              </a:xfrm>
              <a:prstGeom prst="flowChartOffpageConnector">
                <a:avLst/>
              </a:prstGeom>
              <a:solidFill>
                <a:srgbClr val="EBD1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4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rgbClr val="EBD1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b="1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</a:p>
            </p:txBody>
          </p:sp>
        </p:grpSp>
        <p:sp>
          <p:nvSpPr>
            <p:cNvPr id="32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407795" y="669290"/>
            <a:ext cx="3419475" cy="871220"/>
            <a:chOff x="2217" y="1054"/>
            <a:chExt cx="5385" cy="1372"/>
          </a:xfrm>
        </p:grpSpPr>
        <p:sp>
          <p:nvSpPr>
            <p:cNvPr id="51" name="矩形 3"/>
            <p:cNvSpPr>
              <a:spLocks noChangeArrowheads="1"/>
            </p:cNvSpPr>
            <p:nvPr/>
          </p:nvSpPr>
          <p:spPr bwMode="auto">
            <a:xfrm>
              <a:off x="3476" y="1054"/>
              <a:ext cx="4126" cy="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D34656"/>
                  </a:solidFill>
                  <a:cs typeface="Arial" panose="020B0604020202020204" pitchFamily="34" charset="0"/>
                  <a:sym typeface="Impact" panose="020B0806030902050204" pitchFamily="34" charset="0"/>
                </a:rPr>
                <a:t>工作不足之处</a:t>
              </a:r>
            </a:p>
          </p:txBody>
        </p:sp>
        <p:sp>
          <p:nvSpPr>
            <p:cNvPr id="52" name="文本框 37"/>
            <p:cNvSpPr txBox="1"/>
            <p:nvPr/>
          </p:nvSpPr>
          <p:spPr>
            <a:xfrm>
              <a:off x="3476" y="1897"/>
              <a:ext cx="3635" cy="529"/>
            </a:xfrm>
            <a:prstGeom prst="rect">
              <a:avLst/>
            </a:prstGeom>
            <a:noFill/>
          </p:spPr>
          <p:txBody>
            <a:bodyPr wrap="square" lIns="91431" tIns="45716" rIns="91431" bIns="45716" rtlCol="0">
              <a:spAutoFit/>
            </a:bodyPr>
            <a:lstStyle/>
            <a:p>
              <a:r>
                <a:rPr lang="en-US" altLang="zh-CN" sz="1600" dirty="0">
                  <a:solidFill>
                    <a:srgbClr val="D34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Add Your Title</a:t>
              </a:r>
              <a:endParaRPr lang="en-US" altLang="zh-CN" sz="1600" baseline="-3000" dirty="0">
                <a:solidFill>
                  <a:srgbClr val="D34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7" name="任意多边形 4"/>
            <p:cNvSpPr/>
            <p:nvPr/>
          </p:nvSpPr>
          <p:spPr>
            <a:xfrm flipH="1">
              <a:off x="2217" y="1366"/>
              <a:ext cx="782" cy="878"/>
            </a:xfrm>
            <a:custGeom>
              <a:avLst/>
              <a:gdLst>
                <a:gd name="connsiteX0" fmla="*/ 0 w 3171687"/>
                <a:gd name="connsiteY0" fmla="*/ 0 h 2069635"/>
                <a:gd name="connsiteX1" fmla="*/ 3171687 w 3171687"/>
                <a:gd name="connsiteY1" fmla="*/ 0 h 2069635"/>
                <a:gd name="connsiteX2" fmla="*/ 3171687 w 3171687"/>
                <a:gd name="connsiteY2" fmla="*/ 2069635 h 2069635"/>
                <a:gd name="connsiteX3" fmla="*/ 0 w 3171687"/>
                <a:gd name="connsiteY3" fmla="*/ 2069635 h 2069635"/>
                <a:gd name="connsiteX4" fmla="*/ 0 w 3171687"/>
                <a:gd name="connsiteY4" fmla="*/ 1810069 h 2069635"/>
                <a:gd name="connsiteX5" fmla="*/ 979903 w 3171687"/>
                <a:gd name="connsiteY5" fmla="*/ 1810069 h 2069635"/>
                <a:gd name="connsiteX6" fmla="*/ 979903 w 3171687"/>
                <a:gd name="connsiteY6" fmla="*/ 259565 h 2069635"/>
                <a:gd name="connsiteX7" fmla="*/ 0 w 3171687"/>
                <a:gd name="connsiteY7" fmla="*/ 259565 h 2069635"/>
                <a:gd name="connsiteX8" fmla="*/ 0 w 3171687"/>
                <a:gd name="connsiteY8" fmla="*/ 0 h 2069635"/>
                <a:gd name="connsiteX0-1" fmla="*/ 0 w 3171687"/>
                <a:gd name="connsiteY0-2" fmla="*/ 0 h 2069635"/>
                <a:gd name="connsiteX1-3" fmla="*/ 3171687 w 3171687"/>
                <a:gd name="connsiteY1-4" fmla="*/ 0 h 2069635"/>
                <a:gd name="connsiteX2-5" fmla="*/ 3171687 w 3171687"/>
                <a:gd name="connsiteY2-6" fmla="*/ 2069635 h 2069635"/>
                <a:gd name="connsiteX3-7" fmla="*/ 0 w 3171687"/>
                <a:gd name="connsiteY3-8" fmla="*/ 2069635 h 2069635"/>
                <a:gd name="connsiteX4-9" fmla="*/ 0 w 3171687"/>
                <a:gd name="connsiteY4-10" fmla="*/ 1810069 h 2069635"/>
                <a:gd name="connsiteX5-11" fmla="*/ 979903 w 3171687"/>
                <a:gd name="connsiteY5-12" fmla="*/ 1810069 h 2069635"/>
                <a:gd name="connsiteX6-13" fmla="*/ 979903 w 3171687"/>
                <a:gd name="connsiteY6-14" fmla="*/ 259565 h 2069635"/>
                <a:gd name="connsiteX7-15" fmla="*/ 0 w 3171687"/>
                <a:gd name="connsiteY7-16" fmla="*/ 259565 h 2069635"/>
                <a:gd name="connsiteX8-17" fmla="*/ 0 w 3171687"/>
                <a:gd name="connsiteY8-18" fmla="*/ 0 h 2069635"/>
                <a:gd name="connsiteX0-19" fmla="*/ 979903 w 3171687"/>
                <a:gd name="connsiteY0-20" fmla="*/ 1810069 h 2069635"/>
                <a:gd name="connsiteX1-21" fmla="*/ 979903 w 3171687"/>
                <a:gd name="connsiteY1-22" fmla="*/ 259565 h 2069635"/>
                <a:gd name="connsiteX2-23" fmla="*/ 0 w 3171687"/>
                <a:gd name="connsiteY2-24" fmla="*/ 259565 h 2069635"/>
                <a:gd name="connsiteX3-25" fmla="*/ 0 w 3171687"/>
                <a:gd name="connsiteY3-26" fmla="*/ 0 h 2069635"/>
                <a:gd name="connsiteX4-27" fmla="*/ 3171687 w 3171687"/>
                <a:gd name="connsiteY4-28" fmla="*/ 0 h 2069635"/>
                <a:gd name="connsiteX5-29" fmla="*/ 3171687 w 3171687"/>
                <a:gd name="connsiteY5-30" fmla="*/ 2069635 h 2069635"/>
                <a:gd name="connsiteX6-31" fmla="*/ 0 w 3171687"/>
                <a:gd name="connsiteY6-32" fmla="*/ 2069635 h 2069635"/>
                <a:gd name="connsiteX7-33" fmla="*/ 0 w 3171687"/>
                <a:gd name="connsiteY7-34" fmla="*/ 1810069 h 2069635"/>
                <a:gd name="connsiteX8-35" fmla="*/ 1071343 w 3171687"/>
                <a:gd name="connsiteY8-36" fmla="*/ 1901509 h 2069635"/>
                <a:gd name="connsiteX0-37" fmla="*/ 979903 w 3171687"/>
                <a:gd name="connsiteY0-38" fmla="*/ 1810069 h 2069635"/>
                <a:gd name="connsiteX1-39" fmla="*/ 979903 w 3171687"/>
                <a:gd name="connsiteY1-40" fmla="*/ 259565 h 2069635"/>
                <a:gd name="connsiteX2-41" fmla="*/ 0 w 3171687"/>
                <a:gd name="connsiteY2-42" fmla="*/ 259565 h 2069635"/>
                <a:gd name="connsiteX3-43" fmla="*/ 0 w 3171687"/>
                <a:gd name="connsiteY3-44" fmla="*/ 0 h 2069635"/>
                <a:gd name="connsiteX4-45" fmla="*/ 3171687 w 3171687"/>
                <a:gd name="connsiteY4-46" fmla="*/ 0 h 2069635"/>
                <a:gd name="connsiteX5-47" fmla="*/ 3171687 w 3171687"/>
                <a:gd name="connsiteY5-48" fmla="*/ 2069635 h 2069635"/>
                <a:gd name="connsiteX6-49" fmla="*/ 0 w 3171687"/>
                <a:gd name="connsiteY6-50" fmla="*/ 2069635 h 2069635"/>
                <a:gd name="connsiteX7-51" fmla="*/ 0 w 3171687"/>
                <a:gd name="connsiteY7-52" fmla="*/ 1810069 h 2069635"/>
                <a:gd name="connsiteX0-53" fmla="*/ 979903 w 3171687"/>
                <a:gd name="connsiteY0-54" fmla="*/ 259565 h 2069635"/>
                <a:gd name="connsiteX1-55" fmla="*/ 0 w 3171687"/>
                <a:gd name="connsiteY1-56" fmla="*/ 259565 h 2069635"/>
                <a:gd name="connsiteX2-57" fmla="*/ 0 w 3171687"/>
                <a:gd name="connsiteY2-58" fmla="*/ 0 h 2069635"/>
                <a:gd name="connsiteX3-59" fmla="*/ 3171687 w 3171687"/>
                <a:gd name="connsiteY3-60" fmla="*/ 0 h 2069635"/>
                <a:gd name="connsiteX4-61" fmla="*/ 3171687 w 3171687"/>
                <a:gd name="connsiteY4-62" fmla="*/ 2069635 h 2069635"/>
                <a:gd name="connsiteX5-63" fmla="*/ 0 w 3171687"/>
                <a:gd name="connsiteY5-64" fmla="*/ 2069635 h 2069635"/>
                <a:gd name="connsiteX6-65" fmla="*/ 0 w 3171687"/>
                <a:gd name="connsiteY6-66" fmla="*/ 1810069 h 2069635"/>
                <a:gd name="connsiteX0-67" fmla="*/ 0 w 3171687"/>
                <a:gd name="connsiteY0-68" fmla="*/ 259565 h 2069635"/>
                <a:gd name="connsiteX1-69" fmla="*/ 0 w 3171687"/>
                <a:gd name="connsiteY1-70" fmla="*/ 0 h 2069635"/>
                <a:gd name="connsiteX2-71" fmla="*/ 3171687 w 3171687"/>
                <a:gd name="connsiteY2-72" fmla="*/ 0 h 2069635"/>
                <a:gd name="connsiteX3-73" fmla="*/ 3171687 w 3171687"/>
                <a:gd name="connsiteY3-74" fmla="*/ 2069635 h 2069635"/>
                <a:gd name="connsiteX4-75" fmla="*/ 0 w 3171687"/>
                <a:gd name="connsiteY4-76" fmla="*/ 2069635 h 2069635"/>
                <a:gd name="connsiteX5-77" fmla="*/ 0 w 3171687"/>
                <a:gd name="connsiteY5-78" fmla="*/ 1810069 h 20696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71687" h="2069635">
                  <a:moveTo>
                    <a:pt x="0" y="259565"/>
                  </a:moveTo>
                  <a:lnTo>
                    <a:pt x="0" y="0"/>
                  </a:lnTo>
                  <a:lnTo>
                    <a:pt x="3171687" y="0"/>
                  </a:lnTo>
                  <a:lnTo>
                    <a:pt x="3171687" y="2069635"/>
                  </a:lnTo>
                  <a:lnTo>
                    <a:pt x="0" y="2069635"/>
                  </a:lnTo>
                  <a:lnTo>
                    <a:pt x="0" y="1810069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"/>
            <p:cNvSpPr/>
            <p:nvPr/>
          </p:nvSpPr>
          <p:spPr>
            <a:xfrm flipH="1">
              <a:off x="2456" y="1173"/>
              <a:ext cx="782" cy="699"/>
            </a:xfrm>
            <a:custGeom>
              <a:avLst/>
              <a:gdLst>
                <a:gd name="connsiteX0" fmla="*/ 0 w 2253807"/>
                <a:gd name="connsiteY0" fmla="*/ 0 h 1262130"/>
                <a:gd name="connsiteX1" fmla="*/ 2253807 w 2253807"/>
                <a:gd name="connsiteY1" fmla="*/ 0 h 1262130"/>
                <a:gd name="connsiteX2" fmla="*/ 2253807 w 2253807"/>
                <a:gd name="connsiteY2" fmla="*/ 1262130 h 1262130"/>
                <a:gd name="connsiteX3" fmla="*/ 1013277 w 2253807"/>
                <a:gd name="connsiteY3" fmla="*/ 1262130 h 1262130"/>
                <a:gd name="connsiteX4" fmla="*/ 1013277 w 2253807"/>
                <a:gd name="connsiteY4" fmla="*/ 700070 h 1262130"/>
                <a:gd name="connsiteX5" fmla="*/ 0 w 2253807"/>
                <a:gd name="connsiteY5" fmla="*/ 700070 h 1262130"/>
                <a:gd name="connsiteX6" fmla="*/ 0 w 2253807"/>
                <a:gd name="connsiteY6" fmla="*/ 0 h 1262130"/>
                <a:gd name="connsiteX0-1" fmla="*/ 1013277 w 2253807"/>
                <a:gd name="connsiteY0-2" fmla="*/ 700070 h 1262130"/>
                <a:gd name="connsiteX1-3" fmla="*/ 0 w 2253807"/>
                <a:gd name="connsiteY1-4" fmla="*/ 700070 h 1262130"/>
                <a:gd name="connsiteX2-5" fmla="*/ 0 w 2253807"/>
                <a:gd name="connsiteY2-6" fmla="*/ 0 h 1262130"/>
                <a:gd name="connsiteX3-7" fmla="*/ 2253807 w 2253807"/>
                <a:gd name="connsiteY3-8" fmla="*/ 0 h 1262130"/>
                <a:gd name="connsiteX4-9" fmla="*/ 2253807 w 2253807"/>
                <a:gd name="connsiteY4-10" fmla="*/ 1262130 h 1262130"/>
                <a:gd name="connsiteX5-11" fmla="*/ 1013277 w 2253807"/>
                <a:gd name="connsiteY5-12" fmla="*/ 1262130 h 1262130"/>
                <a:gd name="connsiteX6-13" fmla="*/ 1104717 w 2253807"/>
                <a:gd name="connsiteY6-14" fmla="*/ 791510 h 1262130"/>
                <a:gd name="connsiteX0-15" fmla="*/ 1013277 w 2253807"/>
                <a:gd name="connsiteY0-16" fmla="*/ 700070 h 1262130"/>
                <a:gd name="connsiteX1-17" fmla="*/ 0 w 2253807"/>
                <a:gd name="connsiteY1-18" fmla="*/ 700070 h 1262130"/>
                <a:gd name="connsiteX2-19" fmla="*/ 0 w 2253807"/>
                <a:gd name="connsiteY2-20" fmla="*/ 0 h 1262130"/>
                <a:gd name="connsiteX3-21" fmla="*/ 2253807 w 2253807"/>
                <a:gd name="connsiteY3-22" fmla="*/ 0 h 1262130"/>
                <a:gd name="connsiteX4-23" fmla="*/ 2253807 w 2253807"/>
                <a:gd name="connsiteY4-24" fmla="*/ 1262130 h 1262130"/>
                <a:gd name="connsiteX5-25" fmla="*/ 1013277 w 2253807"/>
                <a:gd name="connsiteY5-26" fmla="*/ 1262130 h 1262130"/>
                <a:gd name="connsiteX0-27" fmla="*/ 0 w 2253807"/>
                <a:gd name="connsiteY0-28" fmla="*/ 700070 h 1262130"/>
                <a:gd name="connsiteX1-29" fmla="*/ 0 w 2253807"/>
                <a:gd name="connsiteY1-30" fmla="*/ 0 h 1262130"/>
                <a:gd name="connsiteX2-31" fmla="*/ 2253807 w 2253807"/>
                <a:gd name="connsiteY2-32" fmla="*/ 0 h 1262130"/>
                <a:gd name="connsiteX3-33" fmla="*/ 2253807 w 2253807"/>
                <a:gd name="connsiteY3-34" fmla="*/ 1262130 h 1262130"/>
                <a:gd name="connsiteX4-35" fmla="*/ 1013277 w 2253807"/>
                <a:gd name="connsiteY4-36" fmla="*/ 1262130 h 12621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53807" h="1262130">
                  <a:moveTo>
                    <a:pt x="0" y="700070"/>
                  </a:moveTo>
                  <a:lnTo>
                    <a:pt x="0" y="0"/>
                  </a:lnTo>
                  <a:lnTo>
                    <a:pt x="2253807" y="0"/>
                  </a:lnTo>
                  <a:lnTo>
                    <a:pt x="2253807" y="1262130"/>
                  </a:lnTo>
                  <a:lnTo>
                    <a:pt x="1013277" y="1262130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7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8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0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22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23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0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5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37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38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5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bldLvl="0" animBg="1"/>
          <p:bldP spid="15" grpId="0" bldLvl="0" animBg="1"/>
          <p:bldP spid="16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0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0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5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5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bldLvl="0" animBg="1"/>
          <p:bldP spid="15" grpId="0" bldLvl="0" animBg="1"/>
          <p:bldP spid="16" grpId="0" bldLvl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57017" y="3806864"/>
            <a:ext cx="3877985" cy="830997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D34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3625516" y="4743323"/>
            <a:ext cx="4940968" cy="68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D34656"/>
                </a:solidFill>
                <a:sym typeface="微软雅黑" panose="020B0503020204020204" pitchFamily="34" charset="-122"/>
              </a:rPr>
              <a:t>请点击录入本章节的概括性描述文字或者复制粘贴，请添加说明文字，图像描述及总结。</a:t>
            </a:r>
          </a:p>
        </p:txBody>
      </p:sp>
      <p:grpSp>
        <p:nvGrpSpPr>
          <p:cNvPr id="4" name="组合 7"/>
          <p:cNvGrpSpPr/>
          <p:nvPr/>
        </p:nvGrpSpPr>
        <p:grpSpPr>
          <a:xfrm>
            <a:off x="5023040" y="1716181"/>
            <a:ext cx="2498670" cy="1681273"/>
            <a:chOff x="2757770" y="2508296"/>
            <a:chExt cx="2498670" cy="1681273"/>
          </a:xfrm>
        </p:grpSpPr>
        <p:sp>
          <p:nvSpPr>
            <p:cNvPr id="5" name="TextBox 59"/>
            <p:cNvSpPr txBox="1">
              <a:spLocks noChangeArrowheads="1"/>
            </p:cNvSpPr>
            <p:nvPr/>
          </p:nvSpPr>
          <p:spPr bwMode="auto">
            <a:xfrm flipH="1">
              <a:off x="3115977" y="2508296"/>
              <a:ext cx="1782258" cy="15684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>
                <a:defRPr/>
              </a:pPr>
              <a:r>
                <a:rPr lang="en-US" altLang="zh-CN" sz="9600" b="1" kern="0" dirty="0" smtClean="0">
                  <a:solidFill>
                    <a:srgbClr val="D34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</p:txBody>
        </p:sp>
        <p:sp>
          <p:nvSpPr>
            <p:cNvPr id="6" name="椭圆 5"/>
            <p:cNvSpPr/>
            <p:nvPr/>
          </p:nvSpPr>
          <p:spPr>
            <a:xfrm>
              <a:off x="2787950" y="3646240"/>
              <a:ext cx="2468490" cy="32768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9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73A8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757770" y="3801706"/>
              <a:ext cx="2498670" cy="387863"/>
            </a:xfrm>
            <a:prstGeom prst="rect">
              <a:avLst/>
            </a:prstGeom>
            <a:solidFill>
              <a:srgbClr val="EBEC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73A8"/>
                </a:solidFill>
              </a:endParaRPr>
            </a:p>
          </p:txBody>
        </p:sp>
      </p:grpSp>
      <p:sp>
        <p:nvSpPr>
          <p:cNvPr id="8" name="任意多边形 38"/>
          <p:cNvSpPr/>
          <p:nvPr/>
        </p:nvSpPr>
        <p:spPr>
          <a:xfrm>
            <a:off x="5318387" y="1331543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-1" fmla="*/ 1054278 w 1845118"/>
              <a:gd name="connsiteY0-2" fmla="*/ 539460 h 1113172"/>
              <a:gd name="connsiteX1-3" fmla="*/ 0 w 1845118"/>
              <a:gd name="connsiteY1-4" fmla="*/ 539460 h 1113172"/>
              <a:gd name="connsiteX2-5" fmla="*/ 0 w 1845118"/>
              <a:gd name="connsiteY2-6" fmla="*/ 0 h 1113172"/>
              <a:gd name="connsiteX3-7" fmla="*/ 1845118 w 1845118"/>
              <a:gd name="connsiteY3-8" fmla="*/ 0 h 1113172"/>
              <a:gd name="connsiteX4-9" fmla="*/ 1845118 w 1845118"/>
              <a:gd name="connsiteY4-10" fmla="*/ 1113172 h 1113172"/>
              <a:gd name="connsiteX5-11" fmla="*/ 1054278 w 1845118"/>
              <a:gd name="connsiteY5-12" fmla="*/ 1113172 h 1113172"/>
              <a:gd name="connsiteX6" fmla="*/ 1145718 w 1845118"/>
              <a:gd name="connsiteY6" fmla="*/ 630900 h 1113172"/>
              <a:gd name="connsiteX0-13" fmla="*/ 1054278 w 1845118"/>
              <a:gd name="connsiteY0-14" fmla="*/ 539460 h 1113172"/>
              <a:gd name="connsiteX1-15" fmla="*/ 0 w 1845118"/>
              <a:gd name="connsiteY1-16" fmla="*/ 539460 h 1113172"/>
              <a:gd name="connsiteX2-17" fmla="*/ 0 w 1845118"/>
              <a:gd name="connsiteY2-18" fmla="*/ 0 h 1113172"/>
              <a:gd name="connsiteX3-19" fmla="*/ 1845118 w 1845118"/>
              <a:gd name="connsiteY3-20" fmla="*/ 0 h 1113172"/>
              <a:gd name="connsiteX4-21" fmla="*/ 1845118 w 1845118"/>
              <a:gd name="connsiteY4-22" fmla="*/ 1113172 h 1113172"/>
              <a:gd name="connsiteX5-23" fmla="*/ 1054278 w 1845118"/>
              <a:gd name="connsiteY5-24" fmla="*/ 1113172 h 1113172"/>
              <a:gd name="connsiteX0-25" fmla="*/ 0 w 1845118"/>
              <a:gd name="connsiteY0-26" fmla="*/ 539460 h 1113172"/>
              <a:gd name="connsiteX1-27" fmla="*/ 0 w 1845118"/>
              <a:gd name="connsiteY1-28" fmla="*/ 0 h 1113172"/>
              <a:gd name="connsiteX2-29" fmla="*/ 1845118 w 1845118"/>
              <a:gd name="connsiteY2-30" fmla="*/ 0 h 1113172"/>
              <a:gd name="connsiteX3-31" fmla="*/ 1845118 w 1845118"/>
              <a:gd name="connsiteY3-32" fmla="*/ 1113172 h 1113172"/>
              <a:gd name="connsiteX4-33" fmla="*/ 1054278 w 1845118"/>
              <a:gd name="connsiteY4-34" fmla="*/ 1113172 h 1113172"/>
              <a:gd name="connsiteX0-35" fmla="*/ 0 w 1845118"/>
              <a:gd name="connsiteY0-36" fmla="*/ 539460 h 1113172"/>
              <a:gd name="connsiteX1-37" fmla="*/ 0 w 1845118"/>
              <a:gd name="connsiteY1-38" fmla="*/ 0 h 1113172"/>
              <a:gd name="connsiteX2-39" fmla="*/ 1845118 w 1845118"/>
              <a:gd name="connsiteY2-40" fmla="*/ 0 h 1113172"/>
              <a:gd name="connsiteX3-41" fmla="*/ 1845118 w 1845118"/>
              <a:gd name="connsiteY3-42" fmla="*/ 1113172 h 11131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4B73A8"/>
              </a:solidFill>
            </a:endParaRPr>
          </a:p>
        </p:txBody>
      </p:sp>
      <p:sp>
        <p:nvSpPr>
          <p:cNvPr id="9" name="任意多边形 36"/>
          <p:cNvSpPr/>
          <p:nvPr/>
        </p:nvSpPr>
        <p:spPr>
          <a:xfrm>
            <a:off x="5023040" y="1639722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-1" fmla="*/ 618105 w 2362498"/>
              <a:gd name="connsiteY0-2" fmla="*/ 1612423 h 1827878"/>
              <a:gd name="connsiteX1-3" fmla="*/ 2362498 w 2362498"/>
              <a:gd name="connsiteY1-4" fmla="*/ 1612423 h 1827878"/>
              <a:gd name="connsiteX2-5" fmla="*/ 2362498 w 2362498"/>
              <a:gd name="connsiteY2-6" fmla="*/ 1827878 h 1827878"/>
              <a:gd name="connsiteX3-7" fmla="*/ 839514 w 2362498"/>
              <a:gd name="connsiteY3-8" fmla="*/ 1827878 h 1827878"/>
              <a:gd name="connsiteX4-9" fmla="*/ 433218 w 2362498"/>
              <a:gd name="connsiteY4-10" fmla="*/ 1827878 h 1827878"/>
              <a:gd name="connsiteX5-11" fmla="*/ 433218 w 2362498"/>
              <a:gd name="connsiteY5-12" fmla="*/ 1826314 h 1827878"/>
              <a:gd name="connsiteX6-13" fmla="*/ 0 w 2362498"/>
              <a:gd name="connsiteY6-14" fmla="*/ 1826314 h 1827878"/>
              <a:gd name="connsiteX7-15" fmla="*/ 0 w 2362498"/>
              <a:gd name="connsiteY7-16" fmla="*/ 0 h 1827878"/>
              <a:gd name="connsiteX8-17" fmla="*/ 618105 w 2362498"/>
              <a:gd name="connsiteY8-18" fmla="*/ 0 h 1827878"/>
              <a:gd name="connsiteX9" fmla="*/ 709545 w 2362498"/>
              <a:gd name="connsiteY9" fmla="*/ 1703863 h 1827878"/>
              <a:gd name="connsiteX0-19" fmla="*/ 618105 w 2362498"/>
              <a:gd name="connsiteY0-20" fmla="*/ 1612423 h 1827878"/>
              <a:gd name="connsiteX1-21" fmla="*/ 2362498 w 2362498"/>
              <a:gd name="connsiteY1-22" fmla="*/ 1612423 h 1827878"/>
              <a:gd name="connsiteX2-23" fmla="*/ 2362498 w 2362498"/>
              <a:gd name="connsiteY2-24" fmla="*/ 1827878 h 1827878"/>
              <a:gd name="connsiteX3-25" fmla="*/ 839514 w 2362498"/>
              <a:gd name="connsiteY3-26" fmla="*/ 1827878 h 1827878"/>
              <a:gd name="connsiteX4-27" fmla="*/ 433218 w 2362498"/>
              <a:gd name="connsiteY4-28" fmla="*/ 1827878 h 1827878"/>
              <a:gd name="connsiteX5-29" fmla="*/ 433218 w 2362498"/>
              <a:gd name="connsiteY5-30" fmla="*/ 1826314 h 1827878"/>
              <a:gd name="connsiteX6-31" fmla="*/ 0 w 2362498"/>
              <a:gd name="connsiteY6-32" fmla="*/ 1826314 h 1827878"/>
              <a:gd name="connsiteX7-33" fmla="*/ 0 w 2362498"/>
              <a:gd name="connsiteY7-34" fmla="*/ 0 h 1827878"/>
              <a:gd name="connsiteX8-35" fmla="*/ 618105 w 2362498"/>
              <a:gd name="connsiteY8-36" fmla="*/ 0 h 1827878"/>
              <a:gd name="connsiteX0-37" fmla="*/ 2362498 w 2362498"/>
              <a:gd name="connsiteY0-38" fmla="*/ 1612423 h 1827878"/>
              <a:gd name="connsiteX1-39" fmla="*/ 2362498 w 2362498"/>
              <a:gd name="connsiteY1-40" fmla="*/ 1827878 h 1827878"/>
              <a:gd name="connsiteX2-41" fmla="*/ 839514 w 2362498"/>
              <a:gd name="connsiteY2-42" fmla="*/ 1827878 h 1827878"/>
              <a:gd name="connsiteX3-43" fmla="*/ 433218 w 2362498"/>
              <a:gd name="connsiteY3-44" fmla="*/ 1827878 h 1827878"/>
              <a:gd name="connsiteX4-45" fmla="*/ 433218 w 2362498"/>
              <a:gd name="connsiteY4-46" fmla="*/ 1826314 h 1827878"/>
              <a:gd name="connsiteX5-47" fmla="*/ 0 w 2362498"/>
              <a:gd name="connsiteY5-48" fmla="*/ 1826314 h 1827878"/>
              <a:gd name="connsiteX6-49" fmla="*/ 0 w 2362498"/>
              <a:gd name="connsiteY6-50" fmla="*/ 0 h 1827878"/>
              <a:gd name="connsiteX7-51" fmla="*/ 618105 w 2362498"/>
              <a:gd name="connsiteY7-52" fmla="*/ 0 h 1827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4B73A8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2665" y="2123440"/>
            <a:ext cx="4717415" cy="2484755"/>
          </a:xfrm>
          <a:prstGeom prst="rect">
            <a:avLst/>
          </a:prstGeom>
          <a:blipFill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47"/>
          <p:cNvSpPr>
            <a:spLocks noChangeArrowheads="1"/>
          </p:cNvSpPr>
          <p:nvPr/>
        </p:nvSpPr>
        <p:spPr bwMode="auto">
          <a:xfrm>
            <a:off x="1407495" y="5054469"/>
            <a:ext cx="938545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5" name="组合 23"/>
          <p:cNvGrpSpPr/>
          <p:nvPr/>
        </p:nvGrpSpPr>
        <p:grpSpPr>
          <a:xfrm>
            <a:off x="5988122" y="2851158"/>
            <a:ext cx="609600" cy="609600"/>
            <a:chOff x="6930189" y="4073718"/>
            <a:chExt cx="609600" cy="609600"/>
          </a:xfrm>
        </p:grpSpPr>
        <p:sp>
          <p:nvSpPr>
            <p:cNvPr id="6" name="椭圆 5"/>
            <p:cNvSpPr/>
            <p:nvPr/>
          </p:nvSpPr>
          <p:spPr>
            <a:xfrm>
              <a:off x="6930189" y="4073718"/>
              <a:ext cx="609600" cy="609600"/>
            </a:xfrm>
            <a:prstGeom prst="ellipse">
              <a:avLst/>
            </a:prstGeom>
            <a:solidFill>
              <a:srgbClr val="C4DD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7006966" y="4217509"/>
              <a:ext cx="456047" cy="322018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0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8" name="TextBox 14"/>
          <p:cNvSpPr txBox="1"/>
          <p:nvPr/>
        </p:nvSpPr>
        <p:spPr>
          <a:xfrm>
            <a:off x="6012448" y="1737706"/>
            <a:ext cx="5165557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17090" y="2723746"/>
            <a:ext cx="223135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6717091" y="3089082"/>
            <a:ext cx="166693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</a:p>
        </p:txBody>
      </p:sp>
      <p:sp>
        <p:nvSpPr>
          <p:cNvPr id="11" name="矩形 10"/>
          <p:cNvSpPr/>
          <p:nvPr/>
        </p:nvSpPr>
        <p:spPr>
          <a:xfrm>
            <a:off x="10069831" y="2787246"/>
            <a:ext cx="223135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9403082" y="3089082"/>
            <a:ext cx="166693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</a:p>
        </p:txBody>
      </p:sp>
      <p:sp>
        <p:nvSpPr>
          <p:cNvPr id="13" name="矩形 12"/>
          <p:cNvSpPr/>
          <p:nvPr/>
        </p:nvSpPr>
        <p:spPr>
          <a:xfrm>
            <a:off x="6717090" y="3820668"/>
            <a:ext cx="223135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6717091" y="4186004"/>
            <a:ext cx="166693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</a:p>
        </p:txBody>
      </p:sp>
      <p:sp>
        <p:nvSpPr>
          <p:cNvPr id="15" name="矩形 14"/>
          <p:cNvSpPr/>
          <p:nvPr/>
        </p:nvSpPr>
        <p:spPr>
          <a:xfrm>
            <a:off x="10069831" y="3884168"/>
            <a:ext cx="2231353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9403082" y="4186004"/>
            <a:ext cx="166693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</a:p>
        </p:txBody>
      </p:sp>
      <p:grpSp>
        <p:nvGrpSpPr>
          <p:cNvPr id="17" name="组合 52"/>
          <p:cNvGrpSpPr/>
          <p:nvPr/>
        </p:nvGrpSpPr>
        <p:grpSpPr>
          <a:xfrm>
            <a:off x="5988122" y="3948080"/>
            <a:ext cx="609600" cy="609600"/>
            <a:chOff x="6627576" y="3987128"/>
            <a:chExt cx="609600" cy="609600"/>
          </a:xfrm>
        </p:grpSpPr>
        <p:sp>
          <p:nvSpPr>
            <p:cNvPr id="18" name="椭圆 17"/>
            <p:cNvSpPr/>
            <p:nvPr/>
          </p:nvSpPr>
          <p:spPr>
            <a:xfrm>
              <a:off x="6627576" y="3987128"/>
              <a:ext cx="609600" cy="609600"/>
            </a:xfrm>
            <a:prstGeom prst="ellipse">
              <a:avLst/>
            </a:prstGeom>
            <a:solidFill>
              <a:srgbClr val="C9D6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Freeform 151"/>
            <p:cNvSpPr>
              <a:spLocks noEditPoints="1"/>
            </p:cNvSpPr>
            <p:nvPr/>
          </p:nvSpPr>
          <p:spPr bwMode="auto">
            <a:xfrm rot="20484176">
              <a:off x="6696266" y="4091050"/>
              <a:ext cx="431571" cy="434756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55"/>
          <p:cNvGrpSpPr/>
          <p:nvPr/>
        </p:nvGrpSpPr>
        <p:grpSpPr>
          <a:xfrm>
            <a:off x="8691997" y="2851158"/>
            <a:ext cx="609600" cy="609600"/>
            <a:chOff x="9331451" y="2890206"/>
            <a:chExt cx="609600" cy="609600"/>
          </a:xfrm>
        </p:grpSpPr>
        <p:sp>
          <p:nvSpPr>
            <p:cNvPr id="21" name="椭圆 20"/>
            <p:cNvSpPr/>
            <p:nvPr/>
          </p:nvSpPr>
          <p:spPr>
            <a:xfrm>
              <a:off x="9331451" y="2890206"/>
              <a:ext cx="609600" cy="609600"/>
            </a:xfrm>
            <a:prstGeom prst="ellipse">
              <a:avLst/>
            </a:prstGeom>
            <a:solidFill>
              <a:srgbClr val="C0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Freeform 123"/>
            <p:cNvSpPr>
              <a:spLocks noEditPoints="1"/>
            </p:cNvSpPr>
            <p:nvPr/>
          </p:nvSpPr>
          <p:spPr bwMode="auto">
            <a:xfrm>
              <a:off x="9428538" y="3048150"/>
              <a:ext cx="415427" cy="293713"/>
            </a:xfrm>
            <a:custGeom>
              <a:avLst/>
              <a:gdLst>
                <a:gd name="T0" fmla="*/ 0 w 61"/>
                <a:gd name="T1" fmla="*/ 5 h 40"/>
                <a:gd name="T2" fmla="*/ 0 w 61"/>
                <a:gd name="T3" fmla="*/ 5 h 40"/>
                <a:gd name="T4" fmla="*/ 0 w 61"/>
                <a:gd name="T5" fmla="*/ 35 h 40"/>
                <a:gd name="T6" fmla="*/ 0 w 61"/>
                <a:gd name="T7" fmla="*/ 35 h 40"/>
                <a:gd name="T8" fmla="*/ 16 w 61"/>
                <a:gd name="T9" fmla="*/ 20 h 40"/>
                <a:gd name="T10" fmla="*/ 0 w 61"/>
                <a:gd name="T11" fmla="*/ 5 h 40"/>
                <a:gd name="T12" fmla="*/ 19 w 61"/>
                <a:gd name="T13" fmla="*/ 17 h 40"/>
                <a:gd name="T14" fmla="*/ 22 w 61"/>
                <a:gd name="T15" fmla="*/ 20 h 40"/>
                <a:gd name="T16" fmla="*/ 26 w 61"/>
                <a:gd name="T17" fmla="*/ 23 h 40"/>
                <a:gd name="T18" fmla="*/ 31 w 61"/>
                <a:gd name="T19" fmla="*/ 25 h 40"/>
                <a:gd name="T20" fmla="*/ 36 w 61"/>
                <a:gd name="T21" fmla="*/ 23 h 40"/>
                <a:gd name="T22" fmla="*/ 38 w 61"/>
                <a:gd name="T23" fmla="*/ 21 h 40"/>
                <a:gd name="T24" fmla="*/ 42 w 61"/>
                <a:gd name="T25" fmla="*/ 17 h 40"/>
                <a:gd name="T26" fmla="*/ 58 w 61"/>
                <a:gd name="T27" fmla="*/ 2 h 40"/>
                <a:gd name="T28" fmla="*/ 59 w 61"/>
                <a:gd name="T29" fmla="*/ 0 h 40"/>
                <a:gd name="T30" fmla="*/ 2 w 61"/>
                <a:gd name="T31" fmla="*/ 0 h 40"/>
                <a:gd name="T32" fmla="*/ 3 w 61"/>
                <a:gd name="T33" fmla="*/ 1 h 40"/>
                <a:gd name="T34" fmla="*/ 19 w 61"/>
                <a:gd name="T35" fmla="*/ 17 h 40"/>
                <a:gd name="T36" fmla="*/ 42 w 61"/>
                <a:gd name="T37" fmla="*/ 24 h 40"/>
                <a:gd name="T38" fmla="*/ 38 w 61"/>
                <a:gd name="T39" fmla="*/ 27 h 40"/>
                <a:gd name="T40" fmla="*/ 31 w 61"/>
                <a:gd name="T41" fmla="*/ 30 h 40"/>
                <a:gd name="T42" fmla="*/ 23 w 61"/>
                <a:gd name="T43" fmla="*/ 27 h 40"/>
                <a:gd name="T44" fmla="*/ 19 w 61"/>
                <a:gd name="T45" fmla="*/ 23 h 40"/>
                <a:gd name="T46" fmla="*/ 3 w 61"/>
                <a:gd name="T47" fmla="*/ 39 h 40"/>
                <a:gd name="T48" fmla="*/ 2 w 61"/>
                <a:gd name="T49" fmla="*/ 40 h 40"/>
                <a:gd name="T50" fmla="*/ 59 w 61"/>
                <a:gd name="T51" fmla="*/ 40 h 40"/>
                <a:gd name="T52" fmla="*/ 58 w 61"/>
                <a:gd name="T53" fmla="*/ 39 h 40"/>
                <a:gd name="T54" fmla="*/ 42 w 61"/>
                <a:gd name="T55" fmla="*/ 24 h 40"/>
                <a:gd name="T56" fmla="*/ 60 w 61"/>
                <a:gd name="T57" fmla="*/ 6 h 40"/>
                <a:gd name="T58" fmla="*/ 45 w 61"/>
                <a:gd name="T59" fmla="*/ 21 h 40"/>
                <a:gd name="T60" fmla="*/ 60 w 61"/>
                <a:gd name="T61" fmla="*/ 36 h 40"/>
                <a:gd name="T62" fmla="*/ 61 w 61"/>
                <a:gd name="T63" fmla="*/ 36 h 40"/>
                <a:gd name="T64" fmla="*/ 61 w 61"/>
                <a:gd name="T65" fmla="*/ 5 h 40"/>
                <a:gd name="T66" fmla="*/ 60 w 61"/>
                <a:gd name="T6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" h="40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0" y="5"/>
                  </a:lnTo>
                  <a:close/>
                  <a:moveTo>
                    <a:pt x="19" y="17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9" y="25"/>
                    <a:pt x="31" y="25"/>
                  </a:cubicBezTo>
                  <a:cubicBezTo>
                    <a:pt x="32" y="25"/>
                    <a:pt x="34" y="24"/>
                    <a:pt x="36" y="2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9" y="1"/>
                    <a:pt x="5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lnTo>
                    <a:pt x="19" y="17"/>
                  </a:lnTo>
                  <a:close/>
                  <a:moveTo>
                    <a:pt x="42" y="24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3" y="30"/>
                    <a:pt x="31" y="30"/>
                  </a:cubicBezTo>
                  <a:cubicBezTo>
                    <a:pt x="28" y="30"/>
                    <a:pt x="25" y="29"/>
                    <a:pt x="23" y="27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40"/>
                    <a:pt x="58" y="40"/>
                    <a:pt x="58" y="39"/>
                  </a:cubicBezTo>
                  <a:lnTo>
                    <a:pt x="42" y="24"/>
                  </a:lnTo>
                  <a:close/>
                  <a:moveTo>
                    <a:pt x="60" y="6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31" tIns="45716" rIns="91431" bIns="45716" numCol="1" anchor="t" anchorCtr="0" compatLnSpc="1"/>
            <a:lstStyle/>
            <a:p>
              <a:endParaRPr lang="zh-CN" altLang="en-US" sz="249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3" name="组合 58"/>
          <p:cNvGrpSpPr/>
          <p:nvPr/>
        </p:nvGrpSpPr>
        <p:grpSpPr>
          <a:xfrm>
            <a:off x="8691997" y="3948080"/>
            <a:ext cx="609600" cy="609600"/>
            <a:chOff x="9331451" y="3987128"/>
            <a:chExt cx="609600" cy="609600"/>
          </a:xfrm>
        </p:grpSpPr>
        <p:sp>
          <p:nvSpPr>
            <p:cNvPr id="24" name="椭圆 23"/>
            <p:cNvSpPr/>
            <p:nvPr/>
          </p:nvSpPr>
          <p:spPr>
            <a:xfrm>
              <a:off x="9331451" y="3987128"/>
              <a:ext cx="609600" cy="609600"/>
            </a:xfrm>
            <a:prstGeom prst="ellipse">
              <a:avLst/>
            </a:prstGeom>
            <a:solidFill>
              <a:srgbClr val="EBD1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" name="任意多边形 60"/>
            <p:cNvSpPr/>
            <p:nvPr/>
          </p:nvSpPr>
          <p:spPr bwMode="auto">
            <a:xfrm>
              <a:off x="9445910" y="4112235"/>
              <a:ext cx="380682" cy="359387"/>
            </a:xfrm>
            <a:custGeom>
              <a:avLst/>
              <a:gdLst>
                <a:gd name="connsiteX0" fmla="*/ 153983 w 511114"/>
                <a:gd name="connsiteY0" fmla="*/ 241002 h 511299"/>
                <a:gd name="connsiteX1" fmla="*/ 193590 w 511114"/>
                <a:gd name="connsiteY1" fmla="*/ 245953 h 511299"/>
                <a:gd name="connsiteX2" fmla="*/ 188639 w 511114"/>
                <a:gd name="connsiteY2" fmla="*/ 253379 h 511299"/>
                <a:gd name="connsiteX3" fmla="*/ 136655 w 511114"/>
                <a:gd name="connsiteY3" fmla="*/ 305363 h 511299"/>
                <a:gd name="connsiteX4" fmla="*/ 94573 w 511114"/>
                <a:gd name="connsiteY4" fmla="*/ 342495 h 511299"/>
                <a:gd name="connsiteX5" fmla="*/ 59917 w 511114"/>
                <a:gd name="connsiteY5" fmla="*/ 399430 h 511299"/>
                <a:gd name="connsiteX6" fmla="*/ 134180 w 511114"/>
                <a:gd name="connsiteY6" fmla="*/ 446463 h 511299"/>
                <a:gd name="connsiteX7" fmla="*/ 168836 w 511114"/>
                <a:gd name="connsiteY7" fmla="*/ 416758 h 511299"/>
                <a:gd name="connsiteX8" fmla="*/ 198541 w 511114"/>
                <a:gd name="connsiteY8" fmla="*/ 387053 h 511299"/>
                <a:gd name="connsiteX9" fmla="*/ 205968 w 511114"/>
                <a:gd name="connsiteY9" fmla="*/ 372200 h 511299"/>
                <a:gd name="connsiteX10" fmla="*/ 235673 w 511114"/>
                <a:gd name="connsiteY10" fmla="*/ 344970 h 511299"/>
                <a:gd name="connsiteX11" fmla="*/ 262903 w 511114"/>
                <a:gd name="connsiteY11" fmla="*/ 317741 h 511299"/>
                <a:gd name="connsiteX12" fmla="*/ 270329 w 511114"/>
                <a:gd name="connsiteY12" fmla="*/ 352397 h 511299"/>
                <a:gd name="connsiteX13" fmla="*/ 215869 w 511114"/>
                <a:gd name="connsiteY13" fmla="*/ 451414 h 511299"/>
                <a:gd name="connsiteX14" fmla="*/ 99524 w 511114"/>
                <a:gd name="connsiteY14" fmla="*/ 510824 h 511299"/>
                <a:gd name="connsiteX15" fmla="*/ 507 w 511114"/>
                <a:gd name="connsiteY15" fmla="*/ 409332 h 511299"/>
                <a:gd name="connsiteX16" fmla="*/ 57442 w 511114"/>
                <a:gd name="connsiteY16" fmla="*/ 295462 h 511299"/>
                <a:gd name="connsiteX17" fmla="*/ 153983 w 511114"/>
                <a:gd name="connsiteY17" fmla="*/ 241002 h 511299"/>
                <a:gd name="connsiteX18" fmla="*/ 330318 w 511114"/>
                <a:gd name="connsiteY18" fmla="*/ 146325 h 511299"/>
                <a:gd name="connsiteX19" fmla="*/ 367485 w 511114"/>
                <a:gd name="connsiteY19" fmla="*/ 178537 h 511299"/>
                <a:gd name="connsiteX20" fmla="*/ 322884 w 511114"/>
                <a:gd name="connsiteY20" fmla="*/ 230571 h 511299"/>
                <a:gd name="connsiteX21" fmla="*/ 228726 w 511114"/>
                <a:gd name="connsiteY21" fmla="*/ 324729 h 511299"/>
                <a:gd name="connsiteX22" fmla="*/ 174214 w 511114"/>
                <a:gd name="connsiteY22" fmla="*/ 366852 h 511299"/>
                <a:gd name="connsiteX23" fmla="*/ 144480 w 511114"/>
                <a:gd name="connsiteY23" fmla="*/ 337118 h 511299"/>
                <a:gd name="connsiteX24" fmla="*/ 161825 w 511114"/>
                <a:gd name="connsiteY24" fmla="*/ 307384 h 511299"/>
                <a:gd name="connsiteX25" fmla="*/ 303061 w 511114"/>
                <a:gd name="connsiteY25" fmla="*/ 166148 h 511299"/>
                <a:gd name="connsiteX26" fmla="*/ 330318 w 511114"/>
                <a:gd name="connsiteY26" fmla="*/ 146325 h 511299"/>
                <a:gd name="connsiteX27" fmla="*/ 406819 w 511114"/>
                <a:gd name="connsiteY27" fmla="*/ 544 h 511299"/>
                <a:gd name="connsiteX28" fmla="*/ 510787 w 511114"/>
                <a:gd name="connsiteY28" fmla="*/ 119365 h 511299"/>
                <a:gd name="connsiteX29" fmla="*/ 456328 w 511114"/>
                <a:gd name="connsiteY29" fmla="*/ 213431 h 511299"/>
                <a:gd name="connsiteX30" fmla="*/ 362261 w 511114"/>
                <a:gd name="connsiteY30" fmla="*/ 267891 h 511299"/>
                <a:gd name="connsiteX31" fmla="*/ 317703 w 511114"/>
                <a:gd name="connsiteY31" fmla="*/ 262940 h 511299"/>
                <a:gd name="connsiteX32" fmla="*/ 344933 w 511114"/>
                <a:gd name="connsiteY32" fmla="*/ 233235 h 511299"/>
                <a:gd name="connsiteX33" fmla="*/ 374638 w 511114"/>
                <a:gd name="connsiteY33" fmla="*/ 206005 h 511299"/>
                <a:gd name="connsiteX34" fmla="*/ 384540 w 511114"/>
                <a:gd name="connsiteY34" fmla="*/ 201054 h 511299"/>
                <a:gd name="connsiteX35" fmla="*/ 416721 w 511114"/>
                <a:gd name="connsiteY35" fmla="*/ 168874 h 511299"/>
                <a:gd name="connsiteX36" fmla="*/ 443950 w 511114"/>
                <a:gd name="connsiteY36" fmla="*/ 139168 h 511299"/>
                <a:gd name="connsiteX37" fmla="*/ 372163 w 511114"/>
                <a:gd name="connsiteY37" fmla="*/ 67381 h 511299"/>
                <a:gd name="connsiteX38" fmla="*/ 342458 w 511114"/>
                <a:gd name="connsiteY38" fmla="*/ 94611 h 511299"/>
                <a:gd name="connsiteX39" fmla="*/ 310277 w 511114"/>
                <a:gd name="connsiteY39" fmla="*/ 124316 h 511299"/>
                <a:gd name="connsiteX40" fmla="*/ 305326 w 511114"/>
                <a:gd name="connsiteY40" fmla="*/ 136693 h 511299"/>
                <a:gd name="connsiteX41" fmla="*/ 275621 w 511114"/>
                <a:gd name="connsiteY41" fmla="*/ 166398 h 511299"/>
                <a:gd name="connsiteX42" fmla="*/ 245916 w 511114"/>
                <a:gd name="connsiteY42" fmla="*/ 193628 h 511299"/>
                <a:gd name="connsiteX43" fmla="*/ 240965 w 511114"/>
                <a:gd name="connsiteY43" fmla="*/ 149070 h 511299"/>
                <a:gd name="connsiteX44" fmla="*/ 295425 w 511114"/>
                <a:gd name="connsiteY44" fmla="*/ 55004 h 511299"/>
                <a:gd name="connsiteX45" fmla="*/ 406819 w 511114"/>
                <a:gd name="connsiteY45" fmla="*/ 544 h 511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11114" h="511299">
                  <a:moveTo>
                    <a:pt x="153983" y="241002"/>
                  </a:moveTo>
                  <a:cubicBezTo>
                    <a:pt x="168836" y="241002"/>
                    <a:pt x="181213" y="243478"/>
                    <a:pt x="193590" y="245953"/>
                  </a:cubicBezTo>
                  <a:cubicBezTo>
                    <a:pt x="193590" y="250904"/>
                    <a:pt x="188639" y="250904"/>
                    <a:pt x="188639" y="253379"/>
                  </a:cubicBezTo>
                  <a:cubicBezTo>
                    <a:pt x="171311" y="270707"/>
                    <a:pt x="153983" y="288035"/>
                    <a:pt x="136655" y="305363"/>
                  </a:cubicBezTo>
                  <a:cubicBezTo>
                    <a:pt x="121803" y="312790"/>
                    <a:pt x="109426" y="327642"/>
                    <a:pt x="94573" y="342495"/>
                  </a:cubicBezTo>
                  <a:cubicBezTo>
                    <a:pt x="79720" y="357348"/>
                    <a:pt x="59917" y="369725"/>
                    <a:pt x="59917" y="399430"/>
                  </a:cubicBezTo>
                  <a:cubicBezTo>
                    <a:pt x="59917" y="436561"/>
                    <a:pt x="97048" y="463791"/>
                    <a:pt x="134180" y="446463"/>
                  </a:cubicBezTo>
                  <a:cubicBezTo>
                    <a:pt x="146557" y="441512"/>
                    <a:pt x="156459" y="429135"/>
                    <a:pt x="168836" y="416758"/>
                  </a:cubicBezTo>
                  <a:cubicBezTo>
                    <a:pt x="178738" y="406856"/>
                    <a:pt x="191115" y="396954"/>
                    <a:pt x="198541" y="387053"/>
                  </a:cubicBezTo>
                  <a:cubicBezTo>
                    <a:pt x="201017" y="382102"/>
                    <a:pt x="203492" y="377151"/>
                    <a:pt x="205968" y="372200"/>
                  </a:cubicBezTo>
                  <a:cubicBezTo>
                    <a:pt x="213394" y="362298"/>
                    <a:pt x="225771" y="352397"/>
                    <a:pt x="235673" y="344970"/>
                  </a:cubicBezTo>
                  <a:cubicBezTo>
                    <a:pt x="245575" y="335069"/>
                    <a:pt x="253001" y="325167"/>
                    <a:pt x="262903" y="317741"/>
                  </a:cubicBezTo>
                  <a:cubicBezTo>
                    <a:pt x="267854" y="330118"/>
                    <a:pt x="270329" y="340020"/>
                    <a:pt x="270329" y="352397"/>
                  </a:cubicBezTo>
                  <a:cubicBezTo>
                    <a:pt x="270329" y="401905"/>
                    <a:pt x="243099" y="424184"/>
                    <a:pt x="215869" y="451414"/>
                  </a:cubicBezTo>
                  <a:cubicBezTo>
                    <a:pt x="186164" y="481119"/>
                    <a:pt x="161410" y="515775"/>
                    <a:pt x="99524" y="510824"/>
                  </a:cubicBezTo>
                  <a:cubicBezTo>
                    <a:pt x="47540" y="505874"/>
                    <a:pt x="5457" y="463791"/>
                    <a:pt x="507" y="409332"/>
                  </a:cubicBezTo>
                  <a:cubicBezTo>
                    <a:pt x="-4444" y="349921"/>
                    <a:pt x="27736" y="325167"/>
                    <a:pt x="57442" y="295462"/>
                  </a:cubicBezTo>
                  <a:cubicBezTo>
                    <a:pt x="84671" y="268232"/>
                    <a:pt x="106950" y="243478"/>
                    <a:pt x="153983" y="241002"/>
                  </a:cubicBezTo>
                  <a:close/>
                  <a:moveTo>
                    <a:pt x="330318" y="146325"/>
                  </a:moveTo>
                  <a:cubicBezTo>
                    <a:pt x="352618" y="141369"/>
                    <a:pt x="369963" y="156236"/>
                    <a:pt x="367485" y="178537"/>
                  </a:cubicBezTo>
                  <a:cubicBezTo>
                    <a:pt x="365007" y="195882"/>
                    <a:pt x="335273" y="218182"/>
                    <a:pt x="322884" y="230571"/>
                  </a:cubicBezTo>
                  <a:cubicBezTo>
                    <a:pt x="288195" y="262783"/>
                    <a:pt x="260938" y="290039"/>
                    <a:pt x="228726" y="324729"/>
                  </a:cubicBezTo>
                  <a:cubicBezTo>
                    <a:pt x="213859" y="337118"/>
                    <a:pt x="196514" y="364374"/>
                    <a:pt x="174214" y="366852"/>
                  </a:cubicBezTo>
                  <a:cubicBezTo>
                    <a:pt x="159347" y="366852"/>
                    <a:pt x="144480" y="354463"/>
                    <a:pt x="144480" y="337118"/>
                  </a:cubicBezTo>
                  <a:cubicBezTo>
                    <a:pt x="144480" y="324729"/>
                    <a:pt x="151913" y="314818"/>
                    <a:pt x="161825" y="307384"/>
                  </a:cubicBezTo>
                  <a:cubicBezTo>
                    <a:pt x="208903" y="257827"/>
                    <a:pt x="255983" y="213226"/>
                    <a:pt x="303061" y="166148"/>
                  </a:cubicBezTo>
                  <a:cubicBezTo>
                    <a:pt x="310495" y="158714"/>
                    <a:pt x="317928" y="146325"/>
                    <a:pt x="330318" y="146325"/>
                  </a:cubicBezTo>
                  <a:close/>
                  <a:moveTo>
                    <a:pt x="406819" y="544"/>
                  </a:moveTo>
                  <a:cubicBezTo>
                    <a:pt x="463754" y="3019"/>
                    <a:pt x="515738" y="50053"/>
                    <a:pt x="510787" y="119365"/>
                  </a:cubicBezTo>
                  <a:cubicBezTo>
                    <a:pt x="508312" y="163923"/>
                    <a:pt x="483557" y="186202"/>
                    <a:pt x="456328" y="213431"/>
                  </a:cubicBezTo>
                  <a:cubicBezTo>
                    <a:pt x="429098" y="238186"/>
                    <a:pt x="406819" y="265415"/>
                    <a:pt x="362261" y="267891"/>
                  </a:cubicBezTo>
                  <a:cubicBezTo>
                    <a:pt x="344933" y="270366"/>
                    <a:pt x="332556" y="267891"/>
                    <a:pt x="317703" y="262940"/>
                  </a:cubicBezTo>
                  <a:cubicBezTo>
                    <a:pt x="325130" y="253038"/>
                    <a:pt x="335031" y="243136"/>
                    <a:pt x="344933" y="233235"/>
                  </a:cubicBezTo>
                  <a:cubicBezTo>
                    <a:pt x="354835" y="225808"/>
                    <a:pt x="362261" y="213431"/>
                    <a:pt x="374638" y="206005"/>
                  </a:cubicBezTo>
                  <a:cubicBezTo>
                    <a:pt x="377114" y="203530"/>
                    <a:pt x="382065" y="203530"/>
                    <a:pt x="384540" y="201054"/>
                  </a:cubicBezTo>
                  <a:cubicBezTo>
                    <a:pt x="394442" y="193628"/>
                    <a:pt x="404344" y="181251"/>
                    <a:pt x="416721" y="168874"/>
                  </a:cubicBezTo>
                  <a:cubicBezTo>
                    <a:pt x="426622" y="158972"/>
                    <a:pt x="439000" y="149070"/>
                    <a:pt x="443950" y="139168"/>
                  </a:cubicBezTo>
                  <a:cubicBezTo>
                    <a:pt x="471180" y="92135"/>
                    <a:pt x="421672" y="40151"/>
                    <a:pt x="372163" y="67381"/>
                  </a:cubicBezTo>
                  <a:cubicBezTo>
                    <a:pt x="362261" y="72332"/>
                    <a:pt x="352359" y="84709"/>
                    <a:pt x="342458" y="94611"/>
                  </a:cubicBezTo>
                  <a:cubicBezTo>
                    <a:pt x="332556" y="104512"/>
                    <a:pt x="317703" y="116889"/>
                    <a:pt x="310277" y="124316"/>
                  </a:cubicBezTo>
                  <a:cubicBezTo>
                    <a:pt x="307802" y="129267"/>
                    <a:pt x="307802" y="134217"/>
                    <a:pt x="305326" y="136693"/>
                  </a:cubicBezTo>
                  <a:cubicBezTo>
                    <a:pt x="297900" y="149070"/>
                    <a:pt x="285523" y="156496"/>
                    <a:pt x="275621" y="166398"/>
                  </a:cubicBezTo>
                  <a:cubicBezTo>
                    <a:pt x="265720" y="176300"/>
                    <a:pt x="258293" y="186202"/>
                    <a:pt x="245916" y="193628"/>
                  </a:cubicBezTo>
                  <a:cubicBezTo>
                    <a:pt x="243441" y="178775"/>
                    <a:pt x="240965" y="168874"/>
                    <a:pt x="240965" y="149070"/>
                  </a:cubicBezTo>
                  <a:cubicBezTo>
                    <a:pt x="245916" y="106988"/>
                    <a:pt x="270670" y="82233"/>
                    <a:pt x="295425" y="55004"/>
                  </a:cubicBezTo>
                  <a:cubicBezTo>
                    <a:pt x="325130" y="25298"/>
                    <a:pt x="352359" y="-4407"/>
                    <a:pt x="406819" y="5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407795" y="669290"/>
            <a:ext cx="3419475" cy="871220"/>
            <a:chOff x="2217" y="1054"/>
            <a:chExt cx="5385" cy="1372"/>
          </a:xfrm>
        </p:grpSpPr>
        <p:sp>
          <p:nvSpPr>
            <p:cNvPr id="43" name="矩形 3"/>
            <p:cNvSpPr>
              <a:spLocks noChangeArrowheads="1"/>
            </p:cNvSpPr>
            <p:nvPr/>
          </p:nvSpPr>
          <p:spPr bwMode="auto">
            <a:xfrm>
              <a:off x="3476" y="1054"/>
              <a:ext cx="4126" cy="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D34656"/>
                  </a:solidFill>
                  <a:cs typeface="Arial" panose="020B0604020202020204" pitchFamily="34" charset="0"/>
                  <a:sym typeface="Impact" panose="020B0806030902050204" pitchFamily="34" charset="0"/>
                </a:rPr>
                <a:t>明年工作计划</a:t>
              </a:r>
            </a:p>
          </p:txBody>
        </p:sp>
        <p:sp>
          <p:nvSpPr>
            <p:cNvPr id="44" name="文本框 37"/>
            <p:cNvSpPr txBox="1"/>
            <p:nvPr/>
          </p:nvSpPr>
          <p:spPr>
            <a:xfrm>
              <a:off x="3476" y="1897"/>
              <a:ext cx="3635" cy="529"/>
            </a:xfrm>
            <a:prstGeom prst="rect">
              <a:avLst/>
            </a:prstGeom>
            <a:noFill/>
          </p:spPr>
          <p:txBody>
            <a:bodyPr wrap="square" lIns="91431" tIns="45716" rIns="91431" bIns="45716" rtlCol="0">
              <a:spAutoFit/>
            </a:bodyPr>
            <a:lstStyle/>
            <a:p>
              <a:r>
                <a:rPr lang="en-US" altLang="zh-CN" sz="1600" dirty="0">
                  <a:solidFill>
                    <a:srgbClr val="D34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Add Your Title</a:t>
              </a:r>
              <a:endParaRPr lang="en-US" altLang="zh-CN" sz="1600" baseline="-3000" dirty="0">
                <a:solidFill>
                  <a:srgbClr val="D34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任意多边形 4"/>
            <p:cNvSpPr/>
            <p:nvPr/>
          </p:nvSpPr>
          <p:spPr>
            <a:xfrm flipH="1">
              <a:off x="2217" y="1366"/>
              <a:ext cx="782" cy="878"/>
            </a:xfrm>
            <a:custGeom>
              <a:avLst/>
              <a:gdLst>
                <a:gd name="connsiteX0" fmla="*/ 0 w 3171687"/>
                <a:gd name="connsiteY0" fmla="*/ 0 h 2069635"/>
                <a:gd name="connsiteX1" fmla="*/ 3171687 w 3171687"/>
                <a:gd name="connsiteY1" fmla="*/ 0 h 2069635"/>
                <a:gd name="connsiteX2" fmla="*/ 3171687 w 3171687"/>
                <a:gd name="connsiteY2" fmla="*/ 2069635 h 2069635"/>
                <a:gd name="connsiteX3" fmla="*/ 0 w 3171687"/>
                <a:gd name="connsiteY3" fmla="*/ 2069635 h 2069635"/>
                <a:gd name="connsiteX4" fmla="*/ 0 w 3171687"/>
                <a:gd name="connsiteY4" fmla="*/ 1810069 h 2069635"/>
                <a:gd name="connsiteX5" fmla="*/ 979903 w 3171687"/>
                <a:gd name="connsiteY5" fmla="*/ 1810069 h 2069635"/>
                <a:gd name="connsiteX6" fmla="*/ 979903 w 3171687"/>
                <a:gd name="connsiteY6" fmla="*/ 259565 h 2069635"/>
                <a:gd name="connsiteX7" fmla="*/ 0 w 3171687"/>
                <a:gd name="connsiteY7" fmla="*/ 259565 h 2069635"/>
                <a:gd name="connsiteX8" fmla="*/ 0 w 3171687"/>
                <a:gd name="connsiteY8" fmla="*/ 0 h 2069635"/>
                <a:gd name="connsiteX0-1" fmla="*/ 0 w 3171687"/>
                <a:gd name="connsiteY0-2" fmla="*/ 0 h 2069635"/>
                <a:gd name="connsiteX1-3" fmla="*/ 3171687 w 3171687"/>
                <a:gd name="connsiteY1-4" fmla="*/ 0 h 2069635"/>
                <a:gd name="connsiteX2-5" fmla="*/ 3171687 w 3171687"/>
                <a:gd name="connsiteY2-6" fmla="*/ 2069635 h 2069635"/>
                <a:gd name="connsiteX3-7" fmla="*/ 0 w 3171687"/>
                <a:gd name="connsiteY3-8" fmla="*/ 2069635 h 2069635"/>
                <a:gd name="connsiteX4-9" fmla="*/ 0 w 3171687"/>
                <a:gd name="connsiteY4-10" fmla="*/ 1810069 h 2069635"/>
                <a:gd name="connsiteX5-11" fmla="*/ 979903 w 3171687"/>
                <a:gd name="connsiteY5-12" fmla="*/ 1810069 h 2069635"/>
                <a:gd name="connsiteX6-13" fmla="*/ 979903 w 3171687"/>
                <a:gd name="connsiteY6-14" fmla="*/ 259565 h 2069635"/>
                <a:gd name="connsiteX7-15" fmla="*/ 0 w 3171687"/>
                <a:gd name="connsiteY7-16" fmla="*/ 259565 h 2069635"/>
                <a:gd name="connsiteX8-17" fmla="*/ 0 w 3171687"/>
                <a:gd name="connsiteY8-18" fmla="*/ 0 h 2069635"/>
                <a:gd name="connsiteX0-19" fmla="*/ 979903 w 3171687"/>
                <a:gd name="connsiteY0-20" fmla="*/ 1810069 h 2069635"/>
                <a:gd name="connsiteX1-21" fmla="*/ 979903 w 3171687"/>
                <a:gd name="connsiteY1-22" fmla="*/ 259565 h 2069635"/>
                <a:gd name="connsiteX2-23" fmla="*/ 0 w 3171687"/>
                <a:gd name="connsiteY2-24" fmla="*/ 259565 h 2069635"/>
                <a:gd name="connsiteX3-25" fmla="*/ 0 w 3171687"/>
                <a:gd name="connsiteY3-26" fmla="*/ 0 h 2069635"/>
                <a:gd name="connsiteX4-27" fmla="*/ 3171687 w 3171687"/>
                <a:gd name="connsiteY4-28" fmla="*/ 0 h 2069635"/>
                <a:gd name="connsiteX5-29" fmla="*/ 3171687 w 3171687"/>
                <a:gd name="connsiteY5-30" fmla="*/ 2069635 h 2069635"/>
                <a:gd name="connsiteX6-31" fmla="*/ 0 w 3171687"/>
                <a:gd name="connsiteY6-32" fmla="*/ 2069635 h 2069635"/>
                <a:gd name="connsiteX7-33" fmla="*/ 0 w 3171687"/>
                <a:gd name="connsiteY7-34" fmla="*/ 1810069 h 2069635"/>
                <a:gd name="connsiteX8-35" fmla="*/ 1071343 w 3171687"/>
                <a:gd name="connsiteY8-36" fmla="*/ 1901509 h 2069635"/>
                <a:gd name="connsiteX0-37" fmla="*/ 979903 w 3171687"/>
                <a:gd name="connsiteY0-38" fmla="*/ 1810069 h 2069635"/>
                <a:gd name="connsiteX1-39" fmla="*/ 979903 w 3171687"/>
                <a:gd name="connsiteY1-40" fmla="*/ 259565 h 2069635"/>
                <a:gd name="connsiteX2-41" fmla="*/ 0 w 3171687"/>
                <a:gd name="connsiteY2-42" fmla="*/ 259565 h 2069635"/>
                <a:gd name="connsiteX3-43" fmla="*/ 0 w 3171687"/>
                <a:gd name="connsiteY3-44" fmla="*/ 0 h 2069635"/>
                <a:gd name="connsiteX4-45" fmla="*/ 3171687 w 3171687"/>
                <a:gd name="connsiteY4-46" fmla="*/ 0 h 2069635"/>
                <a:gd name="connsiteX5-47" fmla="*/ 3171687 w 3171687"/>
                <a:gd name="connsiteY5-48" fmla="*/ 2069635 h 2069635"/>
                <a:gd name="connsiteX6-49" fmla="*/ 0 w 3171687"/>
                <a:gd name="connsiteY6-50" fmla="*/ 2069635 h 2069635"/>
                <a:gd name="connsiteX7-51" fmla="*/ 0 w 3171687"/>
                <a:gd name="connsiteY7-52" fmla="*/ 1810069 h 2069635"/>
                <a:gd name="connsiteX0-53" fmla="*/ 979903 w 3171687"/>
                <a:gd name="connsiteY0-54" fmla="*/ 259565 h 2069635"/>
                <a:gd name="connsiteX1-55" fmla="*/ 0 w 3171687"/>
                <a:gd name="connsiteY1-56" fmla="*/ 259565 h 2069635"/>
                <a:gd name="connsiteX2-57" fmla="*/ 0 w 3171687"/>
                <a:gd name="connsiteY2-58" fmla="*/ 0 h 2069635"/>
                <a:gd name="connsiteX3-59" fmla="*/ 3171687 w 3171687"/>
                <a:gd name="connsiteY3-60" fmla="*/ 0 h 2069635"/>
                <a:gd name="connsiteX4-61" fmla="*/ 3171687 w 3171687"/>
                <a:gd name="connsiteY4-62" fmla="*/ 2069635 h 2069635"/>
                <a:gd name="connsiteX5-63" fmla="*/ 0 w 3171687"/>
                <a:gd name="connsiteY5-64" fmla="*/ 2069635 h 2069635"/>
                <a:gd name="connsiteX6-65" fmla="*/ 0 w 3171687"/>
                <a:gd name="connsiteY6-66" fmla="*/ 1810069 h 2069635"/>
                <a:gd name="connsiteX0-67" fmla="*/ 0 w 3171687"/>
                <a:gd name="connsiteY0-68" fmla="*/ 259565 h 2069635"/>
                <a:gd name="connsiteX1-69" fmla="*/ 0 w 3171687"/>
                <a:gd name="connsiteY1-70" fmla="*/ 0 h 2069635"/>
                <a:gd name="connsiteX2-71" fmla="*/ 3171687 w 3171687"/>
                <a:gd name="connsiteY2-72" fmla="*/ 0 h 2069635"/>
                <a:gd name="connsiteX3-73" fmla="*/ 3171687 w 3171687"/>
                <a:gd name="connsiteY3-74" fmla="*/ 2069635 h 2069635"/>
                <a:gd name="connsiteX4-75" fmla="*/ 0 w 3171687"/>
                <a:gd name="connsiteY4-76" fmla="*/ 2069635 h 2069635"/>
                <a:gd name="connsiteX5-77" fmla="*/ 0 w 3171687"/>
                <a:gd name="connsiteY5-78" fmla="*/ 1810069 h 20696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71687" h="2069635">
                  <a:moveTo>
                    <a:pt x="0" y="259565"/>
                  </a:moveTo>
                  <a:lnTo>
                    <a:pt x="0" y="0"/>
                  </a:lnTo>
                  <a:lnTo>
                    <a:pt x="3171687" y="0"/>
                  </a:lnTo>
                  <a:lnTo>
                    <a:pt x="3171687" y="2069635"/>
                  </a:lnTo>
                  <a:lnTo>
                    <a:pt x="0" y="2069635"/>
                  </a:lnTo>
                  <a:lnTo>
                    <a:pt x="0" y="1810069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5"/>
            <p:cNvSpPr/>
            <p:nvPr/>
          </p:nvSpPr>
          <p:spPr>
            <a:xfrm flipH="1">
              <a:off x="2456" y="1173"/>
              <a:ext cx="782" cy="699"/>
            </a:xfrm>
            <a:custGeom>
              <a:avLst/>
              <a:gdLst>
                <a:gd name="connsiteX0" fmla="*/ 0 w 2253807"/>
                <a:gd name="connsiteY0" fmla="*/ 0 h 1262130"/>
                <a:gd name="connsiteX1" fmla="*/ 2253807 w 2253807"/>
                <a:gd name="connsiteY1" fmla="*/ 0 h 1262130"/>
                <a:gd name="connsiteX2" fmla="*/ 2253807 w 2253807"/>
                <a:gd name="connsiteY2" fmla="*/ 1262130 h 1262130"/>
                <a:gd name="connsiteX3" fmla="*/ 1013277 w 2253807"/>
                <a:gd name="connsiteY3" fmla="*/ 1262130 h 1262130"/>
                <a:gd name="connsiteX4" fmla="*/ 1013277 w 2253807"/>
                <a:gd name="connsiteY4" fmla="*/ 700070 h 1262130"/>
                <a:gd name="connsiteX5" fmla="*/ 0 w 2253807"/>
                <a:gd name="connsiteY5" fmla="*/ 700070 h 1262130"/>
                <a:gd name="connsiteX6" fmla="*/ 0 w 2253807"/>
                <a:gd name="connsiteY6" fmla="*/ 0 h 1262130"/>
                <a:gd name="connsiteX0-1" fmla="*/ 1013277 w 2253807"/>
                <a:gd name="connsiteY0-2" fmla="*/ 700070 h 1262130"/>
                <a:gd name="connsiteX1-3" fmla="*/ 0 w 2253807"/>
                <a:gd name="connsiteY1-4" fmla="*/ 700070 h 1262130"/>
                <a:gd name="connsiteX2-5" fmla="*/ 0 w 2253807"/>
                <a:gd name="connsiteY2-6" fmla="*/ 0 h 1262130"/>
                <a:gd name="connsiteX3-7" fmla="*/ 2253807 w 2253807"/>
                <a:gd name="connsiteY3-8" fmla="*/ 0 h 1262130"/>
                <a:gd name="connsiteX4-9" fmla="*/ 2253807 w 2253807"/>
                <a:gd name="connsiteY4-10" fmla="*/ 1262130 h 1262130"/>
                <a:gd name="connsiteX5-11" fmla="*/ 1013277 w 2253807"/>
                <a:gd name="connsiteY5-12" fmla="*/ 1262130 h 1262130"/>
                <a:gd name="connsiteX6-13" fmla="*/ 1104717 w 2253807"/>
                <a:gd name="connsiteY6-14" fmla="*/ 791510 h 1262130"/>
                <a:gd name="connsiteX0-15" fmla="*/ 1013277 w 2253807"/>
                <a:gd name="connsiteY0-16" fmla="*/ 700070 h 1262130"/>
                <a:gd name="connsiteX1-17" fmla="*/ 0 w 2253807"/>
                <a:gd name="connsiteY1-18" fmla="*/ 700070 h 1262130"/>
                <a:gd name="connsiteX2-19" fmla="*/ 0 w 2253807"/>
                <a:gd name="connsiteY2-20" fmla="*/ 0 h 1262130"/>
                <a:gd name="connsiteX3-21" fmla="*/ 2253807 w 2253807"/>
                <a:gd name="connsiteY3-22" fmla="*/ 0 h 1262130"/>
                <a:gd name="connsiteX4-23" fmla="*/ 2253807 w 2253807"/>
                <a:gd name="connsiteY4-24" fmla="*/ 1262130 h 1262130"/>
                <a:gd name="connsiteX5-25" fmla="*/ 1013277 w 2253807"/>
                <a:gd name="connsiteY5-26" fmla="*/ 1262130 h 1262130"/>
                <a:gd name="connsiteX0-27" fmla="*/ 0 w 2253807"/>
                <a:gd name="connsiteY0-28" fmla="*/ 700070 h 1262130"/>
                <a:gd name="connsiteX1-29" fmla="*/ 0 w 2253807"/>
                <a:gd name="connsiteY1-30" fmla="*/ 0 h 1262130"/>
                <a:gd name="connsiteX2-31" fmla="*/ 2253807 w 2253807"/>
                <a:gd name="connsiteY2-32" fmla="*/ 0 h 1262130"/>
                <a:gd name="connsiteX3-33" fmla="*/ 2253807 w 2253807"/>
                <a:gd name="connsiteY3-34" fmla="*/ 1262130 h 1262130"/>
                <a:gd name="connsiteX4-35" fmla="*/ 1013277 w 2253807"/>
                <a:gd name="connsiteY4-36" fmla="*/ 1262130 h 12621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53807" h="1262130">
                  <a:moveTo>
                    <a:pt x="0" y="700070"/>
                  </a:moveTo>
                  <a:lnTo>
                    <a:pt x="0" y="0"/>
                  </a:lnTo>
                  <a:lnTo>
                    <a:pt x="2253807" y="0"/>
                  </a:lnTo>
                  <a:lnTo>
                    <a:pt x="2253807" y="1262130"/>
                  </a:lnTo>
                  <a:lnTo>
                    <a:pt x="1013277" y="1262130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6447689" y="2372159"/>
            <a:ext cx="1642212" cy="1642212"/>
            <a:chOff x="6447689" y="2372159"/>
            <a:chExt cx="1642212" cy="1642212"/>
          </a:xfrm>
        </p:grpSpPr>
        <p:sp>
          <p:nvSpPr>
            <p:cNvPr id="3" name="Rectangle 34"/>
            <p:cNvSpPr/>
            <p:nvPr/>
          </p:nvSpPr>
          <p:spPr>
            <a:xfrm>
              <a:off x="6447689" y="2372159"/>
              <a:ext cx="1642212" cy="1642212"/>
            </a:xfrm>
            <a:prstGeom prst="rect">
              <a:avLst/>
            </a:prstGeom>
            <a:solidFill>
              <a:srgbClr val="C0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sp>
          <p:nvSpPr>
            <p:cNvPr id="4" name="Freeform 167"/>
            <p:cNvSpPr>
              <a:spLocks noEditPoints="1"/>
            </p:cNvSpPr>
            <p:nvPr/>
          </p:nvSpPr>
          <p:spPr bwMode="auto">
            <a:xfrm>
              <a:off x="6830607" y="2806635"/>
              <a:ext cx="902134" cy="773261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47688" y="4152720"/>
            <a:ext cx="1843424" cy="1843424"/>
            <a:chOff x="6447688" y="4152720"/>
            <a:chExt cx="1843424" cy="1843424"/>
          </a:xfrm>
        </p:grpSpPr>
        <p:sp>
          <p:nvSpPr>
            <p:cNvPr id="6" name="Rectangle 33"/>
            <p:cNvSpPr/>
            <p:nvPr/>
          </p:nvSpPr>
          <p:spPr>
            <a:xfrm>
              <a:off x="6447688" y="4152720"/>
              <a:ext cx="1843424" cy="1843424"/>
            </a:xfrm>
            <a:prstGeom prst="rect">
              <a:avLst/>
            </a:prstGeom>
            <a:solidFill>
              <a:srgbClr val="EBD1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sp>
          <p:nvSpPr>
            <p:cNvPr id="7" name="Freeform 26"/>
            <p:cNvSpPr>
              <a:spLocks noChangeAspect="1" noEditPoints="1"/>
            </p:cNvSpPr>
            <p:nvPr/>
          </p:nvSpPr>
          <p:spPr bwMode="auto">
            <a:xfrm>
              <a:off x="6862400" y="4586444"/>
              <a:ext cx="1014000" cy="975976"/>
            </a:xfrm>
            <a:custGeom>
              <a:avLst/>
              <a:gdLst>
                <a:gd name="T0" fmla="*/ 94 w 132"/>
                <a:gd name="T1" fmla="*/ 0 h 128"/>
                <a:gd name="T2" fmla="*/ 56 w 132"/>
                <a:gd name="T3" fmla="*/ 27 h 128"/>
                <a:gd name="T4" fmla="*/ 55 w 132"/>
                <a:gd name="T5" fmla="*/ 27 h 128"/>
                <a:gd name="T6" fmla="*/ 14 w 132"/>
                <a:gd name="T7" fmla="*/ 69 h 128"/>
                <a:gd name="T8" fmla="*/ 1 w 132"/>
                <a:gd name="T9" fmla="*/ 110 h 128"/>
                <a:gd name="T10" fmla="*/ 14 w 132"/>
                <a:gd name="T11" fmla="*/ 128 h 128"/>
                <a:gd name="T12" fmla="*/ 53 w 132"/>
                <a:gd name="T13" fmla="*/ 118 h 128"/>
                <a:gd name="T14" fmla="*/ 120 w 132"/>
                <a:gd name="T15" fmla="*/ 53 h 128"/>
                <a:gd name="T16" fmla="*/ 64 w 132"/>
                <a:gd name="T17" fmla="*/ 95 h 128"/>
                <a:gd name="T18" fmla="*/ 99 w 132"/>
                <a:gd name="T19" fmla="*/ 47 h 128"/>
                <a:gd name="T20" fmla="*/ 95 w 132"/>
                <a:gd name="T21" fmla="*/ 67 h 128"/>
                <a:gd name="T22" fmla="*/ 64 w 132"/>
                <a:gd name="T23" fmla="*/ 98 h 128"/>
                <a:gd name="T24" fmla="*/ 59 w 132"/>
                <a:gd name="T25" fmla="*/ 81 h 128"/>
                <a:gd name="T26" fmla="*/ 46 w 132"/>
                <a:gd name="T27" fmla="*/ 68 h 128"/>
                <a:gd name="T28" fmla="*/ 92 w 132"/>
                <a:gd name="T29" fmla="*/ 36 h 128"/>
                <a:gd name="T30" fmla="*/ 59 w 132"/>
                <a:gd name="T31" fmla="*/ 81 h 128"/>
                <a:gd name="T32" fmla="*/ 30 w 132"/>
                <a:gd name="T33" fmla="*/ 64 h 128"/>
                <a:gd name="T34" fmla="*/ 80 w 132"/>
                <a:gd name="T35" fmla="*/ 29 h 128"/>
                <a:gd name="T36" fmla="*/ 17 w 132"/>
                <a:gd name="T37" fmla="*/ 119 h 128"/>
                <a:gd name="T38" fmla="*/ 8 w 132"/>
                <a:gd name="T39" fmla="*/ 114 h 128"/>
                <a:gd name="T40" fmla="*/ 13 w 132"/>
                <a:gd name="T41" fmla="*/ 96 h 128"/>
                <a:gd name="T42" fmla="*/ 32 w 132"/>
                <a:gd name="T43" fmla="*/ 116 h 128"/>
                <a:gd name="T44" fmla="*/ 35 w 132"/>
                <a:gd name="T45" fmla="*/ 115 h 128"/>
                <a:gd name="T46" fmla="*/ 14 w 132"/>
                <a:gd name="T47" fmla="*/ 92 h 128"/>
                <a:gd name="T48" fmla="*/ 19 w 132"/>
                <a:gd name="T49" fmla="*/ 75 h 128"/>
                <a:gd name="T50" fmla="*/ 52 w 132"/>
                <a:gd name="T51" fmla="*/ 110 h 128"/>
                <a:gd name="T52" fmla="*/ 35 w 132"/>
                <a:gd name="T53" fmla="*/ 115 h 128"/>
                <a:gd name="T54" fmla="*/ 108 w 132"/>
                <a:gd name="T55" fmla="*/ 54 h 128"/>
                <a:gd name="T56" fmla="*/ 98 w 132"/>
                <a:gd name="T57" fmla="*/ 30 h 128"/>
                <a:gd name="T58" fmla="*/ 81 w 132"/>
                <a:gd name="T59" fmla="*/ 13 h 128"/>
                <a:gd name="T60" fmla="*/ 112 w 132"/>
                <a:gd name="T61" fmla="*/ 16 h 128"/>
                <a:gd name="T62" fmla="*/ 115 w 132"/>
                <a:gd name="T63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28">
                  <a:moveTo>
                    <a:pt x="118" y="10"/>
                  </a:moveTo>
                  <a:cubicBezTo>
                    <a:pt x="111" y="4"/>
                    <a:pt x="102" y="0"/>
                    <a:pt x="94" y="0"/>
                  </a:cubicBezTo>
                  <a:cubicBezTo>
                    <a:pt x="87" y="0"/>
                    <a:pt x="80" y="3"/>
                    <a:pt x="75" y="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71"/>
                    <a:pt x="11" y="73"/>
                    <a:pt x="10" y="76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0" y="113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6" y="128"/>
                    <a:pt x="19" y="127"/>
                    <a:pt x="19" y="127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5" y="118"/>
                    <a:pt x="57" y="116"/>
                    <a:pt x="59" y="1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32" y="42"/>
                    <a:pt x="130" y="23"/>
                    <a:pt x="118" y="10"/>
                  </a:cubicBezTo>
                  <a:close/>
                  <a:moveTo>
                    <a:pt x="64" y="95"/>
                  </a:moveTo>
                  <a:cubicBezTo>
                    <a:pt x="64" y="92"/>
                    <a:pt x="63" y="88"/>
                    <a:pt x="61" y="85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1" y="54"/>
                    <a:pt x="100" y="62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7"/>
                    <a:pt x="64" y="96"/>
                    <a:pt x="64" y="95"/>
                  </a:cubicBezTo>
                  <a:close/>
                  <a:moveTo>
                    <a:pt x="59" y="81"/>
                  </a:moveTo>
                  <a:cubicBezTo>
                    <a:pt x="58" y="79"/>
                    <a:pt x="56" y="76"/>
                    <a:pt x="54" y="74"/>
                  </a:cubicBezTo>
                  <a:cubicBezTo>
                    <a:pt x="51" y="72"/>
                    <a:pt x="49" y="70"/>
                    <a:pt x="46" y="6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7" y="31"/>
                    <a:pt x="90" y="33"/>
                    <a:pt x="92" y="36"/>
                  </a:cubicBezTo>
                  <a:cubicBezTo>
                    <a:pt x="94" y="38"/>
                    <a:pt x="96" y="40"/>
                    <a:pt x="97" y="43"/>
                  </a:cubicBezTo>
                  <a:lnTo>
                    <a:pt x="59" y="81"/>
                  </a:lnTo>
                  <a:close/>
                  <a:moveTo>
                    <a:pt x="42" y="66"/>
                  </a:moveTo>
                  <a:cubicBezTo>
                    <a:pt x="38" y="65"/>
                    <a:pt x="34" y="64"/>
                    <a:pt x="30" y="64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6" y="28"/>
                    <a:pt x="73" y="27"/>
                    <a:pt x="80" y="29"/>
                  </a:cubicBezTo>
                  <a:lnTo>
                    <a:pt x="42" y="66"/>
                  </a:lnTo>
                  <a:close/>
                  <a:moveTo>
                    <a:pt x="17" y="119"/>
                  </a:moveTo>
                  <a:cubicBezTo>
                    <a:pt x="16" y="120"/>
                    <a:pt x="15" y="120"/>
                    <a:pt x="14" y="120"/>
                  </a:cubicBezTo>
                  <a:cubicBezTo>
                    <a:pt x="11" y="120"/>
                    <a:pt x="8" y="117"/>
                    <a:pt x="8" y="114"/>
                  </a:cubicBezTo>
                  <a:cubicBezTo>
                    <a:pt x="8" y="113"/>
                    <a:pt x="8" y="112"/>
                    <a:pt x="8" y="11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7" y="96"/>
                    <a:pt x="22" y="98"/>
                    <a:pt x="26" y="102"/>
                  </a:cubicBezTo>
                  <a:cubicBezTo>
                    <a:pt x="30" y="106"/>
                    <a:pt x="32" y="111"/>
                    <a:pt x="32" y="116"/>
                  </a:cubicBezTo>
                  <a:lnTo>
                    <a:pt x="17" y="119"/>
                  </a:lnTo>
                  <a:close/>
                  <a:moveTo>
                    <a:pt x="35" y="115"/>
                  </a:moveTo>
                  <a:cubicBezTo>
                    <a:pt x="35" y="109"/>
                    <a:pt x="33" y="104"/>
                    <a:pt x="29" y="99"/>
                  </a:cubicBezTo>
                  <a:cubicBezTo>
                    <a:pt x="25" y="95"/>
                    <a:pt x="19" y="93"/>
                    <a:pt x="14" y="9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7"/>
                    <a:pt x="19" y="76"/>
                    <a:pt x="19" y="75"/>
                  </a:cubicBezTo>
                  <a:cubicBezTo>
                    <a:pt x="27" y="69"/>
                    <a:pt x="40" y="71"/>
                    <a:pt x="48" y="80"/>
                  </a:cubicBezTo>
                  <a:cubicBezTo>
                    <a:pt x="57" y="89"/>
                    <a:pt x="59" y="102"/>
                    <a:pt x="52" y="110"/>
                  </a:cubicBezTo>
                  <a:cubicBezTo>
                    <a:pt x="51" y="110"/>
                    <a:pt x="51" y="111"/>
                    <a:pt x="50" y="111"/>
                  </a:cubicBezTo>
                  <a:lnTo>
                    <a:pt x="35" y="115"/>
                  </a:lnTo>
                  <a:close/>
                  <a:moveTo>
                    <a:pt x="115" y="47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3"/>
                    <a:pt x="108" y="52"/>
                    <a:pt x="108" y="51"/>
                  </a:cubicBezTo>
                  <a:cubicBezTo>
                    <a:pt x="107" y="43"/>
                    <a:pt x="104" y="36"/>
                    <a:pt x="98" y="30"/>
                  </a:cubicBezTo>
                  <a:cubicBezTo>
                    <a:pt x="91" y="24"/>
                    <a:pt x="83" y="20"/>
                    <a:pt x="74" y="20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4" y="10"/>
                    <a:pt x="89" y="8"/>
                    <a:pt x="94" y="8"/>
                  </a:cubicBezTo>
                  <a:cubicBezTo>
                    <a:pt x="100" y="8"/>
                    <a:pt x="107" y="11"/>
                    <a:pt x="112" y="16"/>
                  </a:cubicBezTo>
                  <a:cubicBezTo>
                    <a:pt x="117" y="21"/>
                    <a:pt x="120" y="27"/>
                    <a:pt x="120" y="33"/>
                  </a:cubicBezTo>
                  <a:cubicBezTo>
                    <a:pt x="120" y="38"/>
                    <a:pt x="118" y="43"/>
                    <a:pt x="115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8" name="组合 1"/>
          <p:cNvGrpSpPr/>
          <p:nvPr/>
        </p:nvGrpSpPr>
        <p:grpSpPr>
          <a:xfrm>
            <a:off x="3900890" y="1633282"/>
            <a:ext cx="2381089" cy="2381089"/>
            <a:chOff x="3900890" y="1633282"/>
            <a:chExt cx="2381089" cy="2381089"/>
          </a:xfrm>
        </p:grpSpPr>
        <p:sp>
          <p:nvSpPr>
            <p:cNvPr id="9" name="Rectangle 32"/>
            <p:cNvSpPr/>
            <p:nvPr/>
          </p:nvSpPr>
          <p:spPr>
            <a:xfrm>
              <a:off x="3900890" y="1633282"/>
              <a:ext cx="2381089" cy="2381089"/>
            </a:xfrm>
            <a:prstGeom prst="rect">
              <a:avLst/>
            </a:prstGeom>
            <a:solidFill>
              <a:srgbClr val="C4DD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335" dirty="0"/>
            </a:p>
          </p:txBody>
        </p:sp>
        <p:grpSp>
          <p:nvGrpSpPr>
            <p:cNvPr id="10" name="Group 82"/>
            <p:cNvGrpSpPr/>
            <p:nvPr/>
          </p:nvGrpSpPr>
          <p:grpSpPr>
            <a:xfrm>
              <a:off x="4509473" y="2161062"/>
              <a:ext cx="1163923" cy="1325528"/>
              <a:chOff x="812800" y="2719388"/>
              <a:chExt cx="1017588" cy="1158875"/>
            </a:xfrm>
            <a:solidFill>
              <a:schemeClr val="bg1"/>
            </a:solidFill>
          </p:grpSpPr>
          <p:sp>
            <p:nvSpPr>
              <p:cNvPr id="11" name="Freeform 35"/>
              <p:cNvSpPr>
                <a:spLocks noEditPoints="1"/>
              </p:cNvSpPr>
              <p:nvPr/>
            </p:nvSpPr>
            <p:spPr bwMode="auto">
              <a:xfrm>
                <a:off x="812800" y="2719388"/>
                <a:ext cx="1017588" cy="1158875"/>
              </a:xfrm>
              <a:custGeom>
                <a:avLst/>
                <a:gdLst>
                  <a:gd name="T0" fmla="*/ 56 w 112"/>
                  <a:gd name="T1" fmla="*/ 0 h 128"/>
                  <a:gd name="T2" fmla="*/ 0 w 112"/>
                  <a:gd name="T3" fmla="*/ 26 h 128"/>
                  <a:gd name="T4" fmla="*/ 0 w 112"/>
                  <a:gd name="T5" fmla="*/ 102 h 128"/>
                  <a:gd name="T6" fmla="*/ 56 w 112"/>
                  <a:gd name="T7" fmla="*/ 128 h 128"/>
                  <a:gd name="T8" fmla="*/ 112 w 112"/>
                  <a:gd name="T9" fmla="*/ 102 h 128"/>
                  <a:gd name="T10" fmla="*/ 112 w 112"/>
                  <a:gd name="T11" fmla="*/ 26 h 128"/>
                  <a:gd name="T12" fmla="*/ 56 w 112"/>
                  <a:gd name="T13" fmla="*/ 0 h 128"/>
                  <a:gd name="T14" fmla="*/ 104 w 112"/>
                  <a:gd name="T15" fmla="*/ 102 h 128"/>
                  <a:gd name="T16" fmla="*/ 56 w 112"/>
                  <a:gd name="T17" fmla="*/ 120 h 128"/>
                  <a:gd name="T18" fmla="*/ 8 w 112"/>
                  <a:gd name="T19" fmla="*/ 102 h 128"/>
                  <a:gd name="T20" fmla="*/ 8 w 112"/>
                  <a:gd name="T21" fmla="*/ 87 h 128"/>
                  <a:gd name="T22" fmla="*/ 56 w 112"/>
                  <a:gd name="T23" fmla="*/ 100 h 128"/>
                  <a:gd name="T24" fmla="*/ 104 w 112"/>
                  <a:gd name="T25" fmla="*/ 87 h 128"/>
                  <a:gd name="T26" fmla="*/ 104 w 112"/>
                  <a:gd name="T27" fmla="*/ 102 h 128"/>
                  <a:gd name="T28" fmla="*/ 104 w 112"/>
                  <a:gd name="T29" fmla="*/ 78 h 128"/>
                  <a:gd name="T30" fmla="*/ 104 w 112"/>
                  <a:gd name="T31" fmla="*/ 78 h 128"/>
                  <a:gd name="T32" fmla="*/ 104 w 112"/>
                  <a:gd name="T33" fmla="*/ 78 h 128"/>
                  <a:gd name="T34" fmla="*/ 56 w 112"/>
                  <a:gd name="T35" fmla="*/ 96 h 128"/>
                  <a:gd name="T36" fmla="*/ 8 w 112"/>
                  <a:gd name="T37" fmla="*/ 78 h 128"/>
                  <a:gd name="T38" fmla="*/ 8 w 112"/>
                  <a:gd name="T39" fmla="*/ 78 h 128"/>
                  <a:gd name="T40" fmla="*/ 8 w 112"/>
                  <a:gd name="T41" fmla="*/ 78 h 128"/>
                  <a:gd name="T42" fmla="*/ 8 w 112"/>
                  <a:gd name="T43" fmla="*/ 63 h 128"/>
                  <a:gd name="T44" fmla="*/ 56 w 112"/>
                  <a:gd name="T45" fmla="*/ 76 h 128"/>
                  <a:gd name="T46" fmla="*/ 104 w 112"/>
                  <a:gd name="T47" fmla="*/ 63 h 128"/>
                  <a:gd name="T48" fmla="*/ 104 w 112"/>
                  <a:gd name="T49" fmla="*/ 78 h 128"/>
                  <a:gd name="T50" fmla="*/ 104 w 112"/>
                  <a:gd name="T51" fmla="*/ 54 h 128"/>
                  <a:gd name="T52" fmla="*/ 104 w 112"/>
                  <a:gd name="T53" fmla="*/ 54 h 128"/>
                  <a:gd name="T54" fmla="*/ 104 w 112"/>
                  <a:gd name="T55" fmla="*/ 54 h 128"/>
                  <a:gd name="T56" fmla="*/ 56 w 112"/>
                  <a:gd name="T57" fmla="*/ 72 h 128"/>
                  <a:gd name="T58" fmla="*/ 8 w 112"/>
                  <a:gd name="T59" fmla="*/ 54 h 128"/>
                  <a:gd name="T60" fmla="*/ 8 w 112"/>
                  <a:gd name="T61" fmla="*/ 54 h 128"/>
                  <a:gd name="T62" fmla="*/ 8 w 112"/>
                  <a:gd name="T63" fmla="*/ 54 h 128"/>
                  <a:gd name="T64" fmla="*/ 8 w 112"/>
                  <a:gd name="T65" fmla="*/ 40 h 128"/>
                  <a:gd name="T66" fmla="*/ 56 w 112"/>
                  <a:gd name="T67" fmla="*/ 52 h 128"/>
                  <a:gd name="T68" fmla="*/ 104 w 112"/>
                  <a:gd name="T69" fmla="*/ 40 h 128"/>
                  <a:gd name="T70" fmla="*/ 104 w 112"/>
                  <a:gd name="T71" fmla="*/ 54 h 128"/>
                  <a:gd name="T72" fmla="*/ 56 w 112"/>
                  <a:gd name="T73" fmla="*/ 44 h 128"/>
                  <a:gd name="T74" fmla="*/ 8 w 112"/>
                  <a:gd name="T75" fmla="*/ 26 h 128"/>
                  <a:gd name="T76" fmla="*/ 56 w 112"/>
                  <a:gd name="T77" fmla="*/ 8 h 128"/>
                  <a:gd name="T78" fmla="*/ 104 w 112"/>
                  <a:gd name="T79" fmla="*/ 26 h 128"/>
                  <a:gd name="T80" fmla="*/ 56 w 112"/>
                  <a:gd name="T81" fmla="*/ 4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2" h="128">
                    <a:moveTo>
                      <a:pt x="56" y="0"/>
                    </a:moveTo>
                    <a:cubicBezTo>
                      <a:pt x="29" y="0"/>
                      <a:pt x="0" y="8"/>
                      <a:pt x="0" y="26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20"/>
                      <a:pt x="29" y="128"/>
                      <a:pt x="56" y="128"/>
                    </a:cubicBezTo>
                    <a:cubicBezTo>
                      <a:pt x="83" y="128"/>
                      <a:pt x="112" y="120"/>
                      <a:pt x="112" y="102"/>
                    </a:cubicBezTo>
                    <a:cubicBezTo>
                      <a:pt x="112" y="26"/>
                      <a:pt x="112" y="26"/>
                      <a:pt x="112" y="26"/>
                    </a:cubicBezTo>
                    <a:cubicBezTo>
                      <a:pt x="112" y="8"/>
                      <a:pt x="83" y="0"/>
                      <a:pt x="56" y="0"/>
                    </a:cubicBezTo>
                    <a:close/>
                    <a:moveTo>
                      <a:pt x="104" y="102"/>
                    </a:moveTo>
                    <a:cubicBezTo>
                      <a:pt x="104" y="112"/>
                      <a:pt x="83" y="120"/>
                      <a:pt x="56" y="120"/>
                    </a:cubicBezTo>
                    <a:cubicBezTo>
                      <a:pt x="29" y="120"/>
                      <a:pt x="8" y="112"/>
                      <a:pt x="8" y="102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16" y="96"/>
                      <a:pt x="36" y="100"/>
                      <a:pt x="56" y="100"/>
                    </a:cubicBezTo>
                    <a:cubicBezTo>
                      <a:pt x="76" y="100"/>
                      <a:pt x="96" y="96"/>
                      <a:pt x="104" y="87"/>
                    </a:cubicBezTo>
                    <a:lnTo>
                      <a:pt x="104" y="102"/>
                    </a:lnTo>
                    <a:close/>
                    <a:moveTo>
                      <a:pt x="104" y="78"/>
                    </a:moveTo>
                    <a:cubicBezTo>
                      <a:pt x="104" y="78"/>
                      <a:pt x="104" y="78"/>
                      <a:pt x="104" y="78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4" y="88"/>
                      <a:pt x="83" y="96"/>
                      <a:pt x="56" y="96"/>
                    </a:cubicBezTo>
                    <a:cubicBezTo>
                      <a:pt x="29" y="96"/>
                      <a:pt x="8" y="8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16" y="72"/>
                      <a:pt x="36" y="76"/>
                      <a:pt x="56" y="76"/>
                    </a:cubicBezTo>
                    <a:cubicBezTo>
                      <a:pt x="76" y="76"/>
                      <a:pt x="96" y="72"/>
                      <a:pt x="104" y="63"/>
                    </a:cubicBezTo>
                    <a:lnTo>
                      <a:pt x="104" y="78"/>
                    </a:lnTo>
                    <a:close/>
                    <a:moveTo>
                      <a:pt x="104" y="54"/>
                    </a:moveTo>
                    <a:cubicBezTo>
                      <a:pt x="104" y="54"/>
                      <a:pt x="104" y="54"/>
                      <a:pt x="104" y="54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104" y="64"/>
                      <a:pt x="83" y="72"/>
                      <a:pt x="56" y="72"/>
                    </a:cubicBezTo>
                    <a:cubicBezTo>
                      <a:pt x="29" y="72"/>
                      <a:pt x="8" y="6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8" y="48"/>
                      <a:pt x="38" y="52"/>
                      <a:pt x="56" y="52"/>
                    </a:cubicBezTo>
                    <a:cubicBezTo>
                      <a:pt x="74" y="52"/>
                      <a:pt x="94" y="48"/>
                      <a:pt x="104" y="40"/>
                    </a:cubicBezTo>
                    <a:lnTo>
                      <a:pt x="104" y="54"/>
                    </a:lnTo>
                    <a:close/>
                    <a:moveTo>
                      <a:pt x="56" y="44"/>
                    </a:moveTo>
                    <a:cubicBezTo>
                      <a:pt x="29" y="44"/>
                      <a:pt x="8" y="36"/>
                      <a:pt x="8" y="26"/>
                    </a:cubicBezTo>
                    <a:cubicBezTo>
                      <a:pt x="8" y="16"/>
                      <a:pt x="29" y="8"/>
                      <a:pt x="56" y="8"/>
                    </a:cubicBezTo>
                    <a:cubicBezTo>
                      <a:pt x="83" y="8"/>
                      <a:pt x="104" y="16"/>
                      <a:pt x="104" y="26"/>
                    </a:cubicBezTo>
                    <a:cubicBezTo>
                      <a:pt x="104" y="36"/>
                      <a:pt x="83" y="44"/>
                      <a:pt x="5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2" name="Oval 36"/>
              <p:cNvSpPr>
                <a:spLocks noChangeArrowheads="1"/>
              </p:cNvSpPr>
              <p:nvPr/>
            </p:nvSpPr>
            <p:spPr bwMode="auto">
              <a:xfrm>
                <a:off x="1612900" y="3624263"/>
                <a:ext cx="71438" cy="730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3" name="Oval 37"/>
              <p:cNvSpPr>
                <a:spLocks noChangeArrowheads="1"/>
              </p:cNvSpPr>
              <p:nvPr/>
            </p:nvSpPr>
            <p:spPr bwMode="auto">
              <a:xfrm>
                <a:off x="1612900" y="3406776"/>
                <a:ext cx="71438" cy="730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14" name="Oval 38"/>
              <p:cNvSpPr>
                <a:spLocks noChangeArrowheads="1"/>
              </p:cNvSpPr>
              <p:nvPr/>
            </p:nvSpPr>
            <p:spPr bwMode="auto">
              <a:xfrm>
                <a:off x="1612900" y="3190876"/>
                <a:ext cx="71438" cy="714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grpSp>
        <p:nvGrpSpPr>
          <p:cNvPr id="15" name="组合 2"/>
          <p:cNvGrpSpPr/>
          <p:nvPr/>
        </p:nvGrpSpPr>
        <p:grpSpPr>
          <a:xfrm>
            <a:off x="4648201" y="4135496"/>
            <a:ext cx="1633779" cy="1633779"/>
            <a:chOff x="4648201" y="4135496"/>
            <a:chExt cx="1633779" cy="1633779"/>
          </a:xfrm>
        </p:grpSpPr>
        <p:sp>
          <p:nvSpPr>
            <p:cNvPr id="16" name="Rectangle 37"/>
            <p:cNvSpPr/>
            <p:nvPr/>
          </p:nvSpPr>
          <p:spPr>
            <a:xfrm>
              <a:off x="4648201" y="4135496"/>
              <a:ext cx="1633779" cy="1633779"/>
            </a:xfrm>
            <a:prstGeom prst="rect">
              <a:avLst/>
            </a:prstGeom>
            <a:solidFill>
              <a:srgbClr val="C9D6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sp>
          <p:nvSpPr>
            <p:cNvPr id="17" name="Freeform 151"/>
            <p:cNvSpPr>
              <a:spLocks noEditPoints="1"/>
            </p:cNvSpPr>
            <p:nvPr/>
          </p:nvSpPr>
          <p:spPr bwMode="auto">
            <a:xfrm rot="20484176">
              <a:off x="4985848" y="4517851"/>
              <a:ext cx="926400" cy="933236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383626" y="1930180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105607" y="2367213"/>
            <a:ext cx="2686460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20" name="Frame 39"/>
          <p:cNvSpPr/>
          <p:nvPr/>
        </p:nvSpPr>
        <p:spPr>
          <a:xfrm>
            <a:off x="5513276" y="3230399"/>
            <a:ext cx="1689805" cy="1689805"/>
          </a:xfrm>
          <a:prstGeom prst="rect">
            <a:avLst/>
          </a:prstGeom>
          <a:solidFill>
            <a:srgbClr val="FAFAF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45410" y="4213324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1105607" y="4650357"/>
            <a:ext cx="3448244" cy="1040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23" name="矩形 22"/>
          <p:cNvSpPr/>
          <p:nvPr/>
        </p:nvSpPr>
        <p:spPr>
          <a:xfrm>
            <a:off x="8403406" y="4229366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8403406" y="4666399"/>
            <a:ext cx="2686460" cy="1040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</a:t>
            </a:r>
          </a:p>
        </p:txBody>
      </p:sp>
      <p:sp>
        <p:nvSpPr>
          <p:cNvPr id="25" name="矩形 24"/>
          <p:cNvSpPr/>
          <p:nvPr/>
        </p:nvSpPr>
        <p:spPr>
          <a:xfrm>
            <a:off x="8178818" y="2477432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8178818" y="2914465"/>
            <a:ext cx="2891534" cy="1040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在此录入上述图表的描述说明，在此录入上述图表的描述说明，在此录入上述图表的综合描述说明，在此录入上述图表的描述说明</a:t>
            </a:r>
          </a:p>
        </p:txBody>
      </p:sp>
      <p:sp>
        <p:nvSpPr>
          <p:cNvPr id="27" name="Frame 39"/>
          <p:cNvSpPr/>
          <p:nvPr/>
        </p:nvSpPr>
        <p:spPr>
          <a:xfrm>
            <a:off x="5513276" y="3230399"/>
            <a:ext cx="1689805" cy="1689805"/>
          </a:xfrm>
          <a:prstGeom prst="rect">
            <a:avLst/>
          </a:prstGeom>
          <a:solidFill>
            <a:srgbClr val="FAFAF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28" name="Rectangle 40"/>
          <p:cNvSpPr/>
          <p:nvPr/>
        </p:nvSpPr>
        <p:spPr>
          <a:xfrm>
            <a:off x="5853956" y="3571079"/>
            <a:ext cx="1008444" cy="1008444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265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407795" y="669290"/>
            <a:ext cx="3419475" cy="871220"/>
            <a:chOff x="2217" y="1054"/>
            <a:chExt cx="5385" cy="1372"/>
          </a:xfrm>
        </p:grpSpPr>
        <p:sp>
          <p:nvSpPr>
            <p:cNvPr id="43" name="矩形 3"/>
            <p:cNvSpPr>
              <a:spLocks noChangeArrowheads="1"/>
            </p:cNvSpPr>
            <p:nvPr/>
          </p:nvSpPr>
          <p:spPr bwMode="auto">
            <a:xfrm>
              <a:off x="3476" y="1054"/>
              <a:ext cx="4126" cy="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D34656"/>
                  </a:solidFill>
                  <a:cs typeface="Arial" panose="020B0604020202020204" pitchFamily="34" charset="0"/>
                  <a:sym typeface="Impact" panose="020B0806030902050204" pitchFamily="34" charset="0"/>
                </a:rPr>
                <a:t>明年工作计划</a:t>
              </a:r>
            </a:p>
          </p:txBody>
        </p:sp>
        <p:sp>
          <p:nvSpPr>
            <p:cNvPr id="44" name="文本框 37"/>
            <p:cNvSpPr txBox="1"/>
            <p:nvPr/>
          </p:nvSpPr>
          <p:spPr>
            <a:xfrm>
              <a:off x="3476" y="1897"/>
              <a:ext cx="3635" cy="529"/>
            </a:xfrm>
            <a:prstGeom prst="rect">
              <a:avLst/>
            </a:prstGeom>
            <a:noFill/>
          </p:spPr>
          <p:txBody>
            <a:bodyPr wrap="square" lIns="91431" tIns="45716" rIns="91431" bIns="45716" rtlCol="0">
              <a:spAutoFit/>
            </a:bodyPr>
            <a:lstStyle/>
            <a:p>
              <a:r>
                <a:rPr lang="en-US" altLang="zh-CN" sz="1600" dirty="0">
                  <a:solidFill>
                    <a:srgbClr val="D34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Add Your Title</a:t>
              </a:r>
              <a:endParaRPr lang="en-US" altLang="zh-CN" sz="1600" baseline="-3000" dirty="0">
                <a:solidFill>
                  <a:srgbClr val="D34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任意多边形 4"/>
            <p:cNvSpPr/>
            <p:nvPr/>
          </p:nvSpPr>
          <p:spPr>
            <a:xfrm flipH="1">
              <a:off x="2217" y="1366"/>
              <a:ext cx="782" cy="878"/>
            </a:xfrm>
            <a:custGeom>
              <a:avLst/>
              <a:gdLst>
                <a:gd name="connsiteX0" fmla="*/ 0 w 3171687"/>
                <a:gd name="connsiteY0" fmla="*/ 0 h 2069635"/>
                <a:gd name="connsiteX1" fmla="*/ 3171687 w 3171687"/>
                <a:gd name="connsiteY1" fmla="*/ 0 h 2069635"/>
                <a:gd name="connsiteX2" fmla="*/ 3171687 w 3171687"/>
                <a:gd name="connsiteY2" fmla="*/ 2069635 h 2069635"/>
                <a:gd name="connsiteX3" fmla="*/ 0 w 3171687"/>
                <a:gd name="connsiteY3" fmla="*/ 2069635 h 2069635"/>
                <a:gd name="connsiteX4" fmla="*/ 0 w 3171687"/>
                <a:gd name="connsiteY4" fmla="*/ 1810069 h 2069635"/>
                <a:gd name="connsiteX5" fmla="*/ 979903 w 3171687"/>
                <a:gd name="connsiteY5" fmla="*/ 1810069 h 2069635"/>
                <a:gd name="connsiteX6" fmla="*/ 979903 w 3171687"/>
                <a:gd name="connsiteY6" fmla="*/ 259565 h 2069635"/>
                <a:gd name="connsiteX7" fmla="*/ 0 w 3171687"/>
                <a:gd name="connsiteY7" fmla="*/ 259565 h 2069635"/>
                <a:gd name="connsiteX8" fmla="*/ 0 w 3171687"/>
                <a:gd name="connsiteY8" fmla="*/ 0 h 2069635"/>
                <a:gd name="connsiteX0-1" fmla="*/ 0 w 3171687"/>
                <a:gd name="connsiteY0-2" fmla="*/ 0 h 2069635"/>
                <a:gd name="connsiteX1-3" fmla="*/ 3171687 w 3171687"/>
                <a:gd name="connsiteY1-4" fmla="*/ 0 h 2069635"/>
                <a:gd name="connsiteX2-5" fmla="*/ 3171687 w 3171687"/>
                <a:gd name="connsiteY2-6" fmla="*/ 2069635 h 2069635"/>
                <a:gd name="connsiteX3-7" fmla="*/ 0 w 3171687"/>
                <a:gd name="connsiteY3-8" fmla="*/ 2069635 h 2069635"/>
                <a:gd name="connsiteX4-9" fmla="*/ 0 w 3171687"/>
                <a:gd name="connsiteY4-10" fmla="*/ 1810069 h 2069635"/>
                <a:gd name="connsiteX5-11" fmla="*/ 979903 w 3171687"/>
                <a:gd name="connsiteY5-12" fmla="*/ 1810069 h 2069635"/>
                <a:gd name="connsiteX6-13" fmla="*/ 979903 w 3171687"/>
                <a:gd name="connsiteY6-14" fmla="*/ 259565 h 2069635"/>
                <a:gd name="connsiteX7-15" fmla="*/ 0 w 3171687"/>
                <a:gd name="connsiteY7-16" fmla="*/ 259565 h 2069635"/>
                <a:gd name="connsiteX8-17" fmla="*/ 0 w 3171687"/>
                <a:gd name="connsiteY8-18" fmla="*/ 0 h 2069635"/>
                <a:gd name="connsiteX0-19" fmla="*/ 979903 w 3171687"/>
                <a:gd name="connsiteY0-20" fmla="*/ 1810069 h 2069635"/>
                <a:gd name="connsiteX1-21" fmla="*/ 979903 w 3171687"/>
                <a:gd name="connsiteY1-22" fmla="*/ 259565 h 2069635"/>
                <a:gd name="connsiteX2-23" fmla="*/ 0 w 3171687"/>
                <a:gd name="connsiteY2-24" fmla="*/ 259565 h 2069635"/>
                <a:gd name="connsiteX3-25" fmla="*/ 0 w 3171687"/>
                <a:gd name="connsiteY3-26" fmla="*/ 0 h 2069635"/>
                <a:gd name="connsiteX4-27" fmla="*/ 3171687 w 3171687"/>
                <a:gd name="connsiteY4-28" fmla="*/ 0 h 2069635"/>
                <a:gd name="connsiteX5-29" fmla="*/ 3171687 w 3171687"/>
                <a:gd name="connsiteY5-30" fmla="*/ 2069635 h 2069635"/>
                <a:gd name="connsiteX6-31" fmla="*/ 0 w 3171687"/>
                <a:gd name="connsiteY6-32" fmla="*/ 2069635 h 2069635"/>
                <a:gd name="connsiteX7-33" fmla="*/ 0 w 3171687"/>
                <a:gd name="connsiteY7-34" fmla="*/ 1810069 h 2069635"/>
                <a:gd name="connsiteX8-35" fmla="*/ 1071343 w 3171687"/>
                <a:gd name="connsiteY8-36" fmla="*/ 1901509 h 2069635"/>
                <a:gd name="connsiteX0-37" fmla="*/ 979903 w 3171687"/>
                <a:gd name="connsiteY0-38" fmla="*/ 1810069 h 2069635"/>
                <a:gd name="connsiteX1-39" fmla="*/ 979903 w 3171687"/>
                <a:gd name="connsiteY1-40" fmla="*/ 259565 h 2069635"/>
                <a:gd name="connsiteX2-41" fmla="*/ 0 w 3171687"/>
                <a:gd name="connsiteY2-42" fmla="*/ 259565 h 2069635"/>
                <a:gd name="connsiteX3-43" fmla="*/ 0 w 3171687"/>
                <a:gd name="connsiteY3-44" fmla="*/ 0 h 2069635"/>
                <a:gd name="connsiteX4-45" fmla="*/ 3171687 w 3171687"/>
                <a:gd name="connsiteY4-46" fmla="*/ 0 h 2069635"/>
                <a:gd name="connsiteX5-47" fmla="*/ 3171687 w 3171687"/>
                <a:gd name="connsiteY5-48" fmla="*/ 2069635 h 2069635"/>
                <a:gd name="connsiteX6-49" fmla="*/ 0 w 3171687"/>
                <a:gd name="connsiteY6-50" fmla="*/ 2069635 h 2069635"/>
                <a:gd name="connsiteX7-51" fmla="*/ 0 w 3171687"/>
                <a:gd name="connsiteY7-52" fmla="*/ 1810069 h 2069635"/>
                <a:gd name="connsiteX0-53" fmla="*/ 979903 w 3171687"/>
                <a:gd name="connsiteY0-54" fmla="*/ 259565 h 2069635"/>
                <a:gd name="connsiteX1-55" fmla="*/ 0 w 3171687"/>
                <a:gd name="connsiteY1-56" fmla="*/ 259565 h 2069635"/>
                <a:gd name="connsiteX2-57" fmla="*/ 0 w 3171687"/>
                <a:gd name="connsiteY2-58" fmla="*/ 0 h 2069635"/>
                <a:gd name="connsiteX3-59" fmla="*/ 3171687 w 3171687"/>
                <a:gd name="connsiteY3-60" fmla="*/ 0 h 2069635"/>
                <a:gd name="connsiteX4-61" fmla="*/ 3171687 w 3171687"/>
                <a:gd name="connsiteY4-62" fmla="*/ 2069635 h 2069635"/>
                <a:gd name="connsiteX5-63" fmla="*/ 0 w 3171687"/>
                <a:gd name="connsiteY5-64" fmla="*/ 2069635 h 2069635"/>
                <a:gd name="connsiteX6-65" fmla="*/ 0 w 3171687"/>
                <a:gd name="connsiteY6-66" fmla="*/ 1810069 h 2069635"/>
                <a:gd name="connsiteX0-67" fmla="*/ 0 w 3171687"/>
                <a:gd name="connsiteY0-68" fmla="*/ 259565 h 2069635"/>
                <a:gd name="connsiteX1-69" fmla="*/ 0 w 3171687"/>
                <a:gd name="connsiteY1-70" fmla="*/ 0 h 2069635"/>
                <a:gd name="connsiteX2-71" fmla="*/ 3171687 w 3171687"/>
                <a:gd name="connsiteY2-72" fmla="*/ 0 h 2069635"/>
                <a:gd name="connsiteX3-73" fmla="*/ 3171687 w 3171687"/>
                <a:gd name="connsiteY3-74" fmla="*/ 2069635 h 2069635"/>
                <a:gd name="connsiteX4-75" fmla="*/ 0 w 3171687"/>
                <a:gd name="connsiteY4-76" fmla="*/ 2069635 h 2069635"/>
                <a:gd name="connsiteX5-77" fmla="*/ 0 w 3171687"/>
                <a:gd name="connsiteY5-78" fmla="*/ 1810069 h 20696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71687" h="2069635">
                  <a:moveTo>
                    <a:pt x="0" y="259565"/>
                  </a:moveTo>
                  <a:lnTo>
                    <a:pt x="0" y="0"/>
                  </a:lnTo>
                  <a:lnTo>
                    <a:pt x="3171687" y="0"/>
                  </a:lnTo>
                  <a:lnTo>
                    <a:pt x="3171687" y="2069635"/>
                  </a:lnTo>
                  <a:lnTo>
                    <a:pt x="0" y="2069635"/>
                  </a:lnTo>
                  <a:lnTo>
                    <a:pt x="0" y="1810069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5"/>
            <p:cNvSpPr/>
            <p:nvPr/>
          </p:nvSpPr>
          <p:spPr>
            <a:xfrm flipH="1">
              <a:off x="2456" y="1173"/>
              <a:ext cx="782" cy="699"/>
            </a:xfrm>
            <a:custGeom>
              <a:avLst/>
              <a:gdLst>
                <a:gd name="connsiteX0" fmla="*/ 0 w 2253807"/>
                <a:gd name="connsiteY0" fmla="*/ 0 h 1262130"/>
                <a:gd name="connsiteX1" fmla="*/ 2253807 w 2253807"/>
                <a:gd name="connsiteY1" fmla="*/ 0 h 1262130"/>
                <a:gd name="connsiteX2" fmla="*/ 2253807 w 2253807"/>
                <a:gd name="connsiteY2" fmla="*/ 1262130 h 1262130"/>
                <a:gd name="connsiteX3" fmla="*/ 1013277 w 2253807"/>
                <a:gd name="connsiteY3" fmla="*/ 1262130 h 1262130"/>
                <a:gd name="connsiteX4" fmla="*/ 1013277 w 2253807"/>
                <a:gd name="connsiteY4" fmla="*/ 700070 h 1262130"/>
                <a:gd name="connsiteX5" fmla="*/ 0 w 2253807"/>
                <a:gd name="connsiteY5" fmla="*/ 700070 h 1262130"/>
                <a:gd name="connsiteX6" fmla="*/ 0 w 2253807"/>
                <a:gd name="connsiteY6" fmla="*/ 0 h 1262130"/>
                <a:gd name="connsiteX0-1" fmla="*/ 1013277 w 2253807"/>
                <a:gd name="connsiteY0-2" fmla="*/ 700070 h 1262130"/>
                <a:gd name="connsiteX1-3" fmla="*/ 0 w 2253807"/>
                <a:gd name="connsiteY1-4" fmla="*/ 700070 h 1262130"/>
                <a:gd name="connsiteX2-5" fmla="*/ 0 w 2253807"/>
                <a:gd name="connsiteY2-6" fmla="*/ 0 h 1262130"/>
                <a:gd name="connsiteX3-7" fmla="*/ 2253807 w 2253807"/>
                <a:gd name="connsiteY3-8" fmla="*/ 0 h 1262130"/>
                <a:gd name="connsiteX4-9" fmla="*/ 2253807 w 2253807"/>
                <a:gd name="connsiteY4-10" fmla="*/ 1262130 h 1262130"/>
                <a:gd name="connsiteX5-11" fmla="*/ 1013277 w 2253807"/>
                <a:gd name="connsiteY5-12" fmla="*/ 1262130 h 1262130"/>
                <a:gd name="connsiteX6-13" fmla="*/ 1104717 w 2253807"/>
                <a:gd name="connsiteY6-14" fmla="*/ 791510 h 1262130"/>
                <a:gd name="connsiteX0-15" fmla="*/ 1013277 w 2253807"/>
                <a:gd name="connsiteY0-16" fmla="*/ 700070 h 1262130"/>
                <a:gd name="connsiteX1-17" fmla="*/ 0 w 2253807"/>
                <a:gd name="connsiteY1-18" fmla="*/ 700070 h 1262130"/>
                <a:gd name="connsiteX2-19" fmla="*/ 0 w 2253807"/>
                <a:gd name="connsiteY2-20" fmla="*/ 0 h 1262130"/>
                <a:gd name="connsiteX3-21" fmla="*/ 2253807 w 2253807"/>
                <a:gd name="connsiteY3-22" fmla="*/ 0 h 1262130"/>
                <a:gd name="connsiteX4-23" fmla="*/ 2253807 w 2253807"/>
                <a:gd name="connsiteY4-24" fmla="*/ 1262130 h 1262130"/>
                <a:gd name="connsiteX5-25" fmla="*/ 1013277 w 2253807"/>
                <a:gd name="connsiteY5-26" fmla="*/ 1262130 h 1262130"/>
                <a:gd name="connsiteX0-27" fmla="*/ 0 w 2253807"/>
                <a:gd name="connsiteY0-28" fmla="*/ 700070 h 1262130"/>
                <a:gd name="connsiteX1-29" fmla="*/ 0 w 2253807"/>
                <a:gd name="connsiteY1-30" fmla="*/ 0 h 1262130"/>
                <a:gd name="connsiteX2-31" fmla="*/ 2253807 w 2253807"/>
                <a:gd name="connsiteY2-32" fmla="*/ 0 h 1262130"/>
                <a:gd name="connsiteX3-33" fmla="*/ 2253807 w 2253807"/>
                <a:gd name="connsiteY3-34" fmla="*/ 1262130 h 1262130"/>
                <a:gd name="connsiteX4-35" fmla="*/ 1013277 w 2253807"/>
                <a:gd name="connsiteY4-36" fmla="*/ 1262130 h 12621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53807" h="1262130">
                  <a:moveTo>
                    <a:pt x="0" y="700070"/>
                  </a:moveTo>
                  <a:lnTo>
                    <a:pt x="0" y="0"/>
                  </a:lnTo>
                  <a:lnTo>
                    <a:pt x="2253807" y="0"/>
                  </a:lnTo>
                  <a:lnTo>
                    <a:pt x="2253807" y="1262130"/>
                  </a:lnTo>
                  <a:lnTo>
                    <a:pt x="1013277" y="1262130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750" fill="hold"/>
                                        <p:tgtEl>
                                          <p:spTgt spid="2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0" grpId="1" animBg="1"/>
      <p:bldP spid="20" grpId="2" animBg="1"/>
      <p:bldP spid="21" grpId="0"/>
      <p:bldP spid="22" grpId="0"/>
      <p:bldP spid="23" grpId="0"/>
      <p:bldP spid="24" grpId="0"/>
      <p:bldP spid="25" grpId="0"/>
      <p:bldP spid="26" grpId="0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518920" y="2019300"/>
            <a:ext cx="3635375" cy="2714625"/>
          </a:xfrm>
          <a:prstGeom prst="roundRect">
            <a:avLst/>
          </a:prstGeom>
          <a:solidFill>
            <a:srgbClr val="D34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571565" y="1495276"/>
            <a:ext cx="3712007" cy="539353"/>
          </a:xfrm>
          <a:prstGeom prst="rect">
            <a:avLst/>
          </a:prstGeom>
          <a:solidFill>
            <a:srgbClr val="9AC1D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TextBox 64"/>
          <p:cNvSpPr txBox="1"/>
          <p:nvPr/>
        </p:nvSpPr>
        <p:spPr>
          <a:xfrm>
            <a:off x="6704725" y="1520868"/>
            <a:ext cx="357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   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4" name="TextBox 59"/>
          <p:cNvSpPr txBox="1">
            <a:spLocks noChangeArrowheads="1"/>
          </p:cNvSpPr>
          <p:nvPr/>
        </p:nvSpPr>
        <p:spPr bwMode="auto">
          <a:xfrm flipH="1">
            <a:off x="1303334" y="2503542"/>
            <a:ext cx="3187903" cy="14465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685800">
              <a:defRPr/>
            </a:pPr>
            <a:r>
              <a:rPr lang="zh-CN" altLang="en-US" sz="60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  <a:p>
            <a:pPr algn="r" defTabSz="685800">
              <a:defRPr/>
            </a:pPr>
            <a:r>
              <a:rPr lang="en-US" altLang="ko-KR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5" name="任意多边形 26"/>
          <p:cNvSpPr/>
          <p:nvPr/>
        </p:nvSpPr>
        <p:spPr>
          <a:xfrm>
            <a:off x="2736733" y="2465164"/>
            <a:ext cx="1845118" cy="534043"/>
          </a:xfrm>
          <a:custGeom>
            <a:avLst/>
            <a:gdLst>
              <a:gd name="connsiteX0" fmla="*/ 0 w 1682088"/>
              <a:gd name="connsiteY0" fmla="*/ 0 h 519125"/>
              <a:gd name="connsiteX1" fmla="*/ 1682088 w 1682088"/>
              <a:gd name="connsiteY1" fmla="*/ 0 h 519125"/>
              <a:gd name="connsiteX2" fmla="*/ 1682088 w 1682088"/>
              <a:gd name="connsiteY2" fmla="*/ 519125 h 519125"/>
              <a:gd name="connsiteX3" fmla="*/ 0 w 1682088"/>
              <a:gd name="connsiteY3" fmla="*/ 519125 h 519125"/>
              <a:gd name="connsiteX4" fmla="*/ 0 w 1682088"/>
              <a:gd name="connsiteY4" fmla="*/ 0 h 519125"/>
              <a:gd name="connsiteX0-1" fmla="*/ 0 w 1682088"/>
              <a:gd name="connsiteY0-2" fmla="*/ 519125 h 610565"/>
              <a:gd name="connsiteX1-3" fmla="*/ 0 w 1682088"/>
              <a:gd name="connsiteY1-4" fmla="*/ 0 h 610565"/>
              <a:gd name="connsiteX2-5" fmla="*/ 1682088 w 1682088"/>
              <a:gd name="connsiteY2-6" fmla="*/ 0 h 610565"/>
              <a:gd name="connsiteX3-7" fmla="*/ 1682088 w 1682088"/>
              <a:gd name="connsiteY3-8" fmla="*/ 519125 h 610565"/>
              <a:gd name="connsiteX4-9" fmla="*/ 91440 w 1682088"/>
              <a:gd name="connsiteY4-10" fmla="*/ 610565 h 610565"/>
              <a:gd name="connsiteX0-11" fmla="*/ 0 w 1682088"/>
              <a:gd name="connsiteY0-12" fmla="*/ 519125 h 519125"/>
              <a:gd name="connsiteX1-13" fmla="*/ 0 w 1682088"/>
              <a:gd name="connsiteY1-14" fmla="*/ 0 h 519125"/>
              <a:gd name="connsiteX2-15" fmla="*/ 1682088 w 1682088"/>
              <a:gd name="connsiteY2-16" fmla="*/ 0 h 519125"/>
              <a:gd name="connsiteX3-17" fmla="*/ 1682088 w 1682088"/>
              <a:gd name="connsiteY3-18" fmla="*/ 519125 h 5191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682088" h="519125">
                <a:moveTo>
                  <a:pt x="0" y="519125"/>
                </a:moveTo>
                <a:lnTo>
                  <a:pt x="0" y="0"/>
                </a:lnTo>
                <a:lnTo>
                  <a:pt x="1682088" y="0"/>
                </a:lnTo>
                <a:lnTo>
                  <a:pt x="1682088" y="519125"/>
                </a:lnTo>
              </a:path>
            </a:pathLst>
          </a:cu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任意多边形 34"/>
          <p:cNvSpPr/>
          <p:nvPr/>
        </p:nvSpPr>
        <p:spPr>
          <a:xfrm>
            <a:off x="2046537" y="2795570"/>
            <a:ext cx="2301816" cy="1478645"/>
          </a:xfrm>
          <a:custGeom>
            <a:avLst/>
            <a:gdLst>
              <a:gd name="connsiteX0" fmla="*/ 0 w 2463662"/>
              <a:gd name="connsiteY0" fmla="*/ 0 h 1478645"/>
              <a:gd name="connsiteX1" fmla="*/ 877819 w 2463662"/>
              <a:gd name="connsiteY1" fmla="*/ 0 h 1478645"/>
              <a:gd name="connsiteX2" fmla="*/ 877819 w 2463662"/>
              <a:gd name="connsiteY2" fmla="*/ 1105159 h 1478645"/>
              <a:gd name="connsiteX3" fmla="*/ 2463662 w 2463662"/>
              <a:gd name="connsiteY3" fmla="*/ 1105159 h 1478645"/>
              <a:gd name="connsiteX4" fmla="*/ 2463662 w 2463662"/>
              <a:gd name="connsiteY4" fmla="*/ 1478645 h 1478645"/>
              <a:gd name="connsiteX5" fmla="*/ 0 w 2463662"/>
              <a:gd name="connsiteY5" fmla="*/ 1478645 h 1478645"/>
              <a:gd name="connsiteX6" fmla="*/ 0 w 2463662"/>
              <a:gd name="connsiteY6" fmla="*/ 0 h 1478645"/>
              <a:gd name="connsiteX0-1" fmla="*/ 877819 w 2463662"/>
              <a:gd name="connsiteY0-2" fmla="*/ 1105159 h 1478645"/>
              <a:gd name="connsiteX1-3" fmla="*/ 2463662 w 2463662"/>
              <a:gd name="connsiteY1-4" fmla="*/ 1105159 h 1478645"/>
              <a:gd name="connsiteX2-5" fmla="*/ 2463662 w 2463662"/>
              <a:gd name="connsiteY2-6" fmla="*/ 1478645 h 1478645"/>
              <a:gd name="connsiteX3-7" fmla="*/ 0 w 2463662"/>
              <a:gd name="connsiteY3-8" fmla="*/ 1478645 h 1478645"/>
              <a:gd name="connsiteX4-9" fmla="*/ 0 w 2463662"/>
              <a:gd name="connsiteY4-10" fmla="*/ 0 h 1478645"/>
              <a:gd name="connsiteX5-11" fmla="*/ 877819 w 2463662"/>
              <a:gd name="connsiteY5-12" fmla="*/ 0 h 1478645"/>
              <a:gd name="connsiteX6-13" fmla="*/ 969259 w 2463662"/>
              <a:gd name="connsiteY6-14" fmla="*/ 1196599 h 1478645"/>
              <a:gd name="connsiteX0-15" fmla="*/ 877819 w 2463662"/>
              <a:gd name="connsiteY0-16" fmla="*/ 1105159 h 1478645"/>
              <a:gd name="connsiteX1-17" fmla="*/ 2463662 w 2463662"/>
              <a:gd name="connsiteY1-18" fmla="*/ 1105159 h 1478645"/>
              <a:gd name="connsiteX2-19" fmla="*/ 2463662 w 2463662"/>
              <a:gd name="connsiteY2-20" fmla="*/ 1478645 h 1478645"/>
              <a:gd name="connsiteX3-21" fmla="*/ 0 w 2463662"/>
              <a:gd name="connsiteY3-22" fmla="*/ 1478645 h 1478645"/>
              <a:gd name="connsiteX4-23" fmla="*/ 0 w 2463662"/>
              <a:gd name="connsiteY4-24" fmla="*/ 0 h 1478645"/>
              <a:gd name="connsiteX5-25" fmla="*/ 877819 w 2463662"/>
              <a:gd name="connsiteY5-26" fmla="*/ 0 h 1478645"/>
              <a:gd name="connsiteX0-27" fmla="*/ 2463662 w 2463662"/>
              <a:gd name="connsiteY0-28" fmla="*/ 1105159 h 1478645"/>
              <a:gd name="connsiteX1-29" fmla="*/ 2463662 w 2463662"/>
              <a:gd name="connsiteY1-30" fmla="*/ 1478645 h 1478645"/>
              <a:gd name="connsiteX2-31" fmla="*/ 0 w 2463662"/>
              <a:gd name="connsiteY2-32" fmla="*/ 1478645 h 1478645"/>
              <a:gd name="connsiteX3-33" fmla="*/ 0 w 2463662"/>
              <a:gd name="connsiteY3-34" fmla="*/ 0 h 1478645"/>
              <a:gd name="connsiteX4-35" fmla="*/ 877819 w 2463662"/>
              <a:gd name="connsiteY4-36" fmla="*/ 0 h 14786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63662" h="1478645">
                <a:moveTo>
                  <a:pt x="2463662" y="1105159"/>
                </a:moveTo>
                <a:lnTo>
                  <a:pt x="2463662" y="1478645"/>
                </a:lnTo>
                <a:lnTo>
                  <a:pt x="0" y="1478645"/>
                </a:lnTo>
                <a:lnTo>
                  <a:pt x="0" y="0"/>
                </a:lnTo>
                <a:lnTo>
                  <a:pt x="877819" y="0"/>
                </a:lnTo>
              </a:path>
            </a:pathLst>
          </a:cu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71565" y="2575368"/>
            <a:ext cx="3712007" cy="539353"/>
          </a:xfrm>
          <a:prstGeom prst="rect">
            <a:avLst/>
          </a:prstGeom>
          <a:solidFill>
            <a:srgbClr val="C8D67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TextBox 64"/>
          <p:cNvSpPr txBox="1"/>
          <p:nvPr/>
        </p:nvSpPr>
        <p:spPr>
          <a:xfrm>
            <a:off x="6704725" y="2600960"/>
            <a:ext cx="357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   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1" name="矩形 10"/>
          <p:cNvSpPr/>
          <p:nvPr/>
        </p:nvSpPr>
        <p:spPr>
          <a:xfrm>
            <a:off x="6571565" y="3655460"/>
            <a:ext cx="3712007" cy="539353"/>
          </a:xfrm>
          <a:prstGeom prst="rect">
            <a:avLst/>
          </a:prstGeom>
          <a:solidFill>
            <a:srgbClr val="EBD17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TextBox 64"/>
          <p:cNvSpPr txBox="1"/>
          <p:nvPr/>
        </p:nvSpPr>
        <p:spPr>
          <a:xfrm>
            <a:off x="6704725" y="3681052"/>
            <a:ext cx="357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    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71565" y="4735553"/>
            <a:ext cx="3712007" cy="539353"/>
          </a:xfrm>
          <a:prstGeom prst="rect">
            <a:avLst/>
          </a:prstGeom>
          <a:solidFill>
            <a:srgbClr val="C0B5C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TextBox 64"/>
          <p:cNvSpPr txBox="1"/>
          <p:nvPr/>
        </p:nvSpPr>
        <p:spPr>
          <a:xfrm>
            <a:off x="6704725" y="4761145"/>
            <a:ext cx="357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    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3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32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3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bldLvl="0" animBg="1"/>
          <p:bldP spid="3" grpId="0"/>
          <p:bldP spid="4" grpId="0"/>
          <p:bldP spid="5" grpId="0" bldLvl="0" animBg="1"/>
          <p:bldP spid="6" grpId="0" bldLvl="0" animBg="1"/>
          <p:bldP spid="8" grpId="0" bldLvl="0" animBg="1"/>
          <p:bldP spid="9" grpId="0"/>
          <p:bldP spid="11" grpId="0" bldLvl="0" animBg="1"/>
          <p:bldP spid="12" grpId="0"/>
          <p:bldP spid="14" grpId="0" bldLvl="0" animBg="1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3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32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3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bldLvl="0" animBg="1"/>
          <p:bldP spid="3" grpId="0"/>
          <p:bldP spid="4" grpId="0"/>
          <p:bldP spid="5" grpId="0" bldLvl="0" animBg="1"/>
          <p:bldP spid="6" grpId="0" bldLvl="0" animBg="1"/>
          <p:bldP spid="8" grpId="0" bldLvl="0" animBg="1"/>
          <p:bldP spid="9" grpId="0"/>
          <p:bldP spid="11" grpId="0" bldLvl="0" animBg="1"/>
          <p:bldP spid="12" grpId="0"/>
          <p:bldP spid="14" grpId="0" bldLvl="0" animBg="1"/>
          <p:bldP spid="15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19"/>
          <p:cNvGrpSpPr/>
          <p:nvPr/>
        </p:nvGrpSpPr>
        <p:grpSpPr>
          <a:xfrm>
            <a:off x="2474544" y="2323796"/>
            <a:ext cx="2325276" cy="3331120"/>
            <a:chOff x="2993744" y="1682239"/>
            <a:chExt cx="1576437" cy="2269279"/>
          </a:xfrm>
        </p:grpSpPr>
        <p:sp>
          <p:nvSpPr>
            <p:cNvPr id="8" name="Rectangle 72"/>
            <p:cNvSpPr/>
            <p:nvPr/>
          </p:nvSpPr>
          <p:spPr>
            <a:xfrm>
              <a:off x="2993744" y="1682239"/>
              <a:ext cx="1576436" cy="567320"/>
            </a:xfrm>
            <a:prstGeom prst="homePlate">
              <a:avLst/>
            </a:prstGeom>
            <a:solidFill>
              <a:srgbClr val="C4DD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sp>
          <p:nvSpPr>
            <p:cNvPr id="9" name="Rectangle 74"/>
            <p:cNvSpPr/>
            <p:nvPr/>
          </p:nvSpPr>
          <p:spPr>
            <a:xfrm>
              <a:off x="2993745" y="2249559"/>
              <a:ext cx="1576436" cy="567320"/>
            </a:xfrm>
            <a:prstGeom prst="homePlate">
              <a:avLst/>
            </a:prstGeom>
            <a:solidFill>
              <a:srgbClr val="EBD1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sp>
          <p:nvSpPr>
            <p:cNvPr id="10" name="Rectangle 77"/>
            <p:cNvSpPr/>
            <p:nvPr/>
          </p:nvSpPr>
          <p:spPr>
            <a:xfrm>
              <a:off x="2993745" y="2816879"/>
              <a:ext cx="1576436" cy="567320"/>
            </a:xfrm>
            <a:prstGeom prst="homePlate">
              <a:avLst/>
            </a:prstGeom>
            <a:solidFill>
              <a:srgbClr val="C0B5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sp>
          <p:nvSpPr>
            <p:cNvPr id="11" name="Rectangle 78"/>
            <p:cNvSpPr/>
            <p:nvPr/>
          </p:nvSpPr>
          <p:spPr>
            <a:xfrm>
              <a:off x="2993745" y="3384198"/>
              <a:ext cx="1576436" cy="567320"/>
            </a:xfrm>
            <a:prstGeom prst="homePlate">
              <a:avLst/>
            </a:prstGeom>
            <a:solidFill>
              <a:srgbClr val="C9D6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</p:grpSp>
      <p:sp>
        <p:nvSpPr>
          <p:cNvPr id="28" name="TextBox 59"/>
          <p:cNvSpPr txBox="1">
            <a:spLocks noChangeArrowheads="1"/>
          </p:cNvSpPr>
          <p:nvPr/>
        </p:nvSpPr>
        <p:spPr bwMode="auto">
          <a:xfrm flipH="1">
            <a:off x="5060028" y="2360837"/>
            <a:ext cx="2625072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C4DD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点击输入内容</a:t>
            </a:r>
            <a:endParaRPr lang="zh-CN" altLang="en-US" sz="2000" b="1" kern="0" dirty="0">
              <a:solidFill>
                <a:srgbClr val="C4DD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5060029" y="2760938"/>
            <a:ext cx="4629570" cy="337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TextBox 59"/>
          <p:cNvSpPr txBox="1">
            <a:spLocks noChangeArrowheads="1"/>
          </p:cNvSpPr>
          <p:nvPr/>
        </p:nvSpPr>
        <p:spPr bwMode="auto">
          <a:xfrm flipH="1">
            <a:off x="5060028" y="3229094"/>
            <a:ext cx="2625072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EBD1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点击输入内容</a:t>
            </a:r>
            <a:endParaRPr lang="zh-CN" altLang="en-US" sz="2000" b="1" kern="0" dirty="0">
              <a:solidFill>
                <a:srgbClr val="EBD1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5060029" y="3622771"/>
            <a:ext cx="4629570" cy="337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TextBox 59"/>
          <p:cNvSpPr txBox="1">
            <a:spLocks noChangeArrowheads="1"/>
          </p:cNvSpPr>
          <p:nvPr/>
        </p:nvSpPr>
        <p:spPr bwMode="auto">
          <a:xfrm flipH="1">
            <a:off x="5060028" y="4090927"/>
            <a:ext cx="2625072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BFB5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点击输入内容</a:t>
            </a:r>
            <a:endParaRPr lang="zh-CN" altLang="en-US" sz="2000" b="1" kern="0" dirty="0">
              <a:solidFill>
                <a:srgbClr val="BFB5C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5060029" y="4484604"/>
            <a:ext cx="4629570" cy="337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5060028" y="4952760"/>
            <a:ext cx="2625072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C9D6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点击输入内容</a:t>
            </a:r>
            <a:endParaRPr lang="zh-CN" altLang="en-US" sz="2000" b="1" kern="0" dirty="0">
              <a:solidFill>
                <a:srgbClr val="C9D6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5060029" y="5346437"/>
            <a:ext cx="4629570" cy="337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407795" y="669290"/>
            <a:ext cx="3419475" cy="871220"/>
            <a:chOff x="2217" y="1054"/>
            <a:chExt cx="5385" cy="1372"/>
          </a:xfrm>
        </p:grpSpPr>
        <p:sp>
          <p:nvSpPr>
            <p:cNvPr id="43" name="矩形 3"/>
            <p:cNvSpPr>
              <a:spLocks noChangeArrowheads="1"/>
            </p:cNvSpPr>
            <p:nvPr/>
          </p:nvSpPr>
          <p:spPr bwMode="auto">
            <a:xfrm>
              <a:off x="3476" y="1054"/>
              <a:ext cx="4126" cy="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D34656"/>
                  </a:solidFill>
                  <a:cs typeface="Arial" panose="020B0604020202020204" pitchFamily="34" charset="0"/>
                  <a:sym typeface="Impact" panose="020B0806030902050204" pitchFamily="34" charset="0"/>
                </a:rPr>
                <a:t>明年工作计划</a:t>
              </a:r>
            </a:p>
          </p:txBody>
        </p:sp>
        <p:sp>
          <p:nvSpPr>
            <p:cNvPr id="44" name="文本框 37"/>
            <p:cNvSpPr txBox="1"/>
            <p:nvPr/>
          </p:nvSpPr>
          <p:spPr>
            <a:xfrm>
              <a:off x="3476" y="1897"/>
              <a:ext cx="3635" cy="529"/>
            </a:xfrm>
            <a:prstGeom prst="rect">
              <a:avLst/>
            </a:prstGeom>
            <a:noFill/>
          </p:spPr>
          <p:txBody>
            <a:bodyPr wrap="square" lIns="91431" tIns="45716" rIns="91431" bIns="45716" rtlCol="0">
              <a:spAutoFit/>
            </a:bodyPr>
            <a:lstStyle/>
            <a:p>
              <a:r>
                <a:rPr lang="en-US" altLang="zh-CN" sz="1600" dirty="0">
                  <a:solidFill>
                    <a:srgbClr val="D34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Add Your Title</a:t>
              </a:r>
              <a:endParaRPr lang="en-US" altLang="zh-CN" sz="1600" baseline="-3000" dirty="0">
                <a:solidFill>
                  <a:srgbClr val="D34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任意多边形 4"/>
            <p:cNvSpPr/>
            <p:nvPr/>
          </p:nvSpPr>
          <p:spPr>
            <a:xfrm flipH="1">
              <a:off x="2217" y="1366"/>
              <a:ext cx="782" cy="878"/>
            </a:xfrm>
            <a:custGeom>
              <a:avLst/>
              <a:gdLst>
                <a:gd name="connsiteX0" fmla="*/ 0 w 3171687"/>
                <a:gd name="connsiteY0" fmla="*/ 0 h 2069635"/>
                <a:gd name="connsiteX1" fmla="*/ 3171687 w 3171687"/>
                <a:gd name="connsiteY1" fmla="*/ 0 h 2069635"/>
                <a:gd name="connsiteX2" fmla="*/ 3171687 w 3171687"/>
                <a:gd name="connsiteY2" fmla="*/ 2069635 h 2069635"/>
                <a:gd name="connsiteX3" fmla="*/ 0 w 3171687"/>
                <a:gd name="connsiteY3" fmla="*/ 2069635 h 2069635"/>
                <a:gd name="connsiteX4" fmla="*/ 0 w 3171687"/>
                <a:gd name="connsiteY4" fmla="*/ 1810069 h 2069635"/>
                <a:gd name="connsiteX5" fmla="*/ 979903 w 3171687"/>
                <a:gd name="connsiteY5" fmla="*/ 1810069 h 2069635"/>
                <a:gd name="connsiteX6" fmla="*/ 979903 w 3171687"/>
                <a:gd name="connsiteY6" fmla="*/ 259565 h 2069635"/>
                <a:gd name="connsiteX7" fmla="*/ 0 w 3171687"/>
                <a:gd name="connsiteY7" fmla="*/ 259565 h 2069635"/>
                <a:gd name="connsiteX8" fmla="*/ 0 w 3171687"/>
                <a:gd name="connsiteY8" fmla="*/ 0 h 2069635"/>
                <a:gd name="connsiteX0-1" fmla="*/ 0 w 3171687"/>
                <a:gd name="connsiteY0-2" fmla="*/ 0 h 2069635"/>
                <a:gd name="connsiteX1-3" fmla="*/ 3171687 w 3171687"/>
                <a:gd name="connsiteY1-4" fmla="*/ 0 h 2069635"/>
                <a:gd name="connsiteX2-5" fmla="*/ 3171687 w 3171687"/>
                <a:gd name="connsiteY2-6" fmla="*/ 2069635 h 2069635"/>
                <a:gd name="connsiteX3-7" fmla="*/ 0 w 3171687"/>
                <a:gd name="connsiteY3-8" fmla="*/ 2069635 h 2069635"/>
                <a:gd name="connsiteX4-9" fmla="*/ 0 w 3171687"/>
                <a:gd name="connsiteY4-10" fmla="*/ 1810069 h 2069635"/>
                <a:gd name="connsiteX5-11" fmla="*/ 979903 w 3171687"/>
                <a:gd name="connsiteY5-12" fmla="*/ 1810069 h 2069635"/>
                <a:gd name="connsiteX6-13" fmla="*/ 979903 w 3171687"/>
                <a:gd name="connsiteY6-14" fmla="*/ 259565 h 2069635"/>
                <a:gd name="connsiteX7-15" fmla="*/ 0 w 3171687"/>
                <a:gd name="connsiteY7-16" fmla="*/ 259565 h 2069635"/>
                <a:gd name="connsiteX8-17" fmla="*/ 0 w 3171687"/>
                <a:gd name="connsiteY8-18" fmla="*/ 0 h 2069635"/>
                <a:gd name="connsiteX0-19" fmla="*/ 979903 w 3171687"/>
                <a:gd name="connsiteY0-20" fmla="*/ 1810069 h 2069635"/>
                <a:gd name="connsiteX1-21" fmla="*/ 979903 w 3171687"/>
                <a:gd name="connsiteY1-22" fmla="*/ 259565 h 2069635"/>
                <a:gd name="connsiteX2-23" fmla="*/ 0 w 3171687"/>
                <a:gd name="connsiteY2-24" fmla="*/ 259565 h 2069635"/>
                <a:gd name="connsiteX3-25" fmla="*/ 0 w 3171687"/>
                <a:gd name="connsiteY3-26" fmla="*/ 0 h 2069635"/>
                <a:gd name="connsiteX4-27" fmla="*/ 3171687 w 3171687"/>
                <a:gd name="connsiteY4-28" fmla="*/ 0 h 2069635"/>
                <a:gd name="connsiteX5-29" fmla="*/ 3171687 w 3171687"/>
                <a:gd name="connsiteY5-30" fmla="*/ 2069635 h 2069635"/>
                <a:gd name="connsiteX6-31" fmla="*/ 0 w 3171687"/>
                <a:gd name="connsiteY6-32" fmla="*/ 2069635 h 2069635"/>
                <a:gd name="connsiteX7-33" fmla="*/ 0 w 3171687"/>
                <a:gd name="connsiteY7-34" fmla="*/ 1810069 h 2069635"/>
                <a:gd name="connsiteX8-35" fmla="*/ 1071343 w 3171687"/>
                <a:gd name="connsiteY8-36" fmla="*/ 1901509 h 2069635"/>
                <a:gd name="connsiteX0-37" fmla="*/ 979903 w 3171687"/>
                <a:gd name="connsiteY0-38" fmla="*/ 1810069 h 2069635"/>
                <a:gd name="connsiteX1-39" fmla="*/ 979903 w 3171687"/>
                <a:gd name="connsiteY1-40" fmla="*/ 259565 h 2069635"/>
                <a:gd name="connsiteX2-41" fmla="*/ 0 w 3171687"/>
                <a:gd name="connsiteY2-42" fmla="*/ 259565 h 2069635"/>
                <a:gd name="connsiteX3-43" fmla="*/ 0 w 3171687"/>
                <a:gd name="connsiteY3-44" fmla="*/ 0 h 2069635"/>
                <a:gd name="connsiteX4-45" fmla="*/ 3171687 w 3171687"/>
                <a:gd name="connsiteY4-46" fmla="*/ 0 h 2069635"/>
                <a:gd name="connsiteX5-47" fmla="*/ 3171687 w 3171687"/>
                <a:gd name="connsiteY5-48" fmla="*/ 2069635 h 2069635"/>
                <a:gd name="connsiteX6-49" fmla="*/ 0 w 3171687"/>
                <a:gd name="connsiteY6-50" fmla="*/ 2069635 h 2069635"/>
                <a:gd name="connsiteX7-51" fmla="*/ 0 w 3171687"/>
                <a:gd name="connsiteY7-52" fmla="*/ 1810069 h 2069635"/>
                <a:gd name="connsiteX0-53" fmla="*/ 979903 w 3171687"/>
                <a:gd name="connsiteY0-54" fmla="*/ 259565 h 2069635"/>
                <a:gd name="connsiteX1-55" fmla="*/ 0 w 3171687"/>
                <a:gd name="connsiteY1-56" fmla="*/ 259565 h 2069635"/>
                <a:gd name="connsiteX2-57" fmla="*/ 0 w 3171687"/>
                <a:gd name="connsiteY2-58" fmla="*/ 0 h 2069635"/>
                <a:gd name="connsiteX3-59" fmla="*/ 3171687 w 3171687"/>
                <a:gd name="connsiteY3-60" fmla="*/ 0 h 2069635"/>
                <a:gd name="connsiteX4-61" fmla="*/ 3171687 w 3171687"/>
                <a:gd name="connsiteY4-62" fmla="*/ 2069635 h 2069635"/>
                <a:gd name="connsiteX5-63" fmla="*/ 0 w 3171687"/>
                <a:gd name="connsiteY5-64" fmla="*/ 2069635 h 2069635"/>
                <a:gd name="connsiteX6-65" fmla="*/ 0 w 3171687"/>
                <a:gd name="connsiteY6-66" fmla="*/ 1810069 h 2069635"/>
                <a:gd name="connsiteX0-67" fmla="*/ 0 w 3171687"/>
                <a:gd name="connsiteY0-68" fmla="*/ 259565 h 2069635"/>
                <a:gd name="connsiteX1-69" fmla="*/ 0 w 3171687"/>
                <a:gd name="connsiteY1-70" fmla="*/ 0 h 2069635"/>
                <a:gd name="connsiteX2-71" fmla="*/ 3171687 w 3171687"/>
                <a:gd name="connsiteY2-72" fmla="*/ 0 h 2069635"/>
                <a:gd name="connsiteX3-73" fmla="*/ 3171687 w 3171687"/>
                <a:gd name="connsiteY3-74" fmla="*/ 2069635 h 2069635"/>
                <a:gd name="connsiteX4-75" fmla="*/ 0 w 3171687"/>
                <a:gd name="connsiteY4-76" fmla="*/ 2069635 h 2069635"/>
                <a:gd name="connsiteX5-77" fmla="*/ 0 w 3171687"/>
                <a:gd name="connsiteY5-78" fmla="*/ 1810069 h 20696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71687" h="2069635">
                  <a:moveTo>
                    <a:pt x="0" y="259565"/>
                  </a:moveTo>
                  <a:lnTo>
                    <a:pt x="0" y="0"/>
                  </a:lnTo>
                  <a:lnTo>
                    <a:pt x="3171687" y="0"/>
                  </a:lnTo>
                  <a:lnTo>
                    <a:pt x="3171687" y="2069635"/>
                  </a:lnTo>
                  <a:lnTo>
                    <a:pt x="0" y="2069635"/>
                  </a:lnTo>
                  <a:lnTo>
                    <a:pt x="0" y="1810069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5"/>
            <p:cNvSpPr/>
            <p:nvPr/>
          </p:nvSpPr>
          <p:spPr>
            <a:xfrm flipH="1">
              <a:off x="2456" y="1173"/>
              <a:ext cx="782" cy="699"/>
            </a:xfrm>
            <a:custGeom>
              <a:avLst/>
              <a:gdLst>
                <a:gd name="connsiteX0" fmla="*/ 0 w 2253807"/>
                <a:gd name="connsiteY0" fmla="*/ 0 h 1262130"/>
                <a:gd name="connsiteX1" fmla="*/ 2253807 w 2253807"/>
                <a:gd name="connsiteY1" fmla="*/ 0 h 1262130"/>
                <a:gd name="connsiteX2" fmla="*/ 2253807 w 2253807"/>
                <a:gd name="connsiteY2" fmla="*/ 1262130 h 1262130"/>
                <a:gd name="connsiteX3" fmla="*/ 1013277 w 2253807"/>
                <a:gd name="connsiteY3" fmla="*/ 1262130 h 1262130"/>
                <a:gd name="connsiteX4" fmla="*/ 1013277 w 2253807"/>
                <a:gd name="connsiteY4" fmla="*/ 700070 h 1262130"/>
                <a:gd name="connsiteX5" fmla="*/ 0 w 2253807"/>
                <a:gd name="connsiteY5" fmla="*/ 700070 h 1262130"/>
                <a:gd name="connsiteX6" fmla="*/ 0 w 2253807"/>
                <a:gd name="connsiteY6" fmla="*/ 0 h 1262130"/>
                <a:gd name="connsiteX0-1" fmla="*/ 1013277 w 2253807"/>
                <a:gd name="connsiteY0-2" fmla="*/ 700070 h 1262130"/>
                <a:gd name="connsiteX1-3" fmla="*/ 0 w 2253807"/>
                <a:gd name="connsiteY1-4" fmla="*/ 700070 h 1262130"/>
                <a:gd name="connsiteX2-5" fmla="*/ 0 w 2253807"/>
                <a:gd name="connsiteY2-6" fmla="*/ 0 h 1262130"/>
                <a:gd name="connsiteX3-7" fmla="*/ 2253807 w 2253807"/>
                <a:gd name="connsiteY3-8" fmla="*/ 0 h 1262130"/>
                <a:gd name="connsiteX4-9" fmla="*/ 2253807 w 2253807"/>
                <a:gd name="connsiteY4-10" fmla="*/ 1262130 h 1262130"/>
                <a:gd name="connsiteX5-11" fmla="*/ 1013277 w 2253807"/>
                <a:gd name="connsiteY5-12" fmla="*/ 1262130 h 1262130"/>
                <a:gd name="connsiteX6-13" fmla="*/ 1104717 w 2253807"/>
                <a:gd name="connsiteY6-14" fmla="*/ 791510 h 1262130"/>
                <a:gd name="connsiteX0-15" fmla="*/ 1013277 w 2253807"/>
                <a:gd name="connsiteY0-16" fmla="*/ 700070 h 1262130"/>
                <a:gd name="connsiteX1-17" fmla="*/ 0 w 2253807"/>
                <a:gd name="connsiteY1-18" fmla="*/ 700070 h 1262130"/>
                <a:gd name="connsiteX2-19" fmla="*/ 0 w 2253807"/>
                <a:gd name="connsiteY2-20" fmla="*/ 0 h 1262130"/>
                <a:gd name="connsiteX3-21" fmla="*/ 2253807 w 2253807"/>
                <a:gd name="connsiteY3-22" fmla="*/ 0 h 1262130"/>
                <a:gd name="connsiteX4-23" fmla="*/ 2253807 w 2253807"/>
                <a:gd name="connsiteY4-24" fmla="*/ 1262130 h 1262130"/>
                <a:gd name="connsiteX5-25" fmla="*/ 1013277 w 2253807"/>
                <a:gd name="connsiteY5-26" fmla="*/ 1262130 h 1262130"/>
                <a:gd name="connsiteX0-27" fmla="*/ 0 w 2253807"/>
                <a:gd name="connsiteY0-28" fmla="*/ 700070 h 1262130"/>
                <a:gd name="connsiteX1-29" fmla="*/ 0 w 2253807"/>
                <a:gd name="connsiteY1-30" fmla="*/ 0 h 1262130"/>
                <a:gd name="connsiteX2-31" fmla="*/ 2253807 w 2253807"/>
                <a:gd name="connsiteY2-32" fmla="*/ 0 h 1262130"/>
                <a:gd name="connsiteX3-33" fmla="*/ 2253807 w 2253807"/>
                <a:gd name="connsiteY3-34" fmla="*/ 1262130 h 1262130"/>
                <a:gd name="connsiteX4-35" fmla="*/ 1013277 w 2253807"/>
                <a:gd name="connsiteY4-36" fmla="*/ 1262130 h 12621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53807" h="1262130">
                  <a:moveTo>
                    <a:pt x="0" y="700070"/>
                  </a:moveTo>
                  <a:lnTo>
                    <a:pt x="0" y="0"/>
                  </a:lnTo>
                  <a:lnTo>
                    <a:pt x="2253807" y="0"/>
                  </a:lnTo>
                  <a:lnTo>
                    <a:pt x="2253807" y="1262130"/>
                  </a:lnTo>
                  <a:lnTo>
                    <a:pt x="1013277" y="1262130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未标题-8"/>
          <p:cNvPicPr>
            <a:picLocks noChangeAspect="1"/>
          </p:cNvPicPr>
          <p:nvPr/>
        </p:nvPicPr>
        <p:blipFill>
          <a:blip r:embed="rId2"/>
          <a:srcRect l="30141" t="26898" r="40562" b="54702"/>
          <a:stretch>
            <a:fillRect/>
          </a:stretch>
        </p:blipFill>
        <p:spPr>
          <a:xfrm>
            <a:off x="1854200" y="-20320"/>
            <a:ext cx="8484235" cy="4100195"/>
          </a:xfrm>
          <a:prstGeom prst="rect">
            <a:avLst/>
          </a:prstGeom>
        </p:spPr>
      </p:pic>
      <p:sp>
        <p:nvSpPr>
          <p:cNvPr id="71" name="任意多边形 18"/>
          <p:cNvSpPr/>
          <p:nvPr/>
        </p:nvSpPr>
        <p:spPr>
          <a:xfrm>
            <a:off x="4343548" y="1354488"/>
            <a:ext cx="3506539" cy="2069635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-1" fmla="*/ 0 w 3171687"/>
              <a:gd name="connsiteY0-2" fmla="*/ 0 h 2069635"/>
              <a:gd name="connsiteX1-3" fmla="*/ 3171687 w 3171687"/>
              <a:gd name="connsiteY1-4" fmla="*/ 0 h 2069635"/>
              <a:gd name="connsiteX2-5" fmla="*/ 3171687 w 3171687"/>
              <a:gd name="connsiteY2-6" fmla="*/ 2069635 h 2069635"/>
              <a:gd name="connsiteX3-7" fmla="*/ 0 w 3171687"/>
              <a:gd name="connsiteY3-8" fmla="*/ 2069635 h 2069635"/>
              <a:gd name="connsiteX4-9" fmla="*/ 0 w 3171687"/>
              <a:gd name="connsiteY4-10" fmla="*/ 1810069 h 2069635"/>
              <a:gd name="connsiteX5-11" fmla="*/ 979903 w 3171687"/>
              <a:gd name="connsiteY5-12" fmla="*/ 1810069 h 2069635"/>
              <a:gd name="connsiteX6-13" fmla="*/ 979903 w 3171687"/>
              <a:gd name="connsiteY6-14" fmla="*/ 259565 h 2069635"/>
              <a:gd name="connsiteX7-15" fmla="*/ 0 w 3171687"/>
              <a:gd name="connsiteY7-16" fmla="*/ 259565 h 2069635"/>
              <a:gd name="connsiteX8-17" fmla="*/ 0 w 3171687"/>
              <a:gd name="connsiteY8-18" fmla="*/ 0 h 2069635"/>
              <a:gd name="connsiteX0-19" fmla="*/ 979903 w 3171687"/>
              <a:gd name="connsiteY0-20" fmla="*/ 1810069 h 2069635"/>
              <a:gd name="connsiteX1-21" fmla="*/ 979903 w 3171687"/>
              <a:gd name="connsiteY1-22" fmla="*/ 259565 h 2069635"/>
              <a:gd name="connsiteX2-23" fmla="*/ 0 w 3171687"/>
              <a:gd name="connsiteY2-24" fmla="*/ 259565 h 2069635"/>
              <a:gd name="connsiteX3-25" fmla="*/ 0 w 3171687"/>
              <a:gd name="connsiteY3-26" fmla="*/ 0 h 2069635"/>
              <a:gd name="connsiteX4-27" fmla="*/ 3171687 w 3171687"/>
              <a:gd name="connsiteY4-28" fmla="*/ 0 h 2069635"/>
              <a:gd name="connsiteX5-29" fmla="*/ 3171687 w 3171687"/>
              <a:gd name="connsiteY5-30" fmla="*/ 2069635 h 2069635"/>
              <a:gd name="connsiteX6-31" fmla="*/ 0 w 3171687"/>
              <a:gd name="connsiteY6-32" fmla="*/ 2069635 h 2069635"/>
              <a:gd name="connsiteX7-33" fmla="*/ 0 w 3171687"/>
              <a:gd name="connsiteY7-34" fmla="*/ 1810069 h 2069635"/>
              <a:gd name="connsiteX8-35" fmla="*/ 1071343 w 3171687"/>
              <a:gd name="connsiteY8-36" fmla="*/ 1901509 h 2069635"/>
              <a:gd name="connsiteX0-37" fmla="*/ 979903 w 3171687"/>
              <a:gd name="connsiteY0-38" fmla="*/ 1810069 h 2069635"/>
              <a:gd name="connsiteX1-39" fmla="*/ 979903 w 3171687"/>
              <a:gd name="connsiteY1-40" fmla="*/ 259565 h 2069635"/>
              <a:gd name="connsiteX2-41" fmla="*/ 0 w 3171687"/>
              <a:gd name="connsiteY2-42" fmla="*/ 259565 h 2069635"/>
              <a:gd name="connsiteX3-43" fmla="*/ 0 w 3171687"/>
              <a:gd name="connsiteY3-44" fmla="*/ 0 h 2069635"/>
              <a:gd name="connsiteX4-45" fmla="*/ 3171687 w 3171687"/>
              <a:gd name="connsiteY4-46" fmla="*/ 0 h 2069635"/>
              <a:gd name="connsiteX5-47" fmla="*/ 3171687 w 3171687"/>
              <a:gd name="connsiteY5-48" fmla="*/ 2069635 h 2069635"/>
              <a:gd name="connsiteX6-49" fmla="*/ 0 w 3171687"/>
              <a:gd name="connsiteY6-50" fmla="*/ 2069635 h 2069635"/>
              <a:gd name="connsiteX7-51" fmla="*/ 0 w 3171687"/>
              <a:gd name="connsiteY7-52" fmla="*/ 1810069 h 2069635"/>
              <a:gd name="connsiteX0-53" fmla="*/ 979903 w 3171687"/>
              <a:gd name="connsiteY0-54" fmla="*/ 259565 h 2069635"/>
              <a:gd name="connsiteX1-55" fmla="*/ 0 w 3171687"/>
              <a:gd name="connsiteY1-56" fmla="*/ 259565 h 2069635"/>
              <a:gd name="connsiteX2-57" fmla="*/ 0 w 3171687"/>
              <a:gd name="connsiteY2-58" fmla="*/ 0 h 2069635"/>
              <a:gd name="connsiteX3-59" fmla="*/ 3171687 w 3171687"/>
              <a:gd name="connsiteY3-60" fmla="*/ 0 h 2069635"/>
              <a:gd name="connsiteX4-61" fmla="*/ 3171687 w 3171687"/>
              <a:gd name="connsiteY4-62" fmla="*/ 2069635 h 2069635"/>
              <a:gd name="connsiteX5-63" fmla="*/ 0 w 3171687"/>
              <a:gd name="connsiteY5-64" fmla="*/ 2069635 h 2069635"/>
              <a:gd name="connsiteX6-65" fmla="*/ 0 w 3171687"/>
              <a:gd name="connsiteY6-66" fmla="*/ 1810069 h 2069635"/>
              <a:gd name="connsiteX0-67" fmla="*/ 0 w 3171687"/>
              <a:gd name="connsiteY0-68" fmla="*/ 259565 h 2069635"/>
              <a:gd name="connsiteX1-69" fmla="*/ 0 w 3171687"/>
              <a:gd name="connsiteY1-70" fmla="*/ 0 h 2069635"/>
              <a:gd name="connsiteX2-71" fmla="*/ 3171687 w 3171687"/>
              <a:gd name="connsiteY2-72" fmla="*/ 0 h 2069635"/>
              <a:gd name="connsiteX3-73" fmla="*/ 3171687 w 3171687"/>
              <a:gd name="connsiteY3-74" fmla="*/ 2069635 h 2069635"/>
              <a:gd name="connsiteX4-75" fmla="*/ 0 w 3171687"/>
              <a:gd name="connsiteY4-76" fmla="*/ 2069635 h 2069635"/>
              <a:gd name="connsiteX5-77" fmla="*/ 0 w 3171687"/>
              <a:gd name="connsiteY5-78" fmla="*/ 1810069 h 206963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22"/>
          <p:cNvSpPr/>
          <p:nvPr/>
        </p:nvSpPr>
        <p:spPr>
          <a:xfrm>
            <a:off x="6497528" y="889834"/>
            <a:ext cx="2253807" cy="140346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-1" fmla="*/ 1013277 w 2253807"/>
              <a:gd name="connsiteY0-2" fmla="*/ 700070 h 1262130"/>
              <a:gd name="connsiteX1-3" fmla="*/ 0 w 2253807"/>
              <a:gd name="connsiteY1-4" fmla="*/ 700070 h 1262130"/>
              <a:gd name="connsiteX2-5" fmla="*/ 0 w 2253807"/>
              <a:gd name="connsiteY2-6" fmla="*/ 0 h 1262130"/>
              <a:gd name="connsiteX3-7" fmla="*/ 2253807 w 2253807"/>
              <a:gd name="connsiteY3-8" fmla="*/ 0 h 1262130"/>
              <a:gd name="connsiteX4-9" fmla="*/ 2253807 w 2253807"/>
              <a:gd name="connsiteY4-10" fmla="*/ 1262130 h 1262130"/>
              <a:gd name="connsiteX5-11" fmla="*/ 1013277 w 2253807"/>
              <a:gd name="connsiteY5-12" fmla="*/ 1262130 h 1262130"/>
              <a:gd name="connsiteX6-13" fmla="*/ 1104717 w 2253807"/>
              <a:gd name="connsiteY6-14" fmla="*/ 791510 h 1262130"/>
              <a:gd name="connsiteX0-15" fmla="*/ 1013277 w 2253807"/>
              <a:gd name="connsiteY0-16" fmla="*/ 700070 h 1262130"/>
              <a:gd name="connsiteX1-17" fmla="*/ 0 w 2253807"/>
              <a:gd name="connsiteY1-18" fmla="*/ 700070 h 1262130"/>
              <a:gd name="connsiteX2-19" fmla="*/ 0 w 2253807"/>
              <a:gd name="connsiteY2-20" fmla="*/ 0 h 1262130"/>
              <a:gd name="connsiteX3-21" fmla="*/ 2253807 w 2253807"/>
              <a:gd name="connsiteY3-22" fmla="*/ 0 h 1262130"/>
              <a:gd name="connsiteX4-23" fmla="*/ 2253807 w 2253807"/>
              <a:gd name="connsiteY4-24" fmla="*/ 1262130 h 1262130"/>
              <a:gd name="connsiteX5-25" fmla="*/ 1013277 w 2253807"/>
              <a:gd name="connsiteY5-26" fmla="*/ 1262130 h 1262130"/>
              <a:gd name="connsiteX0-27" fmla="*/ 0 w 2253807"/>
              <a:gd name="connsiteY0-28" fmla="*/ 700070 h 1262130"/>
              <a:gd name="connsiteX1-29" fmla="*/ 0 w 2253807"/>
              <a:gd name="connsiteY1-30" fmla="*/ 0 h 1262130"/>
              <a:gd name="connsiteX2-31" fmla="*/ 2253807 w 2253807"/>
              <a:gd name="connsiteY2-32" fmla="*/ 0 h 1262130"/>
              <a:gd name="connsiteX3-33" fmla="*/ 2253807 w 2253807"/>
              <a:gd name="connsiteY3-34" fmla="*/ 1262130 h 1262130"/>
              <a:gd name="connsiteX4-35" fmla="*/ 1013277 w 2253807"/>
              <a:gd name="connsiteY4-36" fmla="*/ 1262130 h 12621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TextBox 5"/>
          <p:cNvSpPr txBox="1"/>
          <p:nvPr/>
        </p:nvSpPr>
        <p:spPr>
          <a:xfrm>
            <a:off x="3091695" y="1727584"/>
            <a:ext cx="4548778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C4DDEB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Ebrima" panose="02000000000000000000" pitchFamily="2" charset="0"/>
              </a:rPr>
              <a:t>谢</a:t>
            </a:r>
            <a:r>
              <a:rPr lang="zh-CN" altLang="en-US" sz="8000" b="1" dirty="0">
                <a:solidFill>
                  <a:srgbClr val="C9D67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Ebrima" panose="02000000000000000000" pitchFamily="2" charset="0"/>
              </a:rPr>
              <a:t>谢</a:t>
            </a:r>
            <a:r>
              <a:rPr lang="zh-CN" altLang="en-US" sz="8000" b="1" dirty="0">
                <a:solidFill>
                  <a:srgbClr val="EBD177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Ebrima" panose="02000000000000000000" pitchFamily="2" charset="0"/>
              </a:rPr>
              <a:t>欣</a:t>
            </a:r>
            <a:r>
              <a:rPr lang="zh-CN" altLang="en-US" sz="8000" b="1" dirty="0">
                <a:solidFill>
                  <a:srgbClr val="BFB5C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Ebrima" panose="02000000000000000000" pitchFamily="2" charset="0"/>
              </a:rPr>
              <a:t>赏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369310" y="4298315"/>
            <a:ext cx="4787265" cy="922020"/>
          </a:xfrm>
          <a:prstGeom prst="rect">
            <a:avLst/>
          </a:prstGeom>
          <a:solidFill>
            <a:srgbClr val="D3465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EBD1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年终工作汇报</a:t>
            </a:r>
          </a:p>
        </p:txBody>
      </p:sp>
      <p:sp>
        <p:nvSpPr>
          <p:cNvPr id="9" name="矩形 8"/>
          <p:cNvSpPr/>
          <p:nvPr/>
        </p:nvSpPr>
        <p:spPr>
          <a:xfrm>
            <a:off x="4572150" y="5685471"/>
            <a:ext cx="2382654" cy="307777"/>
          </a:xfrm>
          <a:prstGeom prst="rect">
            <a:avLst/>
          </a:prstGeom>
          <a:solidFill>
            <a:srgbClr val="D3465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9AC1D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1400" dirty="0">
                <a:solidFill>
                  <a:srgbClr val="9AC1D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dirty="0">
                <a:solidFill>
                  <a:srgbClr val="9AC1D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rgbClr val="9AC1D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dirty="0">
                <a:solidFill>
                  <a:srgbClr val="9AC1D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33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99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99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3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0" accel="100000" fill="hold">
                                          <p:stCondLst>
                                            <p:cond delay="63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bldLvl="0" animBg="1"/>
      <p:bldP spid="72" grpId="0" bldLvl="0" animBg="1"/>
      <p:bldP spid="73" grpId="0"/>
      <p:bldP spid="5" grpId="0" bldLvl="0" animBg="1"/>
      <p:bldP spid="5" grpId="1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57008" y="3806864"/>
            <a:ext cx="3877985" cy="830997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D34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3625516" y="4743323"/>
            <a:ext cx="4940968" cy="68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D34656"/>
                </a:solidFill>
                <a:sym typeface="微软雅黑" panose="020B0503020204020204" pitchFamily="34" charset="-122"/>
              </a:rPr>
              <a:t>请点击录入本章节的概括性描述文字或者复制粘贴，请添加说明文字，图像描述及总结。</a:t>
            </a:r>
          </a:p>
        </p:txBody>
      </p:sp>
      <p:sp>
        <p:nvSpPr>
          <p:cNvPr id="5" name="TextBox 59"/>
          <p:cNvSpPr txBox="1">
            <a:spLocks noChangeArrowheads="1"/>
          </p:cNvSpPr>
          <p:nvPr/>
        </p:nvSpPr>
        <p:spPr bwMode="auto">
          <a:xfrm flipH="1">
            <a:off x="5403850" y="1785620"/>
            <a:ext cx="1782445" cy="156845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>
              <a:defRPr/>
            </a:pPr>
            <a:r>
              <a:rPr lang="en-US" altLang="zh-CN" sz="9600" b="1" kern="0" dirty="0">
                <a:solidFill>
                  <a:srgbClr val="D346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6" name="椭圆 5"/>
          <p:cNvSpPr/>
          <p:nvPr/>
        </p:nvSpPr>
        <p:spPr>
          <a:xfrm>
            <a:off x="5076190" y="2924175"/>
            <a:ext cx="2468245" cy="327660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90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38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45710" y="3079750"/>
            <a:ext cx="2498725" cy="387985"/>
          </a:xfrm>
          <a:prstGeom prst="rect">
            <a:avLst/>
          </a:prstGeom>
          <a:solidFill>
            <a:srgbClr val="EBE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38C"/>
              </a:solidFill>
            </a:endParaRPr>
          </a:p>
        </p:txBody>
      </p:sp>
      <p:sp>
        <p:nvSpPr>
          <p:cNvPr id="8" name="任意多边形 38"/>
          <p:cNvSpPr/>
          <p:nvPr/>
        </p:nvSpPr>
        <p:spPr>
          <a:xfrm>
            <a:off x="5318387" y="1331543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-1" fmla="*/ 1054278 w 1845118"/>
              <a:gd name="connsiteY0-2" fmla="*/ 539460 h 1113172"/>
              <a:gd name="connsiteX1-3" fmla="*/ 0 w 1845118"/>
              <a:gd name="connsiteY1-4" fmla="*/ 539460 h 1113172"/>
              <a:gd name="connsiteX2-5" fmla="*/ 0 w 1845118"/>
              <a:gd name="connsiteY2-6" fmla="*/ 0 h 1113172"/>
              <a:gd name="connsiteX3-7" fmla="*/ 1845118 w 1845118"/>
              <a:gd name="connsiteY3-8" fmla="*/ 0 h 1113172"/>
              <a:gd name="connsiteX4-9" fmla="*/ 1845118 w 1845118"/>
              <a:gd name="connsiteY4-10" fmla="*/ 1113172 h 1113172"/>
              <a:gd name="connsiteX5-11" fmla="*/ 1054278 w 1845118"/>
              <a:gd name="connsiteY5-12" fmla="*/ 1113172 h 1113172"/>
              <a:gd name="connsiteX6" fmla="*/ 1145718 w 1845118"/>
              <a:gd name="connsiteY6" fmla="*/ 630900 h 1113172"/>
              <a:gd name="connsiteX0-13" fmla="*/ 1054278 w 1845118"/>
              <a:gd name="connsiteY0-14" fmla="*/ 539460 h 1113172"/>
              <a:gd name="connsiteX1-15" fmla="*/ 0 w 1845118"/>
              <a:gd name="connsiteY1-16" fmla="*/ 539460 h 1113172"/>
              <a:gd name="connsiteX2-17" fmla="*/ 0 w 1845118"/>
              <a:gd name="connsiteY2-18" fmla="*/ 0 h 1113172"/>
              <a:gd name="connsiteX3-19" fmla="*/ 1845118 w 1845118"/>
              <a:gd name="connsiteY3-20" fmla="*/ 0 h 1113172"/>
              <a:gd name="connsiteX4-21" fmla="*/ 1845118 w 1845118"/>
              <a:gd name="connsiteY4-22" fmla="*/ 1113172 h 1113172"/>
              <a:gd name="connsiteX5-23" fmla="*/ 1054278 w 1845118"/>
              <a:gd name="connsiteY5-24" fmla="*/ 1113172 h 1113172"/>
              <a:gd name="connsiteX0-25" fmla="*/ 0 w 1845118"/>
              <a:gd name="connsiteY0-26" fmla="*/ 539460 h 1113172"/>
              <a:gd name="connsiteX1-27" fmla="*/ 0 w 1845118"/>
              <a:gd name="connsiteY1-28" fmla="*/ 0 h 1113172"/>
              <a:gd name="connsiteX2-29" fmla="*/ 1845118 w 1845118"/>
              <a:gd name="connsiteY2-30" fmla="*/ 0 h 1113172"/>
              <a:gd name="connsiteX3-31" fmla="*/ 1845118 w 1845118"/>
              <a:gd name="connsiteY3-32" fmla="*/ 1113172 h 1113172"/>
              <a:gd name="connsiteX4-33" fmla="*/ 1054278 w 1845118"/>
              <a:gd name="connsiteY4-34" fmla="*/ 1113172 h 1113172"/>
              <a:gd name="connsiteX0-35" fmla="*/ 0 w 1845118"/>
              <a:gd name="connsiteY0-36" fmla="*/ 539460 h 1113172"/>
              <a:gd name="connsiteX1-37" fmla="*/ 0 w 1845118"/>
              <a:gd name="connsiteY1-38" fmla="*/ 0 h 1113172"/>
              <a:gd name="connsiteX2-39" fmla="*/ 1845118 w 1845118"/>
              <a:gd name="connsiteY2-40" fmla="*/ 0 h 1113172"/>
              <a:gd name="connsiteX3-41" fmla="*/ 1845118 w 1845118"/>
              <a:gd name="connsiteY3-42" fmla="*/ 1113172 h 11131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5A538C"/>
              </a:solidFill>
            </a:endParaRPr>
          </a:p>
        </p:txBody>
      </p:sp>
      <p:sp>
        <p:nvSpPr>
          <p:cNvPr id="9" name="任意多边形 36"/>
          <p:cNvSpPr/>
          <p:nvPr/>
        </p:nvSpPr>
        <p:spPr>
          <a:xfrm>
            <a:off x="5023040" y="1639722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-1" fmla="*/ 618105 w 2362498"/>
              <a:gd name="connsiteY0-2" fmla="*/ 1612423 h 1827878"/>
              <a:gd name="connsiteX1-3" fmla="*/ 2362498 w 2362498"/>
              <a:gd name="connsiteY1-4" fmla="*/ 1612423 h 1827878"/>
              <a:gd name="connsiteX2-5" fmla="*/ 2362498 w 2362498"/>
              <a:gd name="connsiteY2-6" fmla="*/ 1827878 h 1827878"/>
              <a:gd name="connsiteX3-7" fmla="*/ 839514 w 2362498"/>
              <a:gd name="connsiteY3-8" fmla="*/ 1827878 h 1827878"/>
              <a:gd name="connsiteX4-9" fmla="*/ 433218 w 2362498"/>
              <a:gd name="connsiteY4-10" fmla="*/ 1827878 h 1827878"/>
              <a:gd name="connsiteX5-11" fmla="*/ 433218 w 2362498"/>
              <a:gd name="connsiteY5-12" fmla="*/ 1826314 h 1827878"/>
              <a:gd name="connsiteX6-13" fmla="*/ 0 w 2362498"/>
              <a:gd name="connsiteY6-14" fmla="*/ 1826314 h 1827878"/>
              <a:gd name="connsiteX7-15" fmla="*/ 0 w 2362498"/>
              <a:gd name="connsiteY7-16" fmla="*/ 0 h 1827878"/>
              <a:gd name="connsiteX8-17" fmla="*/ 618105 w 2362498"/>
              <a:gd name="connsiteY8-18" fmla="*/ 0 h 1827878"/>
              <a:gd name="connsiteX9" fmla="*/ 709545 w 2362498"/>
              <a:gd name="connsiteY9" fmla="*/ 1703863 h 1827878"/>
              <a:gd name="connsiteX0-19" fmla="*/ 618105 w 2362498"/>
              <a:gd name="connsiteY0-20" fmla="*/ 1612423 h 1827878"/>
              <a:gd name="connsiteX1-21" fmla="*/ 2362498 w 2362498"/>
              <a:gd name="connsiteY1-22" fmla="*/ 1612423 h 1827878"/>
              <a:gd name="connsiteX2-23" fmla="*/ 2362498 w 2362498"/>
              <a:gd name="connsiteY2-24" fmla="*/ 1827878 h 1827878"/>
              <a:gd name="connsiteX3-25" fmla="*/ 839514 w 2362498"/>
              <a:gd name="connsiteY3-26" fmla="*/ 1827878 h 1827878"/>
              <a:gd name="connsiteX4-27" fmla="*/ 433218 w 2362498"/>
              <a:gd name="connsiteY4-28" fmla="*/ 1827878 h 1827878"/>
              <a:gd name="connsiteX5-29" fmla="*/ 433218 w 2362498"/>
              <a:gd name="connsiteY5-30" fmla="*/ 1826314 h 1827878"/>
              <a:gd name="connsiteX6-31" fmla="*/ 0 w 2362498"/>
              <a:gd name="connsiteY6-32" fmla="*/ 1826314 h 1827878"/>
              <a:gd name="connsiteX7-33" fmla="*/ 0 w 2362498"/>
              <a:gd name="connsiteY7-34" fmla="*/ 0 h 1827878"/>
              <a:gd name="connsiteX8-35" fmla="*/ 618105 w 2362498"/>
              <a:gd name="connsiteY8-36" fmla="*/ 0 h 1827878"/>
              <a:gd name="connsiteX0-37" fmla="*/ 2362498 w 2362498"/>
              <a:gd name="connsiteY0-38" fmla="*/ 1612423 h 1827878"/>
              <a:gd name="connsiteX1-39" fmla="*/ 2362498 w 2362498"/>
              <a:gd name="connsiteY1-40" fmla="*/ 1827878 h 1827878"/>
              <a:gd name="connsiteX2-41" fmla="*/ 839514 w 2362498"/>
              <a:gd name="connsiteY2-42" fmla="*/ 1827878 h 1827878"/>
              <a:gd name="connsiteX3-43" fmla="*/ 433218 w 2362498"/>
              <a:gd name="connsiteY3-44" fmla="*/ 1827878 h 1827878"/>
              <a:gd name="connsiteX4-45" fmla="*/ 433218 w 2362498"/>
              <a:gd name="connsiteY4-46" fmla="*/ 1826314 h 1827878"/>
              <a:gd name="connsiteX5-47" fmla="*/ 0 w 2362498"/>
              <a:gd name="connsiteY5-48" fmla="*/ 1826314 h 1827878"/>
              <a:gd name="connsiteX6-49" fmla="*/ 0 w 2362498"/>
              <a:gd name="connsiteY6-50" fmla="*/ 0 h 1827878"/>
              <a:gd name="connsiteX7-51" fmla="*/ 618105 w 2362498"/>
              <a:gd name="connsiteY7-52" fmla="*/ 0 h 1827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5A538C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8685" y="2383155"/>
            <a:ext cx="2813050" cy="256667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0"/>
          <p:cNvGrpSpPr/>
          <p:nvPr/>
        </p:nvGrpSpPr>
        <p:grpSpPr>
          <a:xfrm>
            <a:off x="6336731" y="1958624"/>
            <a:ext cx="4582137" cy="951770"/>
            <a:chOff x="1283903" y="1996834"/>
            <a:chExt cx="4582137" cy="951770"/>
          </a:xfrm>
        </p:grpSpPr>
        <p:grpSp>
          <p:nvGrpSpPr>
            <p:cNvPr id="40" name="组合 31"/>
            <p:cNvGrpSpPr/>
            <p:nvPr/>
          </p:nvGrpSpPr>
          <p:grpSpPr>
            <a:xfrm>
              <a:off x="2123229" y="1996834"/>
              <a:ext cx="3742811" cy="951770"/>
              <a:chOff x="7483989" y="3433235"/>
              <a:chExt cx="3742811" cy="95177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7483989" y="3732519"/>
                <a:ext cx="3742811" cy="65248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此处添加详细文本描述，建议与标题相关并符合整体语言风格，语言描述尽量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7483989" y="3433235"/>
                <a:ext cx="2050552" cy="424732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rgbClr val="9AC2D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标题文字添加</a:t>
                </a:r>
              </a:p>
            </p:txBody>
          </p:sp>
        </p:grpSp>
        <p:grpSp>
          <p:nvGrpSpPr>
            <p:cNvPr id="41" name="组合 32"/>
            <p:cNvGrpSpPr/>
            <p:nvPr/>
          </p:nvGrpSpPr>
          <p:grpSpPr>
            <a:xfrm>
              <a:off x="1283903" y="2122141"/>
              <a:ext cx="751552" cy="584200"/>
              <a:chOff x="915919" y="1853169"/>
              <a:chExt cx="1012961" cy="787400"/>
            </a:xfrm>
          </p:grpSpPr>
          <p:sp>
            <p:nvSpPr>
              <p:cNvPr id="42" name="平行四边形 41"/>
              <p:cNvSpPr/>
              <p:nvPr/>
            </p:nvSpPr>
            <p:spPr>
              <a:xfrm>
                <a:off x="915919" y="1853169"/>
                <a:ext cx="1012961" cy="787400"/>
              </a:xfrm>
              <a:prstGeom prst="parallelogram">
                <a:avLst/>
              </a:prstGeom>
              <a:solidFill>
                <a:srgbClr val="9AC1DC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椭圆 9"/>
              <p:cNvSpPr/>
              <p:nvPr/>
            </p:nvSpPr>
            <p:spPr>
              <a:xfrm>
                <a:off x="1237694" y="2063723"/>
                <a:ext cx="369412" cy="366291"/>
              </a:xfrm>
              <a:custGeom>
                <a:avLst/>
                <a:gdLst>
                  <a:gd name="connsiteX0" fmla="*/ 192254 w 338138"/>
                  <a:gd name="connsiteY0" fmla="*/ 135421 h 335282"/>
                  <a:gd name="connsiteX1" fmla="*/ 152810 w 338138"/>
                  <a:gd name="connsiteY1" fmla="*/ 151158 h 335282"/>
                  <a:gd name="connsiteX2" fmla="*/ 152810 w 338138"/>
                  <a:gd name="connsiteY2" fmla="*/ 229842 h 335282"/>
                  <a:gd name="connsiteX3" fmla="*/ 232697 w 338138"/>
                  <a:gd name="connsiteY3" fmla="*/ 229842 h 335282"/>
                  <a:gd name="connsiteX4" fmla="*/ 232697 w 338138"/>
                  <a:gd name="connsiteY4" fmla="*/ 151158 h 335282"/>
                  <a:gd name="connsiteX5" fmla="*/ 192254 w 338138"/>
                  <a:gd name="connsiteY5" fmla="*/ 135421 h 335282"/>
                  <a:gd name="connsiteX6" fmla="*/ 238125 w 338138"/>
                  <a:gd name="connsiteY6" fmla="*/ 69850 h 335282"/>
                  <a:gd name="connsiteX7" fmla="*/ 225425 w 338138"/>
                  <a:gd name="connsiteY7" fmla="*/ 80963 h 335282"/>
                  <a:gd name="connsiteX8" fmla="*/ 238125 w 338138"/>
                  <a:gd name="connsiteY8" fmla="*/ 92076 h 335282"/>
                  <a:gd name="connsiteX9" fmla="*/ 250825 w 338138"/>
                  <a:gd name="connsiteY9" fmla="*/ 80963 h 335282"/>
                  <a:gd name="connsiteX10" fmla="*/ 238125 w 338138"/>
                  <a:gd name="connsiteY10" fmla="*/ 69850 h 335282"/>
                  <a:gd name="connsiteX11" fmla="*/ 214313 w 338138"/>
                  <a:gd name="connsiteY11" fmla="*/ 57150 h 335282"/>
                  <a:gd name="connsiteX12" fmla="*/ 263526 w 338138"/>
                  <a:gd name="connsiteY12" fmla="*/ 57150 h 335282"/>
                  <a:gd name="connsiteX13" fmla="*/ 263526 w 338138"/>
                  <a:gd name="connsiteY13" fmla="*/ 106363 h 335282"/>
                  <a:gd name="connsiteX14" fmla="*/ 214313 w 338138"/>
                  <a:gd name="connsiteY14" fmla="*/ 106363 h 335282"/>
                  <a:gd name="connsiteX15" fmla="*/ 49213 w 338138"/>
                  <a:gd name="connsiteY15" fmla="*/ 57150 h 335282"/>
                  <a:gd name="connsiteX16" fmla="*/ 195263 w 338138"/>
                  <a:gd name="connsiteY16" fmla="*/ 57150 h 335282"/>
                  <a:gd name="connsiteX17" fmla="*/ 195263 w 338138"/>
                  <a:gd name="connsiteY17" fmla="*/ 106363 h 335282"/>
                  <a:gd name="connsiteX18" fmla="*/ 49213 w 338138"/>
                  <a:gd name="connsiteY18" fmla="*/ 106363 h 335282"/>
                  <a:gd name="connsiteX19" fmla="*/ 22225 w 338138"/>
                  <a:gd name="connsiteY19" fmla="*/ 28575 h 335282"/>
                  <a:gd name="connsiteX20" fmla="*/ 22225 w 338138"/>
                  <a:gd name="connsiteY20" fmla="*/ 269875 h 335282"/>
                  <a:gd name="connsiteX21" fmla="*/ 241853 w 338138"/>
                  <a:gd name="connsiteY21" fmla="*/ 269875 h 335282"/>
                  <a:gd name="connsiteX22" fmla="*/ 247114 w 338138"/>
                  <a:gd name="connsiteY22" fmla="*/ 259384 h 335282"/>
                  <a:gd name="connsiteX23" fmla="*/ 233962 w 338138"/>
                  <a:gd name="connsiteY23" fmla="*/ 248892 h 335282"/>
                  <a:gd name="connsiteX24" fmla="*/ 155054 w 338138"/>
                  <a:gd name="connsiteY24" fmla="*/ 251515 h 335282"/>
                  <a:gd name="connsiteX25" fmla="*/ 49843 w 338138"/>
                  <a:gd name="connsiteY25" fmla="*/ 251515 h 335282"/>
                  <a:gd name="connsiteX26" fmla="*/ 49843 w 338138"/>
                  <a:gd name="connsiteY26" fmla="*/ 231844 h 335282"/>
                  <a:gd name="connsiteX27" fmla="*/ 135327 w 338138"/>
                  <a:gd name="connsiteY27" fmla="*/ 231844 h 335282"/>
                  <a:gd name="connsiteX28" fmla="*/ 122175 w 338138"/>
                  <a:gd name="connsiteY28" fmla="*/ 201682 h 335282"/>
                  <a:gd name="connsiteX29" fmla="*/ 49843 w 338138"/>
                  <a:gd name="connsiteY29" fmla="*/ 201682 h 335282"/>
                  <a:gd name="connsiteX30" fmla="*/ 49843 w 338138"/>
                  <a:gd name="connsiteY30" fmla="*/ 183322 h 335282"/>
                  <a:gd name="connsiteX31" fmla="*/ 120860 w 338138"/>
                  <a:gd name="connsiteY31" fmla="*/ 183322 h 335282"/>
                  <a:gd name="connsiteX32" fmla="*/ 131381 w 338138"/>
                  <a:gd name="connsiteY32" fmla="*/ 153159 h 335282"/>
                  <a:gd name="connsiteX33" fmla="*/ 49843 w 338138"/>
                  <a:gd name="connsiteY33" fmla="*/ 153159 h 335282"/>
                  <a:gd name="connsiteX34" fmla="*/ 49843 w 338138"/>
                  <a:gd name="connsiteY34" fmla="*/ 134800 h 335282"/>
                  <a:gd name="connsiteX35" fmla="*/ 147163 w 338138"/>
                  <a:gd name="connsiteY35" fmla="*/ 134800 h 335282"/>
                  <a:gd name="connsiteX36" fmla="*/ 243168 w 338138"/>
                  <a:gd name="connsiteY36" fmla="*/ 138734 h 335282"/>
                  <a:gd name="connsiteX37" fmla="*/ 251059 w 338138"/>
                  <a:gd name="connsiteY37" fmla="*/ 231844 h 335282"/>
                  <a:gd name="connsiteX38" fmla="*/ 264210 w 338138"/>
                  <a:gd name="connsiteY38" fmla="*/ 243647 h 335282"/>
                  <a:gd name="connsiteX39" fmla="*/ 272101 w 338138"/>
                  <a:gd name="connsiteY39" fmla="*/ 238401 h 335282"/>
                  <a:gd name="connsiteX40" fmla="*/ 290513 w 338138"/>
                  <a:gd name="connsiteY40" fmla="*/ 256761 h 335282"/>
                  <a:gd name="connsiteX41" fmla="*/ 290513 w 338138"/>
                  <a:gd name="connsiteY41" fmla="*/ 28575 h 335282"/>
                  <a:gd name="connsiteX42" fmla="*/ 22225 w 338138"/>
                  <a:gd name="connsiteY42" fmla="*/ 28575 h 335282"/>
                  <a:gd name="connsiteX43" fmla="*/ 0 w 338138"/>
                  <a:gd name="connsiteY43" fmla="*/ 0 h 335282"/>
                  <a:gd name="connsiteX44" fmla="*/ 311721 w 338138"/>
                  <a:gd name="connsiteY44" fmla="*/ 0 h 335282"/>
                  <a:gd name="connsiteX45" fmla="*/ 311721 w 338138"/>
                  <a:gd name="connsiteY45" fmla="*/ 278479 h 335282"/>
                  <a:gd name="connsiteX46" fmla="*/ 338138 w 338138"/>
                  <a:gd name="connsiteY46" fmla="*/ 304875 h 335282"/>
                  <a:gd name="connsiteX47" fmla="*/ 330213 w 338138"/>
                  <a:gd name="connsiteY47" fmla="*/ 325992 h 335282"/>
                  <a:gd name="connsiteX48" fmla="*/ 307759 w 338138"/>
                  <a:gd name="connsiteY48" fmla="*/ 335230 h 335282"/>
                  <a:gd name="connsiteX49" fmla="*/ 262850 w 338138"/>
                  <a:gd name="connsiteY49" fmla="*/ 291677 h 335282"/>
                  <a:gd name="connsiteX50" fmla="*/ 0 w 338138"/>
                  <a:gd name="connsiteY50" fmla="*/ 291677 h 335282"/>
                  <a:gd name="connsiteX51" fmla="*/ 0 w 338138"/>
                  <a:gd name="connsiteY51" fmla="*/ 0 h 33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335282">
                    <a:moveTo>
                      <a:pt x="192254" y="135421"/>
                    </a:moveTo>
                    <a:cubicBezTo>
                      <a:pt x="177774" y="135421"/>
                      <a:pt x="163461" y="140666"/>
                      <a:pt x="152810" y="151158"/>
                    </a:cubicBezTo>
                    <a:cubicBezTo>
                      <a:pt x="130175" y="173452"/>
                      <a:pt x="130175" y="207548"/>
                      <a:pt x="152810" y="229842"/>
                    </a:cubicBezTo>
                    <a:cubicBezTo>
                      <a:pt x="174113" y="250825"/>
                      <a:pt x="210062" y="250825"/>
                      <a:pt x="232697" y="229842"/>
                    </a:cubicBezTo>
                    <a:cubicBezTo>
                      <a:pt x="254000" y="207548"/>
                      <a:pt x="254000" y="173452"/>
                      <a:pt x="232697" y="151158"/>
                    </a:cubicBezTo>
                    <a:cubicBezTo>
                      <a:pt x="221379" y="140666"/>
                      <a:pt x="206733" y="135421"/>
                      <a:pt x="192254" y="135421"/>
                    </a:cubicBezTo>
                    <a:close/>
                    <a:moveTo>
                      <a:pt x="238125" y="69850"/>
                    </a:moveTo>
                    <a:cubicBezTo>
                      <a:pt x="231111" y="69850"/>
                      <a:pt x="225425" y="74825"/>
                      <a:pt x="225425" y="80963"/>
                    </a:cubicBezTo>
                    <a:cubicBezTo>
                      <a:pt x="225425" y="87101"/>
                      <a:pt x="231111" y="92076"/>
                      <a:pt x="238125" y="92076"/>
                    </a:cubicBezTo>
                    <a:cubicBezTo>
                      <a:pt x="245139" y="92076"/>
                      <a:pt x="250825" y="87101"/>
                      <a:pt x="250825" y="80963"/>
                    </a:cubicBezTo>
                    <a:cubicBezTo>
                      <a:pt x="250825" y="74825"/>
                      <a:pt x="245139" y="69850"/>
                      <a:pt x="238125" y="69850"/>
                    </a:cubicBezTo>
                    <a:close/>
                    <a:moveTo>
                      <a:pt x="214313" y="57150"/>
                    </a:moveTo>
                    <a:lnTo>
                      <a:pt x="263526" y="57150"/>
                    </a:lnTo>
                    <a:lnTo>
                      <a:pt x="263526" y="106363"/>
                    </a:lnTo>
                    <a:lnTo>
                      <a:pt x="214313" y="106363"/>
                    </a:lnTo>
                    <a:close/>
                    <a:moveTo>
                      <a:pt x="49213" y="57150"/>
                    </a:moveTo>
                    <a:lnTo>
                      <a:pt x="195263" y="57150"/>
                    </a:lnTo>
                    <a:lnTo>
                      <a:pt x="195263" y="106363"/>
                    </a:lnTo>
                    <a:lnTo>
                      <a:pt x="49213" y="106363"/>
                    </a:lnTo>
                    <a:close/>
                    <a:moveTo>
                      <a:pt x="22225" y="28575"/>
                    </a:moveTo>
                    <a:cubicBezTo>
                      <a:pt x="22225" y="28575"/>
                      <a:pt x="22225" y="28575"/>
                      <a:pt x="22225" y="269875"/>
                    </a:cubicBezTo>
                    <a:lnTo>
                      <a:pt x="241853" y="269875"/>
                    </a:lnTo>
                    <a:cubicBezTo>
                      <a:pt x="241853" y="269875"/>
                      <a:pt x="241853" y="269875"/>
                      <a:pt x="247114" y="259384"/>
                    </a:cubicBezTo>
                    <a:cubicBezTo>
                      <a:pt x="247114" y="259384"/>
                      <a:pt x="247114" y="259384"/>
                      <a:pt x="233962" y="248892"/>
                    </a:cubicBezTo>
                    <a:cubicBezTo>
                      <a:pt x="210289" y="264629"/>
                      <a:pt x="178726" y="265941"/>
                      <a:pt x="155054" y="251515"/>
                    </a:cubicBezTo>
                    <a:cubicBezTo>
                      <a:pt x="155054" y="251515"/>
                      <a:pt x="155054" y="251515"/>
                      <a:pt x="49843" y="251515"/>
                    </a:cubicBezTo>
                    <a:cubicBezTo>
                      <a:pt x="49843" y="251515"/>
                      <a:pt x="49843" y="251515"/>
                      <a:pt x="49843" y="231844"/>
                    </a:cubicBezTo>
                    <a:cubicBezTo>
                      <a:pt x="49843" y="231844"/>
                      <a:pt x="49843" y="231844"/>
                      <a:pt x="135327" y="231844"/>
                    </a:cubicBezTo>
                    <a:cubicBezTo>
                      <a:pt x="128751" y="222664"/>
                      <a:pt x="123490" y="213484"/>
                      <a:pt x="122175" y="201682"/>
                    </a:cubicBezTo>
                    <a:cubicBezTo>
                      <a:pt x="122175" y="201682"/>
                      <a:pt x="122175" y="201682"/>
                      <a:pt x="49843" y="201682"/>
                    </a:cubicBezTo>
                    <a:cubicBezTo>
                      <a:pt x="49843" y="201682"/>
                      <a:pt x="49843" y="201682"/>
                      <a:pt x="49843" y="183322"/>
                    </a:cubicBezTo>
                    <a:cubicBezTo>
                      <a:pt x="49843" y="183322"/>
                      <a:pt x="49843" y="183322"/>
                      <a:pt x="120860" y="183322"/>
                    </a:cubicBezTo>
                    <a:cubicBezTo>
                      <a:pt x="122175" y="172831"/>
                      <a:pt x="124806" y="162339"/>
                      <a:pt x="131381" y="153159"/>
                    </a:cubicBezTo>
                    <a:cubicBezTo>
                      <a:pt x="131381" y="153159"/>
                      <a:pt x="131381" y="153159"/>
                      <a:pt x="49843" y="153159"/>
                    </a:cubicBezTo>
                    <a:cubicBezTo>
                      <a:pt x="49843" y="153159"/>
                      <a:pt x="49843" y="153159"/>
                      <a:pt x="49843" y="134800"/>
                    </a:cubicBezTo>
                    <a:cubicBezTo>
                      <a:pt x="49843" y="134800"/>
                      <a:pt x="49843" y="134800"/>
                      <a:pt x="147163" y="134800"/>
                    </a:cubicBezTo>
                    <a:cubicBezTo>
                      <a:pt x="174781" y="111194"/>
                      <a:pt x="216865" y="112506"/>
                      <a:pt x="243168" y="138734"/>
                    </a:cubicBezTo>
                    <a:cubicBezTo>
                      <a:pt x="269471" y="164962"/>
                      <a:pt x="270786" y="202993"/>
                      <a:pt x="251059" y="231844"/>
                    </a:cubicBezTo>
                    <a:cubicBezTo>
                      <a:pt x="251059" y="231844"/>
                      <a:pt x="251059" y="231844"/>
                      <a:pt x="264210" y="243647"/>
                    </a:cubicBezTo>
                    <a:cubicBezTo>
                      <a:pt x="264210" y="243647"/>
                      <a:pt x="264210" y="243647"/>
                      <a:pt x="272101" y="238401"/>
                    </a:cubicBezTo>
                    <a:cubicBezTo>
                      <a:pt x="272101" y="238401"/>
                      <a:pt x="272101" y="238401"/>
                      <a:pt x="290513" y="256761"/>
                    </a:cubicBezTo>
                    <a:cubicBezTo>
                      <a:pt x="290513" y="256761"/>
                      <a:pt x="290513" y="256761"/>
                      <a:pt x="290513" y="28575"/>
                    </a:cubicBezTo>
                    <a:cubicBezTo>
                      <a:pt x="290513" y="28575"/>
                      <a:pt x="290513" y="28575"/>
                      <a:pt x="22225" y="2857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311721" y="0"/>
                    </a:cubicBezTo>
                    <a:cubicBezTo>
                      <a:pt x="311721" y="0"/>
                      <a:pt x="311721" y="0"/>
                      <a:pt x="311721" y="278479"/>
                    </a:cubicBezTo>
                    <a:cubicBezTo>
                      <a:pt x="311721" y="278479"/>
                      <a:pt x="311721" y="278479"/>
                      <a:pt x="338138" y="304875"/>
                    </a:cubicBezTo>
                    <a:cubicBezTo>
                      <a:pt x="338138" y="304875"/>
                      <a:pt x="338138" y="316753"/>
                      <a:pt x="330213" y="325992"/>
                    </a:cubicBezTo>
                    <a:cubicBezTo>
                      <a:pt x="320967" y="336550"/>
                      <a:pt x="307759" y="335230"/>
                      <a:pt x="307759" y="335230"/>
                    </a:cubicBezTo>
                    <a:cubicBezTo>
                      <a:pt x="307759" y="335230"/>
                      <a:pt x="307759" y="335230"/>
                      <a:pt x="262850" y="291677"/>
                    </a:cubicBezTo>
                    <a:cubicBezTo>
                      <a:pt x="262850" y="291677"/>
                      <a:pt x="262850" y="291677"/>
                      <a:pt x="0" y="291677"/>
                    </a:cubicBezTo>
                    <a:cubicBezTo>
                      <a:pt x="0" y="291677"/>
                      <a:pt x="0" y="291677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6" name="组合 62"/>
          <p:cNvGrpSpPr/>
          <p:nvPr/>
        </p:nvGrpSpPr>
        <p:grpSpPr>
          <a:xfrm>
            <a:off x="6336731" y="3206399"/>
            <a:ext cx="4582137" cy="951770"/>
            <a:chOff x="1283903" y="1996834"/>
            <a:chExt cx="4582137" cy="951770"/>
          </a:xfrm>
        </p:grpSpPr>
        <p:grpSp>
          <p:nvGrpSpPr>
            <p:cNvPr id="47" name="组合 63"/>
            <p:cNvGrpSpPr/>
            <p:nvPr/>
          </p:nvGrpSpPr>
          <p:grpSpPr>
            <a:xfrm>
              <a:off x="2123229" y="1996834"/>
              <a:ext cx="3742811" cy="951770"/>
              <a:chOff x="7483989" y="3433235"/>
              <a:chExt cx="3742811" cy="951770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7483989" y="3732519"/>
                <a:ext cx="3742811" cy="65248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此处添加详细文本描述，建议与标题相关并符合整体语言风格，语言描述尽量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7483989" y="3433235"/>
                <a:ext cx="2050552" cy="424732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rgbClr val="EBD17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标题文字添加</a:t>
                </a:r>
              </a:p>
            </p:txBody>
          </p:sp>
        </p:grpSp>
        <p:grpSp>
          <p:nvGrpSpPr>
            <p:cNvPr id="48" name="组合 64"/>
            <p:cNvGrpSpPr/>
            <p:nvPr/>
          </p:nvGrpSpPr>
          <p:grpSpPr>
            <a:xfrm>
              <a:off x="1283903" y="2122141"/>
              <a:ext cx="751552" cy="584200"/>
              <a:chOff x="915919" y="1853169"/>
              <a:chExt cx="1012961" cy="787400"/>
            </a:xfrm>
          </p:grpSpPr>
          <p:sp>
            <p:nvSpPr>
              <p:cNvPr id="49" name="平行四边形 48"/>
              <p:cNvSpPr/>
              <p:nvPr/>
            </p:nvSpPr>
            <p:spPr>
              <a:xfrm>
                <a:off x="915919" y="1853169"/>
                <a:ext cx="1012961" cy="787400"/>
              </a:xfrm>
              <a:prstGeom prst="parallelogram">
                <a:avLst/>
              </a:prstGeom>
              <a:solidFill>
                <a:srgbClr val="EBD178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椭圆 16"/>
              <p:cNvSpPr/>
              <p:nvPr/>
            </p:nvSpPr>
            <p:spPr>
              <a:xfrm>
                <a:off x="1237694" y="2062163"/>
                <a:ext cx="369412" cy="369412"/>
              </a:xfrm>
              <a:custGeom>
                <a:avLst/>
                <a:gdLst>
                  <a:gd name="connsiteX0" fmla="*/ 311151 w 331788"/>
                  <a:gd name="connsiteY0" fmla="*/ 34925 h 331788"/>
                  <a:gd name="connsiteX1" fmla="*/ 331788 w 331788"/>
                  <a:gd name="connsiteY1" fmla="*/ 92075 h 331788"/>
                  <a:gd name="connsiteX2" fmla="*/ 311151 w 331788"/>
                  <a:gd name="connsiteY2" fmla="*/ 98425 h 331788"/>
                  <a:gd name="connsiteX3" fmla="*/ 304801 w 331788"/>
                  <a:gd name="connsiteY3" fmla="*/ 76200 h 331788"/>
                  <a:gd name="connsiteX4" fmla="*/ 254001 w 331788"/>
                  <a:gd name="connsiteY4" fmla="*/ 222251 h 331788"/>
                  <a:gd name="connsiteX5" fmla="*/ 206376 w 331788"/>
                  <a:gd name="connsiteY5" fmla="*/ 146050 h 331788"/>
                  <a:gd name="connsiteX6" fmla="*/ 157163 w 331788"/>
                  <a:gd name="connsiteY6" fmla="*/ 241301 h 331788"/>
                  <a:gd name="connsiteX7" fmla="*/ 103188 w 331788"/>
                  <a:gd name="connsiteY7" fmla="*/ 163513 h 331788"/>
                  <a:gd name="connsiteX8" fmla="*/ 61913 w 331788"/>
                  <a:gd name="connsiteY8" fmla="*/ 242888 h 331788"/>
                  <a:gd name="connsiteX9" fmla="*/ 44450 w 331788"/>
                  <a:gd name="connsiteY9" fmla="*/ 231776 h 331788"/>
                  <a:gd name="connsiteX10" fmla="*/ 101600 w 331788"/>
                  <a:gd name="connsiteY10" fmla="*/ 123825 h 331788"/>
                  <a:gd name="connsiteX11" fmla="*/ 153988 w 331788"/>
                  <a:gd name="connsiteY11" fmla="*/ 201613 h 331788"/>
                  <a:gd name="connsiteX12" fmla="*/ 203201 w 331788"/>
                  <a:gd name="connsiteY12" fmla="*/ 106363 h 331788"/>
                  <a:gd name="connsiteX13" fmla="*/ 247651 w 331788"/>
                  <a:gd name="connsiteY13" fmla="*/ 174625 h 331788"/>
                  <a:gd name="connsiteX14" fmla="*/ 284163 w 331788"/>
                  <a:gd name="connsiteY14" fmla="*/ 69850 h 331788"/>
                  <a:gd name="connsiteX15" fmla="*/ 263526 w 331788"/>
                  <a:gd name="connsiteY15" fmla="*/ 79375 h 331788"/>
                  <a:gd name="connsiteX16" fmla="*/ 255588 w 331788"/>
                  <a:gd name="connsiteY16" fmla="*/ 61913 h 331788"/>
                  <a:gd name="connsiteX17" fmla="*/ 0 w 331788"/>
                  <a:gd name="connsiteY17" fmla="*/ 0 h 331788"/>
                  <a:gd name="connsiteX18" fmla="*/ 20637 w 331788"/>
                  <a:gd name="connsiteY18" fmla="*/ 0 h 331788"/>
                  <a:gd name="connsiteX19" fmla="*/ 20637 w 331788"/>
                  <a:gd name="connsiteY19" fmla="*/ 311151 h 331788"/>
                  <a:gd name="connsiteX20" fmla="*/ 331788 w 331788"/>
                  <a:gd name="connsiteY20" fmla="*/ 311151 h 331788"/>
                  <a:gd name="connsiteX21" fmla="*/ 331788 w 331788"/>
                  <a:gd name="connsiteY21" fmla="*/ 331788 h 331788"/>
                  <a:gd name="connsiteX22" fmla="*/ 0 w 331788"/>
                  <a:gd name="connsiteY22" fmla="*/ 331788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31788" h="331788">
                    <a:moveTo>
                      <a:pt x="311151" y="34925"/>
                    </a:moveTo>
                    <a:lnTo>
                      <a:pt x="331788" y="92075"/>
                    </a:lnTo>
                    <a:lnTo>
                      <a:pt x="311151" y="98425"/>
                    </a:lnTo>
                    <a:lnTo>
                      <a:pt x="304801" y="76200"/>
                    </a:lnTo>
                    <a:lnTo>
                      <a:pt x="254001" y="222251"/>
                    </a:lnTo>
                    <a:lnTo>
                      <a:pt x="206376" y="146050"/>
                    </a:lnTo>
                    <a:lnTo>
                      <a:pt x="157163" y="241301"/>
                    </a:lnTo>
                    <a:lnTo>
                      <a:pt x="103188" y="163513"/>
                    </a:lnTo>
                    <a:lnTo>
                      <a:pt x="61913" y="242888"/>
                    </a:lnTo>
                    <a:lnTo>
                      <a:pt x="44450" y="231776"/>
                    </a:lnTo>
                    <a:lnTo>
                      <a:pt x="101600" y="123825"/>
                    </a:lnTo>
                    <a:lnTo>
                      <a:pt x="153988" y="201613"/>
                    </a:lnTo>
                    <a:lnTo>
                      <a:pt x="203201" y="106363"/>
                    </a:lnTo>
                    <a:lnTo>
                      <a:pt x="247651" y="174625"/>
                    </a:lnTo>
                    <a:lnTo>
                      <a:pt x="284163" y="69850"/>
                    </a:lnTo>
                    <a:lnTo>
                      <a:pt x="263526" y="79375"/>
                    </a:lnTo>
                    <a:lnTo>
                      <a:pt x="255588" y="61913"/>
                    </a:lnTo>
                    <a:close/>
                    <a:moveTo>
                      <a:pt x="0" y="0"/>
                    </a:moveTo>
                    <a:lnTo>
                      <a:pt x="20637" y="0"/>
                    </a:lnTo>
                    <a:lnTo>
                      <a:pt x="20637" y="311151"/>
                    </a:lnTo>
                    <a:lnTo>
                      <a:pt x="331788" y="311151"/>
                    </a:lnTo>
                    <a:lnTo>
                      <a:pt x="331788" y="331788"/>
                    </a:lnTo>
                    <a:lnTo>
                      <a:pt x="0" y="3317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组合 69"/>
          <p:cNvGrpSpPr/>
          <p:nvPr/>
        </p:nvGrpSpPr>
        <p:grpSpPr>
          <a:xfrm>
            <a:off x="6336731" y="4454174"/>
            <a:ext cx="4582137" cy="951770"/>
            <a:chOff x="1283903" y="1996834"/>
            <a:chExt cx="4582137" cy="951770"/>
          </a:xfrm>
        </p:grpSpPr>
        <p:grpSp>
          <p:nvGrpSpPr>
            <p:cNvPr id="54" name="组合 70"/>
            <p:cNvGrpSpPr/>
            <p:nvPr/>
          </p:nvGrpSpPr>
          <p:grpSpPr>
            <a:xfrm>
              <a:off x="2123229" y="1996834"/>
              <a:ext cx="3742811" cy="951770"/>
              <a:chOff x="7483989" y="3433235"/>
              <a:chExt cx="3742811" cy="951770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7483989" y="3732519"/>
                <a:ext cx="3742811" cy="65248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此处添加详细文本描述，建议与标题相关并符合整体语言风格，语言描述尽量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……</a:t>
                </a: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7483989" y="3433235"/>
                <a:ext cx="2050552" cy="424732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rgbClr val="BFB5C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标题文字添加</a:t>
                </a:r>
              </a:p>
            </p:txBody>
          </p:sp>
        </p:grpSp>
        <p:grpSp>
          <p:nvGrpSpPr>
            <p:cNvPr id="55" name="组合 71"/>
            <p:cNvGrpSpPr/>
            <p:nvPr/>
          </p:nvGrpSpPr>
          <p:grpSpPr>
            <a:xfrm>
              <a:off x="1283903" y="2122141"/>
              <a:ext cx="751552" cy="584200"/>
              <a:chOff x="915919" y="1853169"/>
              <a:chExt cx="1012961" cy="787400"/>
            </a:xfrm>
          </p:grpSpPr>
          <p:sp>
            <p:nvSpPr>
              <p:cNvPr id="56" name="平行四边形 55"/>
              <p:cNvSpPr/>
              <p:nvPr/>
            </p:nvSpPr>
            <p:spPr>
              <a:xfrm>
                <a:off x="915919" y="1853169"/>
                <a:ext cx="1012961" cy="787400"/>
              </a:xfrm>
              <a:prstGeom prst="parallelogram">
                <a:avLst/>
              </a:prstGeom>
              <a:solidFill>
                <a:srgbClr val="BFB5CF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椭圆 23"/>
              <p:cNvSpPr/>
              <p:nvPr/>
            </p:nvSpPr>
            <p:spPr>
              <a:xfrm>
                <a:off x="1237694" y="2087311"/>
                <a:ext cx="369412" cy="319115"/>
              </a:xfrm>
              <a:custGeom>
                <a:avLst/>
                <a:gdLst>
                  <a:gd name="T0" fmla="*/ 185 w 256"/>
                  <a:gd name="T1" fmla="*/ 0 h 222"/>
                  <a:gd name="T2" fmla="*/ 256 w 256"/>
                  <a:gd name="T3" fmla="*/ 71 h 222"/>
                  <a:gd name="T4" fmla="*/ 128 w 256"/>
                  <a:gd name="T5" fmla="*/ 222 h 222"/>
                  <a:gd name="T6" fmla="*/ 0 w 256"/>
                  <a:gd name="T7" fmla="*/ 71 h 222"/>
                  <a:gd name="T8" fmla="*/ 71 w 256"/>
                  <a:gd name="T9" fmla="*/ 0 h 222"/>
                  <a:gd name="T10" fmla="*/ 128 w 256"/>
                  <a:gd name="T11" fmla="*/ 30 h 222"/>
                  <a:gd name="T12" fmla="*/ 185 w 256"/>
                  <a:gd name="T1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" h="222">
                    <a:moveTo>
                      <a:pt x="185" y="0"/>
                    </a:moveTo>
                    <a:cubicBezTo>
                      <a:pt x="224" y="0"/>
                      <a:pt x="256" y="32"/>
                      <a:pt x="256" y="71"/>
                    </a:cubicBezTo>
                    <a:cubicBezTo>
                      <a:pt x="256" y="136"/>
                      <a:pt x="128" y="222"/>
                      <a:pt x="128" y="222"/>
                    </a:cubicBezTo>
                    <a:cubicBezTo>
                      <a:pt x="128" y="222"/>
                      <a:pt x="0" y="139"/>
                      <a:pt x="0" y="71"/>
                    </a:cubicBezTo>
                    <a:cubicBezTo>
                      <a:pt x="0" y="23"/>
                      <a:pt x="32" y="0"/>
                      <a:pt x="71" y="0"/>
                    </a:cubicBezTo>
                    <a:cubicBezTo>
                      <a:pt x="94" y="0"/>
                      <a:pt x="115" y="12"/>
                      <a:pt x="128" y="30"/>
                    </a:cubicBezTo>
                    <a:cubicBezTo>
                      <a:pt x="141" y="12"/>
                      <a:pt x="162" y="0"/>
                      <a:pt x="18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2248708" y="986898"/>
            <a:ext cx="274304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D3465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年度工作概述</a:t>
            </a:r>
            <a:endParaRPr lang="zh-CN" altLang="en-US" b="1" dirty="0" smtClean="0">
              <a:solidFill>
                <a:srgbClr val="D34656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2248708" y="1521817"/>
            <a:ext cx="2308007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rgbClr val="D34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Your Title</a:t>
            </a:r>
            <a:endParaRPr lang="en-US" altLang="zh-CN" sz="1600" baseline="-3000" dirty="0">
              <a:solidFill>
                <a:srgbClr val="D3465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6" name="任意多边形 4"/>
          <p:cNvSpPr/>
          <p:nvPr/>
        </p:nvSpPr>
        <p:spPr>
          <a:xfrm flipH="1">
            <a:off x="1449240" y="1185071"/>
            <a:ext cx="496568" cy="557564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-1" fmla="*/ 0 w 3171687"/>
              <a:gd name="connsiteY0-2" fmla="*/ 0 h 2069635"/>
              <a:gd name="connsiteX1-3" fmla="*/ 3171687 w 3171687"/>
              <a:gd name="connsiteY1-4" fmla="*/ 0 h 2069635"/>
              <a:gd name="connsiteX2-5" fmla="*/ 3171687 w 3171687"/>
              <a:gd name="connsiteY2-6" fmla="*/ 2069635 h 2069635"/>
              <a:gd name="connsiteX3-7" fmla="*/ 0 w 3171687"/>
              <a:gd name="connsiteY3-8" fmla="*/ 2069635 h 2069635"/>
              <a:gd name="connsiteX4-9" fmla="*/ 0 w 3171687"/>
              <a:gd name="connsiteY4-10" fmla="*/ 1810069 h 2069635"/>
              <a:gd name="connsiteX5-11" fmla="*/ 979903 w 3171687"/>
              <a:gd name="connsiteY5-12" fmla="*/ 1810069 h 2069635"/>
              <a:gd name="connsiteX6-13" fmla="*/ 979903 w 3171687"/>
              <a:gd name="connsiteY6-14" fmla="*/ 259565 h 2069635"/>
              <a:gd name="connsiteX7-15" fmla="*/ 0 w 3171687"/>
              <a:gd name="connsiteY7-16" fmla="*/ 259565 h 2069635"/>
              <a:gd name="connsiteX8-17" fmla="*/ 0 w 3171687"/>
              <a:gd name="connsiteY8-18" fmla="*/ 0 h 2069635"/>
              <a:gd name="connsiteX0-19" fmla="*/ 979903 w 3171687"/>
              <a:gd name="connsiteY0-20" fmla="*/ 1810069 h 2069635"/>
              <a:gd name="connsiteX1-21" fmla="*/ 979903 w 3171687"/>
              <a:gd name="connsiteY1-22" fmla="*/ 259565 h 2069635"/>
              <a:gd name="connsiteX2-23" fmla="*/ 0 w 3171687"/>
              <a:gd name="connsiteY2-24" fmla="*/ 259565 h 2069635"/>
              <a:gd name="connsiteX3-25" fmla="*/ 0 w 3171687"/>
              <a:gd name="connsiteY3-26" fmla="*/ 0 h 2069635"/>
              <a:gd name="connsiteX4-27" fmla="*/ 3171687 w 3171687"/>
              <a:gd name="connsiteY4-28" fmla="*/ 0 h 2069635"/>
              <a:gd name="connsiteX5-29" fmla="*/ 3171687 w 3171687"/>
              <a:gd name="connsiteY5-30" fmla="*/ 2069635 h 2069635"/>
              <a:gd name="connsiteX6-31" fmla="*/ 0 w 3171687"/>
              <a:gd name="connsiteY6-32" fmla="*/ 2069635 h 2069635"/>
              <a:gd name="connsiteX7-33" fmla="*/ 0 w 3171687"/>
              <a:gd name="connsiteY7-34" fmla="*/ 1810069 h 2069635"/>
              <a:gd name="connsiteX8-35" fmla="*/ 1071343 w 3171687"/>
              <a:gd name="connsiteY8-36" fmla="*/ 1901509 h 2069635"/>
              <a:gd name="connsiteX0-37" fmla="*/ 979903 w 3171687"/>
              <a:gd name="connsiteY0-38" fmla="*/ 1810069 h 2069635"/>
              <a:gd name="connsiteX1-39" fmla="*/ 979903 w 3171687"/>
              <a:gd name="connsiteY1-40" fmla="*/ 259565 h 2069635"/>
              <a:gd name="connsiteX2-41" fmla="*/ 0 w 3171687"/>
              <a:gd name="connsiteY2-42" fmla="*/ 259565 h 2069635"/>
              <a:gd name="connsiteX3-43" fmla="*/ 0 w 3171687"/>
              <a:gd name="connsiteY3-44" fmla="*/ 0 h 2069635"/>
              <a:gd name="connsiteX4-45" fmla="*/ 3171687 w 3171687"/>
              <a:gd name="connsiteY4-46" fmla="*/ 0 h 2069635"/>
              <a:gd name="connsiteX5-47" fmla="*/ 3171687 w 3171687"/>
              <a:gd name="connsiteY5-48" fmla="*/ 2069635 h 2069635"/>
              <a:gd name="connsiteX6-49" fmla="*/ 0 w 3171687"/>
              <a:gd name="connsiteY6-50" fmla="*/ 2069635 h 2069635"/>
              <a:gd name="connsiteX7-51" fmla="*/ 0 w 3171687"/>
              <a:gd name="connsiteY7-52" fmla="*/ 1810069 h 2069635"/>
              <a:gd name="connsiteX0-53" fmla="*/ 979903 w 3171687"/>
              <a:gd name="connsiteY0-54" fmla="*/ 259565 h 2069635"/>
              <a:gd name="connsiteX1-55" fmla="*/ 0 w 3171687"/>
              <a:gd name="connsiteY1-56" fmla="*/ 259565 h 2069635"/>
              <a:gd name="connsiteX2-57" fmla="*/ 0 w 3171687"/>
              <a:gd name="connsiteY2-58" fmla="*/ 0 h 2069635"/>
              <a:gd name="connsiteX3-59" fmla="*/ 3171687 w 3171687"/>
              <a:gd name="connsiteY3-60" fmla="*/ 0 h 2069635"/>
              <a:gd name="connsiteX4-61" fmla="*/ 3171687 w 3171687"/>
              <a:gd name="connsiteY4-62" fmla="*/ 2069635 h 2069635"/>
              <a:gd name="connsiteX5-63" fmla="*/ 0 w 3171687"/>
              <a:gd name="connsiteY5-64" fmla="*/ 2069635 h 2069635"/>
              <a:gd name="connsiteX6-65" fmla="*/ 0 w 3171687"/>
              <a:gd name="connsiteY6-66" fmla="*/ 1810069 h 2069635"/>
              <a:gd name="connsiteX0-67" fmla="*/ 0 w 3171687"/>
              <a:gd name="connsiteY0-68" fmla="*/ 259565 h 2069635"/>
              <a:gd name="connsiteX1-69" fmla="*/ 0 w 3171687"/>
              <a:gd name="connsiteY1-70" fmla="*/ 0 h 2069635"/>
              <a:gd name="connsiteX2-71" fmla="*/ 3171687 w 3171687"/>
              <a:gd name="connsiteY2-72" fmla="*/ 0 h 2069635"/>
              <a:gd name="connsiteX3-73" fmla="*/ 3171687 w 3171687"/>
              <a:gd name="connsiteY3-74" fmla="*/ 2069635 h 2069635"/>
              <a:gd name="connsiteX4-75" fmla="*/ 0 w 3171687"/>
              <a:gd name="connsiteY4-76" fmla="*/ 2069635 h 2069635"/>
              <a:gd name="connsiteX5-77" fmla="*/ 0 w 3171687"/>
              <a:gd name="connsiteY5-78" fmla="*/ 1810069 h 206963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5"/>
          <p:cNvSpPr/>
          <p:nvPr/>
        </p:nvSpPr>
        <p:spPr>
          <a:xfrm flipH="1">
            <a:off x="1600690" y="1062119"/>
            <a:ext cx="496568" cy="44384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-1" fmla="*/ 1013277 w 2253807"/>
              <a:gd name="connsiteY0-2" fmla="*/ 700070 h 1262130"/>
              <a:gd name="connsiteX1-3" fmla="*/ 0 w 2253807"/>
              <a:gd name="connsiteY1-4" fmla="*/ 700070 h 1262130"/>
              <a:gd name="connsiteX2-5" fmla="*/ 0 w 2253807"/>
              <a:gd name="connsiteY2-6" fmla="*/ 0 h 1262130"/>
              <a:gd name="connsiteX3-7" fmla="*/ 2253807 w 2253807"/>
              <a:gd name="connsiteY3-8" fmla="*/ 0 h 1262130"/>
              <a:gd name="connsiteX4-9" fmla="*/ 2253807 w 2253807"/>
              <a:gd name="connsiteY4-10" fmla="*/ 1262130 h 1262130"/>
              <a:gd name="connsiteX5-11" fmla="*/ 1013277 w 2253807"/>
              <a:gd name="connsiteY5-12" fmla="*/ 1262130 h 1262130"/>
              <a:gd name="connsiteX6-13" fmla="*/ 1104717 w 2253807"/>
              <a:gd name="connsiteY6-14" fmla="*/ 791510 h 1262130"/>
              <a:gd name="connsiteX0-15" fmla="*/ 1013277 w 2253807"/>
              <a:gd name="connsiteY0-16" fmla="*/ 700070 h 1262130"/>
              <a:gd name="connsiteX1-17" fmla="*/ 0 w 2253807"/>
              <a:gd name="connsiteY1-18" fmla="*/ 700070 h 1262130"/>
              <a:gd name="connsiteX2-19" fmla="*/ 0 w 2253807"/>
              <a:gd name="connsiteY2-20" fmla="*/ 0 h 1262130"/>
              <a:gd name="connsiteX3-21" fmla="*/ 2253807 w 2253807"/>
              <a:gd name="connsiteY3-22" fmla="*/ 0 h 1262130"/>
              <a:gd name="connsiteX4-23" fmla="*/ 2253807 w 2253807"/>
              <a:gd name="connsiteY4-24" fmla="*/ 1262130 h 1262130"/>
              <a:gd name="connsiteX5-25" fmla="*/ 1013277 w 2253807"/>
              <a:gd name="connsiteY5-26" fmla="*/ 1262130 h 1262130"/>
              <a:gd name="connsiteX0-27" fmla="*/ 0 w 2253807"/>
              <a:gd name="connsiteY0-28" fmla="*/ 700070 h 1262130"/>
              <a:gd name="connsiteX1-29" fmla="*/ 0 w 2253807"/>
              <a:gd name="connsiteY1-30" fmla="*/ 0 h 1262130"/>
              <a:gd name="connsiteX2-31" fmla="*/ 2253807 w 2253807"/>
              <a:gd name="connsiteY2-32" fmla="*/ 0 h 1262130"/>
              <a:gd name="connsiteX3-33" fmla="*/ 2253807 w 2253807"/>
              <a:gd name="connsiteY3-34" fmla="*/ 1262130 h 1262130"/>
              <a:gd name="connsiteX4-35" fmla="*/ 1013277 w 2253807"/>
              <a:gd name="connsiteY4-36" fmla="*/ 1262130 h 12621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bldLvl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4"/>
          <p:cNvSpPr txBox="1"/>
          <p:nvPr/>
        </p:nvSpPr>
        <p:spPr>
          <a:xfrm>
            <a:off x="1117600" y="5543740"/>
            <a:ext cx="9956800" cy="65248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，或者通过复制您的文本后，在此框中选择粘贴，并选择只保留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098868" y="1734518"/>
            <a:ext cx="2400300" cy="3200400"/>
            <a:chOff x="839788" y="1541478"/>
            <a:chExt cx="2400300" cy="3200400"/>
          </a:xfrm>
        </p:grpSpPr>
        <p:sp>
          <p:nvSpPr>
            <p:cNvPr id="4" name="Rounded Rectangle 31"/>
            <p:cNvSpPr/>
            <p:nvPr/>
          </p:nvSpPr>
          <p:spPr>
            <a:xfrm>
              <a:off x="839788" y="1541478"/>
              <a:ext cx="2400300" cy="3200400"/>
            </a:xfrm>
            <a:prstGeom prst="roundRect">
              <a:avLst>
                <a:gd name="adj" fmla="val 4167"/>
              </a:avLst>
            </a:prstGeom>
            <a:solidFill>
              <a:srgbClr val="EBD178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5" name="Group 8"/>
            <p:cNvGrpSpPr/>
            <p:nvPr/>
          </p:nvGrpSpPr>
          <p:grpSpPr>
            <a:xfrm>
              <a:off x="1671413" y="1853967"/>
              <a:ext cx="737050" cy="737050"/>
              <a:chOff x="6197019" y="1440267"/>
              <a:chExt cx="737050" cy="737050"/>
            </a:xfrm>
          </p:grpSpPr>
          <p:sp>
            <p:nvSpPr>
              <p:cNvPr id="11" name="Oval 11"/>
              <p:cNvSpPr/>
              <p:nvPr/>
            </p:nvSpPr>
            <p:spPr>
              <a:xfrm>
                <a:off x="6197019" y="1440267"/>
                <a:ext cx="737050" cy="7370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2" name="Freeform 112"/>
              <p:cNvSpPr>
                <a:spLocks noChangeArrowheads="1"/>
              </p:cNvSpPr>
              <p:nvPr/>
            </p:nvSpPr>
            <p:spPr bwMode="auto">
              <a:xfrm>
                <a:off x="6397779" y="1665698"/>
                <a:ext cx="335530" cy="286188"/>
              </a:xfrm>
              <a:custGeom>
                <a:avLst/>
                <a:gdLst>
                  <a:gd name="T0" fmla="*/ 172426 w 601"/>
                  <a:gd name="T1" fmla="*/ 114823 h 510"/>
                  <a:gd name="T2" fmla="*/ 172426 w 601"/>
                  <a:gd name="T3" fmla="*/ 28164 h 510"/>
                  <a:gd name="T4" fmla="*/ 172426 w 601"/>
                  <a:gd name="T5" fmla="*/ 114823 h 510"/>
                  <a:gd name="T6" fmla="*/ 192902 w 601"/>
                  <a:gd name="T7" fmla="*/ 61383 h 510"/>
                  <a:gd name="T8" fmla="*/ 182844 w 601"/>
                  <a:gd name="T9" fmla="*/ 50912 h 510"/>
                  <a:gd name="T10" fmla="*/ 162368 w 601"/>
                  <a:gd name="T11" fmla="*/ 50912 h 510"/>
                  <a:gd name="T12" fmla="*/ 152310 w 601"/>
                  <a:gd name="T13" fmla="*/ 61383 h 510"/>
                  <a:gd name="T14" fmla="*/ 152310 w 601"/>
                  <a:gd name="T15" fmla="*/ 81604 h 510"/>
                  <a:gd name="T16" fmla="*/ 162368 w 601"/>
                  <a:gd name="T17" fmla="*/ 91714 h 510"/>
                  <a:gd name="T18" fmla="*/ 182844 w 601"/>
                  <a:gd name="T19" fmla="*/ 91714 h 510"/>
                  <a:gd name="T20" fmla="*/ 192902 w 601"/>
                  <a:gd name="T21" fmla="*/ 81604 h 510"/>
                  <a:gd name="T22" fmla="*/ 192902 w 601"/>
                  <a:gd name="T23" fmla="*/ 61383 h 510"/>
                  <a:gd name="T24" fmla="*/ 129320 w 601"/>
                  <a:gd name="T25" fmla="*/ 35747 h 510"/>
                  <a:gd name="T26" fmla="*/ 119261 w 601"/>
                  <a:gd name="T27" fmla="*/ 15165 h 510"/>
                  <a:gd name="T28" fmla="*/ 126805 w 601"/>
                  <a:gd name="T29" fmla="*/ 0 h 510"/>
                  <a:gd name="T30" fmla="*/ 136863 w 601"/>
                  <a:gd name="T31" fmla="*/ 5055 h 510"/>
                  <a:gd name="T32" fmla="*/ 129320 w 601"/>
                  <a:gd name="T33" fmla="*/ 35747 h 510"/>
                  <a:gd name="T34" fmla="*/ 96271 w 601"/>
                  <a:gd name="T35" fmla="*/ 15165 h 510"/>
                  <a:gd name="T36" fmla="*/ 50650 w 601"/>
                  <a:gd name="T37" fmla="*/ 58856 h 510"/>
                  <a:gd name="T38" fmla="*/ 78669 w 601"/>
                  <a:gd name="T39" fmla="*/ 5055 h 510"/>
                  <a:gd name="T40" fmla="*/ 96271 w 601"/>
                  <a:gd name="T41" fmla="*/ 10110 h 510"/>
                  <a:gd name="T42" fmla="*/ 81184 w 601"/>
                  <a:gd name="T43" fmla="*/ 68966 h 510"/>
                  <a:gd name="T44" fmla="*/ 116747 w 601"/>
                  <a:gd name="T45" fmla="*/ 68966 h 510"/>
                  <a:gd name="T46" fmla="*/ 136863 w 601"/>
                  <a:gd name="T47" fmla="*/ 114823 h 510"/>
                  <a:gd name="T48" fmla="*/ 147281 w 601"/>
                  <a:gd name="T49" fmla="*/ 163207 h 510"/>
                  <a:gd name="T50" fmla="*/ 157339 w 601"/>
                  <a:gd name="T51" fmla="*/ 124933 h 510"/>
                  <a:gd name="T52" fmla="*/ 187873 w 601"/>
                  <a:gd name="T53" fmla="*/ 122406 h 510"/>
                  <a:gd name="T54" fmla="*/ 174941 w 601"/>
                  <a:gd name="T55" fmla="*/ 176206 h 510"/>
                  <a:gd name="T56" fmla="*/ 164883 w 601"/>
                  <a:gd name="T57" fmla="*/ 183789 h 510"/>
                  <a:gd name="T58" fmla="*/ 159853 w 601"/>
                  <a:gd name="T59" fmla="*/ 183789 h 510"/>
                  <a:gd name="T60" fmla="*/ 50650 w 601"/>
                  <a:gd name="T61" fmla="*/ 183789 h 510"/>
                  <a:gd name="T62" fmla="*/ 50650 w 601"/>
                  <a:gd name="T63" fmla="*/ 183789 h 510"/>
                  <a:gd name="T64" fmla="*/ 40592 w 601"/>
                  <a:gd name="T65" fmla="*/ 176206 h 510"/>
                  <a:gd name="T66" fmla="*/ 10058 w 601"/>
                  <a:gd name="T67" fmla="*/ 89186 h 510"/>
                  <a:gd name="T68" fmla="*/ 10058 w 601"/>
                  <a:gd name="T69" fmla="*/ 68966 h 510"/>
                  <a:gd name="T70" fmla="*/ 81184 w 601"/>
                  <a:gd name="T71" fmla="*/ 68966 h 510"/>
                  <a:gd name="T72" fmla="*/ 96271 w 601"/>
                  <a:gd name="T73" fmla="*/ 153097 h 510"/>
                  <a:gd name="T74" fmla="*/ 116747 w 601"/>
                  <a:gd name="T75" fmla="*/ 153097 h 510"/>
                  <a:gd name="T76" fmla="*/ 106689 w 601"/>
                  <a:gd name="T77" fmla="*/ 89186 h 510"/>
                  <a:gd name="T78" fmla="*/ 96271 w 601"/>
                  <a:gd name="T79" fmla="*/ 153097 h 510"/>
                  <a:gd name="T80" fmla="*/ 76155 w 601"/>
                  <a:gd name="T81" fmla="*/ 99658 h 510"/>
                  <a:gd name="T82" fmla="*/ 55679 w 601"/>
                  <a:gd name="T83" fmla="*/ 99658 h 510"/>
                  <a:gd name="T84" fmla="*/ 65737 w 601"/>
                  <a:gd name="T85" fmla="*/ 163207 h 510"/>
                  <a:gd name="T86" fmla="*/ 76155 w 601"/>
                  <a:gd name="T87" fmla="*/ 99658 h 51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601" h="510">
                    <a:moveTo>
                      <a:pt x="480" y="318"/>
                    </a:moveTo>
                    <a:lnTo>
                      <a:pt x="480" y="318"/>
                    </a:lnTo>
                    <a:cubicBezTo>
                      <a:pt x="410" y="318"/>
                      <a:pt x="353" y="269"/>
                      <a:pt x="353" y="198"/>
                    </a:cubicBezTo>
                    <a:cubicBezTo>
                      <a:pt x="353" y="127"/>
                      <a:pt x="410" y="78"/>
                      <a:pt x="480" y="78"/>
                    </a:cubicBezTo>
                    <a:cubicBezTo>
                      <a:pt x="544" y="78"/>
                      <a:pt x="600" y="127"/>
                      <a:pt x="600" y="198"/>
                    </a:cubicBezTo>
                    <a:cubicBezTo>
                      <a:pt x="600" y="269"/>
                      <a:pt x="544" y="318"/>
                      <a:pt x="480" y="318"/>
                    </a:cubicBezTo>
                    <a:close/>
                    <a:moveTo>
                      <a:pt x="537" y="170"/>
                    </a:moveTo>
                    <a:lnTo>
                      <a:pt x="537" y="170"/>
                    </a:lnTo>
                    <a:cubicBezTo>
                      <a:pt x="509" y="170"/>
                      <a:pt x="509" y="170"/>
                      <a:pt x="509" y="170"/>
                    </a:cubicBezTo>
                    <a:cubicBezTo>
                      <a:pt x="509" y="141"/>
                      <a:pt x="509" y="141"/>
                      <a:pt x="509" y="141"/>
                    </a:cubicBezTo>
                    <a:cubicBezTo>
                      <a:pt x="509" y="127"/>
                      <a:pt x="494" y="113"/>
                      <a:pt x="480" y="113"/>
                    </a:cubicBezTo>
                    <a:cubicBezTo>
                      <a:pt x="459" y="113"/>
                      <a:pt x="452" y="127"/>
                      <a:pt x="452" y="141"/>
                    </a:cubicBezTo>
                    <a:cubicBezTo>
                      <a:pt x="452" y="170"/>
                      <a:pt x="452" y="170"/>
                      <a:pt x="452" y="170"/>
                    </a:cubicBezTo>
                    <a:cubicBezTo>
                      <a:pt x="424" y="170"/>
                      <a:pt x="424" y="170"/>
                      <a:pt x="424" y="170"/>
                    </a:cubicBezTo>
                    <a:cubicBezTo>
                      <a:pt x="403" y="170"/>
                      <a:pt x="396" y="184"/>
                      <a:pt x="396" y="198"/>
                    </a:cubicBezTo>
                    <a:cubicBezTo>
                      <a:pt x="396" y="212"/>
                      <a:pt x="403" y="226"/>
                      <a:pt x="424" y="226"/>
                    </a:cubicBezTo>
                    <a:cubicBezTo>
                      <a:pt x="452" y="226"/>
                      <a:pt x="452" y="226"/>
                      <a:pt x="452" y="226"/>
                    </a:cubicBezTo>
                    <a:cubicBezTo>
                      <a:pt x="452" y="254"/>
                      <a:pt x="452" y="254"/>
                      <a:pt x="452" y="254"/>
                    </a:cubicBezTo>
                    <a:cubicBezTo>
                      <a:pt x="452" y="269"/>
                      <a:pt x="459" y="283"/>
                      <a:pt x="480" y="283"/>
                    </a:cubicBezTo>
                    <a:cubicBezTo>
                      <a:pt x="494" y="283"/>
                      <a:pt x="509" y="269"/>
                      <a:pt x="509" y="254"/>
                    </a:cubicBezTo>
                    <a:cubicBezTo>
                      <a:pt x="509" y="226"/>
                      <a:pt x="509" y="226"/>
                      <a:pt x="509" y="226"/>
                    </a:cubicBezTo>
                    <a:cubicBezTo>
                      <a:pt x="537" y="226"/>
                      <a:pt x="537" y="226"/>
                      <a:pt x="537" y="226"/>
                    </a:cubicBezTo>
                    <a:cubicBezTo>
                      <a:pt x="551" y="226"/>
                      <a:pt x="565" y="212"/>
                      <a:pt x="565" y="198"/>
                    </a:cubicBezTo>
                    <a:cubicBezTo>
                      <a:pt x="565" y="184"/>
                      <a:pt x="551" y="170"/>
                      <a:pt x="537" y="170"/>
                    </a:cubicBezTo>
                    <a:close/>
                    <a:moveTo>
                      <a:pt x="360" y="99"/>
                    </a:moveTo>
                    <a:lnTo>
                      <a:pt x="360" y="99"/>
                    </a:lnTo>
                    <a:cubicBezTo>
                      <a:pt x="332" y="42"/>
                      <a:pt x="332" y="42"/>
                      <a:pt x="332" y="42"/>
                    </a:cubicBezTo>
                    <a:cubicBezTo>
                      <a:pt x="332" y="35"/>
                      <a:pt x="325" y="35"/>
                      <a:pt x="325" y="28"/>
                    </a:cubicBezTo>
                    <a:cubicBezTo>
                      <a:pt x="325" y="14"/>
                      <a:pt x="339" y="0"/>
                      <a:pt x="353" y="0"/>
                    </a:cubicBezTo>
                    <a:cubicBezTo>
                      <a:pt x="367" y="0"/>
                      <a:pt x="374" y="7"/>
                      <a:pt x="381" y="14"/>
                    </a:cubicBezTo>
                    <a:cubicBezTo>
                      <a:pt x="410" y="63"/>
                      <a:pt x="410" y="63"/>
                      <a:pt x="410" y="63"/>
                    </a:cubicBezTo>
                    <a:cubicBezTo>
                      <a:pt x="389" y="71"/>
                      <a:pt x="374" y="85"/>
                      <a:pt x="360" y="99"/>
                    </a:cubicBezTo>
                    <a:close/>
                    <a:moveTo>
                      <a:pt x="268" y="42"/>
                    </a:moveTo>
                    <a:lnTo>
                      <a:pt x="268" y="42"/>
                    </a:lnTo>
                    <a:cubicBezTo>
                      <a:pt x="205" y="163"/>
                      <a:pt x="205" y="163"/>
                      <a:pt x="205" y="163"/>
                    </a:cubicBezTo>
                    <a:cubicBezTo>
                      <a:pt x="141" y="163"/>
                      <a:pt x="141" y="163"/>
                      <a:pt x="141" y="163"/>
                    </a:cubicBezTo>
                    <a:cubicBezTo>
                      <a:pt x="219" y="14"/>
                      <a:pt x="219" y="14"/>
                      <a:pt x="219" y="14"/>
                    </a:cubicBezTo>
                    <a:cubicBezTo>
                      <a:pt x="219" y="7"/>
                      <a:pt x="233" y="0"/>
                      <a:pt x="240" y="0"/>
                    </a:cubicBezTo>
                    <a:cubicBezTo>
                      <a:pt x="261" y="0"/>
                      <a:pt x="268" y="14"/>
                      <a:pt x="268" y="28"/>
                    </a:cubicBezTo>
                    <a:cubicBezTo>
                      <a:pt x="268" y="35"/>
                      <a:pt x="268" y="35"/>
                      <a:pt x="268" y="42"/>
                    </a:cubicBezTo>
                    <a:close/>
                    <a:moveTo>
                      <a:pt x="226" y="191"/>
                    </a:moveTo>
                    <a:lnTo>
                      <a:pt x="226" y="191"/>
                    </a:lnTo>
                    <a:cubicBezTo>
                      <a:pt x="325" y="191"/>
                      <a:pt x="325" y="191"/>
                      <a:pt x="325" y="191"/>
                    </a:cubicBezTo>
                    <a:lnTo>
                      <a:pt x="325" y="198"/>
                    </a:lnTo>
                    <a:cubicBezTo>
                      <a:pt x="325" y="247"/>
                      <a:pt x="346" y="290"/>
                      <a:pt x="381" y="318"/>
                    </a:cubicBezTo>
                    <a:cubicBezTo>
                      <a:pt x="381" y="424"/>
                      <a:pt x="381" y="424"/>
                      <a:pt x="381" y="424"/>
                    </a:cubicBezTo>
                    <a:cubicBezTo>
                      <a:pt x="381" y="438"/>
                      <a:pt x="396" y="452"/>
                      <a:pt x="410" y="452"/>
                    </a:cubicBezTo>
                    <a:cubicBezTo>
                      <a:pt x="431" y="452"/>
                      <a:pt x="438" y="438"/>
                      <a:pt x="438" y="424"/>
                    </a:cubicBezTo>
                    <a:cubicBezTo>
                      <a:pt x="438" y="346"/>
                      <a:pt x="438" y="346"/>
                      <a:pt x="438" y="346"/>
                    </a:cubicBezTo>
                    <a:cubicBezTo>
                      <a:pt x="452" y="346"/>
                      <a:pt x="466" y="346"/>
                      <a:pt x="480" y="346"/>
                    </a:cubicBezTo>
                    <a:cubicBezTo>
                      <a:pt x="494" y="346"/>
                      <a:pt x="509" y="346"/>
                      <a:pt x="523" y="339"/>
                    </a:cubicBezTo>
                    <a:cubicBezTo>
                      <a:pt x="487" y="488"/>
                      <a:pt x="487" y="488"/>
                      <a:pt x="487" y="488"/>
                    </a:cubicBezTo>
                    <a:cubicBezTo>
                      <a:pt x="480" y="502"/>
                      <a:pt x="473" y="509"/>
                      <a:pt x="459" y="509"/>
                    </a:cubicBezTo>
                    <a:cubicBezTo>
                      <a:pt x="452" y="509"/>
                      <a:pt x="452" y="509"/>
                      <a:pt x="452" y="509"/>
                    </a:cubicBezTo>
                    <a:cubicBezTo>
                      <a:pt x="445" y="509"/>
                      <a:pt x="445" y="509"/>
                      <a:pt x="445" y="509"/>
                    </a:cubicBezTo>
                    <a:cubicBezTo>
                      <a:pt x="141" y="509"/>
                      <a:pt x="141" y="509"/>
                      <a:pt x="141" y="509"/>
                    </a:cubicBezTo>
                    <a:cubicBezTo>
                      <a:pt x="127" y="509"/>
                      <a:pt x="113" y="502"/>
                      <a:pt x="113" y="488"/>
                    </a:cubicBezTo>
                    <a:cubicBezTo>
                      <a:pt x="49" y="247"/>
                      <a:pt x="49" y="247"/>
                      <a:pt x="49" y="247"/>
                    </a:cubicBezTo>
                    <a:cubicBezTo>
                      <a:pt x="28" y="247"/>
                      <a:pt x="28" y="247"/>
                      <a:pt x="28" y="247"/>
                    </a:cubicBezTo>
                    <a:cubicBezTo>
                      <a:pt x="7" y="247"/>
                      <a:pt x="0" y="233"/>
                      <a:pt x="0" y="219"/>
                    </a:cubicBezTo>
                    <a:cubicBezTo>
                      <a:pt x="0" y="198"/>
                      <a:pt x="7" y="191"/>
                      <a:pt x="28" y="191"/>
                    </a:cubicBezTo>
                    <a:cubicBezTo>
                      <a:pt x="134" y="191"/>
                      <a:pt x="134" y="191"/>
                      <a:pt x="134" y="191"/>
                    </a:cubicBezTo>
                    <a:cubicBezTo>
                      <a:pt x="226" y="191"/>
                      <a:pt x="226" y="191"/>
                      <a:pt x="226" y="191"/>
                    </a:cubicBezTo>
                    <a:close/>
                    <a:moveTo>
                      <a:pt x="268" y="424"/>
                    </a:moveTo>
                    <a:lnTo>
                      <a:pt x="268" y="424"/>
                    </a:lnTo>
                    <a:cubicBezTo>
                      <a:pt x="268" y="438"/>
                      <a:pt x="283" y="452"/>
                      <a:pt x="297" y="452"/>
                    </a:cubicBezTo>
                    <a:cubicBezTo>
                      <a:pt x="318" y="452"/>
                      <a:pt x="325" y="438"/>
                      <a:pt x="325" y="424"/>
                    </a:cubicBezTo>
                    <a:cubicBezTo>
                      <a:pt x="325" y="276"/>
                      <a:pt x="325" y="276"/>
                      <a:pt x="325" y="276"/>
                    </a:cubicBezTo>
                    <a:cubicBezTo>
                      <a:pt x="325" y="254"/>
                      <a:pt x="318" y="247"/>
                      <a:pt x="297" y="247"/>
                    </a:cubicBezTo>
                    <a:cubicBezTo>
                      <a:pt x="283" y="247"/>
                      <a:pt x="268" y="254"/>
                      <a:pt x="268" y="276"/>
                    </a:cubicBezTo>
                    <a:lnTo>
                      <a:pt x="268" y="424"/>
                    </a:lnTo>
                    <a:close/>
                    <a:moveTo>
                      <a:pt x="212" y="276"/>
                    </a:moveTo>
                    <a:lnTo>
                      <a:pt x="212" y="276"/>
                    </a:lnTo>
                    <a:cubicBezTo>
                      <a:pt x="212" y="254"/>
                      <a:pt x="205" y="247"/>
                      <a:pt x="183" y="247"/>
                    </a:cubicBezTo>
                    <a:cubicBezTo>
                      <a:pt x="169" y="247"/>
                      <a:pt x="155" y="254"/>
                      <a:pt x="155" y="276"/>
                    </a:cubicBezTo>
                    <a:cubicBezTo>
                      <a:pt x="155" y="424"/>
                      <a:pt x="155" y="424"/>
                      <a:pt x="155" y="424"/>
                    </a:cubicBezTo>
                    <a:cubicBezTo>
                      <a:pt x="155" y="438"/>
                      <a:pt x="169" y="452"/>
                      <a:pt x="183" y="452"/>
                    </a:cubicBezTo>
                    <a:cubicBezTo>
                      <a:pt x="205" y="452"/>
                      <a:pt x="212" y="438"/>
                      <a:pt x="212" y="424"/>
                    </a:cubicBezTo>
                    <a:lnTo>
                      <a:pt x="212" y="276"/>
                    </a:lnTo>
                    <a:close/>
                  </a:path>
                </a:pathLst>
              </a:custGeom>
              <a:solidFill>
                <a:srgbClr val="D3465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6" name="TextBox 9"/>
            <p:cNvSpPr txBox="1"/>
            <p:nvPr/>
          </p:nvSpPr>
          <p:spPr>
            <a:xfrm>
              <a:off x="1311090" y="2638838"/>
              <a:ext cx="1457698" cy="438582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此处添加标题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TextBox 27"/>
            <p:cNvSpPr txBox="1"/>
            <p:nvPr/>
          </p:nvSpPr>
          <p:spPr>
            <a:xfrm>
              <a:off x="839788" y="3009824"/>
              <a:ext cx="2400300" cy="923330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.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顶部“开始”面板中可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8" name="Group 35"/>
            <p:cNvGrpSpPr/>
            <p:nvPr/>
          </p:nvGrpSpPr>
          <p:grpSpPr>
            <a:xfrm>
              <a:off x="1238551" y="4074034"/>
              <a:ext cx="1602773" cy="356315"/>
              <a:chOff x="4878401" y="4187518"/>
              <a:chExt cx="2924707" cy="510450"/>
            </a:xfrm>
          </p:grpSpPr>
          <p:sp>
            <p:nvSpPr>
              <p:cNvPr id="9" name="Rounded Rectangle 36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5A538C"/>
                  </a:solidFill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0" name="TextBox 37"/>
              <p:cNvSpPr txBox="1"/>
              <p:nvPr/>
            </p:nvSpPr>
            <p:spPr>
              <a:xfrm>
                <a:off x="5537730" y="4244330"/>
                <a:ext cx="1603556" cy="3968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rgbClr val="5A538C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TITLE HERE</a:t>
                </a:r>
                <a:endParaRPr lang="en-US" sz="1200" dirty="0">
                  <a:solidFill>
                    <a:srgbClr val="5A538C"/>
                  </a:solidFill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Group 5"/>
          <p:cNvGrpSpPr/>
          <p:nvPr/>
        </p:nvGrpSpPr>
        <p:grpSpPr>
          <a:xfrm>
            <a:off x="3620558" y="1734518"/>
            <a:ext cx="2400301" cy="3200400"/>
            <a:chOff x="3544358" y="1541478"/>
            <a:chExt cx="2400301" cy="3200400"/>
          </a:xfrm>
        </p:grpSpPr>
        <p:sp>
          <p:nvSpPr>
            <p:cNvPr id="14" name="Rounded Rectangle 4"/>
            <p:cNvSpPr/>
            <p:nvPr/>
          </p:nvSpPr>
          <p:spPr>
            <a:xfrm>
              <a:off x="3544359" y="1541478"/>
              <a:ext cx="2400300" cy="3200400"/>
            </a:xfrm>
            <a:prstGeom prst="roundRect">
              <a:avLst>
                <a:gd name="adj" fmla="val 4167"/>
              </a:avLst>
            </a:prstGeom>
            <a:solidFill>
              <a:srgbClr val="C4DDEB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15" name="Group 13"/>
            <p:cNvGrpSpPr/>
            <p:nvPr/>
          </p:nvGrpSpPr>
          <p:grpSpPr>
            <a:xfrm>
              <a:off x="4375984" y="1853967"/>
              <a:ext cx="737050" cy="737050"/>
              <a:chOff x="9309498" y="725193"/>
              <a:chExt cx="737050" cy="737050"/>
            </a:xfrm>
          </p:grpSpPr>
          <p:sp>
            <p:nvSpPr>
              <p:cNvPr id="21" name="Oval 16"/>
              <p:cNvSpPr/>
              <p:nvPr/>
            </p:nvSpPr>
            <p:spPr>
              <a:xfrm>
                <a:off x="9309498" y="725193"/>
                <a:ext cx="737050" cy="7370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Freeform 138"/>
              <p:cNvSpPr>
                <a:spLocks noChangeArrowheads="1"/>
              </p:cNvSpPr>
              <p:nvPr/>
            </p:nvSpPr>
            <p:spPr bwMode="auto">
              <a:xfrm>
                <a:off x="9511492" y="930887"/>
                <a:ext cx="333062" cy="325662"/>
              </a:xfrm>
              <a:custGeom>
                <a:avLst/>
                <a:gdLst>
                  <a:gd name="T0" fmla="*/ 203841 w 594"/>
                  <a:gd name="T1" fmla="*/ 122628 h 581"/>
                  <a:gd name="T2" fmla="*/ 201316 w 594"/>
                  <a:gd name="T3" fmla="*/ 122628 h 581"/>
                  <a:gd name="T4" fmla="*/ 196265 w 594"/>
                  <a:gd name="T5" fmla="*/ 140301 h 581"/>
                  <a:gd name="T6" fmla="*/ 196265 w 594"/>
                  <a:gd name="T7" fmla="*/ 142826 h 581"/>
                  <a:gd name="T8" fmla="*/ 196265 w 594"/>
                  <a:gd name="T9" fmla="*/ 145351 h 581"/>
                  <a:gd name="T10" fmla="*/ 196265 w 594"/>
                  <a:gd name="T11" fmla="*/ 145351 h 581"/>
                  <a:gd name="T12" fmla="*/ 193739 w 594"/>
                  <a:gd name="T13" fmla="*/ 147875 h 581"/>
                  <a:gd name="T14" fmla="*/ 185802 w 594"/>
                  <a:gd name="T15" fmla="*/ 150400 h 581"/>
                  <a:gd name="T16" fmla="*/ 185802 w 594"/>
                  <a:gd name="T17" fmla="*/ 150400 h 581"/>
                  <a:gd name="T18" fmla="*/ 155497 w 594"/>
                  <a:gd name="T19" fmla="*/ 122628 h 581"/>
                  <a:gd name="T20" fmla="*/ 155497 w 594"/>
                  <a:gd name="T21" fmla="*/ 122628 h 581"/>
                  <a:gd name="T22" fmla="*/ 50870 w 594"/>
                  <a:gd name="T23" fmla="*/ 112169 h 581"/>
                  <a:gd name="T24" fmla="*/ 60972 w 594"/>
                  <a:gd name="T25" fmla="*/ 0 h 581"/>
                  <a:gd name="T26" fmla="*/ 213943 w 594"/>
                  <a:gd name="T27" fmla="*/ 10459 h 581"/>
                  <a:gd name="T28" fmla="*/ 203841 w 594"/>
                  <a:gd name="T29" fmla="*/ 122628 h 581"/>
                  <a:gd name="T30" fmla="*/ 150446 w 594"/>
                  <a:gd name="T31" fmla="*/ 132727 h 581"/>
                  <a:gd name="T32" fmla="*/ 173175 w 594"/>
                  <a:gd name="T33" fmla="*/ 155810 h 581"/>
                  <a:gd name="T34" fmla="*/ 185802 w 594"/>
                  <a:gd name="T35" fmla="*/ 168433 h 581"/>
                  <a:gd name="T36" fmla="*/ 175700 w 594"/>
                  <a:gd name="T37" fmla="*/ 178532 h 581"/>
                  <a:gd name="T38" fmla="*/ 104266 w 594"/>
                  <a:gd name="T39" fmla="*/ 178532 h 581"/>
                  <a:gd name="T40" fmla="*/ 81537 w 594"/>
                  <a:gd name="T41" fmla="*/ 178532 h 581"/>
                  <a:gd name="T42" fmla="*/ 71074 w 594"/>
                  <a:gd name="T43" fmla="*/ 178532 h 581"/>
                  <a:gd name="T44" fmla="*/ 40768 w 594"/>
                  <a:gd name="T45" fmla="*/ 204140 h 581"/>
                  <a:gd name="T46" fmla="*/ 32831 w 594"/>
                  <a:gd name="T47" fmla="*/ 209189 h 581"/>
                  <a:gd name="T48" fmla="*/ 32831 w 594"/>
                  <a:gd name="T49" fmla="*/ 209189 h 581"/>
                  <a:gd name="T50" fmla="*/ 25255 w 594"/>
                  <a:gd name="T51" fmla="*/ 204140 h 581"/>
                  <a:gd name="T52" fmla="*/ 25255 w 594"/>
                  <a:gd name="T53" fmla="*/ 204140 h 581"/>
                  <a:gd name="T54" fmla="*/ 25255 w 594"/>
                  <a:gd name="T55" fmla="*/ 201615 h 581"/>
                  <a:gd name="T56" fmla="*/ 22729 w 594"/>
                  <a:gd name="T57" fmla="*/ 199091 h 581"/>
                  <a:gd name="T58" fmla="*/ 22729 w 594"/>
                  <a:gd name="T59" fmla="*/ 178532 h 581"/>
                  <a:gd name="T60" fmla="*/ 22729 w 594"/>
                  <a:gd name="T61" fmla="*/ 178532 h 581"/>
                  <a:gd name="T62" fmla="*/ 0 w 594"/>
                  <a:gd name="T63" fmla="*/ 168433 h 581"/>
                  <a:gd name="T64" fmla="*/ 0 w 594"/>
                  <a:gd name="T65" fmla="*/ 51215 h 581"/>
                  <a:gd name="T66" fmla="*/ 40768 w 594"/>
                  <a:gd name="T67" fmla="*/ 40756 h 581"/>
                  <a:gd name="T68" fmla="*/ 60972 w 594"/>
                  <a:gd name="T69" fmla="*/ 132727 h 58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94" h="581">
                    <a:moveTo>
                      <a:pt x="565" y="340"/>
                    </a:moveTo>
                    <a:lnTo>
                      <a:pt x="565" y="340"/>
                    </a:lnTo>
                    <a:cubicBezTo>
                      <a:pt x="558" y="340"/>
                      <a:pt x="558" y="340"/>
                      <a:pt x="558" y="340"/>
                    </a:cubicBezTo>
                    <a:cubicBezTo>
                      <a:pt x="544" y="340"/>
                      <a:pt x="544" y="340"/>
                      <a:pt x="544" y="340"/>
                    </a:cubicBezTo>
                    <a:cubicBezTo>
                      <a:pt x="544" y="389"/>
                      <a:pt x="544" y="389"/>
                      <a:pt x="544" y="389"/>
                    </a:cubicBezTo>
                    <a:lnTo>
                      <a:pt x="544" y="396"/>
                    </a:lnTo>
                    <a:cubicBezTo>
                      <a:pt x="544" y="396"/>
                      <a:pt x="544" y="396"/>
                      <a:pt x="544" y="403"/>
                    </a:cubicBezTo>
                    <a:lnTo>
                      <a:pt x="537" y="410"/>
                    </a:lnTo>
                    <a:cubicBezTo>
                      <a:pt x="530" y="417"/>
                      <a:pt x="523" y="417"/>
                      <a:pt x="515" y="417"/>
                    </a:cubicBezTo>
                    <a:cubicBezTo>
                      <a:pt x="508" y="417"/>
                      <a:pt x="501" y="417"/>
                      <a:pt x="501" y="410"/>
                    </a:cubicBezTo>
                    <a:cubicBezTo>
                      <a:pt x="431" y="340"/>
                      <a:pt x="431" y="340"/>
                      <a:pt x="431" y="340"/>
                    </a:cubicBezTo>
                    <a:cubicBezTo>
                      <a:pt x="169" y="340"/>
                      <a:pt x="169" y="340"/>
                      <a:pt x="169" y="340"/>
                    </a:cubicBezTo>
                    <a:cubicBezTo>
                      <a:pt x="155" y="340"/>
                      <a:pt x="141" y="332"/>
                      <a:pt x="141" y="311"/>
                    </a:cubicBezTo>
                    <a:cubicBezTo>
                      <a:pt x="141" y="29"/>
                      <a:pt x="141" y="29"/>
                      <a:pt x="141" y="29"/>
                    </a:cubicBezTo>
                    <a:cubicBezTo>
                      <a:pt x="141" y="14"/>
                      <a:pt x="155" y="0"/>
                      <a:pt x="169" y="0"/>
                    </a:cubicBezTo>
                    <a:cubicBezTo>
                      <a:pt x="565" y="0"/>
                      <a:pt x="565" y="0"/>
                      <a:pt x="565" y="0"/>
                    </a:cubicBezTo>
                    <a:cubicBezTo>
                      <a:pt x="579" y="0"/>
                      <a:pt x="593" y="14"/>
                      <a:pt x="593" y="29"/>
                    </a:cubicBezTo>
                    <a:cubicBezTo>
                      <a:pt x="593" y="311"/>
                      <a:pt x="593" y="311"/>
                      <a:pt x="593" y="311"/>
                    </a:cubicBezTo>
                    <a:cubicBezTo>
                      <a:pt x="593" y="332"/>
                      <a:pt x="579" y="340"/>
                      <a:pt x="565" y="340"/>
                    </a:cubicBezTo>
                    <a:close/>
                    <a:moveTo>
                      <a:pt x="417" y="368"/>
                    </a:moveTo>
                    <a:lnTo>
                      <a:pt x="417" y="368"/>
                    </a:lnTo>
                    <a:cubicBezTo>
                      <a:pt x="480" y="432"/>
                      <a:pt x="480" y="432"/>
                      <a:pt x="480" y="432"/>
                    </a:cubicBezTo>
                    <a:cubicBezTo>
                      <a:pt x="487" y="439"/>
                      <a:pt x="501" y="446"/>
                      <a:pt x="515" y="446"/>
                    </a:cubicBezTo>
                    <a:cubicBezTo>
                      <a:pt x="515" y="467"/>
                      <a:pt x="515" y="467"/>
                      <a:pt x="515" y="467"/>
                    </a:cubicBezTo>
                    <a:cubicBezTo>
                      <a:pt x="515" y="481"/>
                      <a:pt x="508" y="495"/>
                      <a:pt x="487" y="495"/>
                    </a:cubicBezTo>
                    <a:cubicBezTo>
                      <a:pt x="289" y="495"/>
                      <a:pt x="289" y="495"/>
                      <a:pt x="289" y="495"/>
                    </a:cubicBezTo>
                    <a:cubicBezTo>
                      <a:pt x="226" y="495"/>
                      <a:pt x="226" y="495"/>
                      <a:pt x="226" y="495"/>
                    </a:cubicBezTo>
                    <a:cubicBezTo>
                      <a:pt x="197" y="495"/>
                      <a:pt x="197" y="495"/>
                      <a:pt x="197" y="495"/>
                    </a:cubicBezTo>
                    <a:cubicBezTo>
                      <a:pt x="190" y="495"/>
                      <a:pt x="190" y="495"/>
                      <a:pt x="190" y="495"/>
                    </a:cubicBezTo>
                    <a:cubicBezTo>
                      <a:pt x="113" y="566"/>
                      <a:pt x="113" y="566"/>
                      <a:pt x="113" y="566"/>
                    </a:cubicBezTo>
                    <a:cubicBezTo>
                      <a:pt x="106" y="573"/>
                      <a:pt x="99" y="580"/>
                      <a:pt x="91" y="580"/>
                    </a:cubicBezTo>
                    <a:cubicBezTo>
                      <a:pt x="84" y="580"/>
                      <a:pt x="77" y="573"/>
                      <a:pt x="77" y="566"/>
                    </a:cubicBezTo>
                    <a:cubicBezTo>
                      <a:pt x="70" y="566"/>
                      <a:pt x="70" y="566"/>
                      <a:pt x="70" y="566"/>
                    </a:cubicBezTo>
                    <a:lnTo>
                      <a:pt x="70" y="559"/>
                    </a:lnTo>
                    <a:cubicBezTo>
                      <a:pt x="70" y="559"/>
                      <a:pt x="63" y="559"/>
                      <a:pt x="63" y="552"/>
                    </a:cubicBezTo>
                    <a:cubicBezTo>
                      <a:pt x="63" y="495"/>
                      <a:pt x="63" y="495"/>
                      <a:pt x="63" y="495"/>
                    </a:cubicBezTo>
                    <a:cubicBezTo>
                      <a:pt x="28" y="495"/>
                      <a:pt x="28" y="495"/>
                      <a:pt x="28" y="495"/>
                    </a:cubicBezTo>
                    <a:cubicBezTo>
                      <a:pt x="14" y="495"/>
                      <a:pt x="0" y="481"/>
                      <a:pt x="0" y="467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28"/>
                      <a:pt x="14" y="113"/>
                      <a:pt x="28" y="113"/>
                    </a:cubicBezTo>
                    <a:cubicBezTo>
                      <a:pt x="113" y="113"/>
                      <a:pt x="113" y="113"/>
                      <a:pt x="113" y="113"/>
                    </a:cubicBezTo>
                    <a:cubicBezTo>
                      <a:pt x="113" y="311"/>
                      <a:pt x="113" y="311"/>
                      <a:pt x="113" y="311"/>
                    </a:cubicBezTo>
                    <a:cubicBezTo>
                      <a:pt x="113" y="347"/>
                      <a:pt x="141" y="368"/>
                      <a:pt x="169" y="368"/>
                    </a:cubicBezTo>
                    <a:lnTo>
                      <a:pt x="417" y="368"/>
                    </a:lnTo>
                    <a:close/>
                  </a:path>
                </a:pathLst>
              </a:custGeom>
              <a:solidFill>
                <a:srgbClr val="D3465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6" name="TextBox 14"/>
            <p:cNvSpPr txBox="1"/>
            <p:nvPr/>
          </p:nvSpPr>
          <p:spPr>
            <a:xfrm>
              <a:off x="4015661" y="2638838"/>
              <a:ext cx="1457698" cy="438582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此处添加标题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TextBox 28"/>
            <p:cNvSpPr txBox="1"/>
            <p:nvPr/>
          </p:nvSpPr>
          <p:spPr>
            <a:xfrm>
              <a:off x="3544358" y="3009824"/>
              <a:ext cx="2400300" cy="923330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.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顶部“开始”面板中可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18" name="Group 38"/>
            <p:cNvGrpSpPr/>
            <p:nvPr/>
          </p:nvGrpSpPr>
          <p:grpSpPr>
            <a:xfrm>
              <a:off x="3943121" y="4074034"/>
              <a:ext cx="1602773" cy="356315"/>
              <a:chOff x="4878401" y="4187518"/>
              <a:chExt cx="2924707" cy="510450"/>
            </a:xfrm>
          </p:grpSpPr>
          <p:sp>
            <p:nvSpPr>
              <p:cNvPr id="19" name="Rounded Rectangle 39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TextBox 40"/>
              <p:cNvSpPr txBox="1"/>
              <p:nvPr/>
            </p:nvSpPr>
            <p:spPr>
              <a:xfrm>
                <a:off x="5537728" y="4244330"/>
                <a:ext cx="1603556" cy="3968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4B73A8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TITLE HERE</a:t>
                </a:r>
              </a:p>
            </p:txBody>
          </p:sp>
        </p:grpSp>
      </p:grpSp>
      <p:sp>
        <p:nvSpPr>
          <p:cNvPr id="24" name="Rounded Rectangle 32"/>
          <p:cNvSpPr/>
          <p:nvPr/>
        </p:nvSpPr>
        <p:spPr>
          <a:xfrm>
            <a:off x="6142355" y="1734820"/>
            <a:ext cx="2400300" cy="3200400"/>
          </a:xfrm>
          <a:prstGeom prst="roundRect">
            <a:avLst>
              <a:gd name="adj" fmla="val 4167"/>
            </a:avLst>
          </a:prstGeom>
          <a:solidFill>
            <a:srgbClr val="BFB5CF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5" name="Group 23"/>
          <p:cNvGrpSpPr/>
          <p:nvPr/>
        </p:nvGrpSpPr>
        <p:grpSpPr>
          <a:xfrm>
            <a:off x="7017385" y="2047240"/>
            <a:ext cx="737235" cy="737235"/>
            <a:chOff x="8909343" y="1931570"/>
            <a:chExt cx="737050" cy="737050"/>
          </a:xfrm>
        </p:grpSpPr>
        <p:sp>
          <p:nvSpPr>
            <p:cNvPr id="31" name="Oval 26"/>
            <p:cNvSpPr/>
            <p:nvPr/>
          </p:nvSpPr>
          <p:spPr>
            <a:xfrm>
              <a:off x="8909343" y="1931570"/>
              <a:ext cx="737050" cy="7370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Freeform 98"/>
            <p:cNvSpPr>
              <a:spLocks noChangeArrowheads="1"/>
            </p:cNvSpPr>
            <p:nvPr/>
          </p:nvSpPr>
          <p:spPr bwMode="auto">
            <a:xfrm>
              <a:off x="9140942" y="2132330"/>
              <a:ext cx="273853" cy="335530"/>
            </a:xfrm>
            <a:custGeom>
              <a:avLst/>
              <a:gdLst>
                <a:gd name="T0" fmla="*/ 165736 w 488"/>
                <a:gd name="T1" fmla="*/ 215541 h 601"/>
                <a:gd name="T2" fmla="*/ 165736 w 488"/>
                <a:gd name="T3" fmla="*/ 215541 h 601"/>
                <a:gd name="T4" fmla="*/ 10110 w 488"/>
                <a:gd name="T5" fmla="*/ 215541 h 601"/>
                <a:gd name="T6" fmla="*/ 0 w 488"/>
                <a:gd name="T7" fmla="*/ 205482 h 601"/>
                <a:gd name="T8" fmla="*/ 0 w 488"/>
                <a:gd name="T9" fmla="*/ 116751 h 601"/>
                <a:gd name="T10" fmla="*/ 10110 w 488"/>
                <a:gd name="T11" fmla="*/ 106333 h 601"/>
                <a:gd name="T12" fmla="*/ 25276 w 488"/>
                <a:gd name="T13" fmla="*/ 106333 h 601"/>
                <a:gd name="T14" fmla="*/ 25276 w 488"/>
                <a:gd name="T15" fmla="*/ 60711 h 601"/>
                <a:gd name="T16" fmla="*/ 86659 w 488"/>
                <a:gd name="T17" fmla="*/ 0 h 601"/>
                <a:gd name="T18" fmla="*/ 147682 w 488"/>
                <a:gd name="T19" fmla="*/ 60711 h 601"/>
                <a:gd name="T20" fmla="*/ 147682 w 488"/>
                <a:gd name="T21" fmla="*/ 106333 h 601"/>
                <a:gd name="T22" fmla="*/ 165736 w 488"/>
                <a:gd name="T23" fmla="*/ 106333 h 601"/>
                <a:gd name="T24" fmla="*/ 175846 w 488"/>
                <a:gd name="T25" fmla="*/ 116751 h 601"/>
                <a:gd name="T26" fmla="*/ 175846 w 488"/>
                <a:gd name="T27" fmla="*/ 205482 h 601"/>
                <a:gd name="T28" fmla="*/ 165736 w 488"/>
                <a:gd name="T29" fmla="*/ 215541 h 601"/>
                <a:gd name="T30" fmla="*/ 76549 w 488"/>
                <a:gd name="T31" fmla="*/ 164889 h 601"/>
                <a:gd name="T32" fmla="*/ 76549 w 488"/>
                <a:gd name="T33" fmla="*/ 164889 h 601"/>
                <a:gd name="T34" fmla="*/ 76549 w 488"/>
                <a:gd name="T35" fmla="*/ 185365 h 601"/>
                <a:gd name="T36" fmla="*/ 86659 w 488"/>
                <a:gd name="T37" fmla="*/ 195424 h 601"/>
                <a:gd name="T38" fmla="*/ 96769 w 488"/>
                <a:gd name="T39" fmla="*/ 185365 h 601"/>
                <a:gd name="T40" fmla="*/ 96769 w 488"/>
                <a:gd name="T41" fmla="*/ 164889 h 601"/>
                <a:gd name="T42" fmla="*/ 106880 w 488"/>
                <a:gd name="T43" fmla="*/ 147286 h 601"/>
                <a:gd name="T44" fmla="*/ 86659 w 488"/>
                <a:gd name="T45" fmla="*/ 126810 h 601"/>
                <a:gd name="T46" fmla="*/ 66078 w 488"/>
                <a:gd name="T47" fmla="*/ 147286 h 601"/>
                <a:gd name="T48" fmla="*/ 76549 w 488"/>
                <a:gd name="T49" fmla="*/ 164889 h 601"/>
                <a:gd name="T50" fmla="*/ 127461 w 488"/>
                <a:gd name="T51" fmla="*/ 60711 h 601"/>
                <a:gd name="T52" fmla="*/ 127461 w 488"/>
                <a:gd name="T53" fmla="*/ 60711 h 601"/>
                <a:gd name="T54" fmla="*/ 86659 w 488"/>
                <a:gd name="T55" fmla="*/ 20117 h 601"/>
                <a:gd name="T56" fmla="*/ 45857 w 488"/>
                <a:gd name="T57" fmla="*/ 60711 h 601"/>
                <a:gd name="T58" fmla="*/ 45857 w 488"/>
                <a:gd name="T59" fmla="*/ 106333 h 601"/>
                <a:gd name="T60" fmla="*/ 127461 w 488"/>
                <a:gd name="T61" fmla="*/ 106333 h 601"/>
                <a:gd name="T62" fmla="*/ 127461 w 488"/>
                <a:gd name="T63" fmla="*/ 60711 h 60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88" h="601">
                  <a:moveTo>
                    <a:pt x="459" y="600"/>
                  </a:moveTo>
                  <a:lnTo>
                    <a:pt x="459" y="600"/>
                  </a:lnTo>
                  <a:cubicBezTo>
                    <a:pt x="28" y="600"/>
                    <a:pt x="28" y="600"/>
                    <a:pt x="28" y="600"/>
                  </a:cubicBezTo>
                  <a:cubicBezTo>
                    <a:pt x="7" y="600"/>
                    <a:pt x="0" y="586"/>
                    <a:pt x="0" y="572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11"/>
                    <a:pt x="7" y="296"/>
                    <a:pt x="28" y="296"/>
                  </a:cubicBezTo>
                  <a:cubicBezTo>
                    <a:pt x="70" y="296"/>
                    <a:pt x="70" y="296"/>
                    <a:pt x="70" y="296"/>
                  </a:cubicBezTo>
                  <a:cubicBezTo>
                    <a:pt x="70" y="169"/>
                    <a:pt x="70" y="169"/>
                    <a:pt x="70" y="169"/>
                  </a:cubicBezTo>
                  <a:cubicBezTo>
                    <a:pt x="70" y="70"/>
                    <a:pt x="148" y="0"/>
                    <a:pt x="240" y="0"/>
                  </a:cubicBezTo>
                  <a:cubicBezTo>
                    <a:pt x="339" y="0"/>
                    <a:pt x="409" y="70"/>
                    <a:pt x="409" y="169"/>
                  </a:cubicBezTo>
                  <a:cubicBezTo>
                    <a:pt x="409" y="296"/>
                    <a:pt x="409" y="296"/>
                    <a:pt x="409" y="296"/>
                  </a:cubicBezTo>
                  <a:cubicBezTo>
                    <a:pt x="459" y="296"/>
                    <a:pt x="459" y="296"/>
                    <a:pt x="459" y="296"/>
                  </a:cubicBezTo>
                  <a:cubicBezTo>
                    <a:pt x="473" y="296"/>
                    <a:pt x="487" y="311"/>
                    <a:pt x="487" y="325"/>
                  </a:cubicBezTo>
                  <a:cubicBezTo>
                    <a:pt x="487" y="572"/>
                    <a:pt x="487" y="572"/>
                    <a:pt x="487" y="572"/>
                  </a:cubicBezTo>
                  <a:cubicBezTo>
                    <a:pt x="487" y="586"/>
                    <a:pt x="473" y="600"/>
                    <a:pt x="459" y="600"/>
                  </a:cubicBezTo>
                  <a:close/>
                  <a:moveTo>
                    <a:pt x="212" y="459"/>
                  </a:moveTo>
                  <a:lnTo>
                    <a:pt x="212" y="459"/>
                  </a:lnTo>
                  <a:cubicBezTo>
                    <a:pt x="212" y="516"/>
                    <a:pt x="212" y="516"/>
                    <a:pt x="212" y="516"/>
                  </a:cubicBezTo>
                  <a:cubicBezTo>
                    <a:pt x="212" y="530"/>
                    <a:pt x="226" y="544"/>
                    <a:pt x="240" y="544"/>
                  </a:cubicBezTo>
                  <a:cubicBezTo>
                    <a:pt x="261" y="544"/>
                    <a:pt x="268" y="530"/>
                    <a:pt x="268" y="516"/>
                  </a:cubicBezTo>
                  <a:cubicBezTo>
                    <a:pt x="268" y="459"/>
                    <a:pt x="268" y="459"/>
                    <a:pt x="268" y="459"/>
                  </a:cubicBezTo>
                  <a:cubicBezTo>
                    <a:pt x="289" y="452"/>
                    <a:pt x="296" y="431"/>
                    <a:pt x="296" y="410"/>
                  </a:cubicBezTo>
                  <a:cubicBezTo>
                    <a:pt x="296" y="381"/>
                    <a:pt x="275" y="353"/>
                    <a:pt x="240" y="353"/>
                  </a:cubicBezTo>
                  <a:cubicBezTo>
                    <a:pt x="212" y="353"/>
                    <a:pt x="183" y="381"/>
                    <a:pt x="183" y="410"/>
                  </a:cubicBezTo>
                  <a:cubicBezTo>
                    <a:pt x="183" y="431"/>
                    <a:pt x="198" y="452"/>
                    <a:pt x="212" y="459"/>
                  </a:cubicBezTo>
                  <a:close/>
                  <a:moveTo>
                    <a:pt x="353" y="169"/>
                  </a:moveTo>
                  <a:lnTo>
                    <a:pt x="353" y="169"/>
                  </a:lnTo>
                  <a:cubicBezTo>
                    <a:pt x="353" y="106"/>
                    <a:pt x="304" y="56"/>
                    <a:pt x="240" y="56"/>
                  </a:cubicBezTo>
                  <a:cubicBezTo>
                    <a:pt x="176" y="56"/>
                    <a:pt x="127" y="106"/>
                    <a:pt x="127" y="169"/>
                  </a:cubicBezTo>
                  <a:cubicBezTo>
                    <a:pt x="127" y="296"/>
                    <a:pt x="127" y="296"/>
                    <a:pt x="127" y="296"/>
                  </a:cubicBezTo>
                  <a:cubicBezTo>
                    <a:pt x="353" y="296"/>
                    <a:pt x="353" y="296"/>
                    <a:pt x="353" y="296"/>
                  </a:cubicBezTo>
                  <a:lnTo>
                    <a:pt x="353" y="169"/>
                  </a:lnTo>
                  <a:close/>
                </a:path>
              </a:pathLst>
            </a:custGeom>
            <a:solidFill>
              <a:srgbClr val="D3465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6" name="TextBox 24"/>
          <p:cNvSpPr txBox="1"/>
          <p:nvPr/>
        </p:nvSpPr>
        <p:spPr>
          <a:xfrm>
            <a:off x="6674485" y="2834005"/>
            <a:ext cx="1457960" cy="438785"/>
          </a:xfrm>
          <a:prstGeom prst="rect">
            <a:avLst/>
          </a:prstGeom>
          <a:noFill/>
        </p:spPr>
        <p:txBody>
          <a:bodyPr wrap="non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29"/>
          <p:cNvSpPr txBox="1"/>
          <p:nvPr/>
        </p:nvSpPr>
        <p:spPr>
          <a:xfrm>
            <a:off x="6203315" y="3202940"/>
            <a:ext cx="2400300" cy="923290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顶部“开始”面板中可以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对字体、字号、颜色、行距等进行修改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顶部“开始”面板中可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8" name="Group 41"/>
          <p:cNvGrpSpPr/>
          <p:nvPr/>
        </p:nvGrpSpPr>
        <p:grpSpPr>
          <a:xfrm>
            <a:off x="6584950" y="4267200"/>
            <a:ext cx="1602740" cy="356235"/>
            <a:chOff x="4878401" y="4187518"/>
            <a:chExt cx="2924707" cy="510450"/>
          </a:xfrm>
        </p:grpSpPr>
        <p:sp>
          <p:nvSpPr>
            <p:cNvPr id="29" name="Rounded Rectangle 42"/>
            <p:cNvSpPr/>
            <p:nvPr/>
          </p:nvSpPr>
          <p:spPr>
            <a:xfrm>
              <a:off x="4878401" y="4187518"/>
              <a:ext cx="2924707" cy="51045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TextBox 43"/>
            <p:cNvSpPr txBox="1"/>
            <p:nvPr/>
          </p:nvSpPr>
          <p:spPr>
            <a:xfrm>
              <a:off x="5537728" y="4244330"/>
              <a:ext cx="1603556" cy="3968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4A9CCB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TITLE HERE</a:t>
              </a:r>
            </a:p>
          </p:txBody>
        </p:sp>
      </p:grpSp>
      <p:grpSp>
        <p:nvGrpSpPr>
          <p:cNvPr id="33" name="Group 12"/>
          <p:cNvGrpSpPr/>
          <p:nvPr/>
        </p:nvGrpSpPr>
        <p:grpSpPr>
          <a:xfrm>
            <a:off x="8708073" y="1734518"/>
            <a:ext cx="2401887" cy="3200400"/>
            <a:chOff x="8951913" y="1541478"/>
            <a:chExt cx="2401887" cy="3200400"/>
          </a:xfrm>
        </p:grpSpPr>
        <p:sp>
          <p:nvSpPr>
            <p:cNvPr id="34" name="Rounded Rectangle 6"/>
            <p:cNvSpPr/>
            <p:nvPr/>
          </p:nvSpPr>
          <p:spPr>
            <a:xfrm>
              <a:off x="8953500" y="1541478"/>
              <a:ext cx="2400300" cy="3200400"/>
            </a:xfrm>
            <a:prstGeom prst="roundRect">
              <a:avLst>
                <a:gd name="adj" fmla="val 4167"/>
              </a:avLst>
            </a:prstGeom>
            <a:solidFill>
              <a:srgbClr val="C9D67F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35" name="Group 18"/>
            <p:cNvGrpSpPr/>
            <p:nvPr/>
          </p:nvGrpSpPr>
          <p:grpSpPr>
            <a:xfrm>
              <a:off x="9785125" y="1853967"/>
              <a:ext cx="737050" cy="737050"/>
              <a:chOff x="6950917" y="2500287"/>
              <a:chExt cx="737050" cy="737050"/>
            </a:xfrm>
          </p:grpSpPr>
          <p:sp>
            <p:nvSpPr>
              <p:cNvPr id="41" name="Oval 21"/>
              <p:cNvSpPr/>
              <p:nvPr/>
            </p:nvSpPr>
            <p:spPr>
              <a:xfrm>
                <a:off x="6950917" y="2500287"/>
                <a:ext cx="737050" cy="7370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2" name="Freeform 106"/>
              <p:cNvSpPr>
                <a:spLocks noChangeArrowheads="1"/>
              </p:cNvSpPr>
              <p:nvPr/>
            </p:nvSpPr>
            <p:spPr bwMode="auto">
              <a:xfrm>
                <a:off x="7150443" y="2709691"/>
                <a:ext cx="337998" cy="305925"/>
              </a:xfrm>
              <a:custGeom>
                <a:avLst/>
                <a:gdLst>
                  <a:gd name="T0" fmla="*/ 207003 w 602"/>
                  <a:gd name="T1" fmla="*/ 196489 h 545"/>
                  <a:gd name="T2" fmla="*/ 207003 w 602"/>
                  <a:gd name="T3" fmla="*/ 196489 h 545"/>
                  <a:gd name="T4" fmla="*/ 188940 w 602"/>
                  <a:gd name="T5" fmla="*/ 196489 h 545"/>
                  <a:gd name="T6" fmla="*/ 188940 w 602"/>
                  <a:gd name="T7" fmla="*/ 114859 h 545"/>
                  <a:gd name="T8" fmla="*/ 188940 w 602"/>
                  <a:gd name="T9" fmla="*/ 50928 h 545"/>
                  <a:gd name="T10" fmla="*/ 207003 w 602"/>
                  <a:gd name="T11" fmla="*/ 50928 h 545"/>
                  <a:gd name="T12" fmla="*/ 217119 w 602"/>
                  <a:gd name="T13" fmla="*/ 61403 h 545"/>
                  <a:gd name="T14" fmla="*/ 217119 w 602"/>
                  <a:gd name="T15" fmla="*/ 124973 h 545"/>
                  <a:gd name="T16" fmla="*/ 217119 w 602"/>
                  <a:gd name="T17" fmla="*/ 165787 h 545"/>
                  <a:gd name="T18" fmla="*/ 217119 w 602"/>
                  <a:gd name="T19" fmla="*/ 186375 h 545"/>
                  <a:gd name="T20" fmla="*/ 207003 w 602"/>
                  <a:gd name="T21" fmla="*/ 196489 h 545"/>
                  <a:gd name="T22" fmla="*/ 35765 w 602"/>
                  <a:gd name="T23" fmla="*/ 196489 h 545"/>
                  <a:gd name="T24" fmla="*/ 35765 w 602"/>
                  <a:gd name="T25" fmla="*/ 196489 h 545"/>
                  <a:gd name="T26" fmla="*/ 35765 w 602"/>
                  <a:gd name="T27" fmla="*/ 114859 h 545"/>
                  <a:gd name="T28" fmla="*/ 35765 w 602"/>
                  <a:gd name="T29" fmla="*/ 112331 h 545"/>
                  <a:gd name="T30" fmla="*/ 35765 w 602"/>
                  <a:gd name="T31" fmla="*/ 50928 h 545"/>
                  <a:gd name="T32" fmla="*/ 56357 w 602"/>
                  <a:gd name="T33" fmla="*/ 50928 h 545"/>
                  <a:gd name="T34" fmla="*/ 107295 w 602"/>
                  <a:gd name="T35" fmla="*/ 0 h 545"/>
                  <a:gd name="T36" fmla="*/ 158233 w 602"/>
                  <a:gd name="T37" fmla="*/ 50928 h 545"/>
                  <a:gd name="T38" fmla="*/ 178825 w 602"/>
                  <a:gd name="T39" fmla="*/ 50928 h 545"/>
                  <a:gd name="T40" fmla="*/ 178825 w 602"/>
                  <a:gd name="T41" fmla="*/ 114859 h 545"/>
                  <a:gd name="T42" fmla="*/ 178825 w 602"/>
                  <a:gd name="T43" fmla="*/ 196489 h 545"/>
                  <a:gd name="T44" fmla="*/ 35765 w 602"/>
                  <a:gd name="T45" fmla="*/ 196489 h 545"/>
                  <a:gd name="T46" fmla="*/ 107295 w 602"/>
                  <a:gd name="T47" fmla="*/ 20588 h 545"/>
                  <a:gd name="T48" fmla="*/ 107295 w 602"/>
                  <a:gd name="T49" fmla="*/ 20588 h 545"/>
                  <a:gd name="T50" fmla="*/ 76588 w 602"/>
                  <a:gd name="T51" fmla="*/ 50928 h 545"/>
                  <a:gd name="T52" fmla="*/ 138002 w 602"/>
                  <a:gd name="T53" fmla="*/ 50928 h 545"/>
                  <a:gd name="T54" fmla="*/ 107295 w 602"/>
                  <a:gd name="T55" fmla="*/ 20588 h 545"/>
                  <a:gd name="T56" fmla="*/ 0 w 602"/>
                  <a:gd name="T57" fmla="*/ 186375 h 545"/>
                  <a:gd name="T58" fmla="*/ 0 w 602"/>
                  <a:gd name="T59" fmla="*/ 186375 h 545"/>
                  <a:gd name="T60" fmla="*/ 0 w 602"/>
                  <a:gd name="T61" fmla="*/ 165787 h 545"/>
                  <a:gd name="T62" fmla="*/ 0 w 602"/>
                  <a:gd name="T63" fmla="*/ 124973 h 545"/>
                  <a:gd name="T64" fmla="*/ 0 w 602"/>
                  <a:gd name="T65" fmla="*/ 61403 h 545"/>
                  <a:gd name="T66" fmla="*/ 10477 w 602"/>
                  <a:gd name="T67" fmla="*/ 50928 h 545"/>
                  <a:gd name="T68" fmla="*/ 25650 w 602"/>
                  <a:gd name="T69" fmla="*/ 50928 h 545"/>
                  <a:gd name="T70" fmla="*/ 25650 w 602"/>
                  <a:gd name="T71" fmla="*/ 112331 h 545"/>
                  <a:gd name="T72" fmla="*/ 25650 w 602"/>
                  <a:gd name="T73" fmla="*/ 114859 h 545"/>
                  <a:gd name="T74" fmla="*/ 25650 w 602"/>
                  <a:gd name="T75" fmla="*/ 196489 h 545"/>
                  <a:gd name="T76" fmla="*/ 10477 w 602"/>
                  <a:gd name="T77" fmla="*/ 196489 h 545"/>
                  <a:gd name="T78" fmla="*/ 0 w 602"/>
                  <a:gd name="T79" fmla="*/ 186375 h 545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602" h="545">
                    <a:moveTo>
                      <a:pt x="573" y="544"/>
                    </a:moveTo>
                    <a:lnTo>
                      <a:pt x="573" y="544"/>
                    </a:lnTo>
                    <a:cubicBezTo>
                      <a:pt x="523" y="544"/>
                      <a:pt x="523" y="544"/>
                      <a:pt x="523" y="544"/>
                    </a:cubicBezTo>
                    <a:cubicBezTo>
                      <a:pt x="523" y="318"/>
                      <a:pt x="523" y="318"/>
                      <a:pt x="523" y="318"/>
                    </a:cubicBezTo>
                    <a:cubicBezTo>
                      <a:pt x="523" y="141"/>
                      <a:pt x="523" y="141"/>
                      <a:pt x="523" y="141"/>
                    </a:cubicBezTo>
                    <a:cubicBezTo>
                      <a:pt x="573" y="141"/>
                      <a:pt x="573" y="141"/>
                      <a:pt x="573" y="141"/>
                    </a:cubicBezTo>
                    <a:cubicBezTo>
                      <a:pt x="587" y="141"/>
                      <a:pt x="601" y="148"/>
                      <a:pt x="601" y="170"/>
                    </a:cubicBezTo>
                    <a:cubicBezTo>
                      <a:pt x="601" y="346"/>
                      <a:pt x="601" y="346"/>
                      <a:pt x="601" y="346"/>
                    </a:cubicBezTo>
                    <a:cubicBezTo>
                      <a:pt x="601" y="459"/>
                      <a:pt x="601" y="459"/>
                      <a:pt x="601" y="459"/>
                    </a:cubicBezTo>
                    <a:cubicBezTo>
                      <a:pt x="601" y="516"/>
                      <a:pt x="601" y="516"/>
                      <a:pt x="601" y="516"/>
                    </a:cubicBezTo>
                    <a:cubicBezTo>
                      <a:pt x="601" y="530"/>
                      <a:pt x="587" y="544"/>
                      <a:pt x="573" y="544"/>
                    </a:cubicBezTo>
                    <a:close/>
                    <a:moveTo>
                      <a:pt x="99" y="544"/>
                    </a:moveTo>
                    <a:lnTo>
                      <a:pt x="99" y="544"/>
                    </a:lnTo>
                    <a:cubicBezTo>
                      <a:pt x="99" y="318"/>
                      <a:pt x="99" y="318"/>
                      <a:pt x="99" y="318"/>
                    </a:cubicBezTo>
                    <a:cubicBezTo>
                      <a:pt x="99" y="311"/>
                      <a:pt x="99" y="311"/>
                      <a:pt x="99" y="311"/>
                    </a:cubicBezTo>
                    <a:cubicBezTo>
                      <a:pt x="99" y="141"/>
                      <a:pt x="99" y="141"/>
                      <a:pt x="99" y="141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6" y="64"/>
                      <a:pt x="219" y="0"/>
                      <a:pt x="297" y="0"/>
                    </a:cubicBezTo>
                    <a:cubicBezTo>
                      <a:pt x="375" y="0"/>
                      <a:pt x="438" y="64"/>
                      <a:pt x="438" y="141"/>
                    </a:cubicBezTo>
                    <a:cubicBezTo>
                      <a:pt x="495" y="141"/>
                      <a:pt x="495" y="141"/>
                      <a:pt x="495" y="141"/>
                    </a:cubicBezTo>
                    <a:cubicBezTo>
                      <a:pt x="495" y="318"/>
                      <a:pt x="495" y="318"/>
                      <a:pt x="495" y="318"/>
                    </a:cubicBezTo>
                    <a:cubicBezTo>
                      <a:pt x="495" y="544"/>
                      <a:pt x="495" y="544"/>
                      <a:pt x="495" y="544"/>
                    </a:cubicBezTo>
                    <a:lnTo>
                      <a:pt x="99" y="544"/>
                    </a:lnTo>
                    <a:close/>
                    <a:moveTo>
                      <a:pt x="297" y="57"/>
                    </a:moveTo>
                    <a:lnTo>
                      <a:pt x="297" y="57"/>
                    </a:lnTo>
                    <a:cubicBezTo>
                      <a:pt x="255" y="57"/>
                      <a:pt x="212" y="92"/>
                      <a:pt x="212" y="141"/>
                    </a:cubicBezTo>
                    <a:cubicBezTo>
                      <a:pt x="382" y="141"/>
                      <a:pt x="382" y="141"/>
                      <a:pt x="382" y="141"/>
                    </a:cubicBezTo>
                    <a:cubicBezTo>
                      <a:pt x="382" y="92"/>
                      <a:pt x="347" y="57"/>
                      <a:pt x="297" y="57"/>
                    </a:cubicBezTo>
                    <a:close/>
                    <a:moveTo>
                      <a:pt x="0" y="516"/>
                    </a:moveTo>
                    <a:lnTo>
                      <a:pt x="0" y="516"/>
                    </a:lnTo>
                    <a:cubicBezTo>
                      <a:pt x="0" y="459"/>
                      <a:pt x="0" y="459"/>
                      <a:pt x="0" y="459"/>
                    </a:cubicBezTo>
                    <a:cubicBezTo>
                      <a:pt x="0" y="346"/>
                      <a:pt x="0" y="346"/>
                      <a:pt x="0" y="346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148"/>
                      <a:pt x="7" y="141"/>
                      <a:pt x="29" y="141"/>
                    </a:cubicBezTo>
                    <a:cubicBezTo>
                      <a:pt x="71" y="141"/>
                      <a:pt x="71" y="141"/>
                      <a:pt x="71" y="141"/>
                    </a:cubicBezTo>
                    <a:cubicBezTo>
                      <a:pt x="71" y="311"/>
                      <a:pt x="71" y="311"/>
                      <a:pt x="71" y="311"/>
                    </a:cubicBezTo>
                    <a:cubicBezTo>
                      <a:pt x="71" y="318"/>
                      <a:pt x="71" y="318"/>
                      <a:pt x="71" y="318"/>
                    </a:cubicBezTo>
                    <a:cubicBezTo>
                      <a:pt x="71" y="544"/>
                      <a:pt x="71" y="544"/>
                      <a:pt x="71" y="544"/>
                    </a:cubicBezTo>
                    <a:cubicBezTo>
                      <a:pt x="29" y="544"/>
                      <a:pt x="29" y="544"/>
                      <a:pt x="29" y="544"/>
                    </a:cubicBezTo>
                    <a:cubicBezTo>
                      <a:pt x="7" y="544"/>
                      <a:pt x="0" y="530"/>
                      <a:pt x="0" y="516"/>
                    </a:cubicBezTo>
                    <a:close/>
                  </a:path>
                </a:pathLst>
              </a:custGeom>
              <a:solidFill>
                <a:srgbClr val="D3465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6" name="TextBox 19"/>
            <p:cNvSpPr txBox="1"/>
            <p:nvPr/>
          </p:nvSpPr>
          <p:spPr>
            <a:xfrm>
              <a:off x="9424799" y="2638838"/>
              <a:ext cx="1457698" cy="438582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此处添加标题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TextBox 30"/>
            <p:cNvSpPr txBox="1"/>
            <p:nvPr/>
          </p:nvSpPr>
          <p:spPr>
            <a:xfrm>
              <a:off x="8951913" y="3009824"/>
              <a:ext cx="2400300" cy="923330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.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顶部“开始”面板中可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38" name="Group 44"/>
            <p:cNvGrpSpPr/>
            <p:nvPr/>
          </p:nvGrpSpPr>
          <p:grpSpPr>
            <a:xfrm>
              <a:off x="9350676" y="4074034"/>
              <a:ext cx="1602773" cy="356315"/>
              <a:chOff x="4878401" y="4187518"/>
              <a:chExt cx="2924707" cy="510450"/>
            </a:xfrm>
          </p:grpSpPr>
          <p:sp>
            <p:nvSpPr>
              <p:cNvPr id="39" name="Rounded Rectangle 45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0" name="TextBox 46"/>
              <p:cNvSpPr txBox="1"/>
              <p:nvPr/>
            </p:nvSpPr>
            <p:spPr>
              <a:xfrm>
                <a:off x="5537728" y="4244330"/>
                <a:ext cx="1603556" cy="3968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rgbClr val="41CBC6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TITLE HERE</a:t>
                </a: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1407795" y="669290"/>
            <a:ext cx="3542665" cy="870585"/>
            <a:chOff x="2217" y="1054"/>
            <a:chExt cx="5579" cy="1371"/>
          </a:xfrm>
        </p:grpSpPr>
        <p:sp>
          <p:nvSpPr>
            <p:cNvPr id="43" name="矩形 3"/>
            <p:cNvSpPr>
              <a:spLocks noChangeArrowheads="1"/>
            </p:cNvSpPr>
            <p:nvPr/>
          </p:nvSpPr>
          <p:spPr bwMode="auto">
            <a:xfrm>
              <a:off x="3476" y="1054"/>
              <a:ext cx="4320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D34656"/>
                  </a:solidFill>
                  <a:latin typeface="Arial" panose="020B0604020202020204" pitchFamily="34" charset="0"/>
                  <a:cs typeface="Arial" panose="020B0604020202020204" pitchFamily="34" charset="0"/>
                  <a:sym typeface="Impact" panose="020B0806030902050204" pitchFamily="34" charset="0"/>
                </a:rPr>
                <a:t>年度工作概述</a:t>
              </a:r>
              <a:endParaRPr lang="zh-CN" altLang="en-US" b="1" dirty="0" smtClean="0">
                <a:solidFill>
                  <a:srgbClr val="D3465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44" name="文本框 37"/>
            <p:cNvSpPr txBox="1"/>
            <p:nvPr/>
          </p:nvSpPr>
          <p:spPr>
            <a:xfrm>
              <a:off x="3476" y="1897"/>
              <a:ext cx="3635" cy="529"/>
            </a:xfrm>
            <a:prstGeom prst="rect">
              <a:avLst/>
            </a:prstGeom>
            <a:noFill/>
          </p:spPr>
          <p:txBody>
            <a:bodyPr wrap="square" lIns="91431" tIns="45716" rIns="91431" bIns="45716" rtlCol="0">
              <a:spAutoFit/>
            </a:bodyPr>
            <a:lstStyle/>
            <a:p>
              <a:r>
                <a:rPr lang="en-US" altLang="zh-CN" sz="1600" dirty="0">
                  <a:solidFill>
                    <a:srgbClr val="D34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Add Your Title</a:t>
              </a:r>
              <a:endParaRPr lang="en-US" altLang="zh-CN" sz="1600" baseline="-3000" dirty="0">
                <a:solidFill>
                  <a:srgbClr val="D34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任意多边形 4"/>
            <p:cNvSpPr/>
            <p:nvPr/>
          </p:nvSpPr>
          <p:spPr>
            <a:xfrm flipH="1">
              <a:off x="2217" y="1366"/>
              <a:ext cx="782" cy="878"/>
            </a:xfrm>
            <a:custGeom>
              <a:avLst/>
              <a:gdLst>
                <a:gd name="connsiteX0" fmla="*/ 0 w 3171687"/>
                <a:gd name="connsiteY0" fmla="*/ 0 h 2069635"/>
                <a:gd name="connsiteX1" fmla="*/ 3171687 w 3171687"/>
                <a:gd name="connsiteY1" fmla="*/ 0 h 2069635"/>
                <a:gd name="connsiteX2" fmla="*/ 3171687 w 3171687"/>
                <a:gd name="connsiteY2" fmla="*/ 2069635 h 2069635"/>
                <a:gd name="connsiteX3" fmla="*/ 0 w 3171687"/>
                <a:gd name="connsiteY3" fmla="*/ 2069635 h 2069635"/>
                <a:gd name="connsiteX4" fmla="*/ 0 w 3171687"/>
                <a:gd name="connsiteY4" fmla="*/ 1810069 h 2069635"/>
                <a:gd name="connsiteX5" fmla="*/ 979903 w 3171687"/>
                <a:gd name="connsiteY5" fmla="*/ 1810069 h 2069635"/>
                <a:gd name="connsiteX6" fmla="*/ 979903 w 3171687"/>
                <a:gd name="connsiteY6" fmla="*/ 259565 h 2069635"/>
                <a:gd name="connsiteX7" fmla="*/ 0 w 3171687"/>
                <a:gd name="connsiteY7" fmla="*/ 259565 h 2069635"/>
                <a:gd name="connsiteX8" fmla="*/ 0 w 3171687"/>
                <a:gd name="connsiteY8" fmla="*/ 0 h 2069635"/>
                <a:gd name="connsiteX0-1" fmla="*/ 0 w 3171687"/>
                <a:gd name="connsiteY0-2" fmla="*/ 0 h 2069635"/>
                <a:gd name="connsiteX1-3" fmla="*/ 3171687 w 3171687"/>
                <a:gd name="connsiteY1-4" fmla="*/ 0 h 2069635"/>
                <a:gd name="connsiteX2-5" fmla="*/ 3171687 w 3171687"/>
                <a:gd name="connsiteY2-6" fmla="*/ 2069635 h 2069635"/>
                <a:gd name="connsiteX3-7" fmla="*/ 0 w 3171687"/>
                <a:gd name="connsiteY3-8" fmla="*/ 2069635 h 2069635"/>
                <a:gd name="connsiteX4-9" fmla="*/ 0 w 3171687"/>
                <a:gd name="connsiteY4-10" fmla="*/ 1810069 h 2069635"/>
                <a:gd name="connsiteX5-11" fmla="*/ 979903 w 3171687"/>
                <a:gd name="connsiteY5-12" fmla="*/ 1810069 h 2069635"/>
                <a:gd name="connsiteX6-13" fmla="*/ 979903 w 3171687"/>
                <a:gd name="connsiteY6-14" fmla="*/ 259565 h 2069635"/>
                <a:gd name="connsiteX7-15" fmla="*/ 0 w 3171687"/>
                <a:gd name="connsiteY7-16" fmla="*/ 259565 h 2069635"/>
                <a:gd name="connsiteX8-17" fmla="*/ 0 w 3171687"/>
                <a:gd name="connsiteY8-18" fmla="*/ 0 h 2069635"/>
                <a:gd name="connsiteX0-19" fmla="*/ 979903 w 3171687"/>
                <a:gd name="connsiteY0-20" fmla="*/ 1810069 h 2069635"/>
                <a:gd name="connsiteX1-21" fmla="*/ 979903 w 3171687"/>
                <a:gd name="connsiteY1-22" fmla="*/ 259565 h 2069635"/>
                <a:gd name="connsiteX2-23" fmla="*/ 0 w 3171687"/>
                <a:gd name="connsiteY2-24" fmla="*/ 259565 h 2069635"/>
                <a:gd name="connsiteX3-25" fmla="*/ 0 w 3171687"/>
                <a:gd name="connsiteY3-26" fmla="*/ 0 h 2069635"/>
                <a:gd name="connsiteX4-27" fmla="*/ 3171687 w 3171687"/>
                <a:gd name="connsiteY4-28" fmla="*/ 0 h 2069635"/>
                <a:gd name="connsiteX5-29" fmla="*/ 3171687 w 3171687"/>
                <a:gd name="connsiteY5-30" fmla="*/ 2069635 h 2069635"/>
                <a:gd name="connsiteX6-31" fmla="*/ 0 w 3171687"/>
                <a:gd name="connsiteY6-32" fmla="*/ 2069635 h 2069635"/>
                <a:gd name="connsiteX7-33" fmla="*/ 0 w 3171687"/>
                <a:gd name="connsiteY7-34" fmla="*/ 1810069 h 2069635"/>
                <a:gd name="connsiteX8-35" fmla="*/ 1071343 w 3171687"/>
                <a:gd name="connsiteY8-36" fmla="*/ 1901509 h 2069635"/>
                <a:gd name="connsiteX0-37" fmla="*/ 979903 w 3171687"/>
                <a:gd name="connsiteY0-38" fmla="*/ 1810069 h 2069635"/>
                <a:gd name="connsiteX1-39" fmla="*/ 979903 w 3171687"/>
                <a:gd name="connsiteY1-40" fmla="*/ 259565 h 2069635"/>
                <a:gd name="connsiteX2-41" fmla="*/ 0 w 3171687"/>
                <a:gd name="connsiteY2-42" fmla="*/ 259565 h 2069635"/>
                <a:gd name="connsiteX3-43" fmla="*/ 0 w 3171687"/>
                <a:gd name="connsiteY3-44" fmla="*/ 0 h 2069635"/>
                <a:gd name="connsiteX4-45" fmla="*/ 3171687 w 3171687"/>
                <a:gd name="connsiteY4-46" fmla="*/ 0 h 2069635"/>
                <a:gd name="connsiteX5-47" fmla="*/ 3171687 w 3171687"/>
                <a:gd name="connsiteY5-48" fmla="*/ 2069635 h 2069635"/>
                <a:gd name="connsiteX6-49" fmla="*/ 0 w 3171687"/>
                <a:gd name="connsiteY6-50" fmla="*/ 2069635 h 2069635"/>
                <a:gd name="connsiteX7-51" fmla="*/ 0 w 3171687"/>
                <a:gd name="connsiteY7-52" fmla="*/ 1810069 h 2069635"/>
                <a:gd name="connsiteX0-53" fmla="*/ 979903 w 3171687"/>
                <a:gd name="connsiteY0-54" fmla="*/ 259565 h 2069635"/>
                <a:gd name="connsiteX1-55" fmla="*/ 0 w 3171687"/>
                <a:gd name="connsiteY1-56" fmla="*/ 259565 h 2069635"/>
                <a:gd name="connsiteX2-57" fmla="*/ 0 w 3171687"/>
                <a:gd name="connsiteY2-58" fmla="*/ 0 h 2069635"/>
                <a:gd name="connsiteX3-59" fmla="*/ 3171687 w 3171687"/>
                <a:gd name="connsiteY3-60" fmla="*/ 0 h 2069635"/>
                <a:gd name="connsiteX4-61" fmla="*/ 3171687 w 3171687"/>
                <a:gd name="connsiteY4-62" fmla="*/ 2069635 h 2069635"/>
                <a:gd name="connsiteX5-63" fmla="*/ 0 w 3171687"/>
                <a:gd name="connsiteY5-64" fmla="*/ 2069635 h 2069635"/>
                <a:gd name="connsiteX6-65" fmla="*/ 0 w 3171687"/>
                <a:gd name="connsiteY6-66" fmla="*/ 1810069 h 2069635"/>
                <a:gd name="connsiteX0-67" fmla="*/ 0 w 3171687"/>
                <a:gd name="connsiteY0-68" fmla="*/ 259565 h 2069635"/>
                <a:gd name="connsiteX1-69" fmla="*/ 0 w 3171687"/>
                <a:gd name="connsiteY1-70" fmla="*/ 0 h 2069635"/>
                <a:gd name="connsiteX2-71" fmla="*/ 3171687 w 3171687"/>
                <a:gd name="connsiteY2-72" fmla="*/ 0 h 2069635"/>
                <a:gd name="connsiteX3-73" fmla="*/ 3171687 w 3171687"/>
                <a:gd name="connsiteY3-74" fmla="*/ 2069635 h 2069635"/>
                <a:gd name="connsiteX4-75" fmla="*/ 0 w 3171687"/>
                <a:gd name="connsiteY4-76" fmla="*/ 2069635 h 2069635"/>
                <a:gd name="connsiteX5-77" fmla="*/ 0 w 3171687"/>
                <a:gd name="connsiteY5-78" fmla="*/ 1810069 h 20696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71687" h="2069635">
                  <a:moveTo>
                    <a:pt x="0" y="259565"/>
                  </a:moveTo>
                  <a:lnTo>
                    <a:pt x="0" y="0"/>
                  </a:lnTo>
                  <a:lnTo>
                    <a:pt x="3171687" y="0"/>
                  </a:lnTo>
                  <a:lnTo>
                    <a:pt x="3171687" y="2069635"/>
                  </a:lnTo>
                  <a:lnTo>
                    <a:pt x="0" y="2069635"/>
                  </a:lnTo>
                  <a:lnTo>
                    <a:pt x="0" y="1810069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5"/>
            <p:cNvSpPr/>
            <p:nvPr/>
          </p:nvSpPr>
          <p:spPr>
            <a:xfrm flipH="1">
              <a:off x="2456" y="1173"/>
              <a:ext cx="782" cy="699"/>
            </a:xfrm>
            <a:custGeom>
              <a:avLst/>
              <a:gdLst>
                <a:gd name="connsiteX0" fmla="*/ 0 w 2253807"/>
                <a:gd name="connsiteY0" fmla="*/ 0 h 1262130"/>
                <a:gd name="connsiteX1" fmla="*/ 2253807 w 2253807"/>
                <a:gd name="connsiteY1" fmla="*/ 0 h 1262130"/>
                <a:gd name="connsiteX2" fmla="*/ 2253807 w 2253807"/>
                <a:gd name="connsiteY2" fmla="*/ 1262130 h 1262130"/>
                <a:gd name="connsiteX3" fmla="*/ 1013277 w 2253807"/>
                <a:gd name="connsiteY3" fmla="*/ 1262130 h 1262130"/>
                <a:gd name="connsiteX4" fmla="*/ 1013277 w 2253807"/>
                <a:gd name="connsiteY4" fmla="*/ 700070 h 1262130"/>
                <a:gd name="connsiteX5" fmla="*/ 0 w 2253807"/>
                <a:gd name="connsiteY5" fmla="*/ 700070 h 1262130"/>
                <a:gd name="connsiteX6" fmla="*/ 0 w 2253807"/>
                <a:gd name="connsiteY6" fmla="*/ 0 h 1262130"/>
                <a:gd name="connsiteX0-1" fmla="*/ 1013277 w 2253807"/>
                <a:gd name="connsiteY0-2" fmla="*/ 700070 h 1262130"/>
                <a:gd name="connsiteX1-3" fmla="*/ 0 w 2253807"/>
                <a:gd name="connsiteY1-4" fmla="*/ 700070 h 1262130"/>
                <a:gd name="connsiteX2-5" fmla="*/ 0 w 2253807"/>
                <a:gd name="connsiteY2-6" fmla="*/ 0 h 1262130"/>
                <a:gd name="connsiteX3-7" fmla="*/ 2253807 w 2253807"/>
                <a:gd name="connsiteY3-8" fmla="*/ 0 h 1262130"/>
                <a:gd name="connsiteX4-9" fmla="*/ 2253807 w 2253807"/>
                <a:gd name="connsiteY4-10" fmla="*/ 1262130 h 1262130"/>
                <a:gd name="connsiteX5-11" fmla="*/ 1013277 w 2253807"/>
                <a:gd name="connsiteY5-12" fmla="*/ 1262130 h 1262130"/>
                <a:gd name="connsiteX6-13" fmla="*/ 1104717 w 2253807"/>
                <a:gd name="connsiteY6-14" fmla="*/ 791510 h 1262130"/>
                <a:gd name="connsiteX0-15" fmla="*/ 1013277 w 2253807"/>
                <a:gd name="connsiteY0-16" fmla="*/ 700070 h 1262130"/>
                <a:gd name="connsiteX1-17" fmla="*/ 0 w 2253807"/>
                <a:gd name="connsiteY1-18" fmla="*/ 700070 h 1262130"/>
                <a:gd name="connsiteX2-19" fmla="*/ 0 w 2253807"/>
                <a:gd name="connsiteY2-20" fmla="*/ 0 h 1262130"/>
                <a:gd name="connsiteX3-21" fmla="*/ 2253807 w 2253807"/>
                <a:gd name="connsiteY3-22" fmla="*/ 0 h 1262130"/>
                <a:gd name="connsiteX4-23" fmla="*/ 2253807 w 2253807"/>
                <a:gd name="connsiteY4-24" fmla="*/ 1262130 h 1262130"/>
                <a:gd name="connsiteX5-25" fmla="*/ 1013277 w 2253807"/>
                <a:gd name="connsiteY5-26" fmla="*/ 1262130 h 1262130"/>
                <a:gd name="connsiteX0-27" fmla="*/ 0 w 2253807"/>
                <a:gd name="connsiteY0-28" fmla="*/ 700070 h 1262130"/>
                <a:gd name="connsiteX1-29" fmla="*/ 0 w 2253807"/>
                <a:gd name="connsiteY1-30" fmla="*/ 0 h 1262130"/>
                <a:gd name="connsiteX2-31" fmla="*/ 2253807 w 2253807"/>
                <a:gd name="connsiteY2-32" fmla="*/ 0 h 1262130"/>
                <a:gd name="connsiteX3-33" fmla="*/ 2253807 w 2253807"/>
                <a:gd name="connsiteY3-34" fmla="*/ 1262130 h 1262130"/>
                <a:gd name="connsiteX4-35" fmla="*/ 1013277 w 2253807"/>
                <a:gd name="connsiteY4-36" fmla="*/ 1262130 h 12621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53807" h="1262130">
                  <a:moveTo>
                    <a:pt x="0" y="700070"/>
                  </a:moveTo>
                  <a:lnTo>
                    <a:pt x="0" y="0"/>
                  </a:lnTo>
                  <a:lnTo>
                    <a:pt x="2253807" y="0"/>
                  </a:lnTo>
                  <a:lnTo>
                    <a:pt x="2253807" y="1262130"/>
                  </a:lnTo>
                  <a:lnTo>
                    <a:pt x="1013277" y="1262130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8"/>
          <p:cNvSpPr>
            <a:spLocks noChangeArrowheads="1"/>
          </p:cNvSpPr>
          <p:nvPr/>
        </p:nvSpPr>
        <p:spPr bwMode="auto">
          <a:xfrm>
            <a:off x="1252855" y="3876675"/>
            <a:ext cx="2985135" cy="1899285"/>
          </a:xfrm>
          <a:prstGeom prst="rect">
            <a:avLst/>
          </a:prstGeom>
          <a:solidFill>
            <a:srgbClr val="C0B5CF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" name="矩形 59"/>
          <p:cNvSpPr>
            <a:spLocks noChangeArrowheads="1"/>
          </p:cNvSpPr>
          <p:nvPr/>
        </p:nvSpPr>
        <p:spPr bwMode="auto">
          <a:xfrm>
            <a:off x="4634230" y="3876675"/>
            <a:ext cx="2983230" cy="189928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矩形 60"/>
          <p:cNvSpPr>
            <a:spLocks noChangeArrowheads="1"/>
          </p:cNvSpPr>
          <p:nvPr/>
        </p:nvSpPr>
        <p:spPr bwMode="auto">
          <a:xfrm>
            <a:off x="4634230" y="1725930"/>
            <a:ext cx="2983230" cy="1898650"/>
          </a:xfrm>
          <a:prstGeom prst="rect">
            <a:avLst/>
          </a:prstGeom>
          <a:solidFill>
            <a:srgbClr val="C4DDEB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矩形 61"/>
          <p:cNvSpPr>
            <a:spLocks noChangeArrowheads="1"/>
          </p:cNvSpPr>
          <p:nvPr/>
        </p:nvSpPr>
        <p:spPr bwMode="auto">
          <a:xfrm>
            <a:off x="1252855" y="1727200"/>
            <a:ext cx="2985135" cy="189928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矩形 62"/>
          <p:cNvSpPr>
            <a:spLocks noChangeArrowheads="1"/>
          </p:cNvSpPr>
          <p:nvPr/>
        </p:nvSpPr>
        <p:spPr bwMode="auto">
          <a:xfrm>
            <a:off x="8014335" y="1724025"/>
            <a:ext cx="2985135" cy="189928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矩形 64"/>
          <p:cNvSpPr>
            <a:spLocks noChangeArrowheads="1"/>
          </p:cNvSpPr>
          <p:nvPr/>
        </p:nvSpPr>
        <p:spPr bwMode="auto">
          <a:xfrm>
            <a:off x="8014335" y="3875405"/>
            <a:ext cx="2985135" cy="1898650"/>
          </a:xfrm>
          <a:prstGeom prst="rect">
            <a:avLst/>
          </a:prstGeom>
          <a:solidFill>
            <a:srgbClr val="C9D67F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74190" y="4182745"/>
            <a:ext cx="2065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32280" y="4531360"/>
            <a:ext cx="2139315" cy="12096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949825" y="2017395"/>
            <a:ext cx="2270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81270" y="2413635"/>
            <a:ext cx="2139315" cy="12096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35670" y="4166870"/>
            <a:ext cx="2065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498205" y="4627245"/>
            <a:ext cx="2139315" cy="12096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1407795" y="669290"/>
            <a:ext cx="3542665" cy="870585"/>
            <a:chOff x="2217" y="1054"/>
            <a:chExt cx="5579" cy="1371"/>
          </a:xfrm>
        </p:grpSpPr>
        <p:sp>
          <p:nvSpPr>
            <p:cNvPr id="43" name="矩形 3"/>
            <p:cNvSpPr>
              <a:spLocks noChangeArrowheads="1"/>
            </p:cNvSpPr>
            <p:nvPr/>
          </p:nvSpPr>
          <p:spPr bwMode="auto">
            <a:xfrm>
              <a:off x="3476" y="1054"/>
              <a:ext cx="4320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D34656"/>
                  </a:solidFill>
                  <a:latin typeface="Arial" panose="020B0604020202020204" pitchFamily="34" charset="0"/>
                  <a:cs typeface="Arial" panose="020B0604020202020204" pitchFamily="34" charset="0"/>
                  <a:sym typeface="Impact" panose="020B0806030902050204" pitchFamily="34" charset="0"/>
                </a:rPr>
                <a:t>年度工作概述</a:t>
              </a:r>
              <a:endParaRPr lang="zh-CN" altLang="en-US" b="1" dirty="0" smtClean="0">
                <a:solidFill>
                  <a:srgbClr val="D3465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44" name="文本框 37"/>
            <p:cNvSpPr txBox="1"/>
            <p:nvPr/>
          </p:nvSpPr>
          <p:spPr>
            <a:xfrm>
              <a:off x="3476" y="1897"/>
              <a:ext cx="3635" cy="529"/>
            </a:xfrm>
            <a:prstGeom prst="rect">
              <a:avLst/>
            </a:prstGeom>
            <a:noFill/>
          </p:spPr>
          <p:txBody>
            <a:bodyPr wrap="square" lIns="91431" tIns="45716" rIns="91431" bIns="45716" rtlCol="0">
              <a:spAutoFit/>
            </a:bodyPr>
            <a:lstStyle/>
            <a:p>
              <a:r>
                <a:rPr lang="en-US" altLang="zh-CN" sz="1600" dirty="0">
                  <a:solidFill>
                    <a:srgbClr val="D34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Add Your Title</a:t>
              </a:r>
              <a:endParaRPr lang="en-US" altLang="zh-CN" sz="1600" baseline="-3000" dirty="0">
                <a:solidFill>
                  <a:srgbClr val="D34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任意多边形 4"/>
            <p:cNvSpPr/>
            <p:nvPr/>
          </p:nvSpPr>
          <p:spPr>
            <a:xfrm flipH="1">
              <a:off x="2217" y="1366"/>
              <a:ext cx="782" cy="878"/>
            </a:xfrm>
            <a:custGeom>
              <a:avLst/>
              <a:gdLst>
                <a:gd name="connsiteX0" fmla="*/ 0 w 3171687"/>
                <a:gd name="connsiteY0" fmla="*/ 0 h 2069635"/>
                <a:gd name="connsiteX1" fmla="*/ 3171687 w 3171687"/>
                <a:gd name="connsiteY1" fmla="*/ 0 h 2069635"/>
                <a:gd name="connsiteX2" fmla="*/ 3171687 w 3171687"/>
                <a:gd name="connsiteY2" fmla="*/ 2069635 h 2069635"/>
                <a:gd name="connsiteX3" fmla="*/ 0 w 3171687"/>
                <a:gd name="connsiteY3" fmla="*/ 2069635 h 2069635"/>
                <a:gd name="connsiteX4" fmla="*/ 0 w 3171687"/>
                <a:gd name="connsiteY4" fmla="*/ 1810069 h 2069635"/>
                <a:gd name="connsiteX5" fmla="*/ 979903 w 3171687"/>
                <a:gd name="connsiteY5" fmla="*/ 1810069 h 2069635"/>
                <a:gd name="connsiteX6" fmla="*/ 979903 w 3171687"/>
                <a:gd name="connsiteY6" fmla="*/ 259565 h 2069635"/>
                <a:gd name="connsiteX7" fmla="*/ 0 w 3171687"/>
                <a:gd name="connsiteY7" fmla="*/ 259565 h 2069635"/>
                <a:gd name="connsiteX8" fmla="*/ 0 w 3171687"/>
                <a:gd name="connsiteY8" fmla="*/ 0 h 2069635"/>
                <a:gd name="connsiteX0-1" fmla="*/ 0 w 3171687"/>
                <a:gd name="connsiteY0-2" fmla="*/ 0 h 2069635"/>
                <a:gd name="connsiteX1-3" fmla="*/ 3171687 w 3171687"/>
                <a:gd name="connsiteY1-4" fmla="*/ 0 h 2069635"/>
                <a:gd name="connsiteX2-5" fmla="*/ 3171687 w 3171687"/>
                <a:gd name="connsiteY2-6" fmla="*/ 2069635 h 2069635"/>
                <a:gd name="connsiteX3-7" fmla="*/ 0 w 3171687"/>
                <a:gd name="connsiteY3-8" fmla="*/ 2069635 h 2069635"/>
                <a:gd name="connsiteX4-9" fmla="*/ 0 w 3171687"/>
                <a:gd name="connsiteY4-10" fmla="*/ 1810069 h 2069635"/>
                <a:gd name="connsiteX5-11" fmla="*/ 979903 w 3171687"/>
                <a:gd name="connsiteY5-12" fmla="*/ 1810069 h 2069635"/>
                <a:gd name="connsiteX6-13" fmla="*/ 979903 w 3171687"/>
                <a:gd name="connsiteY6-14" fmla="*/ 259565 h 2069635"/>
                <a:gd name="connsiteX7-15" fmla="*/ 0 w 3171687"/>
                <a:gd name="connsiteY7-16" fmla="*/ 259565 h 2069635"/>
                <a:gd name="connsiteX8-17" fmla="*/ 0 w 3171687"/>
                <a:gd name="connsiteY8-18" fmla="*/ 0 h 2069635"/>
                <a:gd name="connsiteX0-19" fmla="*/ 979903 w 3171687"/>
                <a:gd name="connsiteY0-20" fmla="*/ 1810069 h 2069635"/>
                <a:gd name="connsiteX1-21" fmla="*/ 979903 w 3171687"/>
                <a:gd name="connsiteY1-22" fmla="*/ 259565 h 2069635"/>
                <a:gd name="connsiteX2-23" fmla="*/ 0 w 3171687"/>
                <a:gd name="connsiteY2-24" fmla="*/ 259565 h 2069635"/>
                <a:gd name="connsiteX3-25" fmla="*/ 0 w 3171687"/>
                <a:gd name="connsiteY3-26" fmla="*/ 0 h 2069635"/>
                <a:gd name="connsiteX4-27" fmla="*/ 3171687 w 3171687"/>
                <a:gd name="connsiteY4-28" fmla="*/ 0 h 2069635"/>
                <a:gd name="connsiteX5-29" fmla="*/ 3171687 w 3171687"/>
                <a:gd name="connsiteY5-30" fmla="*/ 2069635 h 2069635"/>
                <a:gd name="connsiteX6-31" fmla="*/ 0 w 3171687"/>
                <a:gd name="connsiteY6-32" fmla="*/ 2069635 h 2069635"/>
                <a:gd name="connsiteX7-33" fmla="*/ 0 w 3171687"/>
                <a:gd name="connsiteY7-34" fmla="*/ 1810069 h 2069635"/>
                <a:gd name="connsiteX8-35" fmla="*/ 1071343 w 3171687"/>
                <a:gd name="connsiteY8-36" fmla="*/ 1901509 h 2069635"/>
                <a:gd name="connsiteX0-37" fmla="*/ 979903 w 3171687"/>
                <a:gd name="connsiteY0-38" fmla="*/ 1810069 h 2069635"/>
                <a:gd name="connsiteX1-39" fmla="*/ 979903 w 3171687"/>
                <a:gd name="connsiteY1-40" fmla="*/ 259565 h 2069635"/>
                <a:gd name="connsiteX2-41" fmla="*/ 0 w 3171687"/>
                <a:gd name="connsiteY2-42" fmla="*/ 259565 h 2069635"/>
                <a:gd name="connsiteX3-43" fmla="*/ 0 w 3171687"/>
                <a:gd name="connsiteY3-44" fmla="*/ 0 h 2069635"/>
                <a:gd name="connsiteX4-45" fmla="*/ 3171687 w 3171687"/>
                <a:gd name="connsiteY4-46" fmla="*/ 0 h 2069635"/>
                <a:gd name="connsiteX5-47" fmla="*/ 3171687 w 3171687"/>
                <a:gd name="connsiteY5-48" fmla="*/ 2069635 h 2069635"/>
                <a:gd name="connsiteX6-49" fmla="*/ 0 w 3171687"/>
                <a:gd name="connsiteY6-50" fmla="*/ 2069635 h 2069635"/>
                <a:gd name="connsiteX7-51" fmla="*/ 0 w 3171687"/>
                <a:gd name="connsiteY7-52" fmla="*/ 1810069 h 2069635"/>
                <a:gd name="connsiteX0-53" fmla="*/ 979903 w 3171687"/>
                <a:gd name="connsiteY0-54" fmla="*/ 259565 h 2069635"/>
                <a:gd name="connsiteX1-55" fmla="*/ 0 w 3171687"/>
                <a:gd name="connsiteY1-56" fmla="*/ 259565 h 2069635"/>
                <a:gd name="connsiteX2-57" fmla="*/ 0 w 3171687"/>
                <a:gd name="connsiteY2-58" fmla="*/ 0 h 2069635"/>
                <a:gd name="connsiteX3-59" fmla="*/ 3171687 w 3171687"/>
                <a:gd name="connsiteY3-60" fmla="*/ 0 h 2069635"/>
                <a:gd name="connsiteX4-61" fmla="*/ 3171687 w 3171687"/>
                <a:gd name="connsiteY4-62" fmla="*/ 2069635 h 2069635"/>
                <a:gd name="connsiteX5-63" fmla="*/ 0 w 3171687"/>
                <a:gd name="connsiteY5-64" fmla="*/ 2069635 h 2069635"/>
                <a:gd name="connsiteX6-65" fmla="*/ 0 w 3171687"/>
                <a:gd name="connsiteY6-66" fmla="*/ 1810069 h 2069635"/>
                <a:gd name="connsiteX0-67" fmla="*/ 0 w 3171687"/>
                <a:gd name="connsiteY0-68" fmla="*/ 259565 h 2069635"/>
                <a:gd name="connsiteX1-69" fmla="*/ 0 w 3171687"/>
                <a:gd name="connsiteY1-70" fmla="*/ 0 h 2069635"/>
                <a:gd name="connsiteX2-71" fmla="*/ 3171687 w 3171687"/>
                <a:gd name="connsiteY2-72" fmla="*/ 0 h 2069635"/>
                <a:gd name="connsiteX3-73" fmla="*/ 3171687 w 3171687"/>
                <a:gd name="connsiteY3-74" fmla="*/ 2069635 h 2069635"/>
                <a:gd name="connsiteX4-75" fmla="*/ 0 w 3171687"/>
                <a:gd name="connsiteY4-76" fmla="*/ 2069635 h 2069635"/>
                <a:gd name="connsiteX5-77" fmla="*/ 0 w 3171687"/>
                <a:gd name="connsiteY5-78" fmla="*/ 1810069 h 20696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71687" h="2069635">
                  <a:moveTo>
                    <a:pt x="0" y="259565"/>
                  </a:moveTo>
                  <a:lnTo>
                    <a:pt x="0" y="0"/>
                  </a:lnTo>
                  <a:lnTo>
                    <a:pt x="3171687" y="0"/>
                  </a:lnTo>
                  <a:lnTo>
                    <a:pt x="3171687" y="2069635"/>
                  </a:lnTo>
                  <a:lnTo>
                    <a:pt x="0" y="2069635"/>
                  </a:lnTo>
                  <a:lnTo>
                    <a:pt x="0" y="1810069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5"/>
            <p:cNvSpPr/>
            <p:nvPr/>
          </p:nvSpPr>
          <p:spPr>
            <a:xfrm flipH="1">
              <a:off x="2456" y="1173"/>
              <a:ext cx="782" cy="699"/>
            </a:xfrm>
            <a:custGeom>
              <a:avLst/>
              <a:gdLst>
                <a:gd name="connsiteX0" fmla="*/ 0 w 2253807"/>
                <a:gd name="connsiteY0" fmla="*/ 0 h 1262130"/>
                <a:gd name="connsiteX1" fmla="*/ 2253807 w 2253807"/>
                <a:gd name="connsiteY1" fmla="*/ 0 h 1262130"/>
                <a:gd name="connsiteX2" fmla="*/ 2253807 w 2253807"/>
                <a:gd name="connsiteY2" fmla="*/ 1262130 h 1262130"/>
                <a:gd name="connsiteX3" fmla="*/ 1013277 w 2253807"/>
                <a:gd name="connsiteY3" fmla="*/ 1262130 h 1262130"/>
                <a:gd name="connsiteX4" fmla="*/ 1013277 w 2253807"/>
                <a:gd name="connsiteY4" fmla="*/ 700070 h 1262130"/>
                <a:gd name="connsiteX5" fmla="*/ 0 w 2253807"/>
                <a:gd name="connsiteY5" fmla="*/ 700070 h 1262130"/>
                <a:gd name="connsiteX6" fmla="*/ 0 w 2253807"/>
                <a:gd name="connsiteY6" fmla="*/ 0 h 1262130"/>
                <a:gd name="connsiteX0-1" fmla="*/ 1013277 w 2253807"/>
                <a:gd name="connsiteY0-2" fmla="*/ 700070 h 1262130"/>
                <a:gd name="connsiteX1-3" fmla="*/ 0 w 2253807"/>
                <a:gd name="connsiteY1-4" fmla="*/ 700070 h 1262130"/>
                <a:gd name="connsiteX2-5" fmla="*/ 0 w 2253807"/>
                <a:gd name="connsiteY2-6" fmla="*/ 0 h 1262130"/>
                <a:gd name="connsiteX3-7" fmla="*/ 2253807 w 2253807"/>
                <a:gd name="connsiteY3-8" fmla="*/ 0 h 1262130"/>
                <a:gd name="connsiteX4-9" fmla="*/ 2253807 w 2253807"/>
                <a:gd name="connsiteY4-10" fmla="*/ 1262130 h 1262130"/>
                <a:gd name="connsiteX5-11" fmla="*/ 1013277 w 2253807"/>
                <a:gd name="connsiteY5-12" fmla="*/ 1262130 h 1262130"/>
                <a:gd name="connsiteX6-13" fmla="*/ 1104717 w 2253807"/>
                <a:gd name="connsiteY6-14" fmla="*/ 791510 h 1262130"/>
                <a:gd name="connsiteX0-15" fmla="*/ 1013277 w 2253807"/>
                <a:gd name="connsiteY0-16" fmla="*/ 700070 h 1262130"/>
                <a:gd name="connsiteX1-17" fmla="*/ 0 w 2253807"/>
                <a:gd name="connsiteY1-18" fmla="*/ 700070 h 1262130"/>
                <a:gd name="connsiteX2-19" fmla="*/ 0 w 2253807"/>
                <a:gd name="connsiteY2-20" fmla="*/ 0 h 1262130"/>
                <a:gd name="connsiteX3-21" fmla="*/ 2253807 w 2253807"/>
                <a:gd name="connsiteY3-22" fmla="*/ 0 h 1262130"/>
                <a:gd name="connsiteX4-23" fmla="*/ 2253807 w 2253807"/>
                <a:gd name="connsiteY4-24" fmla="*/ 1262130 h 1262130"/>
                <a:gd name="connsiteX5-25" fmla="*/ 1013277 w 2253807"/>
                <a:gd name="connsiteY5-26" fmla="*/ 1262130 h 1262130"/>
                <a:gd name="connsiteX0-27" fmla="*/ 0 w 2253807"/>
                <a:gd name="connsiteY0-28" fmla="*/ 700070 h 1262130"/>
                <a:gd name="connsiteX1-29" fmla="*/ 0 w 2253807"/>
                <a:gd name="connsiteY1-30" fmla="*/ 0 h 1262130"/>
                <a:gd name="connsiteX2-31" fmla="*/ 2253807 w 2253807"/>
                <a:gd name="connsiteY2-32" fmla="*/ 0 h 1262130"/>
                <a:gd name="connsiteX3-33" fmla="*/ 2253807 w 2253807"/>
                <a:gd name="connsiteY3-34" fmla="*/ 1262130 h 1262130"/>
                <a:gd name="connsiteX4-35" fmla="*/ 1013277 w 2253807"/>
                <a:gd name="connsiteY4-36" fmla="*/ 1262130 h 12621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53807" h="1262130">
                  <a:moveTo>
                    <a:pt x="0" y="700070"/>
                  </a:moveTo>
                  <a:lnTo>
                    <a:pt x="0" y="0"/>
                  </a:lnTo>
                  <a:lnTo>
                    <a:pt x="2253807" y="0"/>
                  </a:lnTo>
                  <a:lnTo>
                    <a:pt x="2253807" y="1262130"/>
                  </a:lnTo>
                  <a:lnTo>
                    <a:pt x="1013277" y="1262130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/>
      <p:bldP spid="9" grpId="0" bldLvl="0" animBg="1"/>
      <p:bldP spid="10" grpId="0"/>
      <p:bldP spid="11" grpId="0" bldLvl="0" animBg="1"/>
      <p:bldP spid="12" grpId="0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5"/>
          <p:cNvSpPr>
            <a:spLocks noChangeArrowheads="1"/>
          </p:cNvSpPr>
          <p:nvPr/>
        </p:nvSpPr>
        <p:spPr bwMode="auto">
          <a:xfrm rot="2700000">
            <a:off x="5396388" y="2319106"/>
            <a:ext cx="1419364" cy="1421732"/>
          </a:xfrm>
          <a:prstGeom prst="rect">
            <a:avLst/>
          </a:pr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Oval 6"/>
          <p:cNvSpPr>
            <a:spLocks noChangeArrowheads="1"/>
          </p:cNvSpPr>
          <p:nvPr/>
        </p:nvSpPr>
        <p:spPr bwMode="auto">
          <a:xfrm rot="2700000">
            <a:off x="8548115" y="2319106"/>
            <a:ext cx="1419364" cy="1421732"/>
          </a:xfrm>
          <a:prstGeom prst="rect">
            <a:avLst/>
          </a:prstGeom>
          <a:solidFill>
            <a:srgbClr val="C9D6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Oval 7"/>
          <p:cNvSpPr>
            <a:spLocks noChangeArrowheads="1"/>
          </p:cNvSpPr>
          <p:nvPr/>
        </p:nvSpPr>
        <p:spPr bwMode="auto">
          <a:xfrm rot="2700000">
            <a:off x="2244715" y="2319106"/>
            <a:ext cx="1419364" cy="1421732"/>
          </a:xfrm>
          <a:prstGeom prst="rect">
            <a:avLst/>
          </a:prstGeom>
          <a:solidFill>
            <a:srgbClr val="C4DDE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9"/>
          <p:cNvSpPr>
            <a:spLocks noEditPoints="1"/>
          </p:cNvSpPr>
          <p:nvPr/>
        </p:nvSpPr>
        <p:spPr bwMode="auto">
          <a:xfrm rot="2700000">
            <a:off x="1931934" y="2006325"/>
            <a:ext cx="2044927" cy="2047295"/>
          </a:xfrm>
          <a:prstGeom prst="rect">
            <a:avLst/>
          </a:prstGeom>
          <a:noFill/>
          <a:ln w="28575">
            <a:solidFill>
              <a:srgbClr val="C4DDEB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13"/>
          <p:cNvSpPr>
            <a:spLocks noEditPoints="1"/>
          </p:cNvSpPr>
          <p:nvPr/>
        </p:nvSpPr>
        <p:spPr bwMode="auto">
          <a:xfrm>
            <a:off x="2507340" y="2643341"/>
            <a:ext cx="862091" cy="851371"/>
          </a:xfrm>
          <a:custGeom>
            <a:avLst/>
            <a:gdLst>
              <a:gd name="T0" fmla="*/ 909 w 1006"/>
              <a:gd name="T1" fmla="*/ 858 h 995"/>
              <a:gd name="T2" fmla="*/ 805 w 1006"/>
              <a:gd name="T3" fmla="*/ 858 h 995"/>
              <a:gd name="T4" fmla="*/ 969 w 1006"/>
              <a:gd name="T5" fmla="*/ 97 h 995"/>
              <a:gd name="T6" fmla="*/ 834 w 1006"/>
              <a:gd name="T7" fmla="*/ 0 h 995"/>
              <a:gd name="T8" fmla="*/ 472 w 1006"/>
              <a:gd name="T9" fmla="*/ 323 h 995"/>
              <a:gd name="T10" fmla="*/ 421 w 1006"/>
              <a:gd name="T11" fmla="*/ 397 h 995"/>
              <a:gd name="T12" fmla="*/ 376 w 1006"/>
              <a:gd name="T13" fmla="*/ 419 h 995"/>
              <a:gd name="T14" fmla="*/ 381 w 1006"/>
              <a:gd name="T15" fmla="*/ 556 h 995"/>
              <a:gd name="T16" fmla="*/ 89 w 1006"/>
              <a:gd name="T17" fmla="*/ 810 h 995"/>
              <a:gd name="T18" fmla="*/ 57 w 1006"/>
              <a:gd name="T19" fmla="*/ 995 h 995"/>
              <a:gd name="T20" fmla="*/ 208 w 1006"/>
              <a:gd name="T21" fmla="*/ 844 h 995"/>
              <a:gd name="T22" fmla="*/ 445 w 1006"/>
              <a:gd name="T23" fmla="*/ 621 h 995"/>
              <a:gd name="T24" fmla="*/ 578 w 1006"/>
              <a:gd name="T25" fmla="*/ 621 h 995"/>
              <a:gd name="T26" fmla="*/ 616 w 1006"/>
              <a:gd name="T27" fmla="*/ 537 h 995"/>
              <a:gd name="T28" fmla="*/ 674 w 1006"/>
              <a:gd name="T29" fmla="*/ 525 h 995"/>
              <a:gd name="T30" fmla="*/ 969 w 1006"/>
              <a:gd name="T31" fmla="*/ 97 h 995"/>
              <a:gd name="T32" fmla="*/ 392 w 1006"/>
              <a:gd name="T33" fmla="*/ 325 h 995"/>
              <a:gd name="T34" fmla="*/ 404 w 1006"/>
              <a:gd name="T35" fmla="*/ 312 h 995"/>
              <a:gd name="T36" fmla="*/ 436 w 1006"/>
              <a:gd name="T37" fmla="*/ 281 h 995"/>
              <a:gd name="T38" fmla="*/ 215 w 1006"/>
              <a:gd name="T39" fmla="*/ 1 h 995"/>
              <a:gd name="T40" fmla="*/ 280 w 1006"/>
              <a:gd name="T41" fmla="*/ 160 h 995"/>
              <a:gd name="T42" fmla="*/ 21 w 1006"/>
              <a:gd name="T43" fmla="*/ 195 h 995"/>
              <a:gd name="T44" fmla="*/ 232 w 1006"/>
              <a:gd name="T45" fmla="*/ 447 h 995"/>
              <a:gd name="T46" fmla="*/ 303 w 1006"/>
              <a:gd name="T47" fmla="*/ 433 h 995"/>
              <a:gd name="T48" fmla="*/ 363 w 1006"/>
              <a:gd name="T49" fmla="*/ 354 h 995"/>
              <a:gd name="T50" fmla="*/ 672 w 1006"/>
              <a:gd name="T51" fmla="*/ 606 h 995"/>
              <a:gd name="T52" fmla="*/ 617 w 1006"/>
              <a:gd name="T53" fmla="*/ 660 h 995"/>
              <a:gd name="T54" fmla="*/ 741 w 1006"/>
              <a:gd name="T55" fmla="*/ 871 h 995"/>
              <a:gd name="T56" fmla="*/ 869 w 1006"/>
              <a:gd name="T57" fmla="*/ 995 h 995"/>
              <a:gd name="T58" fmla="*/ 980 w 1006"/>
              <a:gd name="T59" fmla="*/ 825 h 995"/>
              <a:gd name="T60" fmla="*/ 702 w 1006"/>
              <a:gd name="T61" fmla="*/ 576 h 995"/>
              <a:gd name="T62" fmla="*/ 658 w 1006"/>
              <a:gd name="T63" fmla="*/ 579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06" h="995">
                <a:moveTo>
                  <a:pt x="857" y="806"/>
                </a:moveTo>
                <a:cubicBezTo>
                  <a:pt x="886" y="806"/>
                  <a:pt x="909" y="829"/>
                  <a:pt x="909" y="858"/>
                </a:cubicBezTo>
                <a:cubicBezTo>
                  <a:pt x="909" y="887"/>
                  <a:pt x="886" y="910"/>
                  <a:pt x="857" y="910"/>
                </a:cubicBezTo>
                <a:cubicBezTo>
                  <a:pt x="828" y="910"/>
                  <a:pt x="805" y="887"/>
                  <a:pt x="805" y="858"/>
                </a:cubicBezTo>
                <a:cubicBezTo>
                  <a:pt x="805" y="829"/>
                  <a:pt x="828" y="806"/>
                  <a:pt x="857" y="806"/>
                </a:cubicBezTo>
                <a:close/>
                <a:moveTo>
                  <a:pt x="969" y="97"/>
                </a:moveTo>
                <a:lnTo>
                  <a:pt x="900" y="28"/>
                </a:lnTo>
                <a:cubicBezTo>
                  <a:pt x="882" y="9"/>
                  <a:pt x="858" y="0"/>
                  <a:pt x="834" y="0"/>
                </a:cubicBezTo>
                <a:cubicBezTo>
                  <a:pt x="810" y="0"/>
                  <a:pt x="786" y="9"/>
                  <a:pt x="767" y="28"/>
                </a:cubicBezTo>
                <a:lnTo>
                  <a:pt x="472" y="323"/>
                </a:lnTo>
                <a:cubicBezTo>
                  <a:pt x="481" y="340"/>
                  <a:pt x="475" y="367"/>
                  <a:pt x="460" y="381"/>
                </a:cubicBezTo>
                <a:cubicBezTo>
                  <a:pt x="451" y="391"/>
                  <a:pt x="435" y="397"/>
                  <a:pt x="421" y="397"/>
                </a:cubicBezTo>
                <a:cubicBezTo>
                  <a:pt x="414" y="397"/>
                  <a:pt x="408" y="396"/>
                  <a:pt x="402" y="393"/>
                </a:cubicBezTo>
                <a:lnTo>
                  <a:pt x="376" y="419"/>
                </a:lnTo>
                <a:cubicBezTo>
                  <a:pt x="340" y="455"/>
                  <a:pt x="340" y="515"/>
                  <a:pt x="376" y="552"/>
                </a:cubicBezTo>
                <a:lnTo>
                  <a:pt x="381" y="556"/>
                </a:lnTo>
                <a:lnTo>
                  <a:pt x="151" y="787"/>
                </a:lnTo>
                <a:lnTo>
                  <a:pt x="89" y="810"/>
                </a:lnTo>
                <a:lnTo>
                  <a:pt x="0" y="938"/>
                </a:lnTo>
                <a:lnTo>
                  <a:pt x="57" y="995"/>
                </a:lnTo>
                <a:lnTo>
                  <a:pt x="185" y="906"/>
                </a:lnTo>
                <a:lnTo>
                  <a:pt x="208" y="844"/>
                </a:lnTo>
                <a:lnTo>
                  <a:pt x="439" y="614"/>
                </a:lnTo>
                <a:lnTo>
                  <a:pt x="445" y="621"/>
                </a:lnTo>
                <a:cubicBezTo>
                  <a:pt x="464" y="639"/>
                  <a:pt x="488" y="648"/>
                  <a:pt x="512" y="648"/>
                </a:cubicBezTo>
                <a:cubicBezTo>
                  <a:pt x="536" y="648"/>
                  <a:pt x="560" y="639"/>
                  <a:pt x="578" y="621"/>
                </a:cubicBezTo>
                <a:lnTo>
                  <a:pt x="604" y="595"/>
                </a:lnTo>
                <a:cubicBezTo>
                  <a:pt x="596" y="577"/>
                  <a:pt x="602" y="551"/>
                  <a:pt x="616" y="537"/>
                </a:cubicBezTo>
                <a:cubicBezTo>
                  <a:pt x="626" y="527"/>
                  <a:pt x="642" y="521"/>
                  <a:pt x="656" y="521"/>
                </a:cubicBezTo>
                <a:cubicBezTo>
                  <a:pt x="662" y="521"/>
                  <a:pt x="669" y="522"/>
                  <a:pt x="674" y="525"/>
                </a:cubicBezTo>
                <a:lnTo>
                  <a:pt x="969" y="230"/>
                </a:lnTo>
                <a:cubicBezTo>
                  <a:pt x="1006" y="193"/>
                  <a:pt x="1006" y="133"/>
                  <a:pt x="969" y="97"/>
                </a:cubicBezTo>
                <a:close/>
                <a:moveTo>
                  <a:pt x="363" y="354"/>
                </a:moveTo>
                <a:lnTo>
                  <a:pt x="392" y="325"/>
                </a:lnTo>
                <a:lnTo>
                  <a:pt x="418" y="338"/>
                </a:lnTo>
                <a:lnTo>
                  <a:pt x="404" y="312"/>
                </a:lnTo>
                <a:lnTo>
                  <a:pt x="433" y="284"/>
                </a:lnTo>
                <a:lnTo>
                  <a:pt x="436" y="281"/>
                </a:lnTo>
                <a:cubicBezTo>
                  <a:pt x="442" y="264"/>
                  <a:pt x="446" y="248"/>
                  <a:pt x="446" y="233"/>
                </a:cubicBezTo>
                <a:cubicBezTo>
                  <a:pt x="446" y="115"/>
                  <a:pt x="333" y="0"/>
                  <a:pt x="215" y="1"/>
                </a:cubicBezTo>
                <a:cubicBezTo>
                  <a:pt x="214" y="1"/>
                  <a:pt x="201" y="15"/>
                  <a:pt x="193" y="22"/>
                </a:cubicBezTo>
                <a:cubicBezTo>
                  <a:pt x="288" y="117"/>
                  <a:pt x="280" y="102"/>
                  <a:pt x="280" y="160"/>
                </a:cubicBezTo>
                <a:cubicBezTo>
                  <a:pt x="280" y="207"/>
                  <a:pt x="205" y="282"/>
                  <a:pt x="159" y="282"/>
                </a:cubicBezTo>
                <a:cubicBezTo>
                  <a:pt x="99" y="282"/>
                  <a:pt x="118" y="291"/>
                  <a:pt x="21" y="195"/>
                </a:cubicBezTo>
                <a:cubicBezTo>
                  <a:pt x="14" y="202"/>
                  <a:pt x="0" y="215"/>
                  <a:pt x="0" y="216"/>
                </a:cubicBezTo>
                <a:cubicBezTo>
                  <a:pt x="2" y="334"/>
                  <a:pt x="113" y="447"/>
                  <a:pt x="232" y="447"/>
                </a:cubicBezTo>
                <a:cubicBezTo>
                  <a:pt x="253" y="447"/>
                  <a:pt x="276" y="440"/>
                  <a:pt x="299" y="429"/>
                </a:cubicBezTo>
                <a:lnTo>
                  <a:pt x="303" y="433"/>
                </a:lnTo>
                <a:cubicBezTo>
                  <a:pt x="310" y="414"/>
                  <a:pt x="322" y="395"/>
                  <a:pt x="337" y="380"/>
                </a:cubicBezTo>
                <a:lnTo>
                  <a:pt x="363" y="354"/>
                </a:lnTo>
                <a:close/>
                <a:moveTo>
                  <a:pt x="658" y="579"/>
                </a:moveTo>
                <a:lnTo>
                  <a:pt x="672" y="606"/>
                </a:lnTo>
                <a:lnTo>
                  <a:pt x="644" y="634"/>
                </a:lnTo>
                <a:lnTo>
                  <a:pt x="617" y="660"/>
                </a:lnTo>
                <a:cubicBezTo>
                  <a:pt x="602" y="675"/>
                  <a:pt x="584" y="687"/>
                  <a:pt x="564" y="694"/>
                </a:cubicBezTo>
                <a:lnTo>
                  <a:pt x="741" y="871"/>
                </a:lnTo>
                <a:lnTo>
                  <a:pt x="824" y="983"/>
                </a:lnTo>
                <a:lnTo>
                  <a:pt x="869" y="995"/>
                </a:lnTo>
                <a:lnTo>
                  <a:pt x="992" y="871"/>
                </a:lnTo>
                <a:lnTo>
                  <a:pt x="980" y="825"/>
                </a:lnTo>
                <a:lnTo>
                  <a:pt x="869" y="743"/>
                </a:lnTo>
                <a:lnTo>
                  <a:pt x="702" y="576"/>
                </a:lnTo>
                <a:lnTo>
                  <a:pt x="685" y="592"/>
                </a:lnTo>
                <a:lnTo>
                  <a:pt x="658" y="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grpSp>
        <p:nvGrpSpPr>
          <p:cNvPr id="7" name="组合 11"/>
          <p:cNvGrpSpPr/>
          <p:nvPr/>
        </p:nvGrpSpPr>
        <p:grpSpPr>
          <a:xfrm>
            <a:off x="8782695" y="2608756"/>
            <a:ext cx="950202" cy="881859"/>
            <a:chOff x="5928340" y="670992"/>
            <a:chExt cx="506444" cy="470018"/>
          </a:xfrm>
          <a:solidFill>
            <a:schemeClr val="bg1"/>
          </a:solidFill>
        </p:grpSpPr>
        <p:sp>
          <p:nvSpPr>
            <p:cNvPr id="8" name="Freeform 36"/>
            <p:cNvSpPr>
              <a:spLocks noEditPoints="1"/>
            </p:cNvSpPr>
            <p:nvPr/>
          </p:nvSpPr>
          <p:spPr bwMode="auto">
            <a:xfrm>
              <a:off x="5993909" y="670992"/>
              <a:ext cx="241151" cy="160240"/>
            </a:xfrm>
            <a:custGeom>
              <a:avLst/>
              <a:gdLst>
                <a:gd name="T0" fmla="*/ 133 w 372"/>
                <a:gd name="T1" fmla="*/ 185 h 247"/>
                <a:gd name="T2" fmla="*/ 118 w 372"/>
                <a:gd name="T3" fmla="*/ 152 h 247"/>
                <a:gd name="T4" fmla="*/ 136 w 372"/>
                <a:gd name="T5" fmla="*/ 115 h 247"/>
                <a:gd name="T6" fmla="*/ 180 w 372"/>
                <a:gd name="T7" fmla="*/ 100 h 247"/>
                <a:gd name="T8" fmla="*/ 180 w 372"/>
                <a:gd name="T9" fmla="*/ 84 h 247"/>
                <a:gd name="T10" fmla="*/ 205 w 372"/>
                <a:gd name="T11" fmla="*/ 84 h 247"/>
                <a:gd name="T12" fmla="*/ 205 w 372"/>
                <a:gd name="T13" fmla="*/ 99 h 247"/>
                <a:gd name="T14" fmla="*/ 246 w 372"/>
                <a:gd name="T15" fmla="*/ 114 h 247"/>
                <a:gd name="T16" fmla="*/ 263 w 372"/>
                <a:gd name="T17" fmla="*/ 152 h 247"/>
                <a:gd name="T18" fmla="*/ 221 w 372"/>
                <a:gd name="T19" fmla="*/ 152 h 247"/>
                <a:gd name="T20" fmla="*/ 215 w 372"/>
                <a:gd name="T21" fmla="*/ 136 h 247"/>
                <a:gd name="T22" fmla="*/ 167 w 372"/>
                <a:gd name="T23" fmla="*/ 134 h 247"/>
                <a:gd name="T24" fmla="*/ 167 w 372"/>
                <a:gd name="T25" fmla="*/ 156 h 247"/>
                <a:gd name="T26" fmla="*/ 217 w 372"/>
                <a:gd name="T27" fmla="*/ 171 h 247"/>
                <a:gd name="T28" fmla="*/ 251 w 372"/>
                <a:gd name="T29" fmla="*/ 188 h 247"/>
                <a:gd name="T30" fmla="*/ 266 w 372"/>
                <a:gd name="T31" fmla="*/ 223 h 247"/>
                <a:gd name="T32" fmla="*/ 265 w 372"/>
                <a:gd name="T33" fmla="*/ 234 h 247"/>
                <a:gd name="T34" fmla="*/ 259 w 372"/>
                <a:gd name="T35" fmla="*/ 246 h 247"/>
                <a:gd name="T36" fmla="*/ 222 w 372"/>
                <a:gd name="T37" fmla="*/ 230 h 247"/>
                <a:gd name="T38" fmla="*/ 217 w 372"/>
                <a:gd name="T39" fmla="*/ 217 h 247"/>
                <a:gd name="T40" fmla="*/ 133 w 372"/>
                <a:gd name="T41" fmla="*/ 185 h 247"/>
                <a:gd name="T42" fmla="*/ 191 w 372"/>
                <a:gd name="T43" fmla="*/ 39 h 247"/>
                <a:gd name="T44" fmla="*/ 83 w 372"/>
                <a:gd name="T45" fmla="*/ 83 h 247"/>
                <a:gd name="T46" fmla="*/ 39 w 372"/>
                <a:gd name="T47" fmla="*/ 191 h 247"/>
                <a:gd name="T48" fmla="*/ 44 w 372"/>
                <a:gd name="T49" fmla="*/ 231 h 247"/>
                <a:gd name="T50" fmla="*/ 9 w 372"/>
                <a:gd name="T51" fmla="*/ 247 h 247"/>
                <a:gd name="T52" fmla="*/ 0 w 372"/>
                <a:gd name="T53" fmla="*/ 191 h 247"/>
                <a:gd name="T54" fmla="*/ 56 w 372"/>
                <a:gd name="T55" fmla="*/ 56 h 247"/>
                <a:gd name="T56" fmla="*/ 191 w 372"/>
                <a:gd name="T57" fmla="*/ 0 h 247"/>
                <a:gd name="T58" fmla="*/ 326 w 372"/>
                <a:gd name="T59" fmla="*/ 56 h 247"/>
                <a:gd name="T60" fmla="*/ 372 w 372"/>
                <a:gd name="T61" fmla="*/ 132 h 247"/>
                <a:gd name="T62" fmla="*/ 339 w 372"/>
                <a:gd name="T63" fmla="*/ 152 h 247"/>
                <a:gd name="T64" fmla="*/ 299 w 372"/>
                <a:gd name="T65" fmla="*/ 83 h 247"/>
                <a:gd name="T66" fmla="*/ 191 w 372"/>
                <a:gd name="T67" fmla="*/ 3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2" h="247">
                  <a:moveTo>
                    <a:pt x="133" y="185"/>
                  </a:moveTo>
                  <a:cubicBezTo>
                    <a:pt x="123" y="177"/>
                    <a:pt x="118" y="166"/>
                    <a:pt x="118" y="152"/>
                  </a:cubicBezTo>
                  <a:cubicBezTo>
                    <a:pt x="118" y="136"/>
                    <a:pt x="124" y="124"/>
                    <a:pt x="136" y="115"/>
                  </a:cubicBezTo>
                  <a:cubicBezTo>
                    <a:pt x="147" y="105"/>
                    <a:pt x="160" y="100"/>
                    <a:pt x="180" y="100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24" y="100"/>
                    <a:pt x="235" y="104"/>
                    <a:pt x="246" y="114"/>
                  </a:cubicBezTo>
                  <a:cubicBezTo>
                    <a:pt x="257" y="123"/>
                    <a:pt x="262" y="136"/>
                    <a:pt x="263" y="152"/>
                  </a:cubicBezTo>
                  <a:cubicBezTo>
                    <a:pt x="221" y="152"/>
                    <a:pt x="221" y="152"/>
                    <a:pt x="221" y="152"/>
                  </a:cubicBezTo>
                  <a:cubicBezTo>
                    <a:pt x="220" y="145"/>
                    <a:pt x="218" y="140"/>
                    <a:pt x="215" y="136"/>
                  </a:cubicBezTo>
                  <a:cubicBezTo>
                    <a:pt x="208" y="128"/>
                    <a:pt x="176" y="128"/>
                    <a:pt x="167" y="134"/>
                  </a:cubicBezTo>
                  <a:cubicBezTo>
                    <a:pt x="161" y="139"/>
                    <a:pt x="160" y="151"/>
                    <a:pt x="167" y="156"/>
                  </a:cubicBezTo>
                  <a:cubicBezTo>
                    <a:pt x="175" y="162"/>
                    <a:pt x="205" y="167"/>
                    <a:pt x="217" y="171"/>
                  </a:cubicBezTo>
                  <a:cubicBezTo>
                    <a:pt x="232" y="176"/>
                    <a:pt x="244" y="181"/>
                    <a:pt x="251" y="188"/>
                  </a:cubicBezTo>
                  <a:cubicBezTo>
                    <a:pt x="261" y="197"/>
                    <a:pt x="266" y="208"/>
                    <a:pt x="266" y="223"/>
                  </a:cubicBezTo>
                  <a:cubicBezTo>
                    <a:pt x="266" y="227"/>
                    <a:pt x="266" y="231"/>
                    <a:pt x="265" y="234"/>
                  </a:cubicBezTo>
                  <a:cubicBezTo>
                    <a:pt x="263" y="238"/>
                    <a:pt x="261" y="242"/>
                    <a:pt x="259" y="246"/>
                  </a:cubicBezTo>
                  <a:cubicBezTo>
                    <a:pt x="247" y="240"/>
                    <a:pt x="235" y="235"/>
                    <a:pt x="222" y="230"/>
                  </a:cubicBezTo>
                  <a:cubicBezTo>
                    <a:pt x="223" y="225"/>
                    <a:pt x="221" y="220"/>
                    <a:pt x="217" y="217"/>
                  </a:cubicBezTo>
                  <a:cubicBezTo>
                    <a:pt x="200" y="204"/>
                    <a:pt x="158" y="207"/>
                    <a:pt x="133" y="185"/>
                  </a:cubicBezTo>
                  <a:close/>
                  <a:moveTo>
                    <a:pt x="191" y="39"/>
                  </a:moveTo>
                  <a:cubicBezTo>
                    <a:pt x="149" y="39"/>
                    <a:pt x="111" y="56"/>
                    <a:pt x="83" y="83"/>
                  </a:cubicBezTo>
                  <a:cubicBezTo>
                    <a:pt x="56" y="111"/>
                    <a:pt x="39" y="149"/>
                    <a:pt x="39" y="191"/>
                  </a:cubicBezTo>
                  <a:cubicBezTo>
                    <a:pt x="39" y="205"/>
                    <a:pt x="40" y="219"/>
                    <a:pt x="44" y="231"/>
                  </a:cubicBezTo>
                  <a:cubicBezTo>
                    <a:pt x="32" y="236"/>
                    <a:pt x="20" y="241"/>
                    <a:pt x="9" y="247"/>
                  </a:cubicBezTo>
                  <a:cubicBezTo>
                    <a:pt x="3" y="229"/>
                    <a:pt x="0" y="210"/>
                    <a:pt x="0" y="191"/>
                  </a:cubicBezTo>
                  <a:cubicBezTo>
                    <a:pt x="0" y="138"/>
                    <a:pt x="22" y="91"/>
                    <a:pt x="56" y="56"/>
                  </a:cubicBezTo>
                  <a:cubicBezTo>
                    <a:pt x="91" y="22"/>
                    <a:pt x="138" y="0"/>
                    <a:pt x="191" y="0"/>
                  </a:cubicBezTo>
                  <a:cubicBezTo>
                    <a:pt x="244" y="0"/>
                    <a:pt x="291" y="22"/>
                    <a:pt x="326" y="56"/>
                  </a:cubicBezTo>
                  <a:cubicBezTo>
                    <a:pt x="347" y="77"/>
                    <a:pt x="363" y="103"/>
                    <a:pt x="372" y="132"/>
                  </a:cubicBezTo>
                  <a:cubicBezTo>
                    <a:pt x="361" y="138"/>
                    <a:pt x="349" y="145"/>
                    <a:pt x="339" y="152"/>
                  </a:cubicBezTo>
                  <a:cubicBezTo>
                    <a:pt x="332" y="126"/>
                    <a:pt x="318" y="102"/>
                    <a:pt x="299" y="83"/>
                  </a:cubicBezTo>
                  <a:cubicBezTo>
                    <a:pt x="271" y="56"/>
                    <a:pt x="233" y="39"/>
                    <a:pt x="1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9" name="Freeform 37"/>
            <p:cNvSpPr>
              <a:spLocks noEditPoints="1"/>
            </p:cNvSpPr>
            <p:nvPr/>
          </p:nvSpPr>
          <p:spPr bwMode="auto">
            <a:xfrm>
              <a:off x="6183208" y="766203"/>
              <a:ext cx="251576" cy="263409"/>
            </a:xfrm>
            <a:custGeom>
              <a:avLst/>
              <a:gdLst>
                <a:gd name="T0" fmla="*/ 41 w 388"/>
                <a:gd name="T1" fmla="*/ 59 h 406"/>
                <a:gd name="T2" fmla="*/ 185 w 388"/>
                <a:gd name="T3" fmla="*/ 0 h 406"/>
                <a:gd name="T4" fmla="*/ 329 w 388"/>
                <a:gd name="T5" fmla="*/ 59 h 406"/>
                <a:gd name="T6" fmla="*/ 388 w 388"/>
                <a:gd name="T7" fmla="*/ 203 h 406"/>
                <a:gd name="T8" fmla="*/ 329 w 388"/>
                <a:gd name="T9" fmla="*/ 347 h 406"/>
                <a:gd name="T10" fmla="*/ 185 w 388"/>
                <a:gd name="T11" fmla="*/ 406 h 406"/>
                <a:gd name="T12" fmla="*/ 111 w 388"/>
                <a:gd name="T13" fmla="*/ 393 h 406"/>
                <a:gd name="T14" fmla="*/ 116 w 388"/>
                <a:gd name="T15" fmla="*/ 342 h 406"/>
                <a:gd name="T16" fmla="*/ 36 w 388"/>
                <a:gd name="T17" fmla="*/ 149 h 406"/>
                <a:gd name="T18" fmla="*/ 0 w 388"/>
                <a:gd name="T19" fmla="*/ 119 h 406"/>
                <a:gd name="T20" fmla="*/ 41 w 388"/>
                <a:gd name="T21" fmla="*/ 59 h 406"/>
                <a:gd name="T22" fmla="*/ 123 w 388"/>
                <a:gd name="T23" fmla="*/ 197 h 406"/>
                <a:gd name="T24" fmla="*/ 107 w 388"/>
                <a:gd name="T25" fmla="*/ 161 h 406"/>
                <a:gd name="T26" fmla="*/ 126 w 388"/>
                <a:gd name="T27" fmla="*/ 121 h 406"/>
                <a:gd name="T28" fmla="*/ 173 w 388"/>
                <a:gd name="T29" fmla="*/ 105 h 406"/>
                <a:gd name="T30" fmla="*/ 173 w 388"/>
                <a:gd name="T31" fmla="*/ 88 h 406"/>
                <a:gd name="T32" fmla="*/ 200 w 388"/>
                <a:gd name="T33" fmla="*/ 88 h 406"/>
                <a:gd name="T34" fmla="*/ 200 w 388"/>
                <a:gd name="T35" fmla="*/ 104 h 406"/>
                <a:gd name="T36" fmla="*/ 244 w 388"/>
                <a:gd name="T37" fmla="*/ 120 h 406"/>
                <a:gd name="T38" fmla="*/ 262 w 388"/>
                <a:gd name="T39" fmla="*/ 161 h 406"/>
                <a:gd name="T40" fmla="*/ 217 w 388"/>
                <a:gd name="T41" fmla="*/ 161 h 406"/>
                <a:gd name="T42" fmla="*/ 211 w 388"/>
                <a:gd name="T43" fmla="*/ 144 h 406"/>
                <a:gd name="T44" fmla="*/ 160 w 388"/>
                <a:gd name="T45" fmla="*/ 142 h 406"/>
                <a:gd name="T46" fmla="*/ 159 w 388"/>
                <a:gd name="T47" fmla="*/ 165 h 406"/>
                <a:gd name="T48" fmla="*/ 213 w 388"/>
                <a:gd name="T49" fmla="*/ 181 h 406"/>
                <a:gd name="T50" fmla="*/ 250 w 388"/>
                <a:gd name="T51" fmla="*/ 200 h 406"/>
                <a:gd name="T52" fmla="*/ 265 w 388"/>
                <a:gd name="T53" fmla="*/ 237 h 406"/>
                <a:gd name="T54" fmla="*/ 248 w 388"/>
                <a:gd name="T55" fmla="*/ 279 h 406"/>
                <a:gd name="T56" fmla="*/ 198 w 388"/>
                <a:gd name="T57" fmla="*/ 296 h 406"/>
                <a:gd name="T58" fmla="*/ 198 w 388"/>
                <a:gd name="T59" fmla="*/ 318 h 406"/>
                <a:gd name="T60" fmla="*/ 172 w 388"/>
                <a:gd name="T61" fmla="*/ 318 h 406"/>
                <a:gd name="T62" fmla="*/ 172 w 388"/>
                <a:gd name="T63" fmla="*/ 296 h 406"/>
                <a:gd name="T64" fmla="*/ 123 w 388"/>
                <a:gd name="T65" fmla="*/ 279 h 406"/>
                <a:gd name="T66" fmla="*/ 105 w 388"/>
                <a:gd name="T67" fmla="*/ 233 h 406"/>
                <a:gd name="T68" fmla="*/ 152 w 388"/>
                <a:gd name="T69" fmla="*/ 233 h 406"/>
                <a:gd name="T70" fmla="*/ 158 w 388"/>
                <a:gd name="T71" fmla="*/ 254 h 406"/>
                <a:gd name="T72" fmla="*/ 212 w 388"/>
                <a:gd name="T73" fmla="*/ 256 h 406"/>
                <a:gd name="T74" fmla="*/ 213 w 388"/>
                <a:gd name="T75" fmla="*/ 231 h 406"/>
                <a:gd name="T76" fmla="*/ 123 w 388"/>
                <a:gd name="T77" fmla="*/ 1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8" h="406">
                  <a:moveTo>
                    <a:pt x="41" y="59"/>
                  </a:moveTo>
                  <a:cubicBezTo>
                    <a:pt x="78" y="22"/>
                    <a:pt x="129" y="0"/>
                    <a:pt x="185" y="0"/>
                  </a:cubicBezTo>
                  <a:cubicBezTo>
                    <a:pt x="241" y="0"/>
                    <a:pt x="292" y="22"/>
                    <a:pt x="329" y="59"/>
                  </a:cubicBezTo>
                  <a:cubicBezTo>
                    <a:pt x="366" y="96"/>
                    <a:pt x="388" y="147"/>
                    <a:pt x="388" y="203"/>
                  </a:cubicBezTo>
                  <a:cubicBezTo>
                    <a:pt x="388" y="259"/>
                    <a:pt x="366" y="310"/>
                    <a:pt x="329" y="347"/>
                  </a:cubicBezTo>
                  <a:cubicBezTo>
                    <a:pt x="292" y="384"/>
                    <a:pt x="241" y="406"/>
                    <a:pt x="185" y="406"/>
                  </a:cubicBezTo>
                  <a:cubicBezTo>
                    <a:pt x="159" y="406"/>
                    <a:pt x="134" y="401"/>
                    <a:pt x="111" y="393"/>
                  </a:cubicBezTo>
                  <a:cubicBezTo>
                    <a:pt x="114" y="376"/>
                    <a:pt x="116" y="359"/>
                    <a:pt x="116" y="342"/>
                  </a:cubicBezTo>
                  <a:cubicBezTo>
                    <a:pt x="116" y="270"/>
                    <a:pt x="87" y="200"/>
                    <a:pt x="36" y="149"/>
                  </a:cubicBezTo>
                  <a:cubicBezTo>
                    <a:pt x="25" y="138"/>
                    <a:pt x="13" y="128"/>
                    <a:pt x="0" y="119"/>
                  </a:cubicBezTo>
                  <a:cubicBezTo>
                    <a:pt x="10" y="96"/>
                    <a:pt x="24" y="76"/>
                    <a:pt x="41" y="59"/>
                  </a:cubicBezTo>
                  <a:close/>
                  <a:moveTo>
                    <a:pt x="123" y="197"/>
                  </a:moveTo>
                  <a:cubicBezTo>
                    <a:pt x="112" y="188"/>
                    <a:pt x="107" y="176"/>
                    <a:pt x="107" y="161"/>
                  </a:cubicBezTo>
                  <a:cubicBezTo>
                    <a:pt x="107" y="144"/>
                    <a:pt x="113" y="131"/>
                    <a:pt x="126" y="121"/>
                  </a:cubicBezTo>
                  <a:cubicBezTo>
                    <a:pt x="138" y="111"/>
                    <a:pt x="152" y="105"/>
                    <a:pt x="173" y="10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20" y="105"/>
                    <a:pt x="233" y="110"/>
                    <a:pt x="244" y="120"/>
                  </a:cubicBezTo>
                  <a:cubicBezTo>
                    <a:pt x="255" y="130"/>
                    <a:pt x="261" y="143"/>
                    <a:pt x="262" y="161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6" y="154"/>
                    <a:pt x="214" y="148"/>
                    <a:pt x="211" y="144"/>
                  </a:cubicBezTo>
                  <a:cubicBezTo>
                    <a:pt x="203" y="135"/>
                    <a:pt x="168" y="135"/>
                    <a:pt x="160" y="142"/>
                  </a:cubicBezTo>
                  <a:cubicBezTo>
                    <a:pt x="152" y="147"/>
                    <a:pt x="152" y="160"/>
                    <a:pt x="159" y="165"/>
                  </a:cubicBezTo>
                  <a:cubicBezTo>
                    <a:pt x="168" y="172"/>
                    <a:pt x="200" y="177"/>
                    <a:pt x="213" y="181"/>
                  </a:cubicBezTo>
                  <a:cubicBezTo>
                    <a:pt x="229" y="186"/>
                    <a:pt x="242" y="193"/>
                    <a:pt x="250" y="200"/>
                  </a:cubicBezTo>
                  <a:cubicBezTo>
                    <a:pt x="260" y="209"/>
                    <a:pt x="265" y="221"/>
                    <a:pt x="265" y="237"/>
                  </a:cubicBezTo>
                  <a:cubicBezTo>
                    <a:pt x="265" y="256"/>
                    <a:pt x="260" y="270"/>
                    <a:pt x="248" y="279"/>
                  </a:cubicBezTo>
                  <a:cubicBezTo>
                    <a:pt x="236" y="289"/>
                    <a:pt x="222" y="295"/>
                    <a:pt x="198" y="296"/>
                  </a:cubicBezTo>
                  <a:cubicBezTo>
                    <a:pt x="198" y="318"/>
                    <a:pt x="198" y="318"/>
                    <a:pt x="198" y="318"/>
                  </a:cubicBezTo>
                  <a:cubicBezTo>
                    <a:pt x="172" y="318"/>
                    <a:pt x="172" y="318"/>
                    <a:pt x="172" y="318"/>
                  </a:cubicBezTo>
                  <a:cubicBezTo>
                    <a:pt x="172" y="296"/>
                    <a:pt x="172" y="296"/>
                    <a:pt x="172" y="296"/>
                  </a:cubicBezTo>
                  <a:cubicBezTo>
                    <a:pt x="150" y="295"/>
                    <a:pt x="136" y="290"/>
                    <a:pt x="123" y="279"/>
                  </a:cubicBezTo>
                  <a:cubicBezTo>
                    <a:pt x="111" y="268"/>
                    <a:pt x="105" y="252"/>
                    <a:pt x="105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3" y="243"/>
                    <a:pt x="155" y="250"/>
                    <a:pt x="158" y="254"/>
                  </a:cubicBezTo>
                  <a:cubicBezTo>
                    <a:pt x="167" y="265"/>
                    <a:pt x="203" y="263"/>
                    <a:pt x="212" y="256"/>
                  </a:cubicBezTo>
                  <a:cubicBezTo>
                    <a:pt x="220" y="251"/>
                    <a:pt x="221" y="237"/>
                    <a:pt x="213" y="231"/>
                  </a:cubicBezTo>
                  <a:cubicBezTo>
                    <a:pt x="195" y="216"/>
                    <a:pt x="150" y="220"/>
                    <a:pt x="123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0" name="Freeform 38"/>
            <p:cNvSpPr>
              <a:spLocks noEditPoints="1"/>
            </p:cNvSpPr>
            <p:nvPr/>
          </p:nvSpPr>
          <p:spPr bwMode="auto">
            <a:xfrm>
              <a:off x="5928340" y="836444"/>
              <a:ext cx="304799" cy="304566"/>
            </a:xfrm>
            <a:custGeom>
              <a:avLst/>
              <a:gdLst>
                <a:gd name="T0" fmla="*/ 235 w 470"/>
                <a:gd name="T1" fmla="*/ 57 h 470"/>
                <a:gd name="T2" fmla="*/ 109 w 470"/>
                <a:gd name="T3" fmla="*/ 109 h 470"/>
                <a:gd name="T4" fmla="*/ 57 w 470"/>
                <a:gd name="T5" fmla="*/ 235 h 470"/>
                <a:gd name="T6" fmla="*/ 109 w 470"/>
                <a:gd name="T7" fmla="*/ 361 h 470"/>
                <a:gd name="T8" fmla="*/ 235 w 470"/>
                <a:gd name="T9" fmla="*/ 413 h 470"/>
                <a:gd name="T10" fmla="*/ 361 w 470"/>
                <a:gd name="T11" fmla="*/ 361 h 470"/>
                <a:gd name="T12" fmla="*/ 413 w 470"/>
                <a:gd name="T13" fmla="*/ 235 h 470"/>
                <a:gd name="T14" fmla="*/ 361 w 470"/>
                <a:gd name="T15" fmla="*/ 109 h 470"/>
                <a:gd name="T16" fmla="*/ 235 w 470"/>
                <a:gd name="T17" fmla="*/ 57 h 470"/>
                <a:gd name="T18" fmla="*/ 170 w 470"/>
                <a:gd name="T19" fmla="*/ 228 h 470"/>
                <a:gd name="T20" fmla="*/ 154 w 470"/>
                <a:gd name="T21" fmla="*/ 191 h 470"/>
                <a:gd name="T22" fmla="*/ 173 w 470"/>
                <a:gd name="T23" fmla="*/ 149 h 470"/>
                <a:gd name="T24" fmla="*/ 222 w 470"/>
                <a:gd name="T25" fmla="*/ 132 h 470"/>
                <a:gd name="T26" fmla="*/ 222 w 470"/>
                <a:gd name="T27" fmla="*/ 114 h 470"/>
                <a:gd name="T28" fmla="*/ 251 w 470"/>
                <a:gd name="T29" fmla="*/ 114 h 470"/>
                <a:gd name="T30" fmla="*/ 251 w 470"/>
                <a:gd name="T31" fmla="*/ 132 h 470"/>
                <a:gd name="T32" fmla="*/ 296 w 470"/>
                <a:gd name="T33" fmla="*/ 148 h 470"/>
                <a:gd name="T34" fmla="*/ 314 w 470"/>
                <a:gd name="T35" fmla="*/ 190 h 470"/>
                <a:gd name="T36" fmla="*/ 267 w 470"/>
                <a:gd name="T37" fmla="*/ 190 h 470"/>
                <a:gd name="T38" fmla="*/ 262 w 470"/>
                <a:gd name="T39" fmla="*/ 173 h 470"/>
                <a:gd name="T40" fmla="*/ 208 w 470"/>
                <a:gd name="T41" fmla="*/ 171 h 470"/>
                <a:gd name="T42" fmla="*/ 208 w 470"/>
                <a:gd name="T43" fmla="*/ 196 h 470"/>
                <a:gd name="T44" fmla="*/ 264 w 470"/>
                <a:gd name="T45" fmla="*/ 212 h 470"/>
                <a:gd name="T46" fmla="*/ 302 w 470"/>
                <a:gd name="T47" fmla="*/ 231 h 470"/>
                <a:gd name="T48" fmla="*/ 318 w 470"/>
                <a:gd name="T49" fmla="*/ 271 h 470"/>
                <a:gd name="T50" fmla="*/ 300 w 470"/>
                <a:gd name="T51" fmla="*/ 314 h 470"/>
                <a:gd name="T52" fmla="*/ 248 w 470"/>
                <a:gd name="T53" fmla="*/ 333 h 470"/>
                <a:gd name="T54" fmla="*/ 248 w 470"/>
                <a:gd name="T55" fmla="*/ 355 h 470"/>
                <a:gd name="T56" fmla="*/ 219 w 470"/>
                <a:gd name="T57" fmla="*/ 355 h 470"/>
                <a:gd name="T58" fmla="*/ 219 w 470"/>
                <a:gd name="T59" fmla="*/ 333 h 470"/>
                <a:gd name="T60" fmla="*/ 171 w 470"/>
                <a:gd name="T61" fmla="*/ 313 h 470"/>
                <a:gd name="T62" fmla="*/ 151 w 470"/>
                <a:gd name="T63" fmla="*/ 266 h 470"/>
                <a:gd name="T64" fmla="*/ 201 w 470"/>
                <a:gd name="T65" fmla="*/ 266 h 470"/>
                <a:gd name="T66" fmla="*/ 207 w 470"/>
                <a:gd name="T67" fmla="*/ 288 h 470"/>
                <a:gd name="T68" fmla="*/ 263 w 470"/>
                <a:gd name="T69" fmla="*/ 290 h 470"/>
                <a:gd name="T70" fmla="*/ 264 w 470"/>
                <a:gd name="T71" fmla="*/ 264 h 470"/>
                <a:gd name="T72" fmla="*/ 170 w 470"/>
                <a:gd name="T73" fmla="*/ 228 h 470"/>
                <a:gd name="T74" fmla="*/ 69 w 470"/>
                <a:gd name="T75" fmla="*/ 69 h 470"/>
                <a:gd name="T76" fmla="*/ 235 w 470"/>
                <a:gd name="T77" fmla="*/ 0 h 470"/>
                <a:gd name="T78" fmla="*/ 401 w 470"/>
                <a:gd name="T79" fmla="*/ 69 h 470"/>
                <a:gd name="T80" fmla="*/ 470 w 470"/>
                <a:gd name="T81" fmla="*/ 235 h 470"/>
                <a:gd name="T82" fmla="*/ 401 w 470"/>
                <a:gd name="T83" fmla="*/ 401 h 470"/>
                <a:gd name="T84" fmla="*/ 235 w 470"/>
                <a:gd name="T85" fmla="*/ 470 h 470"/>
                <a:gd name="T86" fmla="*/ 69 w 470"/>
                <a:gd name="T87" fmla="*/ 401 h 470"/>
                <a:gd name="T88" fmla="*/ 0 w 470"/>
                <a:gd name="T89" fmla="*/ 235 h 470"/>
                <a:gd name="T90" fmla="*/ 69 w 470"/>
                <a:gd name="T91" fmla="*/ 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0" h="470">
                  <a:moveTo>
                    <a:pt x="235" y="57"/>
                  </a:moveTo>
                  <a:cubicBezTo>
                    <a:pt x="186" y="57"/>
                    <a:pt x="141" y="77"/>
                    <a:pt x="109" y="109"/>
                  </a:cubicBezTo>
                  <a:cubicBezTo>
                    <a:pt x="77" y="141"/>
                    <a:pt x="57" y="186"/>
                    <a:pt x="57" y="235"/>
                  </a:cubicBezTo>
                  <a:cubicBezTo>
                    <a:pt x="57" y="284"/>
                    <a:pt x="77" y="328"/>
                    <a:pt x="109" y="361"/>
                  </a:cubicBezTo>
                  <a:cubicBezTo>
                    <a:pt x="141" y="393"/>
                    <a:pt x="186" y="413"/>
                    <a:pt x="235" y="413"/>
                  </a:cubicBezTo>
                  <a:cubicBezTo>
                    <a:pt x="284" y="413"/>
                    <a:pt x="328" y="393"/>
                    <a:pt x="361" y="361"/>
                  </a:cubicBezTo>
                  <a:cubicBezTo>
                    <a:pt x="393" y="328"/>
                    <a:pt x="413" y="284"/>
                    <a:pt x="413" y="235"/>
                  </a:cubicBezTo>
                  <a:cubicBezTo>
                    <a:pt x="413" y="186"/>
                    <a:pt x="393" y="141"/>
                    <a:pt x="361" y="109"/>
                  </a:cubicBezTo>
                  <a:cubicBezTo>
                    <a:pt x="328" y="77"/>
                    <a:pt x="284" y="57"/>
                    <a:pt x="235" y="57"/>
                  </a:cubicBezTo>
                  <a:close/>
                  <a:moveTo>
                    <a:pt x="170" y="228"/>
                  </a:moveTo>
                  <a:cubicBezTo>
                    <a:pt x="159" y="219"/>
                    <a:pt x="154" y="207"/>
                    <a:pt x="154" y="191"/>
                  </a:cubicBezTo>
                  <a:cubicBezTo>
                    <a:pt x="154" y="174"/>
                    <a:pt x="160" y="160"/>
                    <a:pt x="173" y="149"/>
                  </a:cubicBezTo>
                  <a:cubicBezTo>
                    <a:pt x="186" y="139"/>
                    <a:pt x="200" y="133"/>
                    <a:pt x="222" y="132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51" y="114"/>
                    <a:pt x="251" y="114"/>
                    <a:pt x="251" y="114"/>
                  </a:cubicBezTo>
                  <a:cubicBezTo>
                    <a:pt x="251" y="132"/>
                    <a:pt x="251" y="132"/>
                    <a:pt x="251" y="132"/>
                  </a:cubicBezTo>
                  <a:cubicBezTo>
                    <a:pt x="272" y="133"/>
                    <a:pt x="284" y="138"/>
                    <a:pt x="296" y="148"/>
                  </a:cubicBezTo>
                  <a:cubicBezTo>
                    <a:pt x="308" y="158"/>
                    <a:pt x="313" y="172"/>
                    <a:pt x="314" y="190"/>
                  </a:cubicBezTo>
                  <a:cubicBezTo>
                    <a:pt x="267" y="190"/>
                    <a:pt x="267" y="190"/>
                    <a:pt x="267" y="190"/>
                  </a:cubicBezTo>
                  <a:cubicBezTo>
                    <a:pt x="266" y="182"/>
                    <a:pt x="265" y="177"/>
                    <a:pt x="262" y="173"/>
                  </a:cubicBezTo>
                  <a:cubicBezTo>
                    <a:pt x="254" y="164"/>
                    <a:pt x="218" y="164"/>
                    <a:pt x="208" y="171"/>
                  </a:cubicBezTo>
                  <a:cubicBezTo>
                    <a:pt x="201" y="177"/>
                    <a:pt x="200" y="190"/>
                    <a:pt x="208" y="196"/>
                  </a:cubicBezTo>
                  <a:cubicBezTo>
                    <a:pt x="217" y="203"/>
                    <a:pt x="250" y="208"/>
                    <a:pt x="264" y="212"/>
                  </a:cubicBezTo>
                  <a:cubicBezTo>
                    <a:pt x="281" y="218"/>
                    <a:pt x="294" y="224"/>
                    <a:pt x="302" y="231"/>
                  </a:cubicBezTo>
                  <a:cubicBezTo>
                    <a:pt x="313" y="241"/>
                    <a:pt x="318" y="254"/>
                    <a:pt x="318" y="271"/>
                  </a:cubicBezTo>
                  <a:cubicBezTo>
                    <a:pt x="319" y="290"/>
                    <a:pt x="312" y="304"/>
                    <a:pt x="300" y="314"/>
                  </a:cubicBezTo>
                  <a:cubicBezTo>
                    <a:pt x="288" y="325"/>
                    <a:pt x="272" y="332"/>
                    <a:pt x="248" y="333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19" y="355"/>
                    <a:pt x="219" y="355"/>
                    <a:pt x="219" y="355"/>
                  </a:cubicBezTo>
                  <a:cubicBezTo>
                    <a:pt x="219" y="333"/>
                    <a:pt x="219" y="333"/>
                    <a:pt x="219" y="333"/>
                  </a:cubicBezTo>
                  <a:cubicBezTo>
                    <a:pt x="196" y="333"/>
                    <a:pt x="183" y="325"/>
                    <a:pt x="171" y="313"/>
                  </a:cubicBezTo>
                  <a:cubicBezTo>
                    <a:pt x="158" y="302"/>
                    <a:pt x="151" y="286"/>
                    <a:pt x="151" y="266"/>
                  </a:cubicBezTo>
                  <a:cubicBezTo>
                    <a:pt x="201" y="266"/>
                    <a:pt x="201" y="266"/>
                    <a:pt x="201" y="266"/>
                  </a:cubicBezTo>
                  <a:cubicBezTo>
                    <a:pt x="202" y="276"/>
                    <a:pt x="204" y="283"/>
                    <a:pt x="207" y="288"/>
                  </a:cubicBezTo>
                  <a:cubicBezTo>
                    <a:pt x="216" y="299"/>
                    <a:pt x="254" y="297"/>
                    <a:pt x="263" y="290"/>
                  </a:cubicBezTo>
                  <a:cubicBezTo>
                    <a:pt x="272" y="284"/>
                    <a:pt x="272" y="271"/>
                    <a:pt x="264" y="264"/>
                  </a:cubicBezTo>
                  <a:cubicBezTo>
                    <a:pt x="245" y="249"/>
                    <a:pt x="198" y="252"/>
                    <a:pt x="170" y="228"/>
                  </a:cubicBezTo>
                  <a:close/>
                  <a:moveTo>
                    <a:pt x="69" y="69"/>
                  </a:moveTo>
                  <a:cubicBezTo>
                    <a:pt x="111" y="26"/>
                    <a:pt x="170" y="0"/>
                    <a:pt x="235" y="0"/>
                  </a:cubicBezTo>
                  <a:cubicBezTo>
                    <a:pt x="300" y="0"/>
                    <a:pt x="359" y="26"/>
                    <a:pt x="401" y="69"/>
                  </a:cubicBezTo>
                  <a:cubicBezTo>
                    <a:pt x="444" y="111"/>
                    <a:pt x="470" y="170"/>
                    <a:pt x="470" y="235"/>
                  </a:cubicBezTo>
                  <a:cubicBezTo>
                    <a:pt x="470" y="300"/>
                    <a:pt x="444" y="359"/>
                    <a:pt x="401" y="401"/>
                  </a:cubicBezTo>
                  <a:cubicBezTo>
                    <a:pt x="359" y="444"/>
                    <a:pt x="300" y="470"/>
                    <a:pt x="235" y="470"/>
                  </a:cubicBezTo>
                  <a:cubicBezTo>
                    <a:pt x="170" y="470"/>
                    <a:pt x="111" y="444"/>
                    <a:pt x="69" y="401"/>
                  </a:cubicBezTo>
                  <a:cubicBezTo>
                    <a:pt x="26" y="359"/>
                    <a:pt x="0" y="300"/>
                    <a:pt x="0" y="235"/>
                  </a:cubicBezTo>
                  <a:cubicBezTo>
                    <a:pt x="0" y="170"/>
                    <a:pt x="26" y="111"/>
                    <a:pt x="6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9" tIns="34295" rIns="68589" bIns="34295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11" name="TextBox 76"/>
          <p:cNvSpPr txBox="1"/>
          <p:nvPr/>
        </p:nvSpPr>
        <p:spPr>
          <a:xfrm>
            <a:off x="2355178" y="4796353"/>
            <a:ext cx="13952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881350" y="5196463"/>
            <a:ext cx="2342933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请在此添加文字说明。请在此添加文字说明。请在此添加文字说明</a:t>
            </a:r>
            <a:endParaRPr lang="zh-CN" alt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5398361" y="4796353"/>
            <a:ext cx="13952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924533" y="5196463"/>
            <a:ext cx="2342933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请在此添加文字说明。请在此添加文字说明。请在此添加文字说明</a:t>
            </a:r>
            <a:endParaRPr lang="zh-CN" alt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8633177" y="4796353"/>
            <a:ext cx="13952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159349" y="5196463"/>
            <a:ext cx="2342933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请在此添加文字说明。请在此添加文字说明。请在此添加文字说明</a:t>
            </a:r>
            <a:endParaRPr lang="zh-CN" altLang="en-US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9"/>
          <p:cNvSpPr>
            <a:spLocks noEditPoints="1"/>
          </p:cNvSpPr>
          <p:nvPr/>
        </p:nvSpPr>
        <p:spPr bwMode="auto">
          <a:xfrm rot="2700000">
            <a:off x="5083607" y="2006325"/>
            <a:ext cx="2044927" cy="2047295"/>
          </a:xfrm>
          <a:prstGeom prst="rect">
            <a:avLst/>
          </a:prstGeom>
          <a:noFill/>
          <a:ln w="28575">
            <a:solidFill>
              <a:srgbClr val="F0DB9A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9"/>
          <p:cNvSpPr>
            <a:spLocks noEditPoints="1"/>
          </p:cNvSpPr>
          <p:nvPr/>
        </p:nvSpPr>
        <p:spPr bwMode="auto">
          <a:xfrm rot="2700000">
            <a:off x="8235280" y="2006325"/>
            <a:ext cx="2044927" cy="2047295"/>
          </a:xfrm>
          <a:prstGeom prst="rect">
            <a:avLst/>
          </a:prstGeom>
          <a:noFill/>
          <a:ln w="28575">
            <a:solidFill>
              <a:srgbClr val="C9D67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1407795" y="669290"/>
            <a:ext cx="3542665" cy="870585"/>
            <a:chOff x="2217" y="1054"/>
            <a:chExt cx="5579" cy="1371"/>
          </a:xfrm>
        </p:grpSpPr>
        <p:sp>
          <p:nvSpPr>
            <p:cNvPr id="43" name="矩形 3"/>
            <p:cNvSpPr>
              <a:spLocks noChangeArrowheads="1"/>
            </p:cNvSpPr>
            <p:nvPr/>
          </p:nvSpPr>
          <p:spPr bwMode="auto">
            <a:xfrm>
              <a:off x="3476" y="1054"/>
              <a:ext cx="4320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D34656"/>
                  </a:solidFill>
                  <a:latin typeface="Arial" panose="020B0604020202020204" pitchFamily="34" charset="0"/>
                  <a:cs typeface="Arial" panose="020B0604020202020204" pitchFamily="34" charset="0"/>
                  <a:sym typeface="Impact" panose="020B0806030902050204" pitchFamily="34" charset="0"/>
                </a:rPr>
                <a:t>年度工作概述</a:t>
              </a:r>
              <a:endParaRPr lang="zh-CN" altLang="en-US" b="1" dirty="0" smtClean="0">
                <a:solidFill>
                  <a:srgbClr val="D3465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44" name="文本框 37"/>
            <p:cNvSpPr txBox="1"/>
            <p:nvPr/>
          </p:nvSpPr>
          <p:spPr>
            <a:xfrm>
              <a:off x="3476" y="1897"/>
              <a:ext cx="3635" cy="529"/>
            </a:xfrm>
            <a:prstGeom prst="rect">
              <a:avLst/>
            </a:prstGeom>
            <a:noFill/>
          </p:spPr>
          <p:txBody>
            <a:bodyPr wrap="square" lIns="91431" tIns="45716" rIns="91431" bIns="45716" rtlCol="0">
              <a:spAutoFit/>
            </a:bodyPr>
            <a:lstStyle/>
            <a:p>
              <a:r>
                <a:rPr lang="en-US" altLang="zh-CN" sz="1600" dirty="0">
                  <a:solidFill>
                    <a:srgbClr val="D34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Add Your Title</a:t>
              </a:r>
              <a:endParaRPr lang="en-US" altLang="zh-CN" sz="1600" baseline="-3000" dirty="0">
                <a:solidFill>
                  <a:srgbClr val="D34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任意多边形 4"/>
            <p:cNvSpPr/>
            <p:nvPr/>
          </p:nvSpPr>
          <p:spPr>
            <a:xfrm flipH="1">
              <a:off x="2217" y="1366"/>
              <a:ext cx="782" cy="878"/>
            </a:xfrm>
            <a:custGeom>
              <a:avLst/>
              <a:gdLst>
                <a:gd name="connsiteX0" fmla="*/ 0 w 3171687"/>
                <a:gd name="connsiteY0" fmla="*/ 0 h 2069635"/>
                <a:gd name="connsiteX1" fmla="*/ 3171687 w 3171687"/>
                <a:gd name="connsiteY1" fmla="*/ 0 h 2069635"/>
                <a:gd name="connsiteX2" fmla="*/ 3171687 w 3171687"/>
                <a:gd name="connsiteY2" fmla="*/ 2069635 h 2069635"/>
                <a:gd name="connsiteX3" fmla="*/ 0 w 3171687"/>
                <a:gd name="connsiteY3" fmla="*/ 2069635 h 2069635"/>
                <a:gd name="connsiteX4" fmla="*/ 0 w 3171687"/>
                <a:gd name="connsiteY4" fmla="*/ 1810069 h 2069635"/>
                <a:gd name="connsiteX5" fmla="*/ 979903 w 3171687"/>
                <a:gd name="connsiteY5" fmla="*/ 1810069 h 2069635"/>
                <a:gd name="connsiteX6" fmla="*/ 979903 w 3171687"/>
                <a:gd name="connsiteY6" fmla="*/ 259565 h 2069635"/>
                <a:gd name="connsiteX7" fmla="*/ 0 w 3171687"/>
                <a:gd name="connsiteY7" fmla="*/ 259565 h 2069635"/>
                <a:gd name="connsiteX8" fmla="*/ 0 w 3171687"/>
                <a:gd name="connsiteY8" fmla="*/ 0 h 2069635"/>
                <a:gd name="connsiteX0-1" fmla="*/ 0 w 3171687"/>
                <a:gd name="connsiteY0-2" fmla="*/ 0 h 2069635"/>
                <a:gd name="connsiteX1-3" fmla="*/ 3171687 w 3171687"/>
                <a:gd name="connsiteY1-4" fmla="*/ 0 h 2069635"/>
                <a:gd name="connsiteX2-5" fmla="*/ 3171687 w 3171687"/>
                <a:gd name="connsiteY2-6" fmla="*/ 2069635 h 2069635"/>
                <a:gd name="connsiteX3-7" fmla="*/ 0 w 3171687"/>
                <a:gd name="connsiteY3-8" fmla="*/ 2069635 h 2069635"/>
                <a:gd name="connsiteX4-9" fmla="*/ 0 w 3171687"/>
                <a:gd name="connsiteY4-10" fmla="*/ 1810069 h 2069635"/>
                <a:gd name="connsiteX5-11" fmla="*/ 979903 w 3171687"/>
                <a:gd name="connsiteY5-12" fmla="*/ 1810069 h 2069635"/>
                <a:gd name="connsiteX6-13" fmla="*/ 979903 w 3171687"/>
                <a:gd name="connsiteY6-14" fmla="*/ 259565 h 2069635"/>
                <a:gd name="connsiteX7-15" fmla="*/ 0 w 3171687"/>
                <a:gd name="connsiteY7-16" fmla="*/ 259565 h 2069635"/>
                <a:gd name="connsiteX8-17" fmla="*/ 0 w 3171687"/>
                <a:gd name="connsiteY8-18" fmla="*/ 0 h 2069635"/>
                <a:gd name="connsiteX0-19" fmla="*/ 979903 w 3171687"/>
                <a:gd name="connsiteY0-20" fmla="*/ 1810069 h 2069635"/>
                <a:gd name="connsiteX1-21" fmla="*/ 979903 w 3171687"/>
                <a:gd name="connsiteY1-22" fmla="*/ 259565 h 2069635"/>
                <a:gd name="connsiteX2-23" fmla="*/ 0 w 3171687"/>
                <a:gd name="connsiteY2-24" fmla="*/ 259565 h 2069635"/>
                <a:gd name="connsiteX3-25" fmla="*/ 0 w 3171687"/>
                <a:gd name="connsiteY3-26" fmla="*/ 0 h 2069635"/>
                <a:gd name="connsiteX4-27" fmla="*/ 3171687 w 3171687"/>
                <a:gd name="connsiteY4-28" fmla="*/ 0 h 2069635"/>
                <a:gd name="connsiteX5-29" fmla="*/ 3171687 w 3171687"/>
                <a:gd name="connsiteY5-30" fmla="*/ 2069635 h 2069635"/>
                <a:gd name="connsiteX6-31" fmla="*/ 0 w 3171687"/>
                <a:gd name="connsiteY6-32" fmla="*/ 2069635 h 2069635"/>
                <a:gd name="connsiteX7-33" fmla="*/ 0 w 3171687"/>
                <a:gd name="connsiteY7-34" fmla="*/ 1810069 h 2069635"/>
                <a:gd name="connsiteX8-35" fmla="*/ 1071343 w 3171687"/>
                <a:gd name="connsiteY8-36" fmla="*/ 1901509 h 2069635"/>
                <a:gd name="connsiteX0-37" fmla="*/ 979903 w 3171687"/>
                <a:gd name="connsiteY0-38" fmla="*/ 1810069 h 2069635"/>
                <a:gd name="connsiteX1-39" fmla="*/ 979903 w 3171687"/>
                <a:gd name="connsiteY1-40" fmla="*/ 259565 h 2069635"/>
                <a:gd name="connsiteX2-41" fmla="*/ 0 w 3171687"/>
                <a:gd name="connsiteY2-42" fmla="*/ 259565 h 2069635"/>
                <a:gd name="connsiteX3-43" fmla="*/ 0 w 3171687"/>
                <a:gd name="connsiteY3-44" fmla="*/ 0 h 2069635"/>
                <a:gd name="connsiteX4-45" fmla="*/ 3171687 w 3171687"/>
                <a:gd name="connsiteY4-46" fmla="*/ 0 h 2069635"/>
                <a:gd name="connsiteX5-47" fmla="*/ 3171687 w 3171687"/>
                <a:gd name="connsiteY5-48" fmla="*/ 2069635 h 2069635"/>
                <a:gd name="connsiteX6-49" fmla="*/ 0 w 3171687"/>
                <a:gd name="connsiteY6-50" fmla="*/ 2069635 h 2069635"/>
                <a:gd name="connsiteX7-51" fmla="*/ 0 w 3171687"/>
                <a:gd name="connsiteY7-52" fmla="*/ 1810069 h 2069635"/>
                <a:gd name="connsiteX0-53" fmla="*/ 979903 w 3171687"/>
                <a:gd name="connsiteY0-54" fmla="*/ 259565 h 2069635"/>
                <a:gd name="connsiteX1-55" fmla="*/ 0 w 3171687"/>
                <a:gd name="connsiteY1-56" fmla="*/ 259565 h 2069635"/>
                <a:gd name="connsiteX2-57" fmla="*/ 0 w 3171687"/>
                <a:gd name="connsiteY2-58" fmla="*/ 0 h 2069635"/>
                <a:gd name="connsiteX3-59" fmla="*/ 3171687 w 3171687"/>
                <a:gd name="connsiteY3-60" fmla="*/ 0 h 2069635"/>
                <a:gd name="connsiteX4-61" fmla="*/ 3171687 w 3171687"/>
                <a:gd name="connsiteY4-62" fmla="*/ 2069635 h 2069635"/>
                <a:gd name="connsiteX5-63" fmla="*/ 0 w 3171687"/>
                <a:gd name="connsiteY5-64" fmla="*/ 2069635 h 2069635"/>
                <a:gd name="connsiteX6-65" fmla="*/ 0 w 3171687"/>
                <a:gd name="connsiteY6-66" fmla="*/ 1810069 h 2069635"/>
                <a:gd name="connsiteX0-67" fmla="*/ 0 w 3171687"/>
                <a:gd name="connsiteY0-68" fmla="*/ 259565 h 2069635"/>
                <a:gd name="connsiteX1-69" fmla="*/ 0 w 3171687"/>
                <a:gd name="connsiteY1-70" fmla="*/ 0 h 2069635"/>
                <a:gd name="connsiteX2-71" fmla="*/ 3171687 w 3171687"/>
                <a:gd name="connsiteY2-72" fmla="*/ 0 h 2069635"/>
                <a:gd name="connsiteX3-73" fmla="*/ 3171687 w 3171687"/>
                <a:gd name="connsiteY3-74" fmla="*/ 2069635 h 2069635"/>
                <a:gd name="connsiteX4-75" fmla="*/ 0 w 3171687"/>
                <a:gd name="connsiteY4-76" fmla="*/ 2069635 h 2069635"/>
                <a:gd name="connsiteX5-77" fmla="*/ 0 w 3171687"/>
                <a:gd name="connsiteY5-78" fmla="*/ 1810069 h 20696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71687" h="2069635">
                  <a:moveTo>
                    <a:pt x="0" y="259565"/>
                  </a:moveTo>
                  <a:lnTo>
                    <a:pt x="0" y="0"/>
                  </a:lnTo>
                  <a:lnTo>
                    <a:pt x="3171687" y="0"/>
                  </a:lnTo>
                  <a:lnTo>
                    <a:pt x="3171687" y="2069635"/>
                  </a:lnTo>
                  <a:lnTo>
                    <a:pt x="0" y="2069635"/>
                  </a:lnTo>
                  <a:lnTo>
                    <a:pt x="0" y="1810069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5"/>
            <p:cNvSpPr/>
            <p:nvPr/>
          </p:nvSpPr>
          <p:spPr>
            <a:xfrm flipH="1">
              <a:off x="2456" y="1173"/>
              <a:ext cx="782" cy="699"/>
            </a:xfrm>
            <a:custGeom>
              <a:avLst/>
              <a:gdLst>
                <a:gd name="connsiteX0" fmla="*/ 0 w 2253807"/>
                <a:gd name="connsiteY0" fmla="*/ 0 h 1262130"/>
                <a:gd name="connsiteX1" fmla="*/ 2253807 w 2253807"/>
                <a:gd name="connsiteY1" fmla="*/ 0 h 1262130"/>
                <a:gd name="connsiteX2" fmla="*/ 2253807 w 2253807"/>
                <a:gd name="connsiteY2" fmla="*/ 1262130 h 1262130"/>
                <a:gd name="connsiteX3" fmla="*/ 1013277 w 2253807"/>
                <a:gd name="connsiteY3" fmla="*/ 1262130 h 1262130"/>
                <a:gd name="connsiteX4" fmla="*/ 1013277 w 2253807"/>
                <a:gd name="connsiteY4" fmla="*/ 700070 h 1262130"/>
                <a:gd name="connsiteX5" fmla="*/ 0 w 2253807"/>
                <a:gd name="connsiteY5" fmla="*/ 700070 h 1262130"/>
                <a:gd name="connsiteX6" fmla="*/ 0 w 2253807"/>
                <a:gd name="connsiteY6" fmla="*/ 0 h 1262130"/>
                <a:gd name="connsiteX0-1" fmla="*/ 1013277 w 2253807"/>
                <a:gd name="connsiteY0-2" fmla="*/ 700070 h 1262130"/>
                <a:gd name="connsiteX1-3" fmla="*/ 0 w 2253807"/>
                <a:gd name="connsiteY1-4" fmla="*/ 700070 h 1262130"/>
                <a:gd name="connsiteX2-5" fmla="*/ 0 w 2253807"/>
                <a:gd name="connsiteY2-6" fmla="*/ 0 h 1262130"/>
                <a:gd name="connsiteX3-7" fmla="*/ 2253807 w 2253807"/>
                <a:gd name="connsiteY3-8" fmla="*/ 0 h 1262130"/>
                <a:gd name="connsiteX4-9" fmla="*/ 2253807 w 2253807"/>
                <a:gd name="connsiteY4-10" fmla="*/ 1262130 h 1262130"/>
                <a:gd name="connsiteX5-11" fmla="*/ 1013277 w 2253807"/>
                <a:gd name="connsiteY5-12" fmla="*/ 1262130 h 1262130"/>
                <a:gd name="connsiteX6-13" fmla="*/ 1104717 w 2253807"/>
                <a:gd name="connsiteY6-14" fmla="*/ 791510 h 1262130"/>
                <a:gd name="connsiteX0-15" fmla="*/ 1013277 w 2253807"/>
                <a:gd name="connsiteY0-16" fmla="*/ 700070 h 1262130"/>
                <a:gd name="connsiteX1-17" fmla="*/ 0 w 2253807"/>
                <a:gd name="connsiteY1-18" fmla="*/ 700070 h 1262130"/>
                <a:gd name="connsiteX2-19" fmla="*/ 0 w 2253807"/>
                <a:gd name="connsiteY2-20" fmla="*/ 0 h 1262130"/>
                <a:gd name="connsiteX3-21" fmla="*/ 2253807 w 2253807"/>
                <a:gd name="connsiteY3-22" fmla="*/ 0 h 1262130"/>
                <a:gd name="connsiteX4-23" fmla="*/ 2253807 w 2253807"/>
                <a:gd name="connsiteY4-24" fmla="*/ 1262130 h 1262130"/>
                <a:gd name="connsiteX5-25" fmla="*/ 1013277 w 2253807"/>
                <a:gd name="connsiteY5-26" fmla="*/ 1262130 h 1262130"/>
                <a:gd name="connsiteX0-27" fmla="*/ 0 w 2253807"/>
                <a:gd name="connsiteY0-28" fmla="*/ 700070 h 1262130"/>
                <a:gd name="connsiteX1-29" fmla="*/ 0 w 2253807"/>
                <a:gd name="connsiteY1-30" fmla="*/ 0 h 1262130"/>
                <a:gd name="connsiteX2-31" fmla="*/ 2253807 w 2253807"/>
                <a:gd name="connsiteY2-32" fmla="*/ 0 h 1262130"/>
                <a:gd name="connsiteX3-33" fmla="*/ 2253807 w 2253807"/>
                <a:gd name="connsiteY3-34" fmla="*/ 1262130 h 1262130"/>
                <a:gd name="connsiteX4-35" fmla="*/ 1013277 w 2253807"/>
                <a:gd name="connsiteY4-36" fmla="*/ 1262130 h 12621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53807" h="1262130">
                  <a:moveTo>
                    <a:pt x="0" y="700070"/>
                  </a:moveTo>
                  <a:lnTo>
                    <a:pt x="0" y="0"/>
                  </a:lnTo>
                  <a:lnTo>
                    <a:pt x="2253807" y="0"/>
                  </a:lnTo>
                  <a:lnTo>
                    <a:pt x="2253807" y="1262130"/>
                  </a:lnTo>
                  <a:lnTo>
                    <a:pt x="1013277" y="1262130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 bwMode="auto">
          <a:xfrm>
            <a:off x="2926080" y="2218690"/>
            <a:ext cx="2779395" cy="484505"/>
          </a:xfrm>
          <a:prstGeom prst="rect">
            <a:avLst/>
          </a:prstGeom>
          <a:noFill/>
        </p:spPr>
        <p:txBody>
          <a:bodyPr wrap="square" lIns="96406" tIns="48203" rIns="96406" bIns="4820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添加适当的文字，一页的文字最好不要超过</a:t>
            </a:r>
            <a:r>
              <a:rPr lang="en-US" altLang="zh-CN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200,</a:t>
            </a:r>
            <a:r>
              <a:rPr lang="zh-CN" altLang="en-US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添加适当的文字添</a:t>
            </a:r>
            <a:endParaRPr lang="en-US" altLang="zh-CN" sz="1265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TextBox 30"/>
          <p:cNvSpPr txBox="1"/>
          <p:nvPr/>
        </p:nvSpPr>
        <p:spPr bwMode="auto">
          <a:xfrm>
            <a:off x="7837170" y="2240280"/>
            <a:ext cx="2779395" cy="484505"/>
          </a:xfrm>
          <a:prstGeom prst="rect">
            <a:avLst/>
          </a:prstGeom>
          <a:noFill/>
        </p:spPr>
        <p:txBody>
          <a:bodyPr wrap="square" lIns="96406" tIns="48203" rIns="96406" bIns="4820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添加适当的文字，一页的文字最好不要超过</a:t>
            </a:r>
            <a:r>
              <a:rPr lang="en-US" altLang="zh-CN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200,</a:t>
            </a:r>
            <a:r>
              <a:rPr lang="zh-CN" altLang="en-US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添加适当的文字添</a:t>
            </a:r>
            <a:endParaRPr lang="en-US" altLang="zh-CN" sz="1265" b="1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31"/>
          <p:cNvSpPr txBox="1"/>
          <p:nvPr/>
        </p:nvSpPr>
        <p:spPr bwMode="auto">
          <a:xfrm>
            <a:off x="2926080" y="4859655"/>
            <a:ext cx="2779395" cy="484505"/>
          </a:xfrm>
          <a:prstGeom prst="rect">
            <a:avLst/>
          </a:prstGeom>
          <a:noFill/>
        </p:spPr>
        <p:txBody>
          <a:bodyPr wrap="square" lIns="96406" tIns="48203" rIns="96406" bIns="4820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添加适当的文字，一页的文字最好不要超过</a:t>
            </a:r>
            <a:r>
              <a:rPr lang="en-US" altLang="zh-CN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200,</a:t>
            </a:r>
            <a:r>
              <a:rPr lang="zh-CN" altLang="en-US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添加适当的文字添</a:t>
            </a:r>
            <a:endParaRPr lang="en-US" altLang="zh-CN" sz="1265" b="1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32"/>
          <p:cNvSpPr txBox="1"/>
          <p:nvPr/>
        </p:nvSpPr>
        <p:spPr bwMode="auto">
          <a:xfrm>
            <a:off x="7839075" y="4859655"/>
            <a:ext cx="2779395" cy="484505"/>
          </a:xfrm>
          <a:prstGeom prst="rect">
            <a:avLst/>
          </a:prstGeom>
          <a:noFill/>
        </p:spPr>
        <p:txBody>
          <a:bodyPr wrap="square" lIns="96406" tIns="48203" rIns="96406" bIns="4820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添加适当的文字，一页的文字最好不要超过</a:t>
            </a:r>
            <a:r>
              <a:rPr lang="en-US" altLang="zh-CN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200,</a:t>
            </a:r>
            <a:r>
              <a:rPr lang="zh-CN" altLang="en-US" sz="1265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添加适当的文字添</a:t>
            </a:r>
            <a:endParaRPr lang="en-US" altLang="zh-CN" sz="1265" b="1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Group 7"/>
          <p:cNvGrpSpPr/>
          <p:nvPr/>
        </p:nvGrpSpPr>
        <p:grpSpPr bwMode="auto">
          <a:xfrm>
            <a:off x="6537960" y="1576705"/>
            <a:ext cx="4312920" cy="1617393"/>
            <a:chOff x="3798640" y="2664087"/>
            <a:chExt cx="5609728" cy="2102657"/>
          </a:xfrm>
        </p:grpSpPr>
        <p:sp>
          <p:nvSpPr>
            <p:cNvPr id="7" name="圆角矩形 6"/>
            <p:cNvSpPr/>
            <p:nvPr/>
          </p:nvSpPr>
          <p:spPr>
            <a:xfrm>
              <a:off x="3798640" y="2664087"/>
              <a:ext cx="5609728" cy="1760005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-1" fmla="*/ 1289248 w 5969768"/>
                <a:gd name="connsiteY0-2" fmla="*/ 0 h 1872208"/>
                <a:gd name="connsiteX1-3" fmla="*/ 5346173 w 5969768"/>
                <a:gd name="connsiteY1-4" fmla="*/ 0 h 1872208"/>
                <a:gd name="connsiteX2-5" fmla="*/ 5969768 w 5969768"/>
                <a:gd name="connsiteY2-6" fmla="*/ 623595 h 1872208"/>
                <a:gd name="connsiteX3-7" fmla="*/ 5969768 w 5969768"/>
                <a:gd name="connsiteY3-8" fmla="*/ 1248613 h 1872208"/>
                <a:gd name="connsiteX4-9" fmla="*/ 5346173 w 5969768"/>
                <a:gd name="connsiteY4-10" fmla="*/ 1872208 h 1872208"/>
                <a:gd name="connsiteX5-11" fmla="*/ 1368152 w 5969768"/>
                <a:gd name="connsiteY5-12" fmla="*/ 1872208 h 1872208"/>
                <a:gd name="connsiteX6-13" fmla="*/ 1289248 w 5969768"/>
                <a:gd name="connsiteY6-14" fmla="*/ 1872208 h 1872208"/>
                <a:gd name="connsiteX7-15" fmla="*/ 407735 w 5969768"/>
                <a:gd name="connsiteY7-16" fmla="*/ 1872208 h 1872208"/>
                <a:gd name="connsiteX8-17" fmla="*/ 0 w 5969768"/>
                <a:gd name="connsiteY8-18" fmla="*/ 1464473 h 1872208"/>
                <a:gd name="connsiteX9-19" fmla="*/ 0 w 5969768"/>
                <a:gd name="connsiteY9-20" fmla="*/ 1055807 h 1872208"/>
                <a:gd name="connsiteX10-21" fmla="*/ 407735 w 5969768"/>
                <a:gd name="connsiteY10-22" fmla="*/ 648072 h 1872208"/>
                <a:gd name="connsiteX11-23" fmla="*/ 1368152 w 5969768"/>
                <a:gd name="connsiteY11-24" fmla="*/ 648072 h 1872208"/>
                <a:gd name="connsiteX12-25" fmla="*/ 1368152 w 5969768"/>
                <a:gd name="connsiteY12-26" fmla="*/ 850487 h 1872208"/>
                <a:gd name="connsiteX13-27" fmla="*/ 488918 w 5969768"/>
                <a:gd name="connsiteY13-28" fmla="*/ 850487 h 1872208"/>
                <a:gd name="connsiteX14-29" fmla="*/ 216024 w 5969768"/>
                <a:gd name="connsiteY14-30" fmla="*/ 1123381 h 1872208"/>
                <a:gd name="connsiteX15-31" fmla="*/ 216024 w 5969768"/>
                <a:gd name="connsiteY15-32" fmla="*/ 1396898 h 1872208"/>
                <a:gd name="connsiteX16-33" fmla="*/ 488918 w 5969768"/>
                <a:gd name="connsiteY16-34" fmla="*/ 1669792 h 1872208"/>
                <a:gd name="connsiteX17-35" fmla="*/ 1368152 w 5969768"/>
                <a:gd name="connsiteY17-36" fmla="*/ 1669792 h 1872208"/>
                <a:gd name="connsiteX18-37" fmla="*/ 1368152 w 5969768"/>
                <a:gd name="connsiteY18-38" fmla="*/ 1670095 h 1872208"/>
                <a:gd name="connsiteX19-39" fmla="*/ 5264789 w 5969768"/>
                <a:gd name="connsiteY19-40" fmla="*/ 1670095 h 1872208"/>
                <a:gd name="connsiteX20-41" fmla="*/ 5753744 w 5969768"/>
                <a:gd name="connsiteY20-42" fmla="*/ 1181140 h 1872208"/>
                <a:gd name="connsiteX21-43" fmla="*/ 5753744 w 5969768"/>
                <a:gd name="connsiteY21-44" fmla="*/ 691068 h 1872208"/>
                <a:gd name="connsiteX22-45" fmla="*/ 5264789 w 5969768"/>
                <a:gd name="connsiteY22-46" fmla="*/ 202113 h 1872208"/>
                <a:gd name="connsiteX23-47" fmla="*/ 1289248 w 5969768"/>
                <a:gd name="connsiteY23-48" fmla="*/ 202113 h 1872208"/>
                <a:gd name="connsiteX24-49" fmla="*/ 1421432 w 5969768"/>
                <a:gd name="connsiteY24-50" fmla="*/ 109314 h 1872208"/>
                <a:gd name="connsiteX25-51" fmla="*/ 1289248 w 5969768"/>
                <a:gd name="connsiteY25-5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rgbClr val="F0DB9A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 defTabSz="963930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燕尾形 23"/>
            <p:cNvSpPr/>
            <p:nvPr/>
          </p:nvSpPr>
          <p:spPr>
            <a:xfrm>
              <a:off x="4921633" y="3200121"/>
              <a:ext cx="323101" cy="326508"/>
            </a:xfrm>
            <a:prstGeom prst="chevron">
              <a:avLst/>
            </a:prstGeom>
            <a:solidFill>
              <a:srgbClr val="F0DB9A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燕尾形 24"/>
            <p:cNvSpPr/>
            <p:nvPr/>
          </p:nvSpPr>
          <p:spPr>
            <a:xfrm>
              <a:off x="5167889" y="3200121"/>
              <a:ext cx="323100" cy="326508"/>
            </a:xfrm>
            <a:prstGeom prst="chevron">
              <a:avLst/>
            </a:prstGeom>
            <a:solidFill>
              <a:srgbClr val="F0DB9A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11"/>
            <p:cNvSpPr txBox="1"/>
            <p:nvPr/>
          </p:nvSpPr>
          <p:spPr>
            <a:xfrm>
              <a:off x="4051883" y="3332819"/>
              <a:ext cx="964063" cy="1433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63930">
                <a:lnSpc>
                  <a:spcPct val="130000"/>
                </a:lnSpc>
                <a:defRPr/>
              </a:pPr>
              <a:r>
                <a:rPr lang="en-US" altLang="zh-CN" sz="5060" b="1" kern="0" dirty="0">
                  <a:solidFill>
                    <a:srgbClr val="D34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Arial" panose="020B0604020202020204" pitchFamily="34" charset="0"/>
                </a:rPr>
                <a:t>W</a:t>
              </a:r>
            </a:p>
          </p:txBody>
        </p:sp>
      </p:grpSp>
      <p:grpSp>
        <p:nvGrpSpPr>
          <p:cNvPr id="11" name="Group 13"/>
          <p:cNvGrpSpPr/>
          <p:nvPr/>
        </p:nvGrpSpPr>
        <p:grpSpPr bwMode="auto">
          <a:xfrm>
            <a:off x="1624965" y="4139565"/>
            <a:ext cx="4314825" cy="1609362"/>
            <a:chOff x="3798640" y="4694042"/>
            <a:chExt cx="5609728" cy="2092497"/>
          </a:xfrm>
        </p:grpSpPr>
        <p:sp>
          <p:nvSpPr>
            <p:cNvPr id="12" name="圆角矩形 6"/>
            <p:cNvSpPr/>
            <p:nvPr/>
          </p:nvSpPr>
          <p:spPr>
            <a:xfrm>
              <a:off x="3798640" y="4694042"/>
              <a:ext cx="5609728" cy="1758589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-1" fmla="*/ 1289248 w 5969768"/>
                <a:gd name="connsiteY0-2" fmla="*/ 0 h 1872208"/>
                <a:gd name="connsiteX1-3" fmla="*/ 5346173 w 5969768"/>
                <a:gd name="connsiteY1-4" fmla="*/ 0 h 1872208"/>
                <a:gd name="connsiteX2-5" fmla="*/ 5969768 w 5969768"/>
                <a:gd name="connsiteY2-6" fmla="*/ 623595 h 1872208"/>
                <a:gd name="connsiteX3-7" fmla="*/ 5969768 w 5969768"/>
                <a:gd name="connsiteY3-8" fmla="*/ 1248613 h 1872208"/>
                <a:gd name="connsiteX4-9" fmla="*/ 5346173 w 5969768"/>
                <a:gd name="connsiteY4-10" fmla="*/ 1872208 h 1872208"/>
                <a:gd name="connsiteX5-11" fmla="*/ 1368152 w 5969768"/>
                <a:gd name="connsiteY5-12" fmla="*/ 1872208 h 1872208"/>
                <a:gd name="connsiteX6-13" fmla="*/ 1289248 w 5969768"/>
                <a:gd name="connsiteY6-14" fmla="*/ 1872208 h 1872208"/>
                <a:gd name="connsiteX7-15" fmla="*/ 407735 w 5969768"/>
                <a:gd name="connsiteY7-16" fmla="*/ 1872208 h 1872208"/>
                <a:gd name="connsiteX8-17" fmla="*/ 0 w 5969768"/>
                <a:gd name="connsiteY8-18" fmla="*/ 1464473 h 1872208"/>
                <a:gd name="connsiteX9-19" fmla="*/ 0 w 5969768"/>
                <a:gd name="connsiteY9-20" fmla="*/ 1055807 h 1872208"/>
                <a:gd name="connsiteX10-21" fmla="*/ 407735 w 5969768"/>
                <a:gd name="connsiteY10-22" fmla="*/ 648072 h 1872208"/>
                <a:gd name="connsiteX11-23" fmla="*/ 1368152 w 5969768"/>
                <a:gd name="connsiteY11-24" fmla="*/ 648072 h 1872208"/>
                <a:gd name="connsiteX12-25" fmla="*/ 1368152 w 5969768"/>
                <a:gd name="connsiteY12-26" fmla="*/ 850487 h 1872208"/>
                <a:gd name="connsiteX13-27" fmla="*/ 488918 w 5969768"/>
                <a:gd name="connsiteY13-28" fmla="*/ 850487 h 1872208"/>
                <a:gd name="connsiteX14-29" fmla="*/ 216024 w 5969768"/>
                <a:gd name="connsiteY14-30" fmla="*/ 1123381 h 1872208"/>
                <a:gd name="connsiteX15-31" fmla="*/ 216024 w 5969768"/>
                <a:gd name="connsiteY15-32" fmla="*/ 1396898 h 1872208"/>
                <a:gd name="connsiteX16-33" fmla="*/ 488918 w 5969768"/>
                <a:gd name="connsiteY16-34" fmla="*/ 1669792 h 1872208"/>
                <a:gd name="connsiteX17-35" fmla="*/ 1368152 w 5969768"/>
                <a:gd name="connsiteY17-36" fmla="*/ 1669792 h 1872208"/>
                <a:gd name="connsiteX18-37" fmla="*/ 1368152 w 5969768"/>
                <a:gd name="connsiteY18-38" fmla="*/ 1670095 h 1872208"/>
                <a:gd name="connsiteX19-39" fmla="*/ 5264789 w 5969768"/>
                <a:gd name="connsiteY19-40" fmla="*/ 1670095 h 1872208"/>
                <a:gd name="connsiteX20-41" fmla="*/ 5753744 w 5969768"/>
                <a:gd name="connsiteY20-42" fmla="*/ 1181140 h 1872208"/>
                <a:gd name="connsiteX21-43" fmla="*/ 5753744 w 5969768"/>
                <a:gd name="connsiteY21-44" fmla="*/ 691068 h 1872208"/>
                <a:gd name="connsiteX22-45" fmla="*/ 5264789 w 5969768"/>
                <a:gd name="connsiteY22-46" fmla="*/ 202113 h 1872208"/>
                <a:gd name="connsiteX23-47" fmla="*/ 1289248 w 5969768"/>
                <a:gd name="connsiteY23-48" fmla="*/ 202113 h 1872208"/>
                <a:gd name="connsiteX24-49" fmla="*/ 1421432 w 5969768"/>
                <a:gd name="connsiteY24-50" fmla="*/ 109314 h 1872208"/>
                <a:gd name="connsiteX25-51" fmla="*/ 1289248 w 5969768"/>
                <a:gd name="connsiteY25-5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rgbClr val="C4DDEB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 defTabSz="963930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燕尾形 26"/>
            <p:cNvSpPr/>
            <p:nvPr/>
          </p:nvSpPr>
          <p:spPr>
            <a:xfrm>
              <a:off x="4921284" y="5230176"/>
              <a:ext cx="323000" cy="326571"/>
            </a:xfrm>
            <a:prstGeom prst="chevron">
              <a:avLst/>
            </a:prstGeom>
            <a:solidFill>
              <a:srgbClr val="C4DDEB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燕尾形 27"/>
            <p:cNvSpPr/>
            <p:nvPr/>
          </p:nvSpPr>
          <p:spPr>
            <a:xfrm>
              <a:off x="5167462" y="5230176"/>
              <a:ext cx="323001" cy="326571"/>
            </a:xfrm>
            <a:prstGeom prst="chevron">
              <a:avLst/>
            </a:prstGeom>
            <a:solidFill>
              <a:srgbClr val="C4DDEB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Box 17"/>
            <p:cNvSpPr txBox="1"/>
            <p:nvPr/>
          </p:nvSpPr>
          <p:spPr>
            <a:xfrm>
              <a:off x="4123386" y="5352422"/>
              <a:ext cx="963763" cy="14341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63930">
                <a:lnSpc>
                  <a:spcPct val="130000"/>
                </a:lnSpc>
                <a:defRPr/>
              </a:pPr>
              <a:r>
                <a:rPr lang="en-US" altLang="zh-CN" sz="5060" b="1" kern="0" dirty="0">
                  <a:solidFill>
                    <a:srgbClr val="D34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Arial" panose="020B0604020202020204" pitchFamily="34" charset="0"/>
                </a:rPr>
                <a:t>O</a:t>
              </a:r>
            </a:p>
          </p:txBody>
        </p:sp>
      </p:grpSp>
      <p:grpSp>
        <p:nvGrpSpPr>
          <p:cNvPr id="16" name="Group 19"/>
          <p:cNvGrpSpPr/>
          <p:nvPr/>
        </p:nvGrpSpPr>
        <p:grpSpPr bwMode="auto">
          <a:xfrm>
            <a:off x="6536055" y="4139565"/>
            <a:ext cx="4314825" cy="1609362"/>
            <a:chOff x="3798640" y="4694042"/>
            <a:chExt cx="5609728" cy="2092497"/>
          </a:xfrm>
        </p:grpSpPr>
        <p:sp>
          <p:nvSpPr>
            <p:cNvPr id="17" name="圆角矩形 6"/>
            <p:cNvSpPr/>
            <p:nvPr/>
          </p:nvSpPr>
          <p:spPr>
            <a:xfrm>
              <a:off x="3798640" y="4694042"/>
              <a:ext cx="5609728" cy="1758589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-1" fmla="*/ 1289248 w 5969768"/>
                <a:gd name="connsiteY0-2" fmla="*/ 0 h 1872208"/>
                <a:gd name="connsiteX1-3" fmla="*/ 5346173 w 5969768"/>
                <a:gd name="connsiteY1-4" fmla="*/ 0 h 1872208"/>
                <a:gd name="connsiteX2-5" fmla="*/ 5969768 w 5969768"/>
                <a:gd name="connsiteY2-6" fmla="*/ 623595 h 1872208"/>
                <a:gd name="connsiteX3-7" fmla="*/ 5969768 w 5969768"/>
                <a:gd name="connsiteY3-8" fmla="*/ 1248613 h 1872208"/>
                <a:gd name="connsiteX4-9" fmla="*/ 5346173 w 5969768"/>
                <a:gd name="connsiteY4-10" fmla="*/ 1872208 h 1872208"/>
                <a:gd name="connsiteX5-11" fmla="*/ 1368152 w 5969768"/>
                <a:gd name="connsiteY5-12" fmla="*/ 1872208 h 1872208"/>
                <a:gd name="connsiteX6-13" fmla="*/ 1289248 w 5969768"/>
                <a:gd name="connsiteY6-14" fmla="*/ 1872208 h 1872208"/>
                <a:gd name="connsiteX7-15" fmla="*/ 407735 w 5969768"/>
                <a:gd name="connsiteY7-16" fmla="*/ 1872208 h 1872208"/>
                <a:gd name="connsiteX8-17" fmla="*/ 0 w 5969768"/>
                <a:gd name="connsiteY8-18" fmla="*/ 1464473 h 1872208"/>
                <a:gd name="connsiteX9-19" fmla="*/ 0 w 5969768"/>
                <a:gd name="connsiteY9-20" fmla="*/ 1055807 h 1872208"/>
                <a:gd name="connsiteX10-21" fmla="*/ 407735 w 5969768"/>
                <a:gd name="connsiteY10-22" fmla="*/ 648072 h 1872208"/>
                <a:gd name="connsiteX11-23" fmla="*/ 1368152 w 5969768"/>
                <a:gd name="connsiteY11-24" fmla="*/ 648072 h 1872208"/>
                <a:gd name="connsiteX12-25" fmla="*/ 1368152 w 5969768"/>
                <a:gd name="connsiteY12-26" fmla="*/ 850487 h 1872208"/>
                <a:gd name="connsiteX13-27" fmla="*/ 488918 w 5969768"/>
                <a:gd name="connsiteY13-28" fmla="*/ 850487 h 1872208"/>
                <a:gd name="connsiteX14-29" fmla="*/ 216024 w 5969768"/>
                <a:gd name="connsiteY14-30" fmla="*/ 1123381 h 1872208"/>
                <a:gd name="connsiteX15-31" fmla="*/ 216024 w 5969768"/>
                <a:gd name="connsiteY15-32" fmla="*/ 1396898 h 1872208"/>
                <a:gd name="connsiteX16-33" fmla="*/ 488918 w 5969768"/>
                <a:gd name="connsiteY16-34" fmla="*/ 1669792 h 1872208"/>
                <a:gd name="connsiteX17-35" fmla="*/ 1368152 w 5969768"/>
                <a:gd name="connsiteY17-36" fmla="*/ 1669792 h 1872208"/>
                <a:gd name="connsiteX18-37" fmla="*/ 1368152 w 5969768"/>
                <a:gd name="connsiteY18-38" fmla="*/ 1670095 h 1872208"/>
                <a:gd name="connsiteX19-39" fmla="*/ 5264789 w 5969768"/>
                <a:gd name="connsiteY19-40" fmla="*/ 1670095 h 1872208"/>
                <a:gd name="connsiteX20-41" fmla="*/ 5753744 w 5969768"/>
                <a:gd name="connsiteY20-42" fmla="*/ 1181140 h 1872208"/>
                <a:gd name="connsiteX21-43" fmla="*/ 5753744 w 5969768"/>
                <a:gd name="connsiteY21-44" fmla="*/ 691068 h 1872208"/>
                <a:gd name="connsiteX22-45" fmla="*/ 5264789 w 5969768"/>
                <a:gd name="connsiteY22-46" fmla="*/ 202113 h 1872208"/>
                <a:gd name="connsiteX23-47" fmla="*/ 1289248 w 5969768"/>
                <a:gd name="connsiteY23-48" fmla="*/ 202113 h 1872208"/>
                <a:gd name="connsiteX24-49" fmla="*/ 1421432 w 5969768"/>
                <a:gd name="connsiteY24-50" fmla="*/ 109314 h 1872208"/>
                <a:gd name="connsiteX25-51" fmla="*/ 1289248 w 5969768"/>
                <a:gd name="connsiteY25-5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rgbClr val="C9D67F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 defTabSz="963930">
                <a:defRPr/>
              </a:pPr>
              <a:endParaRPr lang="zh-CN" altLang="en-US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燕尾形 26"/>
            <p:cNvSpPr/>
            <p:nvPr/>
          </p:nvSpPr>
          <p:spPr>
            <a:xfrm>
              <a:off x="4921284" y="5230176"/>
              <a:ext cx="323000" cy="326571"/>
            </a:xfrm>
            <a:prstGeom prst="chevron">
              <a:avLst/>
            </a:prstGeom>
            <a:solidFill>
              <a:srgbClr val="C9D67F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燕尾形 27"/>
            <p:cNvSpPr/>
            <p:nvPr/>
          </p:nvSpPr>
          <p:spPr>
            <a:xfrm>
              <a:off x="5167462" y="5230176"/>
              <a:ext cx="323001" cy="326571"/>
            </a:xfrm>
            <a:prstGeom prst="chevron">
              <a:avLst/>
            </a:prstGeom>
            <a:solidFill>
              <a:srgbClr val="C9D67F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23"/>
            <p:cNvSpPr txBox="1"/>
            <p:nvPr/>
          </p:nvSpPr>
          <p:spPr>
            <a:xfrm>
              <a:off x="4123386" y="5352422"/>
              <a:ext cx="963763" cy="14341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63930">
                <a:lnSpc>
                  <a:spcPct val="130000"/>
                </a:lnSpc>
                <a:defRPr/>
              </a:pPr>
              <a:r>
                <a:rPr lang="en-US" altLang="zh-CN" sz="5060" b="1" kern="0" dirty="0">
                  <a:solidFill>
                    <a:srgbClr val="D34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alibri" panose="020F0502020204030204" pitchFamily="34" charset="0"/>
                  <a:sym typeface="Arial" panose="020B0604020202020204" pitchFamily="34" charset="0"/>
                </a:rPr>
                <a:t>T</a:t>
              </a:r>
            </a:p>
          </p:txBody>
        </p:sp>
      </p:grpSp>
      <p:sp>
        <p:nvSpPr>
          <p:cNvPr id="21" name="TextBox 33"/>
          <p:cNvSpPr txBox="1"/>
          <p:nvPr/>
        </p:nvSpPr>
        <p:spPr>
          <a:xfrm>
            <a:off x="3510915" y="1864360"/>
            <a:ext cx="1927860" cy="354330"/>
          </a:xfrm>
          <a:prstGeom prst="rect">
            <a:avLst/>
          </a:prstGeom>
          <a:noFill/>
        </p:spPr>
        <p:txBody>
          <a:bodyPr wrap="square" lIns="96406" tIns="48203" rIns="96406" bIns="48203">
            <a:spAutoFit/>
          </a:bodyPr>
          <a:lstStyle/>
          <a:p>
            <a:pPr algn="r" defTabSz="963930">
              <a:defRPr/>
            </a:pPr>
            <a:r>
              <a:rPr lang="zh-CN" altLang="en-US" sz="1685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输入标题文字</a:t>
            </a:r>
            <a:endParaRPr lang="en-GB" altLang="zh-CN" sz="1685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34"/>
          <p:cNvSpPr txBox="1"/>
          <p:nvPr/>
        </p:nvSpPr>
        <p:spPr>
          <a:xfrm>
            <a:off x="3510280" y="4476115"/>
            <a:ext cx="2112010" cy="354330"/>
          </a:xfrm>
          <a:prstGeom prst="rect">
            <a:avLst/>
          </a:prstGeom>
          <a:noFill/>
        </p:spPr>
        <p:txBody>
          <a:bodyPr wrap="square" lIns="96406" tIns="48203" rIns="96406" bIns="48203">
            <a:spAutoFit/>
          </a:bodyPr>
          <a:lstStyle/>
          <a:p>
            <a:pPr algn="r" defTabSz="963930">
              <a:defRPr/>
            </a:pPr>
            <a:r>
              <a:rPr lang="zh-CN" altLang="en-US" sz="1685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输入标题文字</a:t>
            </a:r>
            <a:endParaRPr lang="en-GB" altLang="zh-CN" sz="1685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23" name="TextBox 35"/>
          <p:cNvSpPr txBox="1"/>
          <p:nvPr/>
        </p:nvSpPr>
        <p:spPr>
          <a:xfrm>
            <a:off x="8003540" y="4476115"/>
            <a:ext cx="1842770" cy="354330"/>
          </a:xfrm>
          <a:prstGeom prst="rect">
            <a:avLst/>
          </a:prstGeom>
          <a:noFill/>
        </p:spPr>
        <p:txBody>
          <a:bodyPr wrap="square" lIns="96406" tIns="48203" rIns="96406" bIns="48203">
            <a:spAutoFit/>
          </a:bodyPr>
          <a:lstStyle/>
          <a:p>
            <a:pPr algn="r" defTabSz="963930">
              <a:defRPr/>
            </a:pPr>
            <a:r>
              <a:rPr lang="zh-CN" altLang="en-US" sz="1685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输入标题文字</a:t>
            </a:r>
            <a:endParaRPr lang="en-GB" altLang="zh-CN" sz="1685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24" name="TextBox 36"/>
          <p:cNvSpPr txBox="1"/>
          <p:nvPr/>
        </p:nvSpPr>
        <p:spPr>
          <a:xfrm>
            <a:off x="8003540" y="1864360"/>
            <a:ext cx="2038985" cy="354330"/>
          </a:xfrm>
          <a:prstGeom prst="rect">
            <a:avLst/>
          </a:prstGeom>
          <a:noFill/>
        </p:spPr>
        <p:txBody>
          <a:bodyPr wrap="square" lIns="96406" tIns="48203" rIns="96406" bIns="48203">
            <a:spAutoFit/>
          </a:bodyPr>
          <a:lstStyle/>
          <a:p>
            <a:pPr algn="r" defTabSz="963930">
              <a:defRPr/>
            </a:pPr>
            <a:r>
              <a:rPr lang="zh-CN" altLang="en-US" sz="1685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输入标题文字</a:t>
            </a:r>
            <a:endParaRPr lang="en-GB" altLang="zh-CN" sz="1685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grpSp>
        <p:nvGrpSpPr>
          <p:cNvPr id="25" name="Group 12"/>
          <p:cNvGrpSpPr/>
          <p:nvPr/>
        </p:nvGrpSpPr>
        <p:grpSpPr bwMode="auto">
          <a:xfrm>
            <a:off x="1624965" y="1576705"/>
            <a:ext cx="4314825" cy="1617365"/>
            <a:chOff x="603607" y="1746900"/>
            <a:chExt cx="5100205" cy="1911202"/>
          </a:xfrm>
        </p:grpSpPr>
        <p:grpSp>
          <p:nvGrpSpPr>
            <p:cNvPr id="26" name="Group 1"/>
            <p:cNvGrpSpPr/>
            <p:nvPr/>
          </p:nvGrpSpPr>
          <p:grpSpPr bwMode="auto">
            <a:xfrm>
              <a:off x="603607" y="1746900"/>
              <a:ext cx="5100205" cy="1911202"/>
              <a:chOff x="603607" y="1746900"/>
              <a:chExt cx="5100205" cy="1911202"/>
            </a:xfrm>
          </p:grpSpPr>
          <p:sp>
            <p:nvSpPr>
              <p:cNvPr id="29" name="圆角矩形 6"/>
              <p:cNvSpPr/>
              <p:nvPr/>
            </p:nvSpPr>
            <p:spPr bwMode="auto">
              <a:xfrm>
                <a:off x="603607" y="1746900"/>
                <a:ext cx="5100205" cy="1601278"/>
              </a:xfrm>
              <a:custGeom>
                <a:avLst/>
                <a:gdLst>
                  <a:gd name="connsiteX0" fmla="*/ 1289248 w 5969768"/>
                  <a:gd name="connsiteY0" fmla="*/ 0 h 1872208"/>
                  <a:gd name="connsiteX1" fmla="*/ 5346173 w 5969768"/>
                  <a:gd name="connsiteY1" fmla="*/ 0 h 1872208"/>
                  <a:gd name="connsiteX2" fmla="*/ 5969768 w 5969768"/>
                  <a:gd name="connsiteY2" fmla="*/ 623595 h 1872208"/>
                  <a:gd name="connsiteX3" fmla="*/ 5969768 w 5969768"/>
                  <a:gd name="connsiteY3" fmla="*/ 1248613 h 1872208"/>
                  <a:gd name="connsiteX4" fmla="*/ 5346173 w 5969768"/>
                  <a:gd name="connsiteY4" fmla="*/ 1872208 h 1872208"/>
                  <a:gd name="connsiteX5" fmla="*/ 1368152 w 5969768"/>
                  <a:gd name="connsiteY5" fmla="*/ 1872208 h 1872208"/>
                  <a:gd name="connsiteX6" fmla="*/ 1289248 w 5969768"/>
                  <a:gd name="connsiteY6" fmla="*/ 1872208 h 1872208"/>
                  <a:gd name="connsiteX7" fmla="*/ 407735 w 5969768"/>
                  <a:gd name="connsiteY7" fmla="*/ 1872208 h 1872208"/>
                  <a:gd name="connsiteX8" fmla="*/ 0 w 5969768"/>
                  <a:gd name="connsiteY8" fmla="*/ 1464473 h 1872208"/>
                  <a:gd name="connsiteX9" fmla="*/ 0 w 5969768"/>
                  <a:gd name="connsiteY9" fmla="*/ 1055807 h 1872208"/>
                  <a:gd name="connsiteX10" fmla="*/ 407735 w 5969768"/>
                  <a:gd name="connsiteY10" fmla="*/ 648072 h 1872208"/>
                  <a:gd name="connsiteX11" fmla="*/ 1368152 w 5969768"/>
                  <a:gd name="connsiteY11" fmla="*/ 648072 h 1872208"/>
                  <a:gd name="connsiteX12" fmla="*/ 1368152 w 5969768"/>
                  <a:gd name="connsiteY12" fmla="*/ 850487 h 1872208"/>
                  <a:gd name="connsiteX13" fmla="*/ 488918 w 5969768"/>
                  <a:gd name="connsiteY13" fmla="*/ 850487 h 1872208"/>
                  <a:gd name="connsiteX14" fmla="*/ 216024 w 5969768"/>
                  <a:gd name="connsiteY14" fmla="*/ 1123381 h 1872208"/>
                  <a:gd name="connsiteX15" fmla="*/ 216024 w 5969768"/>
                  <a:gd name="connsiteY15" fmla="*/ 1396898 h 1872208"/>
                  <a:gd name="connsiteX16" fmla="*/ 488918 w 5969768"/>
                  <a:gd name="connsiteY16" fmla="*/ 1669792 h 1872208"/>
                  <a:gd name="connsiteX17" fmla="*/ 1368152 w 5969768"/>
                  <a:gd name="connsiteY17" fmla="*/ 1669792 h 1872208"/>
                  <a:gd name="connsiteX18" fmla="*/ 1368152 w 5969768"/>
                  <a:gd name="connsiteY18" fmla="*/ 1670095 h 1872208"/>
                  <a:gd name="connsiteX19" fmla="*/ 5264789 w 5969768"/>
                  <a:gd name="connsiteY19" fmla="*/ 1670095 h 1872208"/>
                  <a:gd name="connsiteX20" fmla="*/ 5753744 w 5969768"/>
                  <a:gd name="connsiteY20" fmla="*/ 1181140 h 1872208"/>
                  <a:gd name="connsiteX21" fmla="*/ 5753744 w 5969768"/>
                  <a:gd name="connsiteY21" fmla="*/ 691068 h 1872208"/>
                  <a:gd name="connsiteX22" fmla="*/ 5264789 w 5969768"/>
                  <a:gd name="connsiteY22" fmla="*/ 202113 h 1872208"/>
                  <a:gd name="connsiteX23" fmla="*/ 1289248 w 5969768"/>
                  <a:gd name="connsiteY23" fmla="*/ 202113 h 1872208"/>
                  <a:gd name="connsiteX24" fmla="*/ 1288082 w 5969768"/>
                  <a:gd name="connsiteY24" fmla="*/ 80739 h 1872208"/>
                  <a:gd name="connsiteX25" fmla="*/ 1289248 w 5969768"/>
                  <a:gd name="connsiteY25" fmla="*/ 0 h 1872208"/>
                  <a:gd name="connsiteX0-1" fmla="*/ 1289248 w 5969768"/>
                  <a:gd name="connsiteY0-2" fmla="*/ 0 h 1872208"/>
                  <a:gd name="connsiteX1-3" fmla="*/ 5346173 w 5969768"/>
                  <a:gd name="connsiteY1-4" fmla="*/ 0 h 1872208"/>
                  <a:gd name="connsiteX2-5" fmla="*/ 5969768 w 5969768"/>
                  <a:gd name="connsiteY2-6" fmla="*/ 623595 h 1872208"/>
                  <a:gd name="connsiteX3-7" fmla="*/ 5969768 w 5969768"/>
                  <a:gd name="connsiteY3-8" fmla="*/ 1248613 h 1872208"/>
                  <a:gd name="connsiteX4-9" fmla="*/ 5346173 w 5969768"/>
                  <a:gd name="connsiteY4-10" fmla="*/ 1872208 h 1872208"/>
                  <a:gd name="connsiteX5-11" fmla="*/ 1368152 w 5969768"/>
                  <a:gd name="connsiteY5-12" fmla="*/ 1872208 h 1872208"/>
                  <a:gd name="connsiteX6-13" fmla="*/ 1289248 w 5969768"/>
                  <a:gd name="connsiteY6-14" fmla="*/ 1872208 h 1872208"/>
                  <a:gd name="connsiteX7-15" fmla="*/ 407735 w 5969768"/>
                  <a:gd name="connsiteY7-16" fmla="*/ 1872208 h 1872208"/>
                  <a:gd name="connsiteX8-17" fmla="*/ 0 w 5969768"/>
                  <a:gd name="connsiteY8-18" fmla="*/ 1464473 h 1872208"/>
                  <a:gd name="connsiteX9-19" fmla="*/ 0 w 5969768"/>
                  <a:gd name="connsiteY9-20" fmla="*/ 1055807 h 1872208"/>
                  <a:gd name="connsiteX10-21" fmla="*/ 407735 w 5969768"/>
                  <a:gd name="connsiteY10-22" fmla="*/ 648072 h 1872208"/>
                  <a:gd name="connsiteX11-23" fmla="*/ 1368152 w 5969768"/>
                  <a:gd name="connsiteY11-24" fmla="*/ 648072 h 1872208"/>
                  <a:gd name="connsiteX12-25" fmla="*/ 1368152 w 5969768"/>
                  <a:gd name="connsiteY12-26" fmla="*/ 850487 h 1872208"/>
                  <a:gd name="connsiteX13-27" fmla="*/ 488918 w 5969768"/>
                  <a:gd name="connsiteY13-28" fmla="*/ 850487 h 1872208"/>
                  <a:gd name="connsiteX14-29" fmla="*/ 216024 w 5969768"/>
                  <a:gd name="connsiteY14-30" fmla="*/ 1123381 h 1872208"/>
                  <a:gd name="connsiteX15-31" fmla="*/ 216024 w 5969768"/>
                  <a:gd name="connsiteY15-32" fmla="*/ 1396898 h 1872208"/>
                  <a:gd name="connsiteX16-33" fmla="*/ 488918 w 5969768"/>
                  <a:gd name="connsiteY16-34" fmla="*/ 1669792 h 1872208"/>
                  <a:gd name="connsiteX17-35" fmla="*/ 1368152 w 5969768"/>
                  <a:gd name="connsiteY17-36" fmla="*/ 1669792 h 1872208"/>
                  <a:gd name="connsiteX18-37" fmla="*/ 1368152 w 5969768"/>
                  <a:gd name="connsiteY18-38" fmla="*/ 1670095 h 1872208"/>
                  <a:gd name="connsiteX19-39" fmla="*/ 5264789 w 5969768"/>
                  <a:gd name="connsiteY19-40" fmla="*/ 1670095 h 1872208"/>
                  <a:gd name="connsiteX20-41" fmla="*/ 5753744 w 5969768"/>
                  <a:gd name="connsiteY20-42" fmla="*/ 1181140 h 1872208"/>
                  <a:gd name="connsiteX21-43" fmla="*/ 5753744 w 5969768"/>
                  <a:gd name="connsiteY21-44" fmla="*/ 691068 h 1872208"/>
                  <a:gd name="connsiteX22-45" fmla="*/ 5264789 w 5969768"/>
                  <a:gd name="connsiteY22-46" fmla="*/ 202113 h 1872208"/>
                  <a:gd name="connsiteX23-47" fmla="*/ 1289248 w 5969768"/>
                  <a:gd name="connsiteY23-48" fmla="*/ 202113 h 1872208"/>
                  <a:gd name="connsiteX24-49" fmla="*/ 1421432 w 5969768"/>
                  <a:gd name="connsiteY24-50" fmla="*/ 109314 h 1872208"/>
                  <a:gd name="connsiteX25-51" fmla="*/ 1289248 w 5969768"/>
                  <a:gd name="connsiteY25-52" fmla="*/ 0 h 187220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  <a:cxn ang="0">
                    <a:pos x="connsiteX22-45" y="connsiteY22-46"/>
                  </a:cxn>
                  <a:cxn ang="0">
                    <a:pos x="connsiteX23-47" y="connsiteY23-48"/>
                  </a:cxn>
                  <a:cxn ang="0">
                    <a:pos x="connsiteX24-49" y="connsiteY24-50"/>
                  </a:cxn>
                  <a:cxn ang="0">
                    <a:pos x="connsiteX25-51" y="connsiteY25-52"/>
                  </a:cxn>
                </a:cxnLst>
                <a:rect l="l" t="t" r="r" b="b"/>
                <a:pathLst>
                  <a:path w="5969768" h="1872208">
                    <a:moveTo>
                      <a:pt x="1289248" y="0"/>
                    </a:moveTo>
                    <a:lnTo>
                      <a:pt x="5346173" y="0"/>
                    </a:lnTo>
                    <a:cubicBezTo>
                      <a:pt x="5690575" y="0"/>
                      <a:pt x="5969768" y="279193"/>
                      <a:pt x="5969768" y="623595"/>
                    </a:cubicBezTo>
                    <a:lnTo>
                      <a:pt x="5969768" y="1248613"/>
                    </a:lnTo>
                    <a:cubicBezTo>
                      <a:pt x="5969768" y="1593015"/>
                      <a:pt x="5690575" y="1872208"/>
                      <a:pt x="5346173" y="1872208"/>
                    </a:cubicBezTo>
                    <a:lnTo>
                      <a:pt x="1368152" y="1872208"/>
                    </a:lnTo>
                    <a:lnTo>
                      <a:pt x="1289248" y="1872208"/>
                    </a:lnTo>
                    <a:lnTo>
                      <a:pt x="407735" y="1872208"/>
                    </a:lnTo>
                    <a:cubicBezTo>
                      <a:pt x="182549" y="1872208"/>
                      <a:pt x="0" y="1689659"/>
                      <a:pt x="0" y="1464473"/>
                    </a:cubicBezTo>
                    <a:lnTo>
                      <a:pt x="0" y="1055807"/>
                    </a:lnTo>
                    <a:cubicBezTo>
                      <a:pt x="0" y="830621"/>
                      <a:pt x="182549" y="648072"/>
                      <a:pt x="407735" y="648072"/>
                    </a:cubicBezTo>
                    <a:lnTo>
                      <a:pt x="1368152" y="648072"/>
                    </a:lnTo>
                    <a:lnTo>
                      <a:pt x="1368152" y="850487"/>
                    </a:lnTo>
                    <a:lnTo>
                      <a:pt x="488918" y="850487"/>
                    </a:lnTo>
                    <a:cubicBezTo>
                      <a:pt x="338203" y="850487"/>
                      <a:pt x="216024" y="972666"/>
                      <a:pt x="216024" y="1123381"/>
                    </a:cubicBezTo>
                    <a:lnTo>
                      <a:pt x="216024" y="1396898"/>
                    </a:lnTo>
                    <a:cubicBezTo>
                      <a:pt x="216024" y="1547613"/>
                      <a:pt x="338203" y="1669792"/>
                      <a:pt x="488918" y="1669792"/>
                    </a:cubicBezTo>
                    <a:lnTo>
                      <a:pt x="1368152" y="1669792"/>
                    </a:lnTo>
                    <a:lnTo>
                      <a:pt x="1368152" y="1670095"/>
                    </a:lnTo>
                    <a:lnTo>
                      <a:pt x="5264789" y="1670095"/>
                    </a:lnTo>
                    <a:cubicBezTo>
                      <a:pt x="5534831" y="1670095"/>
                      <a:pt x="5753744" y="1451182"/>
                      <a:pt x="5753744" y="1181140"/>
                    </a:cubicBezTo>
                    <a:lnTo>
                      <a:pt x="5753744" y="691068"/>
                    </a:lnTo>
                    <a:cubicBezTo>
                      <a:pt x="5753744" y="421026"/>
                      <a:pt x="5534831" y="202113"/>
                      <a:pt x="5264789" y="202113"/>
                    </a:cubicBezTo>
                    <a:lnTo>
                      <a:pt x="1289248" y="202113"/>
                    </a:lnTo>
                    <a:cubicBezTo>
                      <a:pt x="1288859" y="161655"/>
                      <a:pt x="1421821" y="149772"/>
                      <a:pt x="1421432" y="109314"/>
                    </a:cubicBezTo>
                    <a:cubicBezTo>
                      <a:pt x="1421821" y="82401"/>
                      <a:pt x="1288859" y="26913"/>
                      <a:pt x="1289248" y="0"/>
                    </a:cubicBezTo>
                    <a:close/>
                  </a:path>
                </a:pathLst>
              </a:custGeom>
              <a:solidFill>
                <a:srgbClr val="C0B5CF"/>
              </a:solidFill>
              <a:ln w="28575" cap="flat" cmpd="sng" algn="ctr">
                <a:solidFill>
                  <a:sysClr val="window" lastClr="FFFFFF"/>
                </a:solidFill>
                <a:prstDash val="solid"/>
              </a:ln>
              <a:effectLst>
                <a:outerShdw dist="381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anchor="ctr"/>
              <a:lstStyle/>
              <a:p>
                <a:pPr algn="ctr" defTabSz="963930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TextBox 5"/>
              <p:cNvSpPr txBox="1"/>
              <p:nvPr/>
            </p:nvSpPr>
            <p:spPr bwMode="auto">
              <a:xfrm>
                <a:off x="863936" y="2354719"/>
                <a:ext cx="876225" cy="130338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defTabSz="963930">
                  <a:lnSpc>
                    <a:spcPct val="130000"/>
                  </a:lnSpc>
                  <a:defRPr/>
                </a:pPr>
                <a:r>
                  <a:rPr lang="en-US" altLang="zh-CN" sz="5060" b="1" kern="0" dirty="0">
                    <a:solidFill>
                      <a:srgbClr val="D3465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Calibri" panose="020F0502020204030204" pitchFamily="34" charset="0"/>
                    <a:sym typeface="Arial" panose="020B0604020202020204" pitchFamily="34" charset="0"/>
                  </a:rPr>
                  <a:t>S</a:t>
                </a:r>
              </a:p>
            </p:txBody>
          </p:sp>
        </p:grpSp>
        <p:sp>
          <p:nvSpPr>
            <p:cNvPr id="27" name="燕尾形 20"/>
            <p:cNvSpPr/>
            <p:nvPr/>
          </p:nvSpPr>
          <p:spPr bwMode="auto">
            <a:xfrm>
              <a:off x="1624283" y="2235694"/>
              <a:ext cx="293662" cy="295181"/>
            </a:xfrm>
            <a:prstGeom prst="chevron">
              <a:avLst/>
            </a:prstGeom>
            <a:solidFill>
              <a:srgbClr val="C0B5CF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燕尾形 21"/>
            <p:cNvSpPr/>
            <p:nvPr/>
          </p:nvSpPr>
          <p:spPr bwMode="auto">
            <a:xfrm>
              <a:off x="1848101" y="2235694"/>
              <a:ext cx="293663" cy="295181"/>
            </a:xfrm>
            <a:prstGeom prst="chevron">
              <a:avLst/>
            </a:prstGeom>
            <a:solidFill>
              <a:srgbClr val="C0B5CF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24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407795" y="669290"/>
            <a:ext cx="3542665" cy="870585"/>
            <a:chOff x="2217" y="1054"/>
            <a:chExt cx="5579" cy="1371"/>
          </a:xfrm>
        </p:grpSpPr>
        <p:sp>
          <p:nvSpPr>
            <p:cNvPr id="43" name="矩形 3"/>
            <p:cNvSpPr>
              <a:spLocks noChangeArrowheads="1"/>
            </p:cNvSpPr>
            <p:nvPr/>
          </p:nvSpPr>
          <p:spPr bwMode="auto">
            <a:xfrm>
              <a:off x="3476" y="1054"/>
              <a:ext cx="4320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D34656"/>
                  </a:solidFill>
                  <a:latin typeface="Arial" panose="020B0604020202020204" pitchFamily="34" charset="0"/>
                  <a:cs typeface="Arial" panose="020B0604020202020204" pitchFamily="34" charset="0"/>
                  <a:sym typeface="Impact" panose="020B0806030902050204" pitchFamily="34" charset="0"/>
                </a:rPr>
                <a:t>年度工作概述</a:t>
              </a:r>
              <a:endParaRPr lang="zh-CN" altLang="en-US" b="1" dirty="0" smtClean="0">
                <a:solidFill>
                  <a:srgbClr val="D3465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44" name="文本框 37"/>
            <p:cNvSpPr txBox="1"/>
            <p:nvPr/>
          </p:nvSpPr>
          <p:spPr>
            <a:xfrm>
              <a:off x="3476" y="1897"/>
              <a:ext cx="3635" cy="529"/>
            </a:xfrm>
            <a:prstGeom prst="rect">
              <a:avLst/>
            </a:prstGeom>
            <a:noFill/>
          </p:spPr>
          <p:txBody>
            <a:bodyPr wrap="square" lIns="91431" tIns="45716" rIns="91431" bIns="45716" rtlCol="0">
              <a:spAutoFit/>
            </a:bodyPr>
            <a:lstStyle/>
            <a:p>
              <a:r>
                <a:rPr lang="en-US" altLang="zh-CN" sz="1600" dirty="0">
                  <a:solidFill>
                    <a:srgbClr val="D34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Add Your Title</a:t>
              </a:r>
              <a:endParaRPr lang="en-US" altLang="zh-CN" sz="1600" baseline="-3000" dirty="0">
                <a:solidFill>
                  <a:srgbClr val="D34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任意多边形 4"/>
            <p:cNvSpPr/>
            <p:nvPr/>
          </p:nvSpPr>
          <p:spPr>
            <a:xfrm flipH="1">
              <a:off x="2217" y="1366"/>
              <a:ext cx="782" cy="878"/>
            </a:xfrm>
            <a:custGeom>
              <a:avLst/>
              <a:gdLst>
                <a:gd name="connsiteX0" fmla="*/ 0 w 3171687"/>
                <a:gd name="connsiteY0" fmla="*/ 0 h 2069635"/>
                <a:gd name="connsiteX1" fmla="*/ 3171687 w 3171687"/>
                <a:gd name="connsiteY1" fmla="*/ 0 h 2069635"/>
                <a:gd name="connsiteX2" fmla="*/ 3171687 w 3171687"/>
                <a:gd name="connsiteY2" fmla="*/ 2069635 h 2069635"/>
                <a:gd name="connsiteX3" fmla="*/ 0 w 3171687"/>
                <a:gd name="connsiteY3" fmla="*/ 2069635 h 2069635"/>
                <a:gd name="connsiteX4" fmla="*/ 0 w 3171687"/>
                <a:gd name="connsiteY4" fmla="*/ 1810069 h 2069635"/>
                <a:gd name="connsiteX5" fmla="*/ 979903 w 3171687"/>
                <a:gd name="connsiteY5" fmla="*/ 1810069 h 2069635"/>
                <a:gd name="connsiteX6" fmla="*/ 979903 w 3171687"/>
                <a:gd name="connsiteY6" fmla="*/ 259565 h 2069635"/>
                <a:gd name="connsiteX7" fmla="*/ 0 w 3171687"/>
                <a:gd name="connsiteY7" fmla="*/ 259565 h 2069635"/>
                <a:gd name="connsiteX8" fmla="*/ 0 w 3171687"/>
                <a:gd name="connsiteY8" fmla="*/ 0 h 2069635"/>
                <a:gd name="connsiteX0-1" fmla="*/ 0 w 3171687"/>
                <a:gd name="connsiteY0-2" fmla="*/ 0 h 2069635"/>
                <a:gd name="connsiteX1-3" fmla="*/ 3171687 w 3171687"/>
                <a:gd name="connsiteY1-4" fmla="*/ 0 h 2069635"/>
                <a:gd name="connsiteX2-5" fmla="*/ 3171687 w 3171687"/>
                <a:gd name="connsiteY2-6" fmla="*/ 2069635 h 2069635"/>
                <a:gd name="connsiteX3-7" fmla="*/ 0 w 3171687"/>
                <a:gd name="connsiteY3-8" fmla="*/ 2069635 h 2069635"/>
                <a:gd name="connsiteX4-9" fmla="*/ 0 w 3171687"/>
                <a:gd name="connsiteY4-10" fmla="*/ 1810069 h 2069635"/>
                <a:gd name="connsiteX5-11" fmla="*/ 979903 w 3171687"/>
                <a:gd name="connsiteY5-12" fmla="*/ 1810069 h 2069635"/>
                <a:gd name="connsiteX6-13" fmla="*/ 979903 w 3171687"/>
                <a:gd name="connsiteY6-14" fmla="*/ 259565 h 2069635"/>
                <a:gd name="connsiteX7-15" fmla="*/ 0 w 3171687"/>
                <a:gd name="connsiteY7-16" fmla="*/ 259565 h 2069635"/>
                <a:gd name="connsiteX8-17" fmla="*/ 0 w 3171687"/>
                <a:gd name="connsiteY8-18" fmla="*/ 0 h 2069635"/>
                <a:gd name="connsiteX0-19" fmla="*/ 979903 w 3171687"/>
                <a:gd name="connsiteY0-20" fmla="*/ 1810069 h 2069635"/>
                <a:gd name="connsiteX1-21" fmla="*/ 979903 w 3171687"/>
                <a:gd name="connsiteY1-22" fmla="*/ 259565 h 2069635"/>
                <a:gd name="connsiteX2-23" fmla="*/ 0 w 3171687"/>
                <a:gd name="connsiteY2-24" fmla="*/ 259565 h 2069635"/>
                <a:gd name="connsiteX3-25" fmla="*/ 0 w 3171687"/>
                <a:gd name="connsiteY3-26" fmla="*/ 0 h 2069635"/>
                <a:gd name="connsiteX4-27" fmla="*/ 3171687 w 3171687"/>
                <a:gd name="connsiteY4-28" fmla="*/ 0 h 2069635"/>
                <a:gd name="connsiteX5-29" fmla="*/ 3171687 w 3171687"/>
                <a:gd name="connsiteY5-30" fmla="*/ 2069635 h 2069635"/>
                <a:gd name="connsiteX6-31" fmla="*/ 0 w 3171687"/>
                <a:gd name="connsiteY6-32" fmla="*/ 2069635 h 2069635"/>
                <a:gd name="connsiteX7-33" fmla="*/ 0 w 3171687"/>
                <a:gd name="connsiteY7-34" fmla="*/ 1810069 h 2069635"/>
                <a:gd name="connsiteX8-35" fmla="*/ 1071343 w 3171687"/>
                <a:gd name="connsiteY8-36" fmla="*/ 1901509 h 2069635"/>
                <a:gd name="connsiteX0-37" fmla="*/ 979903 w 3171687"/>
                <a:gd name="connsiteY0-38" fmla="*/ 1810069 h 2069635"/>
                <a:gd name="connsiteX1-39" fmla="*/ 979903 w 3171687"/>
                <a:gd name="connsiteY1-40" fmla="*/ 259565 h 2069635"/>
                <a:gd name="connsiteX2-41" fmla="*/ 0 w 3171687"/>
                <a:gd name="connsiteY2-42" fmla="*/ 259565 h 2069635"/>
                <a:gd name="connsiteX3-43" fmla="*/ 0 w 3171687"/>
                <a:gd name="connsiteY3-44" fmla="*/ 0 h 2069635"/>
                <a:gd name="connsiteX4-45" fmla="*/ 3171687 w 3171687"/>
                <a:gd name="connsiteY4-46" fmla="*/ 0 h 2069635"/>
                <a:gd name="connsiteX5-47" fmla="*/ 3171687 w 3171687"/>
                <a:gd name="connsiteY5-48" fmla="*/ 2069635 h 2069635"/>
                <a:gd name="connsiteX6-49" fmla="*/ 0 w 3171687"/>
                <a:gd name="connsiteY6-50" fmla="*/ 2069635 h 2069635"/>
                <a:gd name="connsiteX7-51" fmla="*/ 0 w 3171687"/>
                <a:gd name="connsiteY7-52" fmla="*/ 1810069 h 2069635"/>
                <a:gd name="connsiteX0-53" fmla="*/ 979903 w 3171687"/>
                <a:gd name="connsiteY0-54" fmla="*/ 259565 h 2069635"/>
                <a:gd name="connsiteX1-55" fmla="*/ 0 w 3171687"/>
                <a:gd name="connsiteY1-56" fmla="*/ 259565 h 2069635"/>
                <a:gd name="connsiteX2-57" fmla="*/ 0 w 3171687"/>
                <a:gd name="connsiteY2-58" fmla="*/ 0 h 2069635"/>
                <a:gd name="connsiteX3-59" fmla="*/ 3171687 w 3171687"/>
                <a:gd name="connsiteY3-60" fmla="*/ 0 h 2069635"/>
                <a:gd name="connsiteX4-61" fmla="*/ 3171687 w 3171687"/>
                <a:gd name="connsiteY4-62" fmla="*/ 2069635 h 2069635"/>
                <a:gd name="connsiteX5-63" fmla="*/ 0 w 3171687"/>
                <a:gd name="connsiteY5-64" fmla="*/ 2069635 h 2069635"/>
                <a:gd name="connsiteX6-65" fmla="*/ 0 w 3171687"/>
                <a:gd name="connsiteY6-66" fmla="*/ 1810069 h 2069635"/>
                <a:gd name="connsiteX0-67" fmla="*/ 0 w 3171687"/>
                <a:gd name="connsiteY0-68" fmla="*/ 259565 h 2069635"/>
                <a:gd name="connsiteX1-69" fmla="*/ 0 w 3171687"/>
                <a:gd name="connsiteY1-70" fmla="*/ 0 h 2069635"/>
                <a:gd name="connsiteX2-71" fmla="*/ 3171687 w 3171687"/>
                <a:gd name="connsiteY2-72" fmla="*/ 0 h 2069635"/>
                <a:gd name="connsiteX3-73" fmla="*/ 3171687 w 3171687"/>
                <a:gd name="connsiteY3-74" fmla="*/ 2069635 h 2069635"/>
                <a:gd name="connsiteX4-75" fmla="*/ 0 w 3171687"/>
                <a:gd name="connsiteY4-76" fmla="*/ 2069635 h 2069635"/>
                <a:gd name="connsiteX5-77" fmla="*/ 0 w 3171687"/>
                <a:gd name="connsiteY5-78" fmla="*/ 1810069 h 20696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71687" h="2069635">
                  <a:moveTo>
                    <a:pt x="0" y="259565"/>
                  </a:moveTo>
                  <a:lnTo>
                    <a:pt x="0" y="0"/>
                  </a:lnTo>
                  <a:lnTo>
                    <a:pt x="3171687" y="0"/>
                  </a:lnTo>
                  <a:lnTo>
                    <a:pt x="3171687" y="2069635"/>
                  </a:lnTo>
                  <a:lnTo>
                    <a:pt x="0" y="2069635"/>
                  </a:lnTo>
                  <a:lnTo>
                    <a:pt x="0" y="1810069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5"/>
            <p:cNvSpPr/>
            <p:nvPr/>
          </p:nvSpPr>
          <p:spPr>
            <a:xfrm flipH="1">
              <a:off x="2456" y="1173"/>
              <a:ext cx="782" cy="699"/>
            </a:xfrm>
            <a:custGeom>
              <a:avLst/>
              <a:gdLst>
                <a:gd name="connsiteX0" fmla="*/ 0 w 2253807"/>
                <a:gd name="connsiteY0" fmla="*/ 0 h 1262130"/>
                <a:gd name="connsiteX1" fmla="*/ 2253807 w 2253807"/>
                <a:gd name="connsiteY1" fmla="*/ 0 h 1262130"/>
                <a:gd name="connsiteX2" fmla="*/ 2253807 w 2253807"/>
                <a:gd name="connsiteY2" fmla="*/ 1262130 h 1262130"/>
                <a:gd name="connsiteX3" fmla="*/ 1013277 w 2253807"/>
                <a:gd name="connsiteY3" fmla="*/ 1262130 h 1262130"/>
                <a:gd name="connsiteX4" fmla="*/ 1013277 w 2253807"/>
                <a:gd name="connsiteY4" fmla="*/ 700070 h 1262130"/>
                <a:gd name="connsiteX5" fmla="*/ 0 w 2253807"/>
                <a:gd name="connsiteY5" fmla="*/ 700070 h 1262130"/>
                <a:gd name="connsiteX6" fmla="*/ 0 w 2253807"/>
                <a:gd name="connsiteY6" fmla="*/ 0 h 1262130"/>
                <a:gd name="connsiteX0-1" fmla="*/ 1013277 w 2253807"/>
                <a:gd name="connsiteY0-2" fmla="*/ 700070 h 1262130"/>
                <a:gd name="connsiteX1-3" fmla="*/ 0 w 2253807"/>
                <a:gd name="connsiteY1-4" fmla="*/ 700070 h 1262130"/>
                <a:gd name="connsiteX2-5" fmla="*/ 0 w 2253807"/>
                <a:gd name="connsiteY2-6" fmla="*/ 0 h 1262130"/>
                <a:gd name="connsiteX3-7" fmla="*/ 2253807 w 2253807"/>
                <a:gd name="connsiteY3-8" fmla="*/ 0 h 1262130"/>
                <a:gd name="connsiteX4-9" fmla="*/ 2253807 w 2253807"/>
                <a:gd name="connsiteY4-10" fmla="*/ 1262130 h 1262130"/>
                <a:gd name="connsiteX5-11" fmla="*/ 1013277 w 2253807"/>
                <a:gd name="connsiteY5-12" fmla="*/ 1262130 h 1262130"/>
                <a:gd name="connsiteX6-13" fmla="*/ 1104717 w 2253807"/>
                <a:gd name="connsiteY6-14" fmla="*/ 791510 h 1262130"/>
                <a:gd name="connsiteX0-15" fmla="*/ 1013277 w 2253807"/>
                <a:gd name="connsiteY0-16" fmla="*/ 700070 h 1262130"/>
                <a:gd name="connsiteX1-17" fmla="*/ 0 w 2253807"/>
                <a:gd name="connsiteY1-18" fmla="*/ 700070 h 1262130"/>
                <a:gd name="connsiteX2-19" fmla="*/ 0 w 2253807"/>
                <a:gd name="connsiteY2-20" fmla="*/ 0 h 1262130"/>
                <a:gd name="connsiteX3-21" fmla="*/ 2253807 w 2253807"/>
                <a:gd name="connsiteY3-22" fmla="*/ 0 h 1262130"/>
                <a:gd name="connsiteX4-23" fmla="*/ 2253807 w 2253807"/>
                <a:gd name="connsiteY4-24" fmla="*/ 1262130 h 1262130"/>
                <a:gd name="connsiteX5-25" fmla="*/ 1013277 w 2253807"/>
                <a:gd name="connsiteY5-26" fmla="*/ 1262130 h 1262130"/>
                <a:gd name="connsiteX0-27" fmla="*/ 0 w 2253807"/>
                <a:gd name="connsiteY0-28" fmla="*/ 700070 h 1262130"/>
                <a:gd name="connsiteX1-29" fmla="*/ 0 w 2253807"/>
                <a:gd name="connsiteY1-30" fmla="*/ 0 h 1262130"/>
                <a:gd name="connsiteX2-31" fmla="*/ 2253807 w 2253807"/>
                <a:gd name="connsiteY2-32" fmla="*/ 0 h 1262130"/>
                <a:gd name="connsiteX3-33" fmla="*/ 2253807 w 2253807"/>
                <a:gd name="connsiteY3-34" fmla="*/ 1262130 h 1262130"/>
                <a:gd name="connsiteX4-35" fmla="*/ 1013277 w 2253807"/>
                <a:gd name="connsiteY4-36" fmla="*/ 1262130 h 126213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53807" h="1262130">
                  <a:moveTo>
                    <a:pt x="0" y="700070"/>
                  </a:moveTo>
                  <a:lnTo>
                    <a:pt x="0" y="0"/>
                  </a:lnTo>
                  <a:lnTo>
                    <a:pt x="2253807" y="0"/>
                  </a:lnTo>
                  <a:lnTo>
                    <a:pt x="2253807" y="1262130"/>
                  </a:lnTo>
                  <a:lnTo>
                    <a:pt x="1013277" y="1262130"/>
                  </a:lnTo>
                </a:path>
              </a:pathLst>
            </a:custGeom>
            <a:no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57009" y="3806864"/>
            <a:ext cx="3877985" cy="830997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D346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3625516" y="4743323"/>
            <a:ext cx="4940968" cy="68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D34656"/>
                </a:solidFill>
                <a:sym typeface="微软雅黑" panose="020B0503020204020204" pitchFamily="34" charset="-122"/>
              </a:rPr>
              <a:t>请点击录入本章节的概括性描述文字或者复制粘贴，请添加说明文字，图像描述及总结。</a:t>
            </a:r>
          </a:p>
        </p:txBody>
      </p:sp>
      <p:grpSp>
        <p:nvGrpSpPr>
          <p:cNvPr id="4" name="组合 7"/>
          <p:cNvGrpSpPr/>
          <p:nvPr/>
        </p:nvGrpSpPr>
        <p:grpSpPr>
          <a:xfrm>
            <a:off x="5023040" y="1716181"/>
            <a:ext cx="2498670" cy="1681273"/>
            <a:chOff x="2757770" y="2508296"/>
            <a:chExt cx="2498670" cy="1681273"/>
          </a:xfrm>
        </p:grpSpPr>
        <p:sp>
          <p:nvSpPr>
            <p:cNvPr id="5" name="TextBox 59"/>
            <p:cNvSpPr txBox="1">
              <a:spLocks noChangeArrowheads="1"/>
            </p:cNvSpPr>
            <p:nvPr/>
          </p:nvSpPr>
          <p:spPr bwMode="auto">
            <a:xfrm flipH="1">
              <a:off x="3115977" y="2508296"/>
              <a:ext cx="1782258" cy="15684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>
                <a:defRPr/>
              </a:pPr>
              <a:r>
                <a:rPr lang="en-US" altLang="zh-CN" sz="9600" b="1" kern="0" dirty="0" smtClean="0">
                  <a:solidFill>
                    <a:srgbClr val="D346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  <p:sp>
          <p:nvSpPr>
            <p:cNvPr id="6" name="椭圆 5"/>
            <p:cNvSpPr/>
            <p:nvPr/>
          </p:nvSpPr>
          <p:spPr>
            <a:xfrm>
              <a:off x="2787950" y="3646240"/>
              <a:ext cx="2468490" cy="32768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9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A9CCB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757770" y="3801706"/>
              <a:ext cx="2498670" cy="387863"/>
            </a:xfrm>
            <a:prstGeom prst="rect">
              <a:avLst/>
            </a:prstGeom>
            <a:solidFill>
              <a:srgbClr val="EBEC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A9CCB"/>
                </a:solidFill>
              </a:endParaRPr>
            </a:p>
          </p:txBody>
        </p:sp>
      </p:grpSp>
      <p:sp>
        <p:nvSpPr>
          <p:cNvPr id="8" name="任意多边形 38"/>
          <p:cNvSpPr/>
          <p:nvPr/>
        </p:nvSpPr>
        <p:spPr>
          <a:xfrm>
            <a:off x="5318387" y="1331543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-1" fmla="*/ 1054278 w 1845118"/>
              <a:gd name="connsiteY0-2" fmla="*/ 539460 h 1113172"/>
              <a:gd name="connsiteX1-3" fmla="*/ 0 w 1845118"/>
              <a:gd name="connsiteY1-4" fmla="*/ 539460 h 1113172"/>
              <a:gd name="connsiteX2-5" fmla="*/ 0 w 1845118"/>
              <a:gd name="connsiteY2-6" fmla="*/ 0 h 1113172"/>
              <a:gd name="connsiteX3-7" fmla="*/ 1845118 w 1845118"/>
              <a:gd name="connsiteY3-8" fmla="*/ 0 h 1113172"/>
              <a:gd name="connsiteX4-9" fmla="*/ 1845118 w 1845118"/>
              <a:gd name="connsiteY4-10" fmla="*/ 1113172 h 1113172"/>
              <a:gd name="connsiteX5-11" fmla="*/ 1054278 w 1845118"/>
              <a:gd name="connsiteY5-12" fmla="*/ 1113172 h 1113172"/>
              <a:gd name="connsiteX6" fmla="*/ 1145718 w 1845118"/>
              <a:gd name="connsiteY6" fmla="*/ 630900 h 1113172"/>
              <a:gd name="connsiteX0-13" fmla="*/ 1054278 w 1845118"/>
              <a:gd name="connsiteY0-14" fmla="*/ 539460 h 1113172"/>
              <a:gd name="connsiteX1-15" fmla="*/ 0 w 1845118"/>
              <a:gd name="connsiteY1-16" fmla="*/ 539460 h 1113172"/>
              <a:gd name="connsiteX2-17" fmla="*/ 0 w 1845118"/>
              <a:gd name="connsiteY2-18" fmla="*/ 0 h 1113172"/>
              <a:gd name="connsiteX3-19" fmla="*/ 1845118 w 1845118"/>
              <a:gd name="connsiteY3-20" fmla="*/ 0 h 1113172"/>
              <a:gd name="connsiteX4-21" fmla="*/ 1845118 w 1845118"/>
              <a:gd name="connsiteY4-22" fmla="*/ 1113172 h 1113172"/>
              <a:gd name="connsiteX5-23" fmla="*/ 1054278 w 1845118"/>
              <a:gd name="connsiteY5-24" fmla="*/ 1113172 h 1113172"/>
              <a:gd name="connsiteX0-25" fmla="*/ 0 w 1845118"/>
              <a:gd name="connsiteY0-26" fmla="*/ 539460 h 1113172"/>
              <a:gd name="connsiteX1-27" fmla="*/ 0 w 1845118"/>
              <a:gd name="connsiteY1-28" fmla="*/ 0 h 1113172"/>
              <a:gd name="connsiteX2-29" fmla="*/ 1845118 w 1845118"/>
              <a:gd name="connsiteY2-30" fmla="*/ 0 h 1113172"/>
              <a:gd name="connsiteX3-31" fmla="*/ 1845118 w 1845118"/>
              <a:gd name="connsiteY3-32" fmla="*/ 1113172 h 1113172"/>
              <a:gd name="connsiteX4-33" fmla="*/ 1054278 w 1845118"/>
              <a:gd name="connsiteY4-34" fmla="*/ 1113172 h 1113172"/>
              <a:gd name="connsiteX0-35" fmla="*/ 0 w 1845118"/>
              <a:gd name="connsiteY0-36" fmla="*/ 539460 h 1113172"/>
              <a:gd name="connsiteX1-37" fmla="*/ 0 w 1845118"/>
              <a:gd name="connsiteY1-38" fmla="*/ 0 h 1113172"/>
              <a:gd name="connsiteX2-39" fmla="*/ 1845118 w 1845118"/>
              <a:gd name="connsiteY2-40" fmla="*/ 0 h 1113172"/>
              <a:gd name="connsiteX3-41" fmla="*/ 1845118 w 1845118"/>
              <a:gd name="connsiteY3-42" fmla="*/ 1113172 h 11131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4A9CCB"/>
              </a:solidFill>
            </a:endParaRPr>
          </a:p>
        </p:txBody>
      </p:sp>
      <p:sp>
        <p:nvSpPr>
          <p:cNvPr id="9" name="任意多边形 36"/>
          <p:cNvSpPr/>
          <p:nvPr/>
        </p:nvSpPr>
        <p:spPr>
          <a:xfrm>
            <a:off x="5023040" y="1639722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-1" fmla="*/ 618105 w 2362498"/>
              <a:gd name="connsiteY0-2" fmla="*/ 1612423 h 1827878"/>
              <a:gd name="connsiteX1-3" fmla="*/ 2362498 w 2362498"/>
              <a:gd name="connsiteY1-4" fmla="*/ 1612423 h 1827878"/>
              <a:gd name="connsiteX2-5" fmla="*/ 2362498 w 2362498"/>
              <a:gd name="connsiteY2-6" fmla="*/ 1827878 h 1827878"/>
              <a:gd name="connsiteX3-7" fmla="*/ 839514 w 2362498"/>
              <a:gd name="connsiteY3-8" fmla="*/ 1827878 h 1827878"/>
              <a:gd name="connsiteX4-9" fmla="*/ 433218 w 2362498"/>
              <a:gd name="connsiteY4-10" fmla="*/ 1827878 h 1827878"/>
              <a:gd name="connsiteX5-11" fmla="*/ 433218 w 2362498"/>
              <a:gd name="connsiteY5-12" fmla="*/ 1826314 h 1827878"/>
              <a:gd name="connsiteX6-13" fmla="*/ 0 w 2362498"/>
              <a:gd name="connsiteY6-14" fmla="*/ 1826314 h 1827878"/>
              <a:gd name="connsiteX7-15" fmla="*/ 0 w 2362498"/>
              <a:gd name="connsiteY7-16" fmla="*/ 0 h 1827878"/>
              <a:gd name="connsiteX8-17" fmla="*/ 618105 w 2362498"/>
              <a:gd name="connsiteY8-18" fmla="*/ 0 h 1827878"/>
              <a:gd name="connsiteX9" fmla="*/ 709545 w 2362498"/>
              <a:gd name="connsiteY9" fmla="*/ 1703863 h 1827878"/>
              <a:gd name="connsiteX0-19" fmla="*/ 618105 w 2362498"/>
              <a:gd name="connsiteY0-20" fmla="*/ 1612423 h 1827878"/>
              <a:gd name="connsiteX1-21" fmla="*/ 2362498 w 2362498"/>
              <a:gd name="connsiteY1-22" fmla="*/ 1612423 h 1827878"/>
              <a:gd name="connsiteX2-23" fmla="*/ 2362498 w 2362498"/>
              <a:gd name="connsiteY2-24" fmla="*/ 1827878 h 1827878"/>
              <a:gd name="connsiteX3-25" fmla="*/ 839514 w 2362498"/>
              <a:gd name="connsiteY3-26" fmla="*/ 1827878 h 1827878"/>
              <a:gd name="connsiteX4-27" fmla="*/ 433218 w 2362498"/>
              <a:gd name="connsiteY4-28" fmla="*/ 1827878 h 1827878"/>
              <a:gd name="connsiteX5-29" fmla="*/ 433218 w 2362498"/>
              <a:gd name="connsiteY5-30" fmla="*/ 1826314 h 1827878"/>
              <a:gd name="connsiteX6-31" fmla="*/ 0 w 2362498"/>
              <a:gd name="connsiteY6-32" fmla="*/ 1826314 h 1827878"/>
              <a:gd name="connsiteX7-33" fmla="*/ 0 w 2362498"/>
              <a:gd name="connsiteY7-34" fmla="*/ 0 h 1827878"/>
              <a:gd name="connsiteX8-35" fmla="*/ 618105 w 2362498"/>
              <a:gd name="connsiteY8-36" fmla="*/ 0 h 1827878"/>
              <a:gd name="connsiteX0-37" fmla="*/ 2362498 w 2362498"/>
              <a:gd name="connsiteY0-38" fmla="*/ 1612423 h 1827878"/>
              <a:gd name="connsiteX1-39" fmla="*/ 2362498 w 2362498"/>
              <a:gd name="connsiteY1-40" fmla="*/ 1827878 h 1827878"/>
              <a:gd name="connsiteX2-41" fmla="*/ 839514 w 2362498"/>
              <a:gd name="connsiteY2-42" fmla="*/ 1827878 h 1827878"/>
              <a:gd name="connsiteX3-43" fmla="*/ 433218 w 2362498"/>
              <a:gd name="connsiteY3-44" fmla="*/ 1827878 h 1827878"/>
              <a:gd name="connsiteX4-45" fmla="*/ 433218 w 2362498"/>
              <a:gd name="connsiteY4-46" fmla="*/ 1826314 h 1827878"/>
              <a:gd name="connsiteX5-47" fmla="*/ 0 w 2362498"/>
              <a:gd name="connsiteY5-48" fmla="*/ 1826314 h 1827878"/>
              <a:gd name="connsiteX6-49" fmla="*/ 0 w 2362498"/>
              <a:gd name="connsiteY6-50" fmla="*/ 0 h 1827878"/>
              <a:gd name="connsiteX7-51" fmla="*/ 618105 w 2362498"/>
              <a:gd name="connsiteY7-52" fmla="*/ 0 h 1827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4A9CCB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A尚设计素材https://shop581232164.taobao.com/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1560</Words>
  <Application>Microsoft Office PowerPoint</Application>
  <PresentationFormat>宽屏</PresentationFormat>
  <Paragraphs>183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Clear Sans</vt:lpstr>
      <vt:lpstr>Lato</vt:lpstr>
      <vt:lpstr>等线</vt:lpstr>
      <vt:lpstr>宋体</vt:lpstr>
      <vt:lpstr>微软雅黑</vt:lpstr>
      <vt:lpstr>Arial</vt:lpstr>
      <vt:lpstr>Calibri</vt:lpstr>
      <vt:lpstr>Ebrima</vt:lpstr>
      <vt:lpstr>Impact</vt:lpstr>
      <vt:lpstr>A尚设计素材https://shop581232164.taobao.com/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A尚设计素材https://shop581232164.taobao.com/</Manager>
  <Company>A尚设计素材https://shop581232164.taobao.com/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A尚设计素材https://shop581232164.taobao.com/</dc:title>
  <dc:creator>A尚设计素材https://shop581232164.taobao.com/</dc:creator>
  <cp:keywords>A尚设计素材https:/shop581232164.taobao.com</cp:keywords>
  <dc:description>A尚设计素材https://shop581232164.taobao.com/</dc:description>
  <cp:lastModifiedBy>Administrator</cp:lastModifiedBy>
  <cp:revision>2</cp:revision>
  <dcterms:created xsi:type="dcterms:W3CDTF">2017-08-18T03:02:00Z</dcterms:created>
  <dcterms:modified xsi:type="dcterms:W3CDTF">2018-02-25T10:40:57Z</dcterms:modified>
  <cp:version>A尚设计素材https://shop581232164.taobao.com/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  <property fmtid="{D5CDD505-2E9C-101B-9397-08002B2CF9AE}" pid="3" name="KSORubyTemplateID">
    <vt:lpwstr>2</vt:lpwstr>
  </property>
</Properties>
</file>