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6" r:id="rId6"/>
    <p:sldId id="268" r:id="rId7"/>
    <p:sldId id="267" r:id="rId8"/>
    <p:sldId id="290" r:id="rId9"/>
    <p:sldId id="269" r:id="rId10"/>
    <p:sldId id="270" r:id="rId11"/>
    <p:sldId id="271" r:id="rId12"/>
    <p:sldId id="272" r:id="rId13"/>
    <p:sldId id="291" r:id="rId14"/>
    <p:sldId id="264" r:id="rId15"/>
    <p:sldId id="260" r:id="rId16"/>
    <p:sldId id="273" r:id="rId17"/>
    <p:sldId id="274" r:id="rId18"/>
    <p:sldId id="292" r:id="rId19"/>
    <p:sldId id="265" r:id="rId20"/>
    <p:sldId id="275" r:id="rId21"/>
    <p:sldId id="261" r:id="rId22"/>
    <p:sldId id="286" r:id="rId23"/>
    <p:sldId id="288" r:id="rId24"/>
    <p:sldId id="287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3E1A"/>
    <a:srgbClr val="059BA3"/>
    <a:srgbClr val="FCDD03"/>
    <a:srgbClr val="8C7123"/>
    <a:srgbClr val="894411"/>
    <a:srgbClr val="FFA600"/>
    <a:srgbClr val="5C34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52D43A-E69D-4B9E-8B10-14143DCE3153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4195B-CD9F-49A7-8E0B-3571845627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149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4490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1994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0239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1130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1469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6057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7071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6764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5042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5502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590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714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8377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4568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9384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1277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438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633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379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708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9052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483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6251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803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8BF64-D393-46B3-AC72-9DFE07C83FB0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24.png"/><Relationship Id="rId3" Type="http://schemas.openxmlformats.org/officeDocument/2006/relationships/image" Target="../media/image26.png"/><Relationship Id="rId7" Type="http://schemas.openxmlformats.org/officeDocument/2006/relationships/image" Target="../media/image17.png"/><Relationship Id="rId12" Type="http://schemas.openxmlformats.org/officeDocument/2006/relationships/image" Target="../media/image4.png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5.png"/><Relationship Id="rId10" Type="http://schemas.openxmlformats.org/officeDocument/2006/relationships/image" Target="../media/image30.png"/><Relationship Id="rId4" Type="http://schemas.openxmlformats.org/officeDocument/2006/relationships/image" Target="../media/image27.png"/><Relationship Id="rId9" Type="http://schemas.openxmlformats.org/officeDocument/2006/relationships/image" Target="../media/image29.png"/><Relationship Id="rId1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35" y="1270"/>
            <a:ext cx="12192000" cy="485140"/>
            <a:chOff x="0" y="0"/>
            <a:chExt cx="12192000" cy="168812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10800000">
            <a:off x="0" y="6372860"/>
            <a:ext cx="12192000" cy="485140"/>
            <a:chOff x="0" y="0"/>
            <a:chExt cx="12192000" cy="168812"/>
          </a:xfrm>
        </p:grpSpPr>
        <p:sp>
          <p:nvSpPr>
            <p:cNvPr id="18" name="矩形 17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 39"/>
          <p:cNvSpPr/>
          <p:nvPr/>
        </p:nvSpPr>
        <p:spPr>
          <a:xfrm>
            <a:off x="1517650" y="923925"/>
            <a:ext cx="1238250" cy="618490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2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3 h 894110"/>
              <a:gd name="connsiteX20" fmla="*/ 396697 w 1791140"/>
              <a:gd name="connsiteY20" fmla="*/ 213296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rgbClr val="A5C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任意多边形 39"/>
          <p:cNvSpPr/>
          <p:nvPr/>
        </p:nvSpPr>
        <p:spPr>
          <a:xfrm>
            <a:off x="10630456" y="886941"/>
            <a:ext cx="961174" cy="479804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2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3 h 894110"/>
              <a:gd name="connsiteX20" fmla="*/ 396697 w 1791140"/>
              <a:gd name="connsiteY20" fmla="*/ 213296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rgbClr val="A5C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3953" y="814637"/>
            <a:ext cx="2145196" cy="2800673"/>
          </a:xfrm>
          <a:prstGeom prst="rect">
            <a:avLst/>
          </a:prstGeom>
        </p:spPr>
      </p:pic>
      <p:pic>
        <p:nvPicPr>
          <p:cNvPr id="2" name="图片 1" descr="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1655" y="1517650"/>
            <a:ext cx="5087620" cy="43122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96310" y="1153795"/>
            <a:ext cx="1106170" cy="45510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b="1">
                <a:solidFill>
                  <a:srgbClr val="E13E1A"/>
                </a:solidFill>
                <a:latin typeface="叶根友微刚细赞" panose="03000509000000000000" charset="-122"/>
                <a:ea typeface="叶根友微刚细赞" panose="03000509000000000000" charset="-122"/>
              </a:rPr>
              <a:t>可爱</a:t>
            </a:r>
            <a:r>
              <a:rPr lang="zh-CN" altLang="en-US" sz="6000" b="1">
                <a:solidFill>
                  <a:srgbClr val="894411"/>
                </a:solidFill>
                <a:latin typeface="叶根友微刚细赞" panose="03000509000000000000" charset="-122"/>
                <a:ea typeface="叶根友微刚细赞" panose="03000509000000000000" charset="-122"/>
              </a:rPr>
              <a:t>风模板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14900" y="1517650"/>
            <a:ext cx="822325" cy="3709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适用于各种幼儿课件，听课课件，可爱卡通风格，多彩，动态，背景音乐</a:t>
            </a:r>
          </a:p>
        </p:txBody>
      </p:sp>
      <p:pic>
        <p:nvPicPr>
          <p:cNvPr id="6" name="Ridan - Ulysse">
            <a:hlinkClick r:id="" action="ppaction://media"/>
            <a:extLst>
              <a:ext uri="{FF2B5EF4-FFF2-40B4-BE49-F238E27FC236}">
                <a16:creationId xmlns:a16="http://schemas.microsoft.com/office/drawing/2014/main" xmlns="" id="{79D3F87D-A7F7-45BE-B36F-780AF430C8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0393" y="-102576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474 0.937444 L 0 0 E" pathEditMode="relative" ptsTypes="">
                                      <p:cBhvr>
                                        <p:cTn id="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6" grpId="0" bldLvl="0" animBg="1"/>
      <p:bldP spid="27" grpId="0" bldLvl="0" animBg="1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3"/>
          <p:cNvPicPr>
            <a:picLocks noChangeAspect="1"/>
          </p:cNvPicPr>
          <p:nvPr/>
        </p:nvPicPr>
        <p:blipFill>
          <a:blip r:embed="rId3"/>
          <a:srcRect l="7351" t="14267" r="78162" b="11470"/>
          <a:stretch>
            <a:fillRect/>
          </a:stretch>
        </p:blipFill>
        <p:spPr>
          <a:xfrm>
            <a:off x="4480560" y="951230"/>
            <a:ext cx="2855595" cy="49561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95985" y="2313305"/>
            <a:ext cx="3283585" cy="2352040"/>
            <a:chOff x="1771" y="4349"/>
            <a:chExt cx="4971" cy="3704"/>
          </a:xfrm>
        </p:grpSpPr>
        <p:sp>
          <p:nvSpPr>
            <p:cNvPr id="31" name="文本框 30"/>
            <p:cNvSpPr txBox="1"/>
            <p:nvPr/>
          </p:nvSpPr>
          <p:spPr>
            <a:xfrm>
              <a:off x="1771" y="5198"/>
              <a:ext cx="4971" cy="2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zh-CN" altLang="en-US" sz="1600" noProof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您的内容打在这里，或者通过复制您的文本后，在此框中选择粘贴，并选择只保留文字您的内容打在这里，或者通过复制您的文本后，在此框中选择粘贴，</a:t>
              </a:r>
            </a:p>
          </p:txBody>
        </p:sp>
        <p:sp>
          <p:nvSpPr>
            <p:cNvPr id="32" name="TextBox 76"/>
            <p:cNvSpPr txBox="1"/>
            <p:nvPr/>
          </p:nvSpPr>
          <p:spPr>
            <a:xfrm>
              <a:off x="1816" y="4349"/>
              <a:ext cx="4926" cy="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zh-CN" altLang="en-US" sz="2400" b="1" dirty="0">
                  <a:solidFill>
                    <a:srgbClr val="55C6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770495" y="2313305"/>
            <a:ext cx="3283585" cy="2352040"/>
            <a:chOff x="1771" y="4349"/>
            <a:chExt cx="4971" cy="3704"/>
          </a:xfrm>
        </p:grpSpPr>
        <p:sp>
          <p:nvSpPr>
            <p:cNvPr id="34" name="文本框 33"/>
            <p:cNvSpPr txBox="1"/>
            <p:nvPr/>
          </p:nvSpPr>
          <p:spPr>
            <a:xfrm>
              <a:off x="1771" y="5198"/>
              <a:ext cx="4971" cy="2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600" noProof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您的内容打在这里，或者通过复制您的文本后，在此框中选择粘贴，并选择只保留文字您的内容打在这里，或者通过复制您的文本后，在此框中选择粘贴，</a:t>
              </a:r>
            </a:p>
          </p:txBody>
        </p:sp>
        <p:sp>
          <p:nvSpPr>
            <p:cNvPr id="35" name="TextBox 76"/>
            <p:cNvSpPr txBox="1"/>
            <p:nvPr/>
          </p:nvSpPr>
          <p:spPr>
            <a:xfrm>
              <a:off x="1816" y="4349"/>
              <a:ext cx="4926" cy="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2400" b="1" dirty="0">
                  <a:solidFill>
                    <a:srgbClr val="55C6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315" y="1177925"/>
            <a:ext cx="5503545" cy="4665345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6677025" y="3316605"/>
            <a:ext cx="4637405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160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您的内容打在这里，或者通过复制您的文本后，在此框中选择粘贴，并选择只保留文字您的内容打在这里，或者通过复制您的文本后，在此框中选择粘贴，</a:t>
            </a:r>
          </a:p>
        </p:txBody>
      </p:sp>
      <p:sp>
        <p:nvSpPr>
          <p:cNvPr id="48" name="TextBox 76"/>
          <p:cNvSpPr txBox="1"/>
          <p:nvPr/>
        </p:nvSpPr>
        <p:spPr>
          <a:xfrm>
            <a:off x="6676897" y="2575560"/>
            <a:ext cx="3739643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>
                <a:solidFill>
                  <a:srgbClr val="E13E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764655" y="3280410"/>
            <a:ext cx="41370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6984365" y="1141095"/>
            <a:ext cx="4575175" cy="4575175"/>
          </a:xfrm>
          <a:prstGeom prst="rect">
            <a:avLst/>
          </a:prstGeom>
          <a:solidFill>
            <a:srgbClr val="8C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611745" y="2144395"/>
            <a:ext cx="3550446" cy="2599055"/>
            <a:chOff x="1771" y="4349"/>
            <a:chExt cx="5375" cy="4093"/>
          </a:xfrm>
        </p:grpSpPr>
        <p:sp>
          <p:nvSpPr>
            <p:cNvPr id="41" name="文本框 40"/>
            <p:cNvSpPr txBox="1"/>
            <p:nvPr/>
          </p:nvSpPr>
          <p:spPr>
            <a:xfrm>
              <a:off x="1771" y="5198"/>
              <a:ext cx="5375" cy="3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60000"/>
                </a:lnSpc>
              </a:pPr>
              <a:r>
                <a:rPr lang="zh-CN" altLang="en-US" sz="160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您的内容打在这里，或者通过复制您的文本后，在此框中选择粘贴，并选择只保留文字您的内容打在这里，或者通过复制您的文本后，在此框中选择粘贴，</a:t>
              </a:r>
            </a:p>
          </p:txBody>
        </p:sp>
        <p:sp>
          <p:nvSpPr>
            <p:cNvPr id="42" name="TextBox 76"/>
            <p:cNvSpPr txBox="1"/>
            <p:nvPr/>
          </p:nvSpPr>
          <p:spPr>
            <a:xfrm>
              <a:off x="1816" y="4349"/>
              <a:ext cx="4926" cy="1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6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7209155" y="1365885"/>
            <a:ext cx="4125595" cy="4125595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8C7123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575" y="1254125"/>
            <a:ext cx="5132705" cy="43503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640" y="1710055"/>
            <a:ext cx="3689350" cy="3127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85525" y="2517775"/>
            <a:ext cx="744855" cy="9023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33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124450" y="2111375"/>
            <a:ext cx="41662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 </a:t>
            </a:r>
            <a:r>
              <a:rPr lang="en-US" altLang="zh-CN" sz="6600" b="1" dirty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4855210" y="3335655"/>
            <a:ext cx="5147945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1737326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930" y="2897505"/>
            <a:ext cx="2579370" cy="2067560"/>
          </a:xfrm>
          <a:prstGeom prst="rect">
            <a:avLst/>
          </a:prstGeom>
          <a:ln w="635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 descr="C:\Users\Administrator\Desktop\timg.jpgtimg"/>
          <p:cNvPicPr>
            <a:picLocks noChangeAspect="1"/>
          </p:cNvPicPr>
          <p:nvPr/>
        </p:nvPicPr>
        <p:blipFill>
          <a:blip r:embed="rId4"/>
          <a:srcRect l="25789"/>
          <a:stretch>
            <a:fillRect/>
          </a:stretch>
        </p:blipFill>
        <p:spPr>
          <a:xfrm>
            <a:off x="440690" y="2835275"/>
            <a:ext cx="2202815" cy="1854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图片 25" descr="C:\Users\Administrator\Desktop\u=367262931,3125474006&amp;fm=27&amp;gp=0.jpgu=367262931,3125474006&amp;fm=27&amp;gp=0"/>
          <p:cNvPicPr>
            <a:picLocks noChangeAspect="1"/>
          </p:cNvPicPr>
          <p:nvPr/>
        </p:nvPicPr>
        <p:blipFill>
          <a:blip r:embed="rId5"/>
          <a:srcRect l="5044"/>
          <a:stretch>
            <a:fillRect/>
          </a:stretch>
        </p:blipFill>
        <p:spPr>
          <a:xfrm>
            <a:off x="6074410" y="2835275"/>
            <a:ext cx="2872105" cy="18929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" name="图片 26" descr="C:\Users\Administrator\Desktop\timg (1).jpgtimg (1)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9279341" y="2510857"/>
            <a:ext cx="2707275" cy="1691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8716" y="1340010"/>
            <a:ext cx="13105964" cy="19921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295" y="711200"/>
            <a:ext cx="3650615" cy="5638800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944880" y="1983105"/>
            <a:ext cx="685546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160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您的内容打在这里，或者通过复制您的文本后，在此框中选择粘贴，并选择只保留文字您的内容打在这里，或者通过复制您的文本后。</a:t>
            </a:r>
          </a:p>
        </p:txBody>
      </p:sp>
      <p:sp>
        <p:nvSpPr>
          <p:cNvPr id="48" name="TextBox 76"/>
          <p:cNvSpPr txBox="1"/>
          <p:nvPr/>
        </p:nvSpPr>
        <p:spPr>
          <a:xfrm>
            <a:off x="944752" y="1412240"/>
            <a:ext cx="3739643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>
                <a:solidFill>
                  <a:srgbClr val="E13E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44880" y="4231005"/>
            <a:ext cx="685546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160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您的内容打在这里，或者通过复制您的文本后，在此框中选择粘贴，并选择只保留文字您的内容打在这里，或者通过复制您的文本后。</a:t>
            </a:r>
          </a:p>
        </p:txBody>
      </p:sp>
      <p:sp>
        <p:nvSpPr>
          <p:cNvPr id="3" name="TextBox 76"/>
          <p:cNvSpPr txBox="1"/>
          <p:nvPr/>
        </p:nvSpPr>
        <p:spPr>
          <a:xfrm>
            <a:off x="944752" y="3660140"/>
            <a:ext cx="3739643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>
                <a:solidFill>
                  <a:srgbClr val="E13E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1068705" y="3429000"/>
            <a:ext cx="64389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Rectangle 69"/>
          <p:cNvSpPr/>
          <p:nvPr/>
        </p:nvSpPr>
        <p:spPr>
          <a:xfrm>
            <a:off x="736863" y="2292890"/>
            <a:ext cx="2367814" cy="347785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solidFill>
              <a:srgbClr val="E13E1A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400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Rectangle 76"/>
          <p:cNvSpPr/>
          <p:nvPr/>
        </p:nvSpPr>
        <p:spPr>
          <a:xfrm>
            <a:off x="3543720" y="2292890"/>
            <a:ext cx="2367814" cy="347785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solidFill>
              <a:srgbClr val="059BA3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400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Rectangle 79"/>
          <p:cNvSpPr/>
          <p:nvPr/>
        </p:nvSpPr>
        <p:spPr>
          <a:xfrm>
            <a:off x="6350578" y="2292890"/>
            <a:ext cx="2367814" cy="347785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solidFill>
              <a:srgbClr val="FCDD03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400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Rectangle 82"/>
          <p:cNvSpPr/>
          <p:nvPr/>
        </p:nvSpPr>
        <p:spPr>
          <a:xfrm>
            <a:off x="9157436" y="2292890"/>
            <a:ext cx="2367814" cy="347785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solidFill>
              <a:srgbClr val="8C7123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400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70"/>
          <p:cNvSpPr/>
          <p:nvPr/>
        </p:nvSpPr>
        <p:spPr>
          <a:xfrm rot="13500000">
            <a:off x="1370751" y="1742870"/>
            <a:ext cx="1100039" cy="1100039"/>
          </a:xfrm>
          <a:prstGeom prst="rect">
            <a:avLst/>
          </a:prstGeom>
          <a:solidFill>
            <a:srgbClr val="E13E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12"/>
          <p:cNvSpPr>
            <a:spLocks noEditPoints="1"/>
          </p:cNvSpPr>
          <p:nvPr/>
        </p:nvSpPr>
        <p:spPr bwMode="auto">
          <a:xfrm>
            <a:off x="1572480" y="2012658"/>
            <a:ext cx="696582" cy="560467"/>
          </a:xfrm>
          <a:custGeom>
            <a:avLst/>
            <a:gdLst>
              <a:gd name="T0" fmla="*/ 44 w 174"/>
              <a:gd name="T1" fmla="*/ 121 h 140"/>
              <a:gd name="T2" fmla="*/ 31 w 174"/>
              <a:gd name="T3" fmla="*/ 140 h 140"/>
              <a:gd name="T4" fmla="*/ 141 w 174"/>
              <a:gd name="T5" fmla="*/ 140 h 140"/>
              <a:gd name="T6" fmla="*/ 128 w 174"/>
              <a:gd name="T7" fmla="*/ 121 h 140"/>
              <a:gd name="T8" fmla="*/ 44 w 174"/>
              <a:gd name="T9" fmla="*/ 121 h 140"/>
              <a:gd name="T10" fmla="*/ 0 w 174"/>
              <a:gd name="T11" fmla="*/ 0 h 140"/>
              <a:gd name="T12" fmla="*/ 0 w 174"/>
              <a:gd name="T13" fmla="*/ 106 h 140"/>
              <a:gd name="T14" fmla="*/ 174 w 174"/>
              <a:gd name="T15" fmla="*/ 106 h 140"/>
              <a:gd name="T16" fmla="*/ 174 w 174"/>
              <a:gd name="T17" fmla="*/ 0 h 140"/>
              <a:gd name="T18" fmla="*/ 0 w 174"/>
              <a:gd name="T19" fmla="*/ 0 h 140"/>
              <a:gd name="T20" fmla="*/ 162 w 174"/>
              <a:gd name="T21" fmla="*/ 95 h 140"/>
              <a:gd name="T22" fmla="*/ 11 w 174"/>
              <a:gd name="T23" fmla="*/ 95 h 140"/>
              <a:gd name="T24" fmla="*/ 11 w 174"/>
              <a:gd name="T25" fmla="*/ 11 h 140"/>
              <a:gd name="T26" fmla="*/ 162 w 174"/>
              <a:gd name="T27" fmla="*/ 11 h 140"/>
              <a:gd name="T28" fmla="*/ 162 w 174"/>
              <a:gd name="T29" fmla="*/ 9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4" h="140">
                <a:moveTo>
                  <a:pt x="44" y="121"/>
                </a:moveTo>
                <a:lnTo>
                  <a:pt x="31" y="140"/>
                </a:lnTo>
                <a:lnTo>
                  <a:pt x="141" y="140"/>
                </a:lnTo>
                <a:lnTo>
                  <a:pt x="128" y="121"/>
                </a:lnTo>
                <a:lnTo>
                  <a:pt x="44" y="121"/>
                </a:lnTo>
                <a:close/>
                <a:moveTo>
                  <a:pt x="0" y="0"/>
                </a:moveTo>
                <a:lnTo>
                  <a:pt x="0" y="106"/>
                </a:lnTo>
                <a:lnTo>
                  <a:pt x="174" y="106"/>
                </a:lnTo>
                <a:lnTo>
                  <a:pt x="174" y="0"/>
                </a:lnTo>
                <a:lnTo>
                  <a:pt x="0" y="0"/>
                </a:lnTo>
                <a:close/>
                <a:moveTo>
                  <a:pt x="162" y="95"/>
                </a:moveTo>
                <a:lnTo>
                  <a:pt x="11" y="95"/>
                </a:lnTo>
                <a:lnTo>
                  <a:pt x="11" y="11"/>
                </a:lnTo>
                <a:lnTo>
                  <a:pt x="162" y="11"/>
                </a:lnTo>
                <a:lnTo>
                  <a:pt x="162" y="9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ectangle 77"/>
          <p:cNvSpPr/>
          <p:nvPr/>
        </p:nvSpPr>
        <p:spPr>
          <a:xfrm rot="13500000">
            <a:off x="4177608" y="1742870"/>
            <a:ext cx="1100039" cy="1100039"/>
          </a:xfrm>
          <a:prstGeom prst="rect">
            <a:avLst/>
          </a:prstGeom>
          <a:solidFill>
            <a:srgbClr val="059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135"/>
          <p:cNvSpPr>
            <a:spLocks noEditPoints="1"/>
          </p:cNvSpPr>
          <p:nvPr/>
        </p:nvSpPr>
        <p:spPr bwMode="auto">
          <a:xfrm>
            <a:off x="4390498" y="1974930"/>
            <a:ext cx="674261" cy="587449"/>
          </a:xfrm>
          <a:custGeom>
            <a:avLst/>
            <a:gdLst>
              <a:gd name="T0" fmla="*/ 79 w 342"/>
              <a:gd name="T1" fmla="*/ 208 h 298"/>
              <a:gd name="T2" fmla="*/ 52 w 342"/>
              <a:gd name="T3" fmla="*/ 138 h 298"/>
              <a:gd name="T4" fmla="*/ 35 w 342"/>
              <a:gd name="T5" fmla="*/ 169 h 298"/>
              <a:gd name="T6" fmla="*/ 57 w 342"/>
              <a:gd name="T7" fmla="*/ 246 h 298"/>
              <a:gd name="T8" fmla="*/ 62 w 342"/>
              <a:gd name="T9" fmla="*/ 71 h 298"/>
              <a:gd name="T10" fmla="*/ 56 w 342"/>
              <a:gd name="T11" fmla="*/ 59 h 298"/>
              <a:gd name="T12" fmla="*/ 35 w 342"/>
              <a:gd name="T13" fmla="*/ 99 h 298"/>
              <a:gd name="T14" fmla="*/ 62 w 342"/>
              <a:gd name="T15" fmla="*/ 84 h 298"/>
              <a:gd name="T16" fmla="*/ 243 w 342"/>
              <a:gd name="T17" fmla="*/ 175 h 298"/>
              <a:gd name="T18" fmla="*/ 173 w 342"/>
              <a:gd name="T19" fmla="*/ 146 h 298"/>
              <a:gd name="T20" fmla="*/ 227 w 342"/>
              <a:gd name="T21" fmla="*/ 169 h 298"/>
              <a:gd name="T22" fmla="*/ 234 w 342"/>
              <a:gd name="T23" fmla="*/ 135 h 298"/>
              <a:gd name="T24" fmla="*/ 231 w 342"/>
              <a:gd name="T25" fmla="*/ 125 h 298"/>
              <a:gd name="T26" fmla="*/ 245 w 342"/>
              <a:gd name="T27" fmla="*/ 113 h 298"/>
              <a:gd name="T28" fmla="*/ 288 w 342"/>
              <a:gd name="T29" fmla="*/ 141 h 298"/>
              <a:gd name="T30" fmla="*/ 308 w 342"/>
              <a:gd name="T31" fmla="*/ 51 h 298"/>
              <a:gd name="T32" fmla="*/ 260 w 342"/>
              <a:gd name="T33" fmla="*/ 44 h 298"/>
              <a:gd name="T34" fmla="*/ 229 w 342"/>
              <a:gd name="T35" fmla="*/ 46 h 298"/>
              <a:gd name="T36" fmla="*/ 211 w 342"/>
              <a:gd name="T37" fmla="*/ 42 h 298"/>
              <a:gd name="T38" fmla="*/ 186 w 342"/>
              <a:gd name="T39" fmla="*/ 69 h 298"/>
              <a:gd name="T40" fmla="*/ 178 w 342"/>
              <a:gd name="T41" fmla="*/ 70 h 298"/>
              <a:gd name="T42" fmla="*/ 163 w 342"/>
              <a:gd name="T43" fmla="*/ 56 h 298"/>
              <a:gd name="T44" fmla="*/ 163 w 342"/>
              <a:gd name="T45" fmla="*/ 84 h 298"/>
              <a:gd name="T46" fmla="*/ 185 w 342"/>
              <a:gd name="T47" fmla="*/ 87 h 298"/>
              <a:gd name="T48" fmla="*/ 176 w 342"/>
              <a:gd name="T49" fmla="*/ 98 h 298"/>
              <a:gd name="T50" fmla="*/ 173 w 342"/>
              <a:gd name="T51" fmla="*/ 146 h 298"/>
              <a:gd name="T52" fmla="*/ 262 w 342"/>
              <a:gd name="T53" fmla="*/ 262 h 298"/>
              <a:gd name="T54" fmla="*/ 307 w 342"/>
              <a:gd name="T55" fmla="*/ 218 h 298"/>
              <a:gd name="T56" fmla="*/ 46 w 342"/>
              <a:gd name="T57" fmla="*/ 124 h 298"/>
              <a:gd name="T58" fmla="*/ 35 w 342"/>
              <a:gd name="T59" fmla="*/ 117 h 298"/>
              <a:gd name="T60" fmla="*/ 342 w 342"/>
              <a:gd name="T61" fmla="*/ 0 h 298"/>
              <a:gd name="T62" fmla="*/ 0 w 342"/>
              <a:gd name="T63" fmla="*/ 298 h 298"/>
              <a:gd name="T64" fmla="*/ 342 w 342"/>
              <a:gd name="T65" fmla="*/ 0 h 298"/>
              <a:gd name="T66" fmla="*/ 22 w 342"/>
              <a:gd name="T67" fmla="*/ 275 h 298"/>
              <a:gd name="T68" fmla="*/ 320 w 342"/>
              <a:gd name="T69" fmla="*/ 24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42" h="298">
                <a:moveTo>
                  <a:pt x="57" y="246"/>
                </a:moveTo>
                <a:cubicBezTo>
                  <a:pt x="47" y="231"/>
                  <a:pt x="69" y="218"/>
                  <a:pt x="79" y="208"/>
                </a:cubicBezTo>
                <a:cubicBezTo>
                  <a:pt x="85" y="203"/>
                  <a:pt x="120" y="170"/>
                  <a:pt x="104" y="163"/>
                </a:cubicBezTo>
                <a:cubicBezTo>
                  <a:pt x="95" y="159"/>
                  <a:pt x="63" y="131"/>
                  <a:pt x="52" y="138"/>
                </a:cubicBezTo>
                <a:cubicBezTo>
                  <a:pt x="49" y="140"/>
                  <a:pt x="40" y="142"/>
                  <a:pt x="35" y="142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40" y="176"/>
                  <a:pt x="52" y="180"/>
                  <a:pt x="52" y="189"/>
                </a:cubicBezTo>
                <a:cubicBezTo>
                  <a:pt x="52" y="204"/>
                  <a:pt x="34" y="243"/>
                  <a:pt x="57" y="246"/>
                </a:cubicBezTo>
                <a:close/>
                <a:moveTo>
                  <a:pt x="62" y="84"/>
                </a:moveTo>
                <a:cubicBezTo>
                  <a:pt x="66" y="81"/>
                  <a:pt x="55" y="72"/>
                  <a:pt x="62" y="71"/>
                </a:cubicBezTo>
                <a:cubicBezTo>
                  <a:pt x="64" y="70"/>
                  <a:pt x="86" y="83"/>
                  <a:pt x="86" y="81"/>
                </a:cubicBezTo>
                <a:cubicBezTo>
                  <a:pt x="86" y="76"/>
                  <a:pt x="62" y="62"/>
                  <a:pt x="56" y="59"/>
                </a:cubicBezTo>
                <a:cubicBezTo>
                  <a:pt x="39" y="49"/>
                  <a:pt x="43" y="64"/>
                  <a:pt x="35" y="72"/>
                </a:cubicBezTo>
                <a:cubicBezTo>
                  <a:pt x="35" y="99"/>
                  <a:pt x="35" y="99"/>
                  <a:pt x="35" y="99"/>
                </a:cubicBezTo>
                <a:cubicBezTo>
                  <a:pt x="35" y="97"/>
                  <a:pt x="41" y="96"/>
                  <a:pt x="43" y="95"/>
                </a:cubicBezTo>
                <a:cubicBezTo>
                  <a:pt x="48" y="89"/>
                  <a:pt x="56" y="89"/>
                  <a:pt x="62" y="84"/>
                </a:cubicBezTo>
                <a:close/>
                <a:moveTo>
                  <a:pt x="240" y="199"/>
                </a:moveTo>
                <a:cubicBezTo>
                  <a:pt x="247" y="195"/>
                  <a:pt x="245" y="178"/>
                  <a:pt x="243" y="175"/>
                </a:cubicBezTo>
                <a:cubicBezTo>
                  <a:pt x="240" y="179"/>
                  <a:pt x="234" y="202"/>
                  <a:pt x="240" y="199"/>
                </a:cubicBezTo>
                <a:close/>
                <a:moveTo>
                  <a:pt x="173" y="146"/>
                </a:moveTo>
                <a:cubicBezTo>
                  <a:pt x="187" y="152"/>
                  <a:pt x="187" y="228"/>
                  <a:pt x="210" y="208"/>
                </a:cubicBezTo>
                <a:cubicBezTo>
                  <a:pt x="223" y="197"/>
                  <a:pt x="226" y="183"/>
                  <a:pt x="227" y="169"/>
                </a:cubicBezTo>
                <a:cubicBezTo>
                  <a:pt x="227" y="161"/>
                  <a:pt x="250" y="142"/>
                  <a:pt x="248" y="137"/>
                </a:cubicBezTo>
                <a:cubicBezTo>
                  <a:pt x="246" y="134"/>
                  <a:pt x="234" y="143"/>
                  <a:pt x="234" y="135"/>
                </a:cubicBezTo>
                <a:cubicBezTo>
                  <a:pt x="233" y="129"/>
                  <a:pt x="217" y="118"/>
                  <a:pt x="220" y="114"/>
                </a:cubicBezTo>
                <a:cubicBezTo>
                  <a:pt x="225" y="108"/>
                  <a:pt x="231" y="125"/>
                  <a:pt x="231" y="125"/>
                </a:cubicBezTo>
                <a:cubicBezTo>
                  <a:pt x="235" y="135"/>
                  <a:pt x="238" y="133"/>
                  <a:pt x="247" y="131"/>
                </a:cubicBezTo>
                <a:cubicBezTo>
                  <a:pt x="267" y="126"/>
                  <a:pt x="250" y="119"/>
                  <a:pt x="245" y="113"/>
                </a:cubicBezTo>
                <a:cubicBezTo>
                  <a:pt x="238" y="104"/>
                  <a:pt x="267" y="114"/>
                  <a:pt x="269" y="114"/>
                </a:cubicBezTo>
                <a:cubicBezTo>
                  <a:pt x="280" y="114"/>
                  <a:pt x="282" y="142"/>
                  <a:pt x="288" y="141"/>
                </a:cubicBezTo>
                <a:cubicBezTo>
                  <a:pt x="292" y="140"/>
                  <a:pt x="302" y="130"/>
                  <a:pt x="308" y="124"/>
                </a:cubicBezTo>
                <a:cubicBezTo>
                  <a:pt x="308" y="51"/>
                  <a:pt x="308" y="51"/>
                  <a:pt x="308" y="51"/>
                </a:cubicBezTo>
                <a:cubicBezTo>
                  <a:pt x="303" y="51"/>
                  <a:pt x="293" y="52"/>
                  <a:pt x="289" y="52"/>
                </a:cubicBezTo>
                <a:cubicBezTo>
                  <a:pt x="284" y="52"/>
                  <a:pt x="259" y="54"/>
                  <a:pt x="260" y="44"/>
                </a:cubicBezTo>
                <a:cubicBezTo>
                  <a:pt x="260" y="43"/>
                  <a:pt x="225" y="54"/>
                  <a:pt x="222" y="53"/>
                </a:cubicBezTo>
                <a:cubicBezTo>
                  <a:pt x="217" y="52"/>
                  <a:pt x="230" y="46"/>
                  <a:pt x="229" y="46"/>
                </a:cubicBezTo>
                <a:cubicBezTo>
                  <a:pt x="230" y="44"/>
                  <a:pt x="229" y="43"/>
                  <a:pt x="227" y="42"/>
                </a:cubicBezTo>
                <a:cubicBezTo>
                  <a:pt x="211" y="42"/>
                  <a:pt x="211" y="42"/>
                  <a:pt x="211" y="42"/>
                </a:cubicBezTo>
                <a:cubicBezTo>
                  <a:pt x="196" y="45"/>
                  <a:pt x="178" y="52"/>
                  <a:pt x="175" y="57"/>
                </a:cubicBezTo>
                <a:cubicBezTo>
                  <a:pt x="179" y="52"/>
                  <a:pt x="186" y="69"/>
                  <a:pt x="186" y="69"/>
                </a:cubicBezTo>
                <a:cubicBezTo>
                  <a:pt x="188" y="69"/>
                  <a:pt x="199" y="49"/>
                  <a:pt x="204" y="57"/>
                </a:cubicBezTo>
                <a:cubicBezTo>
                  <a:pt x="210" y="67"/>
                  <a:pt x="184" y="72"/>
                  <a:pt x="178" y="70"/>
                </a:cubicBezTo>
                <a:cubicBezTo>
                  <a:pt x="175" y="68"/>
                  <a:pt x="169" y="77"/>
                  <a:pt x="167" y="75"/>
                </a:cubicBezTo>
                <a:cubicBezTo>
                  <a:pt x="163" y="71"/>
                  <a:pt x="165" y="57"/>
                  <a:pt x="163" y="56"/>
                </a:cubicBezTo>
                <a:cubicBezTo>
                  <a:pt x="157" y="53"/>
                  <a:pt x="153" y="71"/>
                  <a:pt x="152" y="72"/>
                </a:cubicBezTo>
                <a:cubicBezTo>
                  <a:pt x="151" y="74"/>
                  <a:pt x="170" y="80"/>
                  <a:pt x="163" y="84"/>
                </a:cubicBezTo>
                <a:cubicBezTo>
                  <a:pt x="161" y="85"/>
                  <a:pt x="143" y="83"/>
                  <a:pt x="146" y="92"/>
                </a:cubicBezTo>
                <a:cubicBezTo>
                  <a:pt x="150" y="106"/>
                  <a:pt x="181" y="77"/>
                  <a:pt x="185" y="87"/>
                </a:cubicBezTo>
                <a:cubicBezTo>
                  <a:pt x="188" y="95"/>
                  <a:pt x="220" y="85"/>
                  <a:pt x="226" y="83"/>
                </a:cubicBezTo>
                <a:cubicBezTo>
                  <a:pt x="220" y="109"/>
                  <a:pt x="194" y="103"/>
                  <a:pt x="176" y="98"/>
                </a:cubicBezTo>
                <a:cubicBezTo>
                  <a:pt x="159" y="93"/>
                  <a:pt x="141" y="110"/>
                  <a:pt x="140" y="127"/>
                </a:cubicBezTo>
                <a:cubicBezTo>
                  <a:pt x="139" y="155"/>
                  <a:pt x="159" y="140"/>
                  <a:pt x="173" y="146"/>
                </a:cubicBezTo>
                <a:close/>
                <a:moveTo>
                  <a:pt x="269" y="243"/>
                </a:moveTo>
                <a:cubicBezTo>
                  <a:pt x="262" y="246"/>
                  <a:pt x="261" y="258"/>
                  <a:pt x="262" y="262"/>
                </a:cubicBezTo>
                <a:cubicBezTo>
                  <a:pt x="307" y="262"/>
                  <a:pt x="307" y="262"/>
                  <a:pt x="307" y="262"/>
                </a:cubicBezTo>
                <a:cubicBezTo>
                  <a:pt x="307" y="218"/>
                  <a:pt x="307" y="218"/>
                  <a:pt x="307" y="218"/>
                </a:cubicBezTo>
                <a:cubicBezTo>
                  <a:pt x="296" y="225"/>
                  <a:pt x="286" y="237"/>
                  <a:pt x="269" y="243"/>
                </a:cubicBezTo>
                <a:close/>
                <a:moveTo>
                  <a:pt x="46" y="124"/>
                </a:moveTo>
                <a:cubicBezTo>
                  <a:pt x="46" y="119"/>
                  <a:pt x="37" y="115"/>
                  <a:pt x="35" y="111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8" y="121"/>
                  <a:pt x="46" y="124"/>
                  <a:pt x="46" y="124"/>
                </a:cubicBezTo>
                <a:close/>
                <a:moveTo>
                  <a:pt x="34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8"/>
                  <a:pt x="0" y="298"/>
                  <a:pt x="0" y="298"/>
                </a:cubicBezTo>
                <a:cubicBezTo>
                  <a:pt x="342" y="298"/>
                  <a:pt x="342" y="298"/>
                  <a:pt x="342" y="298"/>
                </a:cubicBezTo>
                <a:lnTo>
                  <a:pt x="342" y="0"/>
                </a:lnTo>
                <a:close/>
                <a:moveTo>
                  <a:pt x="320" y="275"/>
                </a:moveTo>
                <a:cubicBezTo>
                  <a:pt x="22" y="275"/>
                  <a:pt x="22" y="275"/>
                  <a:pt x="22" y="275"/>
                </a:cubicBezTo>
                <a:cubicBezTo>
                  <a:pt x="22" y="24"/>
                  <a:pt x="22" y="24"/>
                  <a:pt x="22" y="24"/>
                </a:cubicBezTo>
                <a:cubicBezTo>
                  <a:pt x="320" y="24"/>
                  <a:pt x="320" y="24"/>
                  <a:pt x="320" y="24"/>
                </a:cubicBezTo>
                <a:lnTo>
                  <a:pt x="320" y="27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Rectangle 80"/>
          <p:cNvSpPr/>
          <p:nvPr/>
        </p:nvSpPr>
        <p:spPr>
          <a:xfrm rot="13500000">
            <a:off x="6984465" y="1742870"/>
            <a:ext cx="1100039" cy="1100039"/>
          </a:xfrm>
          <a:prstGeom prst="rect">
            <a:avLst/>
          </a:prstGeom>
          <a:solidFill>
            <a:srgbClr val="FCDD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Freeform 230"/>
          <p:cNvSpPr/>
          <p:nvPr/>
        </p:nvSpPr>
        <p:spPr bwMode="auto">
          <a:xfrm>
            <a:off x="7235114" y="1845806"/>
            <a:ext cx="598742" cy="590593"/>
          </a:xfrm>
          <a:custGeom>
            <a:avLst/>
            <a:gdLst>
              <a:gd name="T0" fmla="*/ 200 w 215"/>
              <a:gd name="T1" fmla="*/ 119 h 213"/>
              <a:gd name="T2" fmla="*/ 214 w 215"/>
              <a:gd name="T3" fmla="*/ 103 h 213"/>
              <a:gd name="T4" fmla="*/ 196 w 215"/>
              <a:gd name="T5" fmla="*/ 84 h 213"/>
              <a:gd name="T6" fmla="*/ 196 w 215"/>
              <a:gd name="T7" fmla="*/ 85 h 213"/>
              <a:gd name="T8" fmla="*/ 149 w 215"/>
              <a:gd name="T9" fmla="*/ 81 h 213"/>
              <a:gd name="T10" fmla="*/ 151 w 215"/>
              <a:gd name="T11" fmla="*/ 62 h 213"/>
              <a:gd name="T12" fmla="*/ 167 w 215"/>
              <a:gd name="T13" fmla="*/ 18 h 213"/>
              <a:gd name="T14" fmla="*/ 156 w 215"/>
              <a:gd name="T15" fmla="*/ 1 h 213"/>
              <a:gd name="T16" fmla="*/ 140 w 215"/>
              <a:gd name="T17" fmla="*/ 15 h 213"/>
              <a:gd name="T18" fmla="*/ 125 w 215"/>
              <a:gd name="T19" fmla="*/ 40 h 213"/>
              <a:gd name="T20" fmla="*/ 92 w 215"/>
              <a:gd name="T21" fmla="*/ 72 h 213"/>
              <a:gd name="T22" fmla="*/ 46 w 215"/>
              <a:gd name="T23" fmla="*/ 99 h 213"/>
              <a:gd name="T24" fmla="*/ 8 w 215"/>
              <a:gd name="T25" fmla="*/ 102 h 213"/>
              <a:gd name="T26" fmla="*/ 0 w 215"/>
              <a:gd name="T27" fmla="*/ 145 h 213"/>
              <a:gd name="T28" fmla="*/ 8 w 215"/>
              <a:gd name="T29" fmla="*/ 189 h 213"/>
              <a:gd name="T30" fmla="*/ 58 w 215"/>
              <a:gd name="T31" fmla="*/ 193 h 213"/>
              <a:gd name="T32" fmla="*/ 118 w 215"/>
              <a:gd name="T33" fmla="*/ 208 h 213"/>
              <a:gd name="T34" fmla="*/ 175 w 215"/>
              <a:gd name="T35" fmla="*/ 209 h 213"/>
              <a:gd name="T36" fmla="*/ 176 w 215"/>
              <a:gd name="T37" fmla="*/ 208 h 213"/>
              <a:gd name="T38" fmla="*/ 187 w 215"/>
              <a:gd name="T39" fmla="*/ 196 h 213"/>
              <a:gd name="T40" fmla="*/ 184 w 215"/>
              <a:gd name="T41" fmla="*/ 184 h 213"/>
              <a:gd name="T42" fmla="*/ 187 w 215"/>
              <a:gd name="T43" fmla="*/ 183 h 213"/>
              <a:gd name="T44" fmla="*/ 203 w 215"/>
              <a:gd name="T45" fmla="*/ 167 h 213"/>
              <a:gd name="T46" fmla="*/ 197 w 215"/>
              <a:gd name="T47" fmla="*/ 152 h 213"/>
              <a:gd name="T48" fmla="*/ 214 w 215"/>
              <a:gd name="T49" fmla="*/ 137 h 213"/>
              <a:gd name="T50" fmla="*/ 200 w 215"/>
              <a:gd name="T51" fmla="*/ 119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5" h="213">
                <a:moveTo>
                  <a:pt x="200" y="119"/>
                </a:moveTo>
                <a:cubicBezTo>
                  <a:pt x="208" y="118"/>
                  <a:pt x="214" y="113"/>
                  <a:pt x="214" y="103"/>
                </a:cubicBezTo>
                <a:cubicBezTo>
                  <a:pt x="214" y="92"/>
                  <a:pt x="206" y="85"/>
                  <a:pt x="196" y="84"/>
                </a:cubicBezTo>
                <a:cubicBezTo>
                  <a:pt x="196" y="85"/>
                  <a:pt x="196" y="85"/>
                  <a:pt x="196" y="85"/>
                </a:cubicBezTo>
                <a:cubicBezTo>
                  <a:pt x="183" y="83"/>
                  <a:pt x="162" y="82"/>
                  <a:pt x="149" y="81"/>
                </a:cubicBezTo>
                <a:cubicBezTo>
                  <a:pt x="147" y="73"/>
                  <a:pt x="148" y="70"/>
                  <a:pt x="151" y="62"/>
                </a:cubicBezTo>
                <a:cubicBezTo>
                  <a:pt x="163" y="49"/>
                  <a:pt x="169" y="36"/>
                  <a:pt x="167" y="18"/>
                </a:cubicBezTo>
                <a:cubicBezTo>
                  <a:pt x="167" y="12"/>
                  <a:pt x="161" y="2"/>
                  <a:pt x="156" y="1"/>
                </a:cubicBezTo>
                <a:cubicBezTo>
                  <a:pt x="148" y="0"/>
                  <a:pt x="146" y="6"/>
                  <a:pt x="140" y="15"/>
                </a:cubicBezTo>
                <a:cubicBezTo>
                  <a:pt x="134" y="25"/>
                  <a:pt x="132" y="28"/>
                  <a:pt x="125" y="40"/>
                </a:cubicBezTo>
                <a:cubicBezTo>
                  <a:pt x="118" y="51"/>
                  <a:pt x="117" y="54"/>
                  <a:pt x="92" y="72"/>
                </a:cubicBezTo>
                <a:cubicBezTo>
                  <a:pt x="69" y="88"/>
                  <a:pt x="72" y="94"/>
                  <a:pt x="46" y="99"/>
                </a:cubicBezTo>
                <a:cubicBezTo>
                  <a:pt x="41" y="99"/>
                  <a:pt x="27" y="102"/>
                  <a:pt x="8" y="102"/>
                </a:cubicBezTo>
                <a:cubicBezTo>
                  <a:pt x="4" y="102"/>
                  <a:pt x="0" y="112"/>
                  <a:pt x="0" y="145"/>
                </a:cubicBezTo>
                <a:cubicBezTo>
                  <a:pt x="0" y="179"/>
                  <a:pt x="4" y="189"/>
                  <a:pt x="8" y="189"/>
                </a:cubicBezTo>
                <a:cubicBezTo>
                  <a:pt x="29" y="189"/>
                  <a:pt x="46" y="190"/>
                  <a:pt x="58" y="193"/>
                </a:cubicBezTo>
                <a:cubicBezTo>
                  <a:pt x="76" y="201"/>
                  <a:pt x="100" y="206"/>
                  <a:pt x="118" y="208"/>
                </a:cubicBezTo>
                <a:cubicBezTo>
                  <a:pt x="151" y="213"/>
                  <a:pt x="165" y="211"/>
                  <a:pt x="175" y="209"/>
                </a:cubicBezTo>
                <a:cubicBezTo>
                  <a:pt x="176" y="208"/>
                  <a:pt x="176" y="208"/>
                  <a:pt x="176" y="208"/>
                </a:cubicBezTo>
                <a:cubicBezTo>
                  <a:pt x="181" y="207"/>
                  <a:pt x="185" y="203"/>
                  <a:pt x="187" y="196"/>
                </a:cubicBezTo>
                <a:cubicBezTo>
                  <a:pt x="189" y="190"/>
                  <a:pt x="188" y="186"/>
                  <a:pt x="184" y="184"/>
                </a:cubicBezTo>
                <a:cubicBezTo>
                  <a:pt x="187" y="183"/>
                  <a:pt x="187" y="183"/>
                  <a:pt x="187" y="183"/>
                </a:cubicBezTo>
                <a:cubicBezTo>
                  <a:pt x="196" y="182"/>
                  <a:pt x="202" y="177"/>
                  <a:pt x="203" y="167"/>
                </a:cubicBezTo>
                <a:cubicBezTo>
                  <a:pt x="204" y="159"/>
                  <a:pt x="202" y="154"/>
                  <a:pt x="197" y="152"/>
                </a:cubicBezTo>
                <a:cubicBezTo>
                  <a:pt x="206" y="152"/>
                  <a:pt x="213" y="148"/>
                  <a:pt x="214" y="137"/>
                </a:cubicBezTo>
                <a:cubicBezTo>
                  <a:pt x="215" y="127"/>
                  <a:pt x="209" y="120"/>
                  <a:pt x="200" y="11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Rectangle 83"/>
          <p:cNvSpPr/>
          <p:nvPr/>
        </p:nvSpPr>
        <p:spPr>
          <a:xfrm rot="13500000">
            <a:off x="9791323" y="1742870"/>
            <a:ext cx="1100039" cy="1100039"/>
          </a:xfrm>
          <a:prstGeom prst="rect">
            <a:avLst/>
          </a:prstGeom>
          <a:solidFill>
            <a:srgbClr val="8C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Freeform 245"/>
          <p:cNvSpPr>
            <a:spLocks noEditPoints="1"/>
          </p:cNvSpPr>
          <p:nvPr/>
        </p:nvSpPr>
        <p:spPr bwMode="auto">
          <a:xfrm>
            <a:off x="10063607" y="1958345"/>
            <a:ext cx="555470" cy="604035"/>
          </a:xfrm>
          <a:custGeom>
            <a:avLst/>
            <a:gdLst>
              <a:gd name="T0" fmla="*/ 175 w 269"/>
              <a:gd name="T1" fmla="*/ 54 h 292"/>
              <a:gd name="T2" fmla="*/ 104 w 269"/>
              <a:gd name="T3" fmla="*/ 50 h 292"/>
              <a:gd name="T4" fmla="*/ 34 w 269"/>
              <a:gd name="T5" fmla="*/ 153 h 292"/>
              <a:gd name="T6" fmla="*/ 4 w 269"/>
              <a:gd name="T7" fmla="*/ 155 h 292"/>
              <a:gd name="T8" fmla="*/ 95 w 269"/>
              <a:gd name="T9" fmla="*/ 21 h 292"/>
              <a:gd name="T10" fmla="*/ 197 w 269"/>
              <a:gd name="T11" fmla="*/ 31 h 292"/>
              <a:gd name="T12" fmla="*/ 226 w 269"/>
              <a:gd name="T13" fmla="*/ 0 h 292"/>
              <a:gd name="T14" fmla="*/ 233 w 269"/>
              <a:gd name="T15" fmla="*/ 86 h 292"/>
              <a:gd name="T16" fmla="*/ 142 w 269"/>
              <a:gd name="T17" fmla="*/ 89 h 292"/>
              <a:gd name="T18" fmla="*/ 175 w 269"/>
              <a:gd name="T19" fmla="*/ 54 h 292"/>
              <a:gd name="T20" fmla="*/ 174 w 269"/>
              <a:gd name="T21" fmla="*/ 271 h 292"/>
              <a:gd name="T22" fmla="*/ 135 w 269"/>
              <a:gd name="T23" fmla="*/ 277 h 292"/>
              <a:gd name="T24" fmla="*/ 73 w 269"/>
              <a:gd name="T25" fmla="*/ 261 h 292"/>
              <a:gd name="T26" fmla="*/ 44 w 269"/>
              <a:gd name="T27" fmla="*/ 292 h 292"/>
              <a:gd name="T28" fmla="*/ 36 w 269"/>
              <a:gd name="T29" fmla="*/ 206 h 292"/>
              <a:gd name="T30" fmla="*/ 127 w 269"/>
              <a:gd name="T31" fmla="*/ 203 h 292"/>
              <a:gd name="T32" fmla="*/ 94 w 269"/>
              <a:gd name="T33" fmla="*/ 238 h 292"/>
              <a:gd name="T34" fmla="*/ 165 w 269"/>
              <a:gd name="T35" fmla="*/ 242 h 292"/>
              <a:gd name="T36" fmla="*/ 235 w 269"/>
              <a:gd name="T37" fmla="*/ 140 h 292"/>
              <a:gd name="T38" fmla="*/ 265 w 269"/>
              <a:gd name="T39" fmla="*/ 138 h 292"/>
              <a:gd name="T40" fmla="*/ 174 w 269"/>
              <a:gd name="T41" fmla="*/ 271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69" h="292">
                <a:moveTo>
                  <a:pt x="175" y="54"/>
                </a:moveTo>
                <a:cubicBezTo>
                  <a:pt x="153" y="44"/>
                  <a:pt x="128" y="43"/>
                  <a:pt x="104" y="50"/>
                </a:cubicBezTo>
                <a:cubicBezTo>
                  <a:pt x="60" y="64"/>
                  <a:pt x="31" y="106"/>
                  <a:pt x="34" y="153"/>
                </a:cubicBezTo>
                <a:cubicBezTo>
                  <a:pt x="4" y="155"/>
                  <a:pt x="4" y="155"/>
                  <a:pt x="4" y="155"/>
                </a:cubicBezTo>
                <a:cubicBezTo>
                  <a:pt x="0" y="94"/>
                  <a:pt x="38" y="40"/>
                  <a:pt x="95" y="21"/>
                </a:cubicBezTo>
                <a:cubicBezTo>
                  <a:pt x="129" y="11"/>
                  <a:pt x="166" y="14"/>
                  <a:pt x="197" y="31"/>
                </a:cubicBezTo>
                <a:cubicBezTo>
                  <a:pt x="226" y="0"/>
                  <a:pt x="226" y="0"/>
                  <a:pt x="226" y="0"/>
                </a:cubicBezTo>
                <a:cubicBezTo>
                  <a:pt x="233" y="86"/>
                  <a:pt x="233" y="86"/>
                  <a:pt x="233" y="86"/>
                </a:cubicBezTo>
                <a:cubicBezTo>
                  <a:pt x="142" y="89"/>
                  <a:pt x="142" y="89"/>
                  <a:pt x="142" y="89"/>
                </a:cubicBezTo>
                <a:lnTo>
                  <a:pt x="175" y="54"/>
                </a:lnTo>
                <a:close/>
                <a:moveTo>
                  <a:pt x="174" y="271"/>
                </a:moveTo>
                <a:cubicBezTo>
                  <a:pt x="161" y="275"/>
                  <a:pt x="148" y="277"/>
                  <a:pt x="135" y="277"/>
                </a:cubicBezTo>
                <a:cubicBezTo>
                  <a:pt x="113" y="277"/>
                  <a:pt x="92" y="271"/>
                  <a:pt x="73" y="261"/>
                </a:cubicBezTo>
                <a:cubicBezTo>
                  <a:pt x="44" y="292"/>
                  <a:pt x="44" y="292"/>
                  <a:pt x="44" y="292"/>
                </a:cubicBezTo>
                <a:cubicBezTo>
                  <a:pt x="36" y="206"/>
                  <a:pt x="36" y="206"/>
                  <a:pt x="36" y="206"/>
                </a:cubicBezTo>
                <a:cubicBezTo>
                  <a:pt x="127" y="203"/>
                  <a:pt x="127" y="203"/>
                  <a:pt x="127" y="203"/>
                </a:cubicBezTo>
                <a:cubicBezTo>
                  <a:pt x="94" y="238"/>
                  <a:pt x="94" y="238"/>
                  <a:pt x="94" y="238"/>
                </a:cubicBezTo>
                <a:cubicBezTo>
                  <a:pt x="116" y="248"/>
                  <a:pt x="142" y="249"/>
                  <a:pt x="165" y="242"/>
                </a:cubicBezTo>
                <a:cubicBezTo>
                  <a:pt x="209" y="228"/>
                  <a:pt x="238" y="186"/>
                  <a:pt x="235" y="140"/>
                </a:cubicBezTo>
                <a:cubicBezTo>
                  <a:pt x="265" y="138"/>
                  <a:pt x="265" y="138"/>
                  <a:pt x="265" y="138"/>
                </a:cubicBezTo>
                <a:cubicBezTo>
                  <a:pt x="269" y="198"/>
                  <a:pt x="232" y="253"/>
                  <a:pt x="174" y="27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751730" y="3557681"/>
            <a:ext cx="2338080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56946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rgbClr val="56946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1168536" y="4021480"/>
            <a:ext cx="1645784" cy="8382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56946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56946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3558587" y="3557681"/>
            <a:ext cx="2338080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56946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rgbClr val="56946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3975393" y="4021480"/>
            <a:ext cx="1645784" cy="8382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56946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56946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6365444" y="3557681"/>
            <a:ext cx="2338080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56946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rgbClr val="56946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6782250" y="4021480"/>
            <a:ext cx="1645784" cy="8382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56946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56946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13"/>
          <p:cNvSpPr txBox="1"/>
          <p:nvPr/>
        </p:nvSpPr>
        <p:spPr>
          <a:xfrm>
            <a:off x="9172302" y="3557681"/>
            <a:ext cx="2338080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56946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rgbClr val="56946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9589108" y="4021480"/>
            <a:ext cx="1645784" cy="8382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56946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56946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2159000" y="1027430"/>
            <a:ext cx="3162300" cy="3162300"/>
          </a:xfrm>
          <a:prstGeom prst="ellipse">
            <a:avLst/>
          </a:prstGeom>
          <a:blipFill rotWithShape="1">
            <a:blip r:embed="rId3"/>
            <a:stretch>
              <a:fillRect l="-25000" r="-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999605" y="1027430"/>
            <a:ext cx="3162300" cy="3162300"/>
          </a:xfrm>
          <a:prstGeom prst="ellipse">
            <a:avLst/>
          </a:prstGeom>
          <a:blipFill rotWithShape="1">
            <a:blip r:embed="rId3"/>
            <a:stretch>
              <a:fillRect l="-25000" r="-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2659380" y="4755515"/>
            <a:ext cx="2161540" cy="1191260"/>
            <a:chOff x="3781" y="3431"/>
            <a:chExt cx="3540" cy="1876"/>
          </a:xfrm>
        </p:grpSpPr>
        <p:sp>
          <p:nvSpPr>
            <p:cNvPr id="43" name="TextBox 76"/>
            <p:cNvSpPr txBox="1"/>
            <p:nvPr/>
          </p:nvSpPr>
          <p:spPr>
            <a:xfrm>
              <a:off x="4272" y="3431"/>
              <a:ext cx="252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054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781" y="4156"/>
              <a:ext cx="3540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请在此添加文字说明，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421880" y="4755515"/>
            <a:ext cx="2161540" cy="1191260"/>
            <a:chOff x="3781" y="3431"/>
            <a:chExt cx="3540" cy="1876"/>
          </a:xfrm>
        </p:grpSpPr>
        <p:sp>
          <p:nvSpPr>
            <p:cNvPr id="31" name="TextBox 76"/>
            <p:cNvSpPr txBox="1"/>
            <p:nvPr/>
          </p:nvSpPr>
          <p:spPr>
            <a:xfrm>
              <a:off x="4272" y="3431"/>
              <a:ext cx="252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054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781" y="4156"/>
              <a:ext cx="3540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请在此添加文字说明，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640" y="1710055"/>
            <a:ext cx="3689350" cy="3127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85525" y="2517775"/>
            <a:ext cx="744855" cy="9023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33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124450" y="2111375"/>
            <a:ext cx="41662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 </a:t>
            </a:r>
            <a:r>
              <a:rPr lang="en-US" altLang="zh-CN" sz="6600" b="1" dirty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4855210" y="3335655"/>
            <a:ext cx="5147945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719089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AutoShape 2"/>
          <p:cNvSpPr/>
          <p:nvPr/>
        </p:nvSpPr>
        <p:spPr bwMode="auto">
          <a:xfrm>
            <a:off x="2086661" y="1868973"/>
            <a:ext cx="2895984" cy="3882337"/>
          </a:xfrm>
          <a:custGeom>
            <a:avLst/>
            <a:gdLst>
              <a:gd name="T0" fmla="*/ 1314450 w 20607"/>
              <a:gd name="T1" fmla="*/ 1805588 h 21337"/>
              <a:gd name="T2" fmla="*/ 1314450 w 20607"/>
              <a:gd name="T3" fmla="*/ 1805588 h 21337"/>
              <a:gd name="T4" fmla="*/ 1314450 w 20607"/>
              <a:gd name="T5" fmla="*/ 1805588 h 21337"/>
              <a:gd name="T6" fmla="*/ 1314450 w 20607"/>
              <a:gd name="T7" fmla="*/ 1805588 h 2133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07" h="21337">
                <a:moveTo>
                  <a:pt x="7457" y="21337"/>
                </a:moveTo>
                <a:cubicBezTo>
                  <a:pt x="7457" y="21337"/>
                  <a:pt x="10109" y="14324"/>
                  <a:pt x="8063" y="12640"/>
                </a:cubicBezTo>
                <a:cubicBezTo>
                  <a:pt x="4425" y="9779"/>
                  <a:pt x="-425" y="9050"/>
                  <a:pt x="29" y="8938"/>
                </a:cubicBezTo>
                <a:cubicBezTo>
                  <a:pt x="2909" y="8377"/>
                  <a:pt x="7532" y="11238"/>
                  <a:pt x="8745" y="10452"/>
                </a:cubicBezTo>
                <a:cubicBezTo>
                  <a:pt x="9730" y="9835"/>
                  <a:pt x="9882" y="6301"/>
                  <a:pt x="9124" y="4954"/>
                </a:cubicBezTo>
                <a:cubicBezTo>
                  <a:pt x="7684" y="2317"/>
                  <a:pt x="4122" y="1364"/>
                  <a:pt x="5334" y="1364"/>
                </a:cubicBezTo>
                <a:cubicBezTo>
                  <a:pt x="7002" y="1364"/>
                  <a:pt x="9276" y="3439"/>
                  <a:pt x="9579" y="3159"/>
                </a:cubicBezTo>
                <a:cubicBezTo>
                  <a:pt x="9958" y="2934"/>
                  <a:pt x="12004" y="-263"/>
                  <a:pt x="12762" y="17"/>
                </a:cubicBezTo>
                <a:cubicBezTo>
                  <a:pt x="12989" y="129"/>
                  <a:pt x="10867" y="1756"/>
                  <a:pt x="10867" y="4169"/>
                </a:cubicBezTo>
                <a:cubicBezTo>
                  <a:pt x="10867" y="6525"/>
                  <a:pt x="11246" y="11294"/>
                  <a:pt x="12534" y="10733"/>
                </a:cubicBezTo>
                <a:cubicBezTo>
                  <a:pt x="14732" y="9723"/>
                  <a:pt x="19052" y="7984"/>
                  <a:pt x="20568" y="8096"/>
                </a:cubicBezTo>
                <a:cubicBezTo>
                  <a:pt x="21175" y="8152"/>
                  <a:pt x="14429" y="10116"/>
                  <a:pt x="12989" y="12528"/>
                </a:cubicBezTo>
                <a:cubicBezTo>
                  <a:pt x="11777" y="14548"/>
                  <a:pt x="12459" y="20663"/>
                  <a:pt x="13065" y="21337"/>
                </a:cubicBezTo>
                <a:lnTo>
                  <a:pt x="7457" y="21337"/>
                </a:lnTo>
                <a:close/>
              </a:path>
            </a:pathLst>
          </a:custGeom>
          <a:solidFill>
            <a:srgbClr val="8C712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AutoShape 3"/>
          <p:cNvSpPr/>
          <p:nvPr/>
        </p:nvSpPr>
        <p:spPr bwMode="auto">
          <a:xfrm>
            <a:off x="3927029" y="3147752"/>
            <a:ext cx="277571" cy="397997"/>
          </a:xfrm>
          <a:custGeom>
            <a:avLst/>
            <a:gdLst>
              <a:gd name="T0" fmla="*/ 125992 w 9894"/>
              <a:gd name="T1" fmla="*/ 180655 h 21600"/>
              <a:gd name="T2" fmla="*/ 125992 w 9894"/>
              <a:gd name="T3" fmla="*/ 180655 h 21600"/>
              <a:gd name="T4" fmla="*/ 125992 w 9894"/>
              <a:gd name="T5" fmla="*/ 180655 h 21600"/>
              <a:gd name="T6" fmla="*/ 125992 w 9894"/>
              <a:gd name="T7" fmla="*/ 18065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894" h="21600">
                <a:moveTo>
                  <a:pt x="5448" y="21599"/>
                </a:moveTo>
                <a:cubicBezTo>
                  <a:pt x="5448" y="21599"/>
                  <a:pt x="-4783" y="19938"/>
                  <a:pt x="2795" y="0"/>
                </a:cubicBezTo>
                <a:cubicBezTo>
                  <a:pt x="2795" y="0"/>
                  <a:pt x="16817" y="14399"/>
                  <a:pt x="5448" y="21599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AutoShape 4"/>
          <p:cNvSpPr/>
          <p:nvPr/>
        </p:nvSpPr>
        <p:spPr bwMode="auto">
          <a:xfrm>
            <a:off x="4397161" y="2926644"/>
            <a:ext cx="261906" cy="409052"/>
          </a:xfrm>
          <a:custGeom>
            <a:avLst/>
            <a:gdLst>
              <a:gd name="T0" fmla="*/ 118869 w 9611"/>
              <a:gd name="T1" fmla="*/ 185673 h 21600"/>
              <a:gd name="T2" fmla="*/ 118869 w 9611"/>
              <a:gd name="T3" fmla="*/ 185673 h 21600"/>
              <a:gd name="T4" fmla="*/ 118869 w 9611"/>
              <a:gd name="T5" fmla="*/ 185673 h 21600"/>
              <a:gd name="T6" fmla="*/ 118869 w 9611"/>
              <a:gd name="T7" fmla="*/ 18567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611" h="21600">
                <a:moveTo>
                  <a:pt x="3586" y="21599"/>
                </a:moveTo>
                <a:cubicBezTo>
                  <a:pt x="3586" y="21599"/>
                  <a:pt x="-5446" y="17280"/>
                  <a:pt x="5157" y="0"/>
                </a:cubicBezTo>
                <a:cubicBezTo>
                  <a:pt x="5157" y="0"/>
                  <a:pt x="16153" y="18900"/>
                  <a:pt x="3586" y="21599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AutoShape 5"/>
          <p:cNvSpPr/>
          <p:nvPr/>
        </p:nvSpPr>
        <p:spPr bwMode="auto">
          <a:xfrm>
            <a:off x="4770973" y="2738701"/>
            <a:ext cx="308268" cy="480914"/>
          </a:xfrm>
          <a:custGeom>
            <a:avLst/>
            <a:gdLst>
              <a:gd name="T0" fmla="*/ 139912 w 10585"/>
              <a:gd name="T1" fmla="*/ 218292 h 21600"/>
              <a:gd name="T2" fmla="*/ 139912 w 10585"/>
              <a:gd name="T3" fmla="*/ 218292 h 21600"/>
              <a:gd name="T4" fmla="*/ 139912 w 10585"/>
              <a:gd name="T5" fmla="*/ 218292 h 21600"/>
              <a:gd name="T6" fmla="*/ 139912 w 10585"/>
              <a:gd name="T7" fmla="*/ 21829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585" h="21600">
                <a:moveTo>
                  <a:pt x="2210" y="21599"/>
                </a:moveTo>
                <a:cubicBezTo>
                  <a:pt x="2210" y="21599"/>
                  <a:pt x="-5844" y="11489"/>
                  <a:pt x="8800" y="0"/>
                </a:cubicBezTo>
                <a:cubicBezTo>
                  <a:pt x="8800" y="0"/>
                  <a:pt x="15756" y="19761"/>
                  <a:pt x="2210" y="21599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AutoShape 6"/>
          <p:cNvSpPr/>
          <p:nvPr/>
        </p:nvSpPr>
        <p:spPr bwMode="auto">
          <a:xfrm>
            <a:off x="5208090" y="2948702"/>
            <a:ext cx="500705" cy="270017"/>
          </a:xfrm>
          <a:custGeom>
            <a:avLst/>
            <a:gdLst>
              <a:gd name="T0" fmla="*/ 227263 w 19937"/>
              <a:gd name="T1" fmla="*/ 192776 h 14258"/>
              <a:gd name="T2" fmla="*/ 227263 w 19937"/>
              <a:gd name="T3" fmla="*/ 192776 h 14258"/>
              <a:gd name="T4" fmla="*/ 227263 w 19937"/>
              <a:gd name="T5" fmla="*/ 192776 h 14258"/>
              <a:gd name="T6" fmla="*/ 227263 w 19937"/>
              <a:gd name="T7" fmla="*/ 192776 h 142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7" h="14258">
                <a:moveTo>
                  <a:pt x="31" y="8876"/>
                </a:moveTo>
                <a:cubicBezTo>
                  <a:pt x="31" y="8876"/>
                  <a:pt x="-1663" y="-4084"/>
                  <a:pt x="19936" y="1316"/>
                </a:cubicBezTo>
                <a:cubicBezTo>
                  <a:pt x="19936" y="1316"/>
                  <a:pt x="17819" y="4016"/>
                  <a:pt x="14854" y="9416"/>
                </a:cubicBezTo>
                <a:cubicBezTo>
                  <a:pt x="11889" y="14276"/>
                  <a:pt x="2995" y="17515"/>
                  <a:pt x="31" y="8876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AutoShape 7"/>
          <p:cNvSpPr/>
          <p:nvPr/>
        </p:nvSpPr>
        <p:spPr bwMode="auto">
          <a:xfrm>
            <a:off x="5046914" y="3413082"/>
            <a:ext cx="431043" cy="247065"/>
          </a:xfrm>
          <a:custGeom>
            <a:avLst/>
            <a:gdLst>
              <a:gd name="T0" fmla="*/ 195655 w 19438"/>
              <a:gd name="T1" fmla="*/ 112138 h 16645"/>
              <a:gd name="T2" fmla="*/ 195655 w 19438"/>
              <a:gd name="T3" fmla="*/ 112138 h 16645"/>
              <a:gd name="T4" fmla="*/ 195655 w 19438"/>
              <a:gd name="T5" fmla="*/ 112138 h 16645"/>
              <a:gd name="T6" fmla="*/ 195655 w 19438"/>
              <a:gd name="T7" fmla="*/ 112138 h 166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438" h="16645">
                <a:moveTo>
                  <a:pt x="4557" y="0"/>
                </a:moveTo>
                <a:cubicBezTo>
                  <a:pt x="4557" y="0"/>
                  <a:pt x="17038" y="2090"/>
                  <a:pt x="19438" y="13935"/>
                </a:cubicBezTo>
                <a:cubicBezTo>
                  <a:pt x="19438" y="13935"/>
                  <a:pt x="11277" y="21599"/>
                  <a:pt x="2157" y="11148"/>
                </a:cubicBezTo>
                <a:cubicBezTo>
                  <a:pt x="-2162" y="5574"/>
                  <a:pt x="717" y="696"/>
                  <a:pt x="4557" y="0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AutoShape 8"/>
          <p:cNvSpPr/>
          <p:nvPr/>
        </p:nvSpPr>
        <p:spPr bwMode="auto">
          <a:xfrm>
            <a:off x="4749318" y="3631769"/>
            <a:ext cx="353527" cy="334086"/>
          </a:xfrm>
          <a:custGeom>
            <a:avLst/>
            <a:gdLst>
              <a:gd name="T0" fmla="*/ 160461 w 20049"/>
              <a:gd name="T1" fmla="*/ 199618 h 18650"/>
              <a:gd name="T2" fmla="*/ 160461 w 20049"/>
              <a:gd name="T3" fmla="*/ 199618 h 18650"/>
              <a:gd name="T4" fmla="*/ 160461 w 20049"/>
              <a:gd name="T5" fmla="*/ 199618 h 18650"/>
              <a:gd name="T6" fmla="*/ 160461 w 20049"/>
              <a:gd name="T7" fmla="*/ 199618 h 186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49" h="18650">
                <a:moveTo>
                  <a:pt x="2048" y="1597"/>
                </a:moveTo>
                <a:cubicBezTo>
                  <a:pt x="2048" y="1597"/>
                  <a:pt x="8649" y="-2950"/>
                  <a:pt x="14648" y="3302"/>
                </a:cubicBezTo>
                <a:cubicBezTo>
                  <a:pt x="20049" y="8986"/>
                  <a:pt x="18848" y="15807"/>
                  <a:pt x="20049" y="18649"/>
                </a:cubicBezTo>
                <a:cubicBezTo>
                  <a:pt x="20049" y="18649"/>
                  <a:pt x="6848" y="16944"/>
                  <a:pt x="1448" y="10123"/>
                </a:cubicBezTo>
                <a:cubicBezTo>
                  <a:pt x="-1551" y="6144"/>
                  <a:pt x="848" y="3302"/>
                  <a:pt x="2048" y="1597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AutoShape 9"/>
          <p:cNvSpPr/>
          <p:nvPr/>
        </p:nvSpPr>
        <p:spPr bwMode="auto">
          <a:xfrm>
            <a:off x="4440905" y="3851472"/>
            <a:ext cx="373397" cy="316723"/>
          </a:xfrm>
          <a:custGeom>
            <a:avLst/>
            <a:gdLst>
              <a:gd name="T0" fmla="*/ 169489 w 16064"/>
              <a:gd name="T1" fmla="*/ 180436 h 17680"/>
              <a:gd name="T2" fmla="*/ 169489 w 16064"/>
              <a:gd name="T3" fmla="*/ 180436 h 17680"/>
              <a:gd name="T4" fmla="*/ 169489 w 16064"/>
              <a:gd name="T5" fmla="*/ 180436 h 17680"/>
              <a:gd name="T6" fmla="*/ 169489 w 16064"/>
              <a:gd name="T7" fmla="*/ 180436 h 1768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064" h="17680">
                <a:moveTo>
                  <a:pt x="1357" y="587"/>
                </a:moveTo>
                <a:cubicBezTo>
                  <a:pt x="1357" y="587"/>
                  <a:pt x="8710" y="-2255"/>
                  <a:pt x="12387" y="4566"/>
                </a:cubicBezTo>
                <a:cubicBezTo>
                  <a:pt x="16063" y="10818"/>
                  <a:pt x="14685" y="15366"/>
                  <a:pt x="16063" y="17639"/>
                </a:cubicBezTo>
                <a:cubicBezTo>
                  <a:pt x="16063" y="17639"/>
                  <a:pt x="-5536" y="19345"/>
                  <a:pt x="1357" y="587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AutoShape 10"/>
          <p:cNvSpPr/>
          <p:nvPr/>
        </p:nvSpPr>
        <p:spPr bwMode="auto">
          <a:xfrm>
            <a:off x="2642389" y="3147752"/>
            <a:ext cx="261628" cy="368130"/>
          </a:xfrm>
          <a:custGeom>
            <a:avLst/>
            <a:gdLst>
              <a:gd name="T0" fmla="*/ 118756 w 12554"/>
              <a:gd name="T1" fmla="*/ 167089 h 19439"/>
              <a:gd name="T2" fmla="*/ 118756 w 12554"/>
              <a:gd name="T3" fmla="*/ 167089 h 19439"/>
              <a:gd name="T4" fmla="*/ 118756 w 12554"/>
              <a:gd name="T5" fmla="*/ 167089 h 19439"/>
              <a:gd name="T6" fmla="*/ 118756 w 12554"/>
              <a:gd name="T7" fmla="*/ 167089 h 1943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554" h="19439">
                <a:moveTo>
                  <a:pt x="3104" y="18900"/>
                </a:moveTo>
                <a:cubicBezTo>
                  <a:pt x="3104" y="18900"/>
                  <a:pt x="-8210" y="10260"/>
                  <a:pt x="12361" y="0"/>
                </a:cubicBezTo>
                <a:cubicBezTo>
                  <a:pt x="12361" y="0"/>
                  <a:pt x="11847" y="4320"/>
                  <a:pt x="12361" y="9180"/>
                </a:cubicBezTo>
                <a:cubicBezTo>
                  <a:pt x="13389" y="13500"/>
                  <a:pt x="10304" y="21599"/>
                  <a:pt x="3104" y="18900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AutoShape 11"/>
          <p:cNvSpPr/>
          <p:nvPr/>
        </p:nvSpPr>
        <p:spPr bwMode="auto">
          <a:xfrm>
            <a:off x="2315558" y="2965339"/>
            <a:ext cx="260653" cy="417689"/>
          </a:xfrm>
          <a:custGeom>
            <a:avLst/>
            <a:gdLst>
              <a:gd name="T0" fmla="*/ 118304 w 13741"/>
              <a:gd name="T1" fmla="*/ 189584 h 20925"/>
              <a:gd name="T2" fmla="*/ 118304 w 13741"/>
              <a:gd name="T3" fmla="*/ 189584 h 20925"/>
              <a:gd name="T4" fmla="*/ 118304 w 13741"/>
              <a:gd name="T5" fmla="*/ 189584 h 20925"/>
              <a:gd name="T6" fmla="*/ 118304 w 13741"/>
              <a:gd name="T7" fmla="*/ 189584 h 2092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741" h="20925">
                <a:moveTo>
                  <a:pt x="1989" y="18514"/>
                </a:moveTo>
                <a:cubicBezTo>
                  <a:pt x="1989" y="18514"/>
                  <a:pt x="-4263" y="10800"/>
                  <a:pt x="5400" y="3085"/>
                </a:cubicBezTo>
                <a:cubicBezTo>
                  <a:pt x="7673" y="1542"/>
                  <a:pt x="11652" y="0"/>
                  <a:pt x="11652" y="0"/>
                </a:cubicBezTo>
                <a:cubicBezTo>
                  <a:pt x="11652" y="0"/>
                  <a:pt x="17337" y="15942"/>
                  <a:pt x="9947" y="20057"/>
                </a:cubicBezTo>
                <a:cubicBezTo>
                  <a:pt x="7105" y="21599"/>
                  <a:pt x="3694" y="21085"/>
                  <a:pt x="1989" y="18514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AutoShape 12"/>
          <p:cNvSpPr/>
          <p:nvPr/>
        </p:nvSpPr>
        <p:spPr bwMode="auto">
          <a:xfrm>
            <a:off x="1887732" y="2904532"/>
            <a:ext cx="271406" cy="427087"/>
          </a:xfrm>
          <a:custGeom>
            <a:avLst/>
            <a:gdLst>
              <a:gd name="T0" fmla="*/ 123193 w 14722"/>
              <a:gd name="T1" fmla="*/ 193849 h 21125"/>
              <a:gd name="T2" fmla="*/ 123193 w 14722"/>
              <a:gd name="T3" fmla="*/ 193849 h 21125"/>
              <a:gd name="T4" fmla="*/ 123193 w 14722"/>
              <a:gd name="T5" fmla="*/ 193849 h 21125"/>
              <a:gd name="T6" fmla="*/ 123193 w 14722"/>
              <a:gd name="T7" fmla="*/ 193849 h 2112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722" h="21125">
                <a:moveTo>
                  <a:pt x="7999" y="21097"/>
                </a:moveTo>
                <a:cubicBezTo>
                  <a:pt x="2162" y="21600"/>
                  <a:pt x="-3092" y="15069"/>
                  <a:pt x="2162" y="7534"/>
                </a:cubicBezTo>
                <a:cubicBezTo>
                  <a:pt x="6832" y="0"/>
                  <a:pt x="6832" y="0"/>
                  <a:pt x="6832" y="0"/>
                </a:cubicBezTo>
                <a:cubicBezTo>
                  <a:pt x="6832" y="0"/>
                  <a:pt x="9167" y="3516"/>
                  <a:pt x="10918" y="5525"/>
                </a:cubicBezTo>
                <a:cubicBezTo>
                  <a:pt x="14421" y="10046"/>
                  <a:pt x="18507" y="21097"/>
                  <a:pt x="7999" y="21097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AutoShape 13"/>
          <p:cNvSpPr/>
          <p:nvPr/>
        </p:nvSpPr>
        <p:spPr bwMode="auto">
          <a:xfrm>
            <a:off x="1363280" y="3297055"/>
            <a:ext cx="520813" cy="252710"/>
          </a:xfrm>
          <a:custGeom>
            <a:avLst/>
            <a:gdLst>
              <a:gd name="T0" fmla="*/ 236391 w 21189"/>
              <a:gd name="T1" fmla="*/ 195048 h 15674"/>
              <a:gd name="T2" fmla="*/ 236391 w 21189"/>
              <a:gd name="T3" fmla="*/ 195048 h 15674"/>
              <a:gd name="T4" fmla="*/ 236391 w 21189"/>
              <a:gd name="T5" fmla="*/ 195048 h 15674"/>
              <a:gd name="T6" fmla="*/ 236391 w 21189"/>
              <a:gd name="T7" fmla="*/ 195048 h 1567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89" h="15674">
                <a:moveTo>
                  <a:pt x="21168" y="9758"/>
                </a:moveTo>
                <a:cubicBezTo>
                  <a:pt x="21168" y="9758"/>
                  <a:pt x="12959" y="-5489"/>
                  <a:pt x="3888" y="2134"/>
                </a:cubicBezTo>
                <a:cubicBezTo>
                  <a:pt x="3888" y="2134"/>
                  <a:pt x="1296" y="5311"/>
                  <a:pt x="0" y="6581"/>
                </a:cubicBezTo>
                <a:cubicBezTo>
                  <a:pt x="0" y="6581"/>
                  <a:pt x="4320" y="14840"/>
                  <a:pt x="9935" y="15475"/>
                </a:cubicBezTo>
                <a:cubicBezTo>
                  <a:pt x="15119" y="16111"/>
                  <a:pt x="21599" y="15475"/>
                  <a:pt x="21168" y="9758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AutoShape 14"/>
          <p:cNvSpPr/>
          <p:nvPr/>
        </p:nvSpPr>
        <p:spPr bwMode="auto">
          <a:xfrm>
            <a:off x="1801871" y="3615382"/>
            <a:ext cx="408065" cy="372588"/>
          </a:xfrm>
          <a:custGeom>
            <a:avLst/>
            <a:gdLst>
              <a:gd name="T0" fmla="*/ 185224 w 20364"/>
              <a:gd name="T1" fmla="*/ 177136 h 21100"/>
              <a:gd name="T2" fmla="*/ 185224 w 20364"/>
              <a:gd name="T3" fmla="*/ 177136 h 21100"/>
              <a:gd name="T4" fmla="*/ 185224 w 20364"/>
              <a:gd name="T5" fmla="*/ 177136 h 21100"/>
              <a:gd name="T6" fmla="*/ 185224 w 20364"/>
              <a:gd name="T7" fmla="*/ 177136 h 21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364" h="21100">
                <a:moveTo>
                  <a:pt x="14751" y="83"/>
                </a:moveTo>
                <a:cubicBezTo>
                  <a:pt x="12117" y="83"/>
                  <a:pt x="4214" y="2418"/>
                  <a:pt x="3687" y="10591"/>
                </a:cubicBezTo>
                <a:cubicBezTo>
                  <a:pt x="2634" y="18181"/>
                  <a:pt x="0" y="21099"/>
                  <a:pt x="0" y="21099"/>
                </a:cubicBezTo>
                <a:cubicBezTo>
                  <a:pt x="0" y="21099"/>
                  <a:pt x="18439" y="19932"/>
                  <a:pt x="20019" y="11175"/>
                </a:cubicBezTo>
                <a:cubicBezTo>
                  <a:pt x="21599" y="1835"/>
                  <a:pt x="17385" y="-500"/>
                  <a:pt x="14751" y="83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AutoShape 15"/>
          <p:cNvSpPr/>
          <p:nvPr/>
        </p:nvSpPr>
        <p:spPr bwMode="auto">
          <a:xfrm>
            <a:off x="2270059" y="3812943"/>
            <a:ext cx="351815" cy="396135"/>
          </a:xfrm>
          <a:custGeom>
            <a:avLst/>
            <a:gdLst>
              <a:gd name="T0" fmla="*/ 159678 w 11653"/>
              <a:gd name="T1" fmla="*/ 226667 h 19110"/>
              <a:gd name="T2" fmla="*/ 159678 w 11653"/>
              <a:gd name="T3" fmla="*/ 226667 h 19110"/>
              <a:gd name="T4" fmla="*/ 159678 w 11653"/>
              <a:gd name="T5" fmla="*/ 226667 h 19110"/>
              <a:gd name="T6" fmla="*/ 159678 w 11653"/>
              <a:gd name="T7" fmla="*/ 226667 h 1911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653" h="19110">
                <a:moveTo>
                  <a:pt x="8112" y="946"/>
                </a:moveTo>
                <a:cubicBezTo>
                  <a:pt x="3863" y="-2490"/>
                  <a:pt x="-2510" y="3400"/>
                  <a:pt x="1030" y="19110"/>
                </a:cubicBezTo>
                <a:cubicBezTo>
                  <a:pt x="1030" y="19110"/>
                  <a:pt x="19090" y="10273"/>
                  <a:pt x="8112" y="946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AutoShape 16"/>
          <p:cNvSpPr/>
          <p:nvPr/>
        </p:nvSpPr>
        <p:spPr bwMode="auto">
          <a:xfrm>
            <a:off x="3832902" y="1323606"/>
            <a:ext cx="314332" cy="468241"/>
          </a:xfrm>
          <a:custGeom>
            <a:avLst/>
            <a:gdLst>
              <a:gd name="T0" fmla="*/ 142667 w 13523"/>
              <a:gd name="T1" fmla="*/ 212539 h 18670"/>
              <a:gd name="T2" fmla="*/ 142667 w 13523"/>
              <a:gd name="T3" fmla="*/ 212539 h 18670"/>
              <a:gd name="T4" fmla="*/ 142667 w 13523"/>
              <a:gd name="T5" fmla="*/ 212539 h 18670"/>
              <a:gd name="T6" fmla="*/ 142667 w 13523"/>
              <a:gd name="T7" fmla="*/ 212539 h 186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523" h="18670">
                <a:moveTo>
                  <a:pt x="2888" y="17932"/>
                </a:moveTo>
                <a:cubicBezTo>
                  <a:pt x="2888" y="17932"/>
                  <a:pt x="-7682" y="8558"/>
                  <a:pt x="11620" y="0"/>
                </a:cubicBezTo>
                <a:cubicBezTo>
                  <a:pt x="11620" y="0"/>
                  <a:pt x="12998" y="3260"/>
                  <a:pt x="13458" y="6928"/>
                </a:cubicBezTo>
                <a:cubicBezTo>
                  <a:pt x="13917" y="10596"/>
                  <a:pt x="12079" y="21599"/>
                  <a:pt x="2888" y="17932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AutoShape 17"/>
          <p:cNvSpPr/>
          <p:nvPr/>
        </p:nvSpPr>
        <p:spPr bwMode="auto">
          <a:xfrm>
            <a:off x="3446770" y="1478381"/>
            <a:ext cx="282127" cy="443723"/>
          </a:xfrm>
          <a:custGeom>
            <a:avLst/>
            <a:gdLst>
              <a:gd name="T0" fmla="*/ 128060 w 16246"/>
              <a:gd name="T1" fmla="*/ 201400 h 20641"/>
              <a:gd name="T2" fmla="*/ 128060 w 16246"/>
              <a:gd name="T3" fmla="*/ 201400 h 20641"/>
              <a:gd name="T4" fmla="*/ 128060 w 16246"/>
              <a:gd name="T5" fmla="*/ 201400 h 20641"/>
              <a:gd name="T6" fmla="*/ 128060 w 16246"/>
              <a:gd name="T7" fmla="*/ 201400 h 2064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6" h="20641">
                <a:moveTo>
                  <a:pt x="14468" y="19252"/>
                </a:moveTo>
                <a:cubicBezTo>
                  <a:pt x="14468" y="19252"/>
                  <a:pt x="21257" y="11739"/>
                  <a:pt x="8296" y="5165"/>
                </a:cubicBezTo>
                <a:cubicBezTo>
                  <a:pt x="1508" y="1408"/>
                  <a:pt x="274" y="0"/>
                  <a:pt x="274" y="0"/>
                </a:cubicBezTo>
                <a:cubicBezTo>
                  <a:pt x="274" y="0"/>
                  <a:pt x="-343" y="6573"/>
                  <a:pt x="274" y="8921"/>
                </a:cubicBezTo>
                <a:cubicBezTo>
                  <a:pt x="274" y="11269"/>
                  <a:pt x="-343" y="17843"/>
                  <a:pt x="5828" y="20191"/>
                </a:cubicBezTo>
                <a:cubicBezTo>
                  <a:pt x="10148" y="21600"/>
                  <a:pt x="14468" y="19252"/>
                  <a:pt x="14468" y="19252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AutoShape 18"/>
          <p:cNvSpPr/>
          <p:nvPr/>
        </p:nvSpPr>
        <p:spPr bwMode="auto">
          <a:xfrm>
            <a:off x="3951428" y="1881375"/>
            <a:ext cx="458909" cy="250942"/>
          </a:xfrm>
          <a:custGeom>
            <a:avLst/>
            <a:gdLst>
              <a:gd name="T0" fmla="*/ 208292 w 19743"/>
              <a:gd name="T1" fmla="*/ 248925 h 11814"/>
              <a:gd name="T2" fmla="*/ 208292 w 19743"/>
              <a:gd name="T3" fmla="*/ 248925 h 11814"/>
              <a:gd name="T4" fmla="*/ 208292 w 19743"/>
              <a:gd name="T5" fmla="*/ 248925 h 11814"/>
              <a:gd name="T6" fmla="*/ 208292 w 19743"/>
              <a:gd name="T7" fmla="*/ 248925 h 1181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43" h="11814">
                <a:moveTo>
                  <a:pt x="900" y="3077"/>
                </a:moveTo>
                <a:cubicBezTo>
                  <a:pt x="900" y="3077"/>
                  <a:pt x="12389" y="-7002"/>
                  <a:pt x="19742" y="9318"/>
                </a:cubicBezTo>
                <a:cubicBezTo>
                  <a:pt x="19742" y="9318"/>
                  <a:pt x="11011" y="14598"/>
                  <a:pt x="2279" y="9798"/>
                </a:cubicBezTo>
                <a:cubicBezTo>
                  <a:pt x="-1857" y="7878"/>
                  <a:pt x="900" y="4038"/>
                  <a:pt x="900" y="3077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AutoShape 19"/>
          <p:cNvSpPr/>
          <p:nvPr/>
        </p:nvSpPr>
        <p:spPr bwMode="auto">
          <a:xfrm>
            <a:off x="3727725" y="2275074"/>
            <a:ext cx="492169" cy="235760"/>
          </a:xfrm>
          <a:custGeom>
            <a:avLst/>
            <a:gdLst>
              <a:gd name="T0" fmla="*/ 223400 w 21174"/>
              <a:gd name="T1" fmla="*/ 182909 h 12449"/>
              <a:gd name="T2" fmla="*/ 223400 w 21174"/>
              <a:gd name="T3" fmla="*/ 182909 h 12449"/>
              <a:gd name="T4" fmla="*/ 223400 w 21174"/>
              <a:gd name="T5" fmla="*/ 182909 h 12449"/>
              <a:gd name="T6" fmla="*/ 223400 w 21174"/>
              <a:gd name="T7" fmla="*/ 182909 h 1244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74" h="12449">
                <a:moveTo>
                  <a:pt x="33" y="6385"/>
                </a:moveTo>
                <a:cubicBezTo>
                  <a:pt x="-426" y="3685"/>
                  <a:pt x="3710" y="-4415"/>
                  <a:pt x="21173" y="3144"/>
                </a:cubicBezTo>
                <a:cubicBezTo>
                  <a:pt x="21173" y="3144"/>
                  <a:pt x="17037" y="6925"/>
                  <a:pt x="14739" y="8544"/>
                </a:cubicBezTo>
                <a:cubicBezTo>
                  <a:pt x="12442" y="10704"/>
                  <a:pt x="493" y="17184"/>
                  <a:pt x="33" y="6385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AutoShape 20"/>
          <p:cNvSpPr/>
          <p:nvPr/>
        </p:nvSpPr>
        <p:spPr bwMode="auto">
          <a:xfrm>
            <a:off x="3749539" y="2650258"/>
            <a:ext cx="435730" cy="338375"/>
          </a:xfrm>
          <a:custGeom>
            <a:avLst/>
            <a:gdLst>
              <a:gd name="T0" fmla="*/ 197782 w 21180"/>
              <a:gd name="T1" fmla="*/ 153583 h 18889"/>
              <a:gd name="T2" fmla="*/ 197782 w 21180"/>
              <a:gd name="T3" fmla="*/ 153583 h 18889"/>
              <a:gd name="T4" fmla="*/ 197782 w 21180"/>
              <a:gd name="T5" fmla="*/ 153583 h 18889"/>
              <a:gd name="T6" fmla="*/ 197782 w 21180"/>
              <a:gd name="T7" fmla="*/ 153583 h 188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80" h="18889">
                <a:moveTo>
                  <a:pt x="94" y="10800"/>
                </a:moveTo>
                <a:cubicBezTo>
                  <a:pt x="-420" y="7957"/>
                  <a:pt x="608" y="0"/>
                  <a:pt x="17580" y="0"/>
                </a:cubicBezTo>
                <a:cubicBezTo>
                  <a:pt x="17580" y="0"/>
                  <a:pt x="20151" y="568"/>
                  <a:pt x="21179" y="0"/>
                </a:cubicBezTo>
                <a:cubicBezTo>
                  <a:pt x="21179" y="0"/>
                  <a:pt x="18094" y="13073"/>
                  <a:pt x="11922" y="17621"/>
                </a:cubicBezTo>
                <a:cubicBezTo>
                  <a:pt x="5751" y="21599"/>
                  <a:pt x="608" y="15347"/>
                  <a:pt x="94" y="10800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AutoShape 21"/>
          <p:cNvSpPr/>
          <p:nvPr/>
        </p:nvSpPr>
        <p:spPr bwMode="auto">
          <a:xfrm>
            <a:off x="2834869" y="2832171"/>
            <a:ext cx="489380" cy="283079"/>
          </a:xfrm>
          <a:custGeom>
            <a:avLst/>
            <a:gdLst>
              <a:gd name="T0" fmla="*/ 222123 w 20815"/>
              <a:gd name="T1" fmla="*/ 153124 h 18748"/>
              <a:gd name="T2" fmla="*/ 222123 w 20815"/>
              <a:gd name="T3" fmla="*/ 153124 h 18748"/>
              <a:gd name="T4" fmla="*/ 222123 w 20815"/>
              <a:gd name="T5" fmla="*/ 153124 h 18748"/>
              <a:gd name="T6" fmla="*/ 222123 w 20815"/>
              <a:gd name="T7" fmla="*/ 153124 h 187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815" h="18748">
                <a:moveTo>
                  <a:pt x="20699" y="10353"/>
                </a:moveTo>
                <a:cubicBezTo>
                  <a:pt x="20699" y="10353"/>
                  <a:pt x="19799" y="-1797"/>
                  <a:pt x="6749" y="227"/>
                </a:cubicBezTo>
                <a:cubicBezTo>
                  <a:pt x="6749" y="227"/>
                  <a:pt x="899" y="2252"/>
                  <a:pt x="0" y="1577"/>
                </a:cubicBezTo>
                <a:cubicBezTo>
                  <a:pt x="0" y="1577"/>
                  <a:pt x="4499" y="16428"/>
                  <a:pt x="10800" y="18453"/>
                </a:cubicBezTo>
                <a:cubicBezTo>
                  <a:pt x="17099" y="19803"/>
                  <a:pt x="21600" y="16428"/>
                  <a:pt x="20699" y="10353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AutoShape 22"/>
          <p:cNvSpPr/>
          <p:nvPr/>
        </p:nvSpPr>
        <p:spPr bwMode="auto">
          <a:xfrm>
            <a:off x="2609801" y="2423956"/>
            <a:ext cx="444252" cy="220695"/>
          </a:xfrm>
          <a:custGeom>
            <a:avLst/>
            <a:gdLst>
              <a:gd name="T0" fmla="*/ 201640 w 20033"/>
              <a:gd name="T1" fmla="*/ 135607 h 15680"/>
              <a:gd name="T2" fmla="*/ 201640 w 20033"/>
              <a:gd name="T3" fmla="*/ 135607 h 15680"/>
              <a:gd name="T4" fmla="*/ 201640 w 20033"/>
              <a:gd name="T5" fmla="*/ 135607 h 15680"/>
              <a:gd name="T6" fmla="*/ 201640 w 20033"/>
              <a:gd name="T7" fmla="*/ 135607 h 1568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33" h="15680">
                <a:moveTo>
                  <a:pt x="19679" y="5146"/>
                </a:moveTo>
                <a:cubicBezTo>
                  <a:pt x="17760" y="826"/>
                  <a:pt x="10559" y="-2773"/>
                  <a:pt x="3359" y="2986"/>
                </a:cubicBezTo>
                <a:cubicBezTo>
                  <a:pt x="479" y="5866"/>
                  <a:pt x="0" y="10187"/>
                  <a:pt x="0" y="10187"/>
                </a:cubicBezTo>
                <a:cubicBezTo>
                  <a:pt x="0" y="10187"/>
                  <a:pt x="6239" y="12346"/>
                  <a:pt x="9119" y="14507"/>
                </a:cubicBezTo>
                <a:cubicBezTo>
                  <a:pt x="15360" y="18827"/>
                  <a:pt x="21600" y="10187"/>
                  <a:pt x="19679" y="5146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AutoShape 23"/>
          <p:cNvSpPr/>
          <p:nvPr/>
        </p:nvSpPr>
        <p:spPr bwMode="auto">
          <a:xfrm>
            <a:off x="2487200" y="1732657"/>
            <a:ext cx="305991" cy="361708"/>
          </a:xfrm>
          <a:custGeom>
            <a:avLst/>
            <a:gdLst>
              <a:gd name="T0" fmla="*/ 138892 w 15070"/>
              <a:gd name="T1" fmla="*/ 164174 h 19631"/>
              <a:gd name="T2" fmla="*/ 138892 w 15070"/>
              <a:gd name="T3" fmla="*/ 164174 h 19631"/>
              <a:gd name="T4" fmla="*/ 138892 w 15070"/>
              <a:gd name="T5" fmla="*/ 164174 h 19631"/>
              <a:gd name="T6" fmla="*/ 138892 w 15070"/>
              <a:gd name="T7" fmla="*/ 164174 h 196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070" h="19631">
                <a:moveTo>
                  <a:pt x="13316" y="18830"/>
                </a:moveTo>
                <a:cubicBezTo>
                  <a:pt x="13316" y="18830"/>
                  <a:pt x="19111" y="9415"/>
                  <a:pt x="9629" y="4984"/>
                </a:cubicBezTo>
                <a:cubicBezTo>
                  <a:pt x="2780" y="1661"/>
                  <a:pt x="1726" y="0"/>
                  <a:pt x="1726" y="0"/>
                </a:cubicBezTo>
                <a:cubicBezTo>
                  <a:pt x="1726" y="0"/>
                  <a:pt x="-2488" y="8307"/>
                  <a:pt x="2253" y="14953"/>
                </a:cubicBezTo>
                <a:cubicBezTo>
                  <a:pt x="6994" y="21599"/>
                  <a:pt x="11736" y="19384"/>
                  <a:pt x="13316" y="18830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AutoShape 24"/>
          <p:cNvSpPr/>
          <p:nvPr/>
        </p:nvSpPr>
        <p:spPr bwMode="auto">
          <a:xfrm>
            <a:off x="2962508" y="1688434"/>
            <a:ext cx="324542" cy="445688"/>
          </a:xfrm>
          <a:custGeom>
            <a:avLst/>
            <a:gdLst>
              <a:gd name="T0" fmla="*/ 147313 w 15376"/>
              <a:gd name="T1" fmla="*/ 202292 h 20489"/>
              <a:gd name="T2" fmla="*/ 147313 w 15376"/>
              <a:gd name="T3" fmla="*/ 202292 h 20489"/>
              <a:gd name="T4" fmla="*/ 147313 w 15376"/>
              <a:gd name="T5" fmla="*/ 202292 h 20489"/>
              <a:gd name="T6" fmla="*/ 147313 w 15376"/>
              <a:gd name="T7" fmla="*/ 202292 h 204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76" h="20489">
                <a:moveTo>
                  <a:pt x="3445" y="19252"/>
                </a:moveTo>
                <a:cubicBezTo>
                  <a:pt x="3445" y="19252"/>
                  <a:pt x="-3587" y="13147"/>
                  <a:pt x="2440" y="7982"/>
                </a:cubicBezTo>
                <a:cubicBezTo>
                  <a:pt x="8468" y="2347"/>
                  <a:pt x="11985" y="1878"/>
                  <a:pt x="11985" y="0"/>
                </a:cubicBezTo>
                <a:cubicBezTo>
                  <a:pt x="11985" y="0"/>
                  <a:pt x="18013" y="14086"/>
                  <a:pt x="13994" y="17843"/>
                </a:cubicBezTo>
                <a:cubicBezTo>
                  <a:pt x="10478" y="21599"/>
                  <a:pt x="5957" y="20660"/>
                  <a:pt x="3445" y="19252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AutoShape 25"/>
          <p:cNvSpPr/>
          <p:nvPr/>
        </p:nvSpPr>
        <p:spPr bwMode="auto">
          <a:xfrm>
            <a:off x="4433680" y="2252262"/>
            <a:ext cx="360777" cy="446877"/>
          </a:xfrm>
          <a:custGeom>
            <a:avLst/>
            <a:gdLst>
              <a:gd name="T0" fmla="*/ 163750 w 16671"/>
              <a:gd name="T1" fmla="*/ 202832 h 20543"/>
              <a:gd name="T2" fmla="*/ 163750 w 16671"/>
              <a:gd name="T3" fmla="*/ 202832 h 20543"/>
              <a:gd name="T4" fmla="*/ 163750 w 16671"/>
              <a:gd name="T5" fmla="*/ 202832 h 20543"/>
              <a:gd name="T6" fmla="*/ 163750 w 16671"/>
              <a:gd name="T7" fmla="*/ 202832 h 2054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671" h="20543">
                <a:moveTo>
                  <a:pt x="982" y="17843"/>
                </a:moveTo>
                <a:cubicBezTo>
                  <a:pt x="982" y="17843"/>
                  <a:pt x="-2945" y="8921"/>
                  <a:pt x="4909" y="5634"/>
                </a:cubicBezTo>
                <a:cubicBezTo>
                  <a:pt x="13255" y="2347"/>
                  <a:pt x="15709" y="0"/>
                  <a:pt x="15709" y="0"/>
                </a:cubicBezTo>
                <a:cubicBezTo>
                  <a:pt x="15709" y="0"/>
                  <a:pt x="18654" y="15026"/>
                  <a:pt x="14236" y="18313"/>
                </a:cubicBezTo>
                <a:cubicBezTo>
                  <a:pt x="9327" y="21130"/>
                  <a:pt x="3436" y="21599"/>
                  <a:pt x="982" y="17843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AutoShape 26"/>
          <p:cNvSpPr/>
          <p:nvPr/>
        </p:nvSpPr>
        <p:spPr bwMode="auto">
          <a:xfrm>
            <a:off x="4440905" y="1616577"/>
            <a:ext cx="272762" cy="420107"/>
          </a:xfrm>
          <a:custGeom>
            <a:avLst/>
            <a:gdLst>
              <a:gd name="T0" fmla="*/ 123809 w 19262"/>
              <a:gd name="T1" fmla="*/ 190691 h 21600"/>
              <a:gd name="T2" fmla="*/ 123809 w 19262"/>
              <a:gd name="T3" fmla="*/ 190691 h 21600"/>
              <a:gd name="T4" fmla="*/ 123809 w 19262"/>
              <a:gd name="T5" fmla="*/ 190691 h 21600"/>
              <a:gd name="T6" fmla="*/ 123809 w 19262"/>
              <a:gd name="T7" fmla="*/ 19069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262" h="21600">
                <a:moveTo>
                  <a:pt x="9083" y="21600"/>
                </a:moveTo>
                <a:cubicBezTo>
                  <a:pt x="9083" y="21600"/>
                  <a:pt x="-1344" y="16331"/>
                  <a:pt x="145" y="11063"/>
                </a:cubicBezTo>
                <a:cubicBezTo>
                  <a:pt x="1635" y="5795"/>
                  <a:pt x="9828" y="1580"/>
                  <a:pt x="9828" y="0"/>
                </a:cubicBezTo>
                <a:cubicBezTo>
                  <a:pt x="9828" y="0"/>
                  <a:pt x="18021" y="6848"/>
                  <a:pt x="18766" y="10536"/>
                </a:cubicBezTo>
                <a:cubicBezTo>
                  <a:pt x="20256" y="13697"/>
                  <a:pt x="18766" y="21073"/>
                  <a:pt x="9083" y="21600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AutoShape 27"/>
          <p:cNvSpPr/>
          <p:nvPr/>
        </p:nvSpPr>
        <p:spPr bwMode="auto">
          <a:xfrm>
            <a:off x="2060975" y="2407037"/>
            <a:ext cx="289488" cy="425638"/>
          </a:xfrm>
          <a:custGeom>
            <a:avLst/>
            <a:gdLst>
              <a:gd name="T0" fmla="*/ 131402 w 12174"/>
              <a:gd name="T1" fmla="*/ 193201 h 21600"/>
              <a:gd name="T2" fmla="*/ 131402 w 12174"/>
              <a:gd name="T3" fmla="*/ 193201 h 21600"/>
              <a:gd name="T4" fmla="*/ 131402 w 12174"/>
              <a:gd name="T5" fmla="*/ 193201 h 21600"/>
              <a:gd name="T6" fmla="*/ 131402 w 12174"/>
              <a:gd name="T7" fmla="*/ 19320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174" h="21600">
                <a:moveTo>
                  <a:pt x="7422" y="21599"/>
                </a:moveTo>
                <a:cubicBezTo>
                  <a:pt x="7422" y="21599"/>
                  <a:pt x="-6528" y="17485"/>
                  <a:pt x="3821" y="0"/>
                </a:cubicBezTo>
                <a:cubicBezTo>
                  <a:pt x="3821" y="0"/>
                  <a:pt x="5622" y="3085"/>
                  <a:pt x="8772" y="5657"/>
                </a:cubicBezTo>
                <a:cubicBezTo>
                  <a:pt x="11921" y="8228"/>
                  <a:pt x="15071" y="21599"/>
                  <a:pt x="7422" y="21599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AutoShape 28"/>
          <p:cNvSpPr/>
          <p:nvPr/>
        </p:nvSpPr>
        <p:spPr bwMode="auto">
          <a:xfrm>
            <a:off x="1507245" y="2495481"/>
            <a:ext cx="339394" cy="447748"/>
          </a:xfrm>
          <a:custGeom>
            <a:avLst/>
            <a:gdLst>
              <a:gd name="T0" fmla="*/ 154054 w 11872"/>
              <a:gd name="T1" fmla="*/ 203237 h 21600"/>
              <a:gd name="T2" fmla="*/ 154054 w 11872"/>
              <a:gd name="T3" fmla="*/ 203237 h 21600"/>
              <a:gd name="T4" fmla="*/ 154054 w 11872"/>
              <a:gd name="T5" fmla="*/ 203237 h 21600"/>
              <a:gd name="T6" fmla="*/ 154054 w 11872"/>
              <a:gd name="T7" fmla="*/ 20323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872" h="21600">
                <a:moveTo>
                  <a:pt x="5050" y="21599"/>
                </a:moveTo>
                <a:cubicBezTo>
                  <a:pt x="5050" y="21599"/>
                  <a:pt x="-4632" y="15218"/>
                  <a:pt x="2816" y="0"/>
                </a:cubicBezTo>
                <a:cubicBezTo>
                  <a:pt x="2816" y="0"/>
                  <a:pt x="4305" y="2454"/>
                  <a:pt x="5795" y="3436"/>
                </a:cubicBezTo>
                <a:cubicBezTo>
                  <a:pt x="10636" y="7363"/>
                  <a:pt x="16968" y="17181"/>
                  <a:pt x="5050" y="21599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AutoShape 29"/>
          <p:cNvSpPr/>
          <p:nvPr/>
        </p:nvSpPr>
        <p:spPr bwMode="auto">
          <a:xfrm>
            <a:off x="2110832" y="1876377"/>
            <a:ext cx="281382" cy="386941"/>
          </a:xfrm>
          <a:custGeom>
            <a:avLst/>
            <a:gdLst>
              <a:gd name="T0" fmla="*/ 127722 w 11448"/>
              <a:gd name="T1" fmla="*/ 175636 h 21600"/>
              <a:gd name="T2" fmla="*/ 127722 w 11448"/>
              <a:gd name="T3" fmla="*/ 175636 h 21600"/>
              <a:gd name="T4" fmla="*/ 127722 w 11448"/>
              <a:gd name="T5" fmla="*/ 175636 h 21600"/>
              <a:gd name="T6" fmla="*/ 127722 w 11448"/>
              <a:gd name="T7" fmla="*/ 17563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7640814" y="1995587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53" name="TextBox 13"/>
          <p:cNvSpPr txBox="1"/>
          <p:nvPr/>
        </p:nvSpPr>
        <p:spPr>
          <a:xfrm>
            <a:off x="7640814" y="2326661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54" name="TextBox 13"/>
          <p:cNvSpPr txBox="1"/>
          <p:nvPr/>
        </p:nvSpPr>
        <p:spPr>
          <a:xfrm>
            <a:off x="7640814" y="3293986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55" name="TextBox 13"/>
          <p:cNvSpPr txBox="1"/>
          <p:nvPr/>
        </p:nvSpPr>
        <p:spPr>
          <a:xfrm>
            <a:off x="7640814" y="3625060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56" name="TextBox 13"/>
          <p:cNvSpPr txBox="1"/>
          <p:nvPr/>
        </p:nvSpPr>
        <p:spPr>
          <a:xfrm>
            <a:off x="7640814" y="4547205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57" name="TextBox 13"/>
          <p:cNvSpPr txBox="1"/>
          <p:nvPr/>
        </p:nvSpPr>
        <p:spPr>
          <a:xfrm>
            <a:off x="7640814" y="4878279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58" name="AutoShape 29"/>
          <p:cNvSpPr/>
          <p:nvPr/>
        </p:nvSpPr>
        <p:spPr bwMode="auto">
          <a:xfrm>
            <a:off x="7036962" y="1984481"/>
            <a:ext cx="281382" cy="386941"/>
          </a:xfrm>
          <a:custGeom>
            <a:avLst/>
            <a:gdLst>
              <a:gd name="T0" fmla="*/ 127722 w 11448"/>
              <a:gd name="T1" fmla="*/ 175636 h 21600"/>
              <a:gd name="T2" fmla="*/ 127722 w 11448"/>
              <a:gd name="T3" fmla="*/ 175636 h 21600"/>
              <a:gd name="T4" fmla="*/ 127722 w 11448"/>
              <a:gd name="T5" fmla="*/ 175636 h 21600"/>
              <a:gd name="T6" fmla="*/ 127722 w 11448"/>
              <a:gd name="T7" fmla="*/ 17563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AutoShape 29"/>
          <p:cNvSpPr/>
          <p:nvPr/>
        </p:nvSpPr>
        <p:spPr bwMode="auto">
          <a:xfrm>
            <a:off x="7036962" y="3230265"/>
            <a:ext cx="281382" cy="386941"/>
          </a:xfrm>
          <a:custGeom>
            <a:avLst/>
            <a:gdLst>
              <a:gd name="T0" fmla="*/ 127722 w 11448"/>
              <a:gd name="T1" fmla="*/ 175636 h 21600"/>
              <a:gd name="T2" fmla="*/ 127722 w 11448"/>
              <a:gd name="T3" fmla="*/ 175636 h 21600"/>
              <a:gd name="T4" fmla="*/ 127722 w 11448"/>
              <a:gd name="T5" fmla="*/ 175636 h 21600"/>
              <a:gd name="T6" fmla="*/ 127722 w 11448"/>
              <a:gd name="T7" fmla="*/ 17563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AutoShape 29"/>
          <p:cNvSpPr/>
          <p:nvPr/>
        </p:nvSpPr>
        <p:spPr bwMode="auto">
          <a:xfrm>
            <a:off x="7036962" y="4491037"/>
            <a:ext cx="281382" cy="386941"/>
          </a:xfrm>
          <a:custGeom>
            <a:avLst/>
            <a:gdLst>
              <a:gd name="T0" fmla="*/ 127722 w 11448"/>
              <a:gd name="T1" fmla="*/ 175636 h 21600"/>
              <a:gd name="T2" fmla="*/ 127722 w 11448"/>
              <a:gd name="T3" fmla="*/ 175636 h 21600"/>
              <a:gd name="T4" fmla="*/ 127722 w 11448"/>
              <a:gd name="T5" fmla="*/ 175636 h 21600"/>
              <a:gd name="T6" fmla="*/ 127722 w 11448"/>
              <a:gd name="T7" fmla="*/ 17563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56" grpId="0"/>
      <p:bldP spid="57" grpId="0"/>
      <p:bldP spid="58" grpId="0" animBg="1"/>
      <p:bldP spid="59" grpId="0" animBg="1"/>
      <p:bldP spid="6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552288" y="304188"/>
            <a:ext cx="3087109" cy="147637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1090930" y="4624705"/>
            <a:ext cx="2338070" cy="30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 dirty="0">
                <a:solidFill>
                  <a:srgbClr val="E13E1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1188085" y="5142865"/>
            <a:ext cx="2113280" cy="64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3649345" y="4624705"/>
            <a:ext cx="2336800" cy="30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E13E1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3771265" y="5142865"/>
            <a:ext cx="2112645" cy="64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6236970" y="4624705"/>
            <a:ext cx="2336800" cy="30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 dirty="0">
                <a:solidFill>
                  <a:srgbClr val="E13E1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6345555" y="5142865"/>
            <a:ext cx="2113280" cy="64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8796020" y="4624705"/>
            <a:ext cx="2338070" cy="30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E13E1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8932545" y="5142865"/>
            <a:ext cx="2113280" cy="64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085" y="2342515"/>
            <a:ext cx="2312035" cy="1959610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2545" y="2343150"/>
            <a:ext cx="2312035" cy="1959610"/>
          </a:xfrm>
          <a:prstGeom prst="rect">
            <a:avLst/>
          </a:prstGeom>
        </p:spPr>
      </p:pic>
      <p:pic>
        <p:nvPicPr>
          <p:cNvPr id="49" name="图片 48" descr="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1265" y="2341880"/>
            <a:ext cx="2312670" cy="1960245"/>
          </a:xfrm>
          <a:prstGeom prst="rect">
            <a:avLst/>
          </a:prstGeom>
        </p:spPr>
      </p:pic>
      <p:pic>
        <p:nvPicPr>
          <p:cNvPr id="50" name="图片 49" descr="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5695" y="2342515"/>
            <a:ext cx="2312670" cy="1960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Oval 52"/>
          <p:cNvSpPr>
            <a:spLocks noChangeArrowheads="1"/>
          </p:cNvSpPr>
          <p:nvPr/>
        </p:nvSpPr>
        <p:spPr bwMode="auto">
          <a:xfrm>
            <a:off x="1954608" y="5041563"/>
            <a:ext cx="579437" cy="579617"/>
          </a:xfrm>
          <a:prstGeom prst="ellipse">
            <a:avLst/>
          </a:prstGeom>
          <a:solidFill>
            <a:srgbClr val="8C7123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Oval 53"/>
          <p:cNvSpPr>
            <a:spLocks noChangeArrowheads="1"/>
          </p:cNvSpPr>
          <p:nvPr/>
        </p:nvSpPr>
        <p:spPr bwMode="auto">
          <a:xfrm>
            <a:off x="2889644" y="5041563"/>
            <a:ext cx="579438" cy="579617"/>
          </a:xfrm>
          <a:prstGeom prst="ellipse">
            <a:avLst/>
          </a:prstGeom>
          <a:solidFill>
            <a:srgbClr val="059BA3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Oval 54"/>
          <p:cNvSpPr>
            <a:spLocks noChangeArrowheads="1"/>
          </p:cNvSpPr>
          <p:nvPr/>
        </p:nvSpPr>
        <p:spPr bwMode="auto">
          <a:xfrm>
            <a:off x="3823094" y="5041563"/>
            <a:ext cx="579438" cy="579617"/>
          </a:xfrm>
          <a:prstGeom prst="ellipse">
            <a:avLst/>
          </a:prstGeom>
          <a:solidFill>
            <a:srgbClr val="E13E1A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Group 55"/>
          <p:cNvGrpSpPr/>
          <p:nvPr/>
        </p:nvGrpSpPr>
        <p:grpSpPr bwMode="auto">
          <a:xfrm>
            <a:off x="4013595" y="5200362"/>
            <a:ext cx="201613" cy="255667"/>
            <a:chOff x="0" y="0"/>
            <a:chExt cx="127" cy="161"/>
          </a:xfrm>
        </p:grpSpPr>
        <p:sp>
          <p:nvSpPr>
            <p:cNvPr id="41" name="Freeform 56"/>
            <p:cNvSpPr/>
            <p:nvPr/>
          </p:nvSpPr>
          <p:spPr bwMode="auto">
            <a:xfrm>
              <a:off x="0" y="0"/>
              <a:ext cx="127" cy="161"/>
            </a:xfrm>
            <a:custGeom>
              <a:avLst/>
              <a:gdLst>
                <a:gd name="T0" fmla="*/ 17 w 77"/>
                <a:gd name="T1" fmla="*/ 90 h 98"/>
                <a:gd name="T2" fmla="*/ 9 w 77"/>
                <a:gd name="T3" fmla="*/ 90 h 98"/>
                <a:gd name="T4" fmla="*/ 9 w 77"/>
                <a:gd name="T5" fmla="*/ 8 h 98"/>
                <a:gd name="T6" fmla="*/ 72 w 77"/>
                <a:gd name="T7" fmla="*/ 8 h 98"/>
                <a:gd name="T8" fmla="*/ 77 w 77"/>
                <a:gd name="T9" fmla="*/ 4 h 98"/>
                <a:gd name="T10" fmla="*/ 72 w 77"/>
                <a:gd name="T11" fmla="*/ 0 h 98"/>
                <a:gd name="T12" fmla="*/ 4 w 77"/>
                <a:gd name="T13" fmla="*/ 0 h 98"/>
                <a:gd name="T14" fmla="*/ 0 w 77"/>
                <a:gd name="T15" fmla="*/ 4 h 98"/>
                <a:gd name="T16" fmla="*/ 0 w 77"/>
                <a:gd name="T17" fmla="*/ 94 h 98"/>
                <a:gd name="T18" fmla="*/ 4 w 77"/>
                <a:gd name="T19" fmla="*/ 98 h 98"/>
                <a:gd name="T20" fmla="*/ 17 w 77"/>
                <a:gd name="T21" fmla="*/ 98 h 98"/>
                <a:gd name="T22" fmla="*/ 21 w 77"/>
                <a:gd name="T23" fmla="*/ 94 h 98"/>
                <a:gd name="T24" fmla="*/ 17 w 77"/>
                <a:gd name="T2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98">
                  <a:moveTo>
                    <a:pt x="17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8"/>
                    <a:pt x="77" y="6"/>
                    <a:pt x="77" y="4"/>
                  </a:cubicBezTo>
                  <a:cubicBezTo>
                    <a:pt x="77" y="1"/>
                    <a:pt x="75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8"/>
                    <a:pt x="4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9" y="98"/>
                    <a:pt x="21" y="97"/>
                    <a:pt x="21" y="94"/>
                  </a:cubicBezTo>
                  <a:cubicBezTo>
                    <a:pt x="21" y="92"/>
                    <a:pt x="19" y="90"/>
                    <a:pt x="17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Freeform 57"/>
            <p:cNvSpPr/>
            <p:nvPr/>
          </p:nvSpPr>
          <p:spPr bwMode="auto">
            <a:xfrm>
              <a:off x="79" y="94"/>
              <a:ext cx="48" cy="67"/>
            </a:xfrm>
            <a:custGeom>
              <a:avLst/>
              <a:gdLst>
                <a:gd name="T0" fmla="*/ 24 w 29"/>
                <a:gd name="T1" fmla="*/ 0 h 41"/>
                <a:gd name="T2" fmla="*/ 20 w 29"/>
                <a:gd name="T3" fmla="*/ 5 h 41"/>
                <a:gd name="T4" fmla="*/ 20 w 29"/>
                <a:gd name="T5" fmla="*/ 33 h 41"/>
                <a:gd name="T6" fmla="*/ 4 w 29"/>
                <a:gd name="T7" fmla="*/ 33 h 41"/>
                <a:gd name="T8" fmla="*/ 0 w 29"/>
                <a:gd name="T9" fmla="*/ 37 h 41"/>
                <a:gd name="T10" fmla="*/ 4 w 29"/>
                <a:gd name="T11" fmla="*/ 41 h 41"/>
                <a:gd name="T12" fmla="*/ 24 w 29"/>
                <a:gd name="T13" fmla="*/ 41 h 41"/>
                <a:gd name="T14" fmla="*/ 27 w 29"/>
                <a:gd name="T15" fmla="*/ 40 h 41"/>
                <a:gd name="T16" fmla="*/ 29 w 29"/>
                <a:gd name="T17" fmla="*/ 37 h 41"/>
                <a:gd name="T18" fmla="*/ 29 w 29"/>
                <a:gd name="T19" fmla="*/ 5 h 41"/>
                <a:gd name="T20" fmla="*/ 24 w 29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1">
                  <a:moveTo>
                    <a:pt x="24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8" y="39"/>
                    <a:pt x="29" y="38"/>
                    <a:pt x="29" y="3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7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Freeform 58"/>
            <p:cNvSpPr>
              <a:spLocks noEditPoints="1"/>
            </p:cNvSpPr>
            <p:nvPr/>
          </p:nvSpPr>
          <p:spPr bwMode="auto">
            <a:xfrm>
              <a:off x="45" y="33"/>
              <a:ext cx="78" cy="115"/>
            </a:xfrm>
            <a:custGeom>
              <a:avLst/>
              <a:gdLst>
                <a:gd name="T0" fmla="*/ 42 w 48"/>
                <a:gd name="T1" fmla="*/ 2 h 70"/>
                <a:gd name="T2" fmla="*/ 37 w 48"/>
                <a:gd name="T3" fmla="*/ 0 h 70"/>
                <a:gd name="T4" fmla="*/ 28 w 48"/>
                <a:gd name="T5" fmla="*/ 5 h 70"/>
                <a:gd name="T6" fmla="*/ 1 w 48"/>
                <a:gd name="T7" fmla="*/ 53 h 70"/>
                <a:gd name="T8" fmla="*/ 0 w 48"/>
                <a:gd name="T9" fmla="*/ 55 h 70"/>
                <a:gd name="T10" fmla="*/ 1 w 48"/>
                <a:gd name="T11" fmla="*/ 66 h 70"/>
                <a:gd name="T12" fmla="*/ 3 w 48"/>
                <a:gd name="T13" fmla="*/ 69 h 70"/>
                <a:gd name="T14" fmla="*/ 5 w 48"/>
                <a:gd name="T15" fmla="*/ 70 h 70"/>
                <a:gd name="T16" fmla="*/ 7 w 48"/>
                <a:gd name="T17" fmla="*/ 69 h 70"/>
                <a:gd name="T18" fmla="*/ 17 w 48"/>
                <a:gd name="T19" fmla="*/ 64 h 70"/>
                <a:gd name="T20" fmla="*/ 18 w 48"/>
                <a:gd name="T21" fmla="*/ 63 h 70"/>
                <a:gd name="T22" fmla="*/ 46 w 48"/>
                <a:gd name="T23" fmla="*/ 15 h 70"/>
                <a:gd name="T24" fmla="*/ 42 w 48"/>
                <a:gd name="T25" fmla="*/ 2 h 70"/>
                <a:gd name="T26" fmla="*/ 38 w 48"/>
                <a:gd name="T27" fmla="*/ 11 h 70"/>
                <a:gd name="T28" fmla="*/ 11 w 48"/>
                <a:gd name="T29" fmla="*/ 57 h 70"/>
                <a:gd name="T30" fmla="*/ 9 w 48"/>
                <a:gd name="T31" fmla="*/ 59 h 70"/>
                <a:gd name="T32" fmla="*/ 9 w 48"/>
                <a:gd name="T33" fmla="*/ 56 h 70"/>
                <a:gd name="T34" fmla="*/ 36 w 48"/>
                <a:gd name="T35" fmla="*/ 9 h 70"/>
                <a:gd name="T36" fmla="*/ 38 w 48"/>
                <a:gd name="T37" fmla="*/ 9 h 70"/>
                <a:gd name="T38" fmla="*/ 38 w 48"/>
                <a:gd name="T3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70">
                  <a:moveTo>
                    <a:pt x="42" y="2"/>
                  </a:moveTo>
                  <a:cubicBezTo>
                    <a:pt x="40" y="1"/>
                    <a:pt x="39" y="0"/>
                    <a:pt x="37" y="0"/>
                  </a:cubicBezTo>
                  <a:cubicBezTo>
                    <a:pt x="33" y="0"/>
                    <a:pt x="30" y="2"/>
                    <a:pt x="28" y="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6" y="70"/>
                    <a:pt x="6" y="70"/>
                    <a:pt x="7" y="6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8" y="63"/>
                    <a:pt x="18" y="6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0"/>
                    <a:pt x="47" y="4"/>
                    <a:pt x="42" y="2"/>
                  </a:cubicBezTo>
                  <a:moveTo>
                    <a:pt x="38" y="11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8"/>
                    <a:pt x="38" y="9"/>
                  </a:cubicBezTo>
                  <a:cubicBezTo>
                    <a:pt x="38" y="9"/>
                    <a:pt x="39" y="10"/>
                    <a:pt x="3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Freeform 59"/>
            <p:cNvSpPr/>
            <p:nvPr/>
          </p:nvSpPr>
          <p:spPr bwMode="auto">
            <a:xfrm>
              <a:off x="23" y="46"/>
              <a:ext cx="49" cy="13"/>
            </a:xfrm>
            <a:custGeom>
              <a:avLst/>
              <a:gdLst>
                <a:gd name="T0" fmla="*/ 30 w 30"/>
                <a:gd name="T1" fmla="*/ 4 h 8"/>
                <a:gd name="T2" fmla="*/ 26 w 30"/>
                <a:gd name="T3" fmla="*/ 0 h 8"/>
                <a:gd name="T4" fmla="*/ 4 w 30"/>
                <a:gd name="T5" fmla="*/ 0 h 8"/>
                <a:gd name="T6" fmla="*/ 0 w 30"/>
                <a:gd name="T7" fmla="*/ 4 h 8"/>
                <a:gd name="T8" fmla="*/ 4 w 30"/>
                <a:gd name="T9" fmla="*/ 8 h 8"/>
                <a:gd name="T10" fmla="*/ 26 w 30"/>
                <a:gd name="T11" fmla="*/ 8 h 8"/>
                <a:gd name="T12" fmla="*/ 30 w 3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4"/>
                  </a:moveTo>
                  <a:cubicBezTo>
                    <a:pt x="30" y="2"/>
                    <a:pt x="28" y="0"/>
                    <a:pt x="2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Freeform 60"/>
            <p:cNvSpPr/>
            <p:nvPr/>
          </p:nvSpPr>
          <p:spPr bwMode="auto">
            <a:xfrm>
              <a:off x="23" y="72"/>
              <a:ext cx="31" cy="15"/>
            </a:xfrm>
            <a:custGeom>
              <a:avLst/>
              <a:gdLst>
                <a:gd name="T0" fmla="*/ 4 w 19"/>
                <a:gd name="T1" fmla="*/ 0 h 9"/>
                <a:gd name="T2" fmla="*/ 0 w 19"/>
                <a:gd name="T3" fmla="*/ 5 h 9"/>
                <a:gd name="T4" fmla="*/ 4 w 19"/>
                <a:gd name="T5" fmla="*/ 9 h 9"/>
                <a:gd name="T6" fmla="*/ 15 w 19"/>
                <a:gd name="T7" fmla="*/ 9 h 9"/>
                <a:gd name="T8" fmla="*/ 19 w 19"/>
                <a:gd name="T9" fmla="*/ 5 h 9"/>
                <a:gd name="T10" fmla="*/ 15 w 19"/>
                <a:gd name="T11" fmla="*/ 0 h 9"/>
                <a:gd name="T12" fmla="*/ 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9"/>
                    <a:pt x="19" y="7"/>
                    <a:pt x="19" y="5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Group 61"/>
          <p:cNvGrpSpPr/>
          <p:nvPr/>
        </p:nvGrpSpPr>
        <p:grpSpPr bwMode="auto">
          <a:xfrm>
            <a:off x="3048395" y="5200362"/>
            <a:ext cx="258763" cy="258843"/>
            <a:chOff x="0" y="0"/>
            <a:chExt cx="163" cy="163"/>
          </a:xfrm>
        </p:grpSpPr>
        <p:sp>
          <p:nvSpPr>
            <p:cNvPr id="47" name="Freeform 62"/>
            <p:cNvSpPr>
              <a:spLocks noEditPoints="1"/>
            </p:cNvSpPr>
            <p:nvPr/>
          </p:nvSpPr>
          <p:spPr bwMode="auto">
            <a:xfrm>
              <a:off x="0" y="0"/>
              <a:ext cx="163" cy="163"/>
            </a:xfrm>
            <a:custGeom>
              <a:avLst/>
              <a:gdLst>
                <a:gd name="T0" fmla="*/ 96 w 99"/>
                <a:gd name="T1" fmla="*/ 39 h 99"/>
                <a:gd name="T2" fmla="*/ 86 w 99"/>
                <a:gd name="T3" fmla="*/ 33 h 99"/>
                <a:gd name="T4" fmla="*/ 89 w 99"/>
                <a:gd name="T5" fmla="*/ 21 h 99"/>
                <a:gd name="T6" fmla="*/ 75 w 99"/>
                <a:gd name="T7" fmla="*/ 10 h 99"/>
                <a:gd name="T8" fmla="*/ 63 w 99"/>
                <a:gd name="T9" fmla="*/ 12 h 99"/>
                <a:gd name="T10" fmla="*/ 57 w 99"/>
                <a:gd name="T11" fmla="*/ 1 h 99"/>
                <a:gd name="T12" fmla="*/ 39 w 99"/>
                <a:gd name="T13" fmla="*/ 4 h 99"/>
                <a:gd name="T14" fmla="*/ 32 w 99"/>
                <a:gd name="T15" fmla="*/ 13 h 99"/>
                <a:gd name="T16" fmla="*/ 20 w 99"/>
                <a:gd name="T17" fmla="*/ 10 h 99"/>
                <a:gd name="T18" fmla="*/ 9 w 99"/>
                <a:gd name="T19" fmla="*/ 25 h 99"/>
                <a:gd name="T20" fmla="*/ 11 w 99"/>
                <a:gd name="T21" fmla="*/ 36 h 99"/>
                <a:gd name="T22" fmla="*/ 1 w 99"/>
                <a:gd name="T23" fmla="*/ 43 h 99"/>
                <a:gd name="T24" fmla="*/ 1 w 99"/>
                <a:gd name="T25" fmla="*/ 58 h 99"/>
                <a:gd name="T26" fmla="*/ 11 w 99"/>
                <a:gd name="T27" fmla="*/ 64 h 99"/>
                <a:gd name="T28" fmla="*/ 9 w 99"/>
                <a:gd name="T29" fmla="*/ 75 h 99"/>
                <a:gd name="T30" fmla="*/ 20 w 99"/>
                <a:gd name="T31" fmla="*/ 90 h 99"/>
                <a:gd name="T32" fmla="*/ 32 w 99"/>
                <a:gd name="T33" fmla="*/ 87 h 99"/>
                <a:gd name="T34" fmla="*/ 39 w 99"/>
                <a:gd name="T35" fmla="*/ 96 h 99"/>
                <a:gd name="T36" fmla="*/ 50 w 99"/>
                <a:gd name="T37" fmla="*/ 99 h 99"/>
                <a:gd name="T38" fmla="*/ 61 w 99"/>
                <a:gd name="T39" fmla="*/ 96 h 99"/>
                <a:gd name="T40" fmla="*/ 67 w 99"/>
                <a:gd name="T41" fmla="*/ 87 h 99"/>
                <a:gd name="T42" fmla="*/ 79 w 99"/>
                <a:gd name="T43" fmla="*/ 90 h 99"/>
                <a:gd name="T44" fmla="*/ 90 w 99"/>
                <a:gd name="T45" fmla="*/ 75 h 99"/>
                <a:gd name="T46" fmla="*/ 88 w 99"/>
                <a:gd name="T47" fmla="*/ 64 h 99"/>
                <a:gd name="T48" fmla="*/ 98 w 99"/>
                <a:gd name="T49" fmla="*/ 58 h 99"/>
                <a:gd name="T50" fmla="*/ 98 w 99"/>
                <a:gd name="T51" fmla="*/ 43 h 99"/>
                <a:gd name="T52" fmla="*/ 83 w 99"/>
                <a:gd name="T53" fmla="*/ 56 h 99"/>
                <a:gd name="T54" fmla="*/ 78 w 99"/>
                <a:gd name="T55" fmla="*/ 65 h 99"/>
                <a:gd name="T56" fmla="*/ 81 w 99"/>
                <a:gd name="T57" fmla="*/ 76 h 99"/>
                <a:gd name="T58" fmla="*/ 69 w 99"/>
                <a:gd name="T59" fmla="*/ 78 h 99"/>
                <a:gd name="T60" fmla="*/ 59 w 99"/>
                <a:gd name="T61" fmla="*/ 81 h 99"/>
                <a:gd name="T62" fmla="*/ 53 w 99"/>
                <a:gd name="T63" fmla="*/ 91 h 99"/>
                <a:gd name="T64" fmla="*/ 43 w 99"/>
                <a:gd name="T65" fmla="*/ 83 h 99"/>
                <a:gd name="T66" fmla="*/ 34 w 99"/>
                <a:gd name="T67" fmla="*/ 78 h 99"/>
                <a:gd name="T68" fmla="*/ 24 w 99"/>
                <a:gd name="T69" fmla="*/ 81 h 99"/>
                <a:gd name="T70" fmla="*/ 22 w 99"/>
                <a:gd name="T71" fmla="*/ 69 h 99"/>
                <a:gd name="T72" fmla="*/ 19 w 99"/>
                <a:gd name="T73" fmla="*/ 59 h 99"/>
                <a:gd name="T74" fmla="*/ 9 w 99"/>
                <a:gd name="T75" fmla="*/ 54 h 99"/>
                <a:gd name="T76" fmla="*/ 9 w 99"/>
                <a:gd name="T77" fmla="*/ 46 h 99"/>
                <a:gd name="T78" fmla="*/ 19 w 99"/>
                <a:gd name="T79" fmla="*/ 41 h 99"/>
                <a:gd name="T80" fmla="*/ 22 w 99"/>
                <a:gd name="T81" fmla="*/ 31 h 99"/>
                <a:gd name="T82" fmla="*/ 24 w 99"/>
                <a:gd name="T83" fmla="*/ 19 h 99"/>
                <a:gd name="T84" fmla="*/ 34 w 99"/>
                <a:gd name="T85" fmla="*/ 22 h 99"/>
                <a:gd name="T86" fmla="*/ 43 w 99"/>
                <a:gd name="T87" fmla="*/ 17 h 99"/>
                <a:gd name="T88" fmla="*/ 53 w 99"/>
                <a:gd name="T89" fmla="*/ 9 h 99"/>
                <a:gd name="T90" fmla="*/ 59 w 99"/>
                <a:gd name="T91" fmla="*/ 19 h 99"/>
                <a:gd name="T92" fmla="*/ 69 w 99"/>
                <a:gd name="T93" fmla="*/ 22 h 99"/>
                <a:gd name="T94" fmla="*/ 81 w 99"/>
                <a:gd name="T95" fmla="*/ 24 h 99"/>
                <a:gd name="T96" fmla="*/ 78 w 99"/>
                <a:gd name="T97" fmla="*/ 35 h 99"/>
                <a:gd name="T98" fmla="*/ 83 w 99"/>
                <a:gd name="T99" fmla="*/ 44 h 99"/>
                <a:gd name="T100" fmla="*/ 91 w 99"/>
                <a:gd name="T101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9">
                  <a:moveTo>
                    <a:pt x="98" y="43"/>
                  </a:moveTo>
                  <a:cubicBezTo>
                    <a:pt x="98" y="41"/>
                    <a:pt x="97" y="40"/>
                    <a:pt x="96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0" y="22"/>
                    <a:pt x="89" y="21"/>
                  </a:cubicBezTo>
                  <a:cubicBezTo>
                    <a:pt x="86" y="17"/>
                    <a:pt x="83" y="13"/>
                    <a:pt x="79" y="10"/>
                  </a:cubicBezTo>
                  <a:cubicBezTo>
                    <a:pt x="78" y="9"/>
                    <a:pt x="76" y="9"/>
                    <a:pt x="75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5" y="12"/>
                    <a:pt x="63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2"/>
                    <a:pt x="59" y="1"/>
                    <a:pt x="57" y="1"/>
                  </a:cubicBezTo>
                  <a:cubicBezTo>
                    <a:pt x="52" y="0"/>
                    <a:pt x="48" y="0"/>
                    <a:pt x="42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3" y="13"/>
                    <a:pt x="3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9"/>
                    <a:pt x="20" y="10"/>
                  </a:cubicBezTo>
                  <a:cubicBezTo>
                    <a:pt x="16" y="13"/>
                    <a:pt x="13" y="17"/>
                    <a:pt x="10" y="21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5"/>
                    <a:pt x="11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40"/>
                    <a:pt x="1" y="41"/>
                    <a:pt x="1" y="43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2" y="60"/>
                    <a:pt x="4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8"/>
                    <a:pt x="10" y="79"/>
                  </a:cubicBezTo>
                  <a:cubicBezTo>
                    <a:pt x="13" y="83"/>
                    <a:pt x="16" y="87"/>
                    <a:pt x="20" y="90"/>
                  </a:cubicBezTo>
                  <a:cubicBezTo>
                    <a:pt x="22" y="91"/>
                    <a:pt x="23" y="91"/>
                    <a:pt x="25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3" y="87"/>
                    <a:pt x="35" y="88"/>
                    <a:pt x="36" y="88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8"/>
                    <a:pt x="41" y="99"/>
                    <a:pt x="42" y="99"/>
                  </a:cubicBezTo>
                  <a:cubicBezTo>
                    <a:pt x="45" y="99"/>
                    <a:pt x="47" y="99"/>
                    <a:pt x="50" y="99"/>
                  </a:cubicBezTo>
                  <a:cubicBezTo>
                    <a:pt x="52" y="99"/>
                    <a:pt x="54" y="99"/>
                    <a:pt x="57" y="99"/>
                  </a:cubicBezTo>
                  <a:cubicBezTo>
                    <a:pt x="59" y="99"/>
                    <a:pt x="60" y="98"/>
                    <a:pt x="61" y="96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5" y="88"/>
                    <a:pt x="66" y="87"/>
                    <a:pt x="67" y="87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91"/>
                    <a:pt x="78" y="91"/>
                    <a:pt x="79" y="90"/>
                  </a:cubicBezTo>
                  <a:cubicBezTo>
                    <a:pt x="83" y="87"/>
                    <a:pt x="87" y="83"/>
                    <a:pt x="89" y="79"/>
                  </a:cubicBezTo>
                  <a:cubicBezTo>
                    <a:pt x="90" y="78"/>
                    <a:pt x="91" y="76"/>
                    <a:pt x="90" y="7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7" y="66"/>
                    <a:pt x="87" y="65"/>
                    <a:pt x="88" y="64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7" y="60"/>
                    <a:pt x="98" y="59"/>
                    <a:pt x="98" y="58"/>
                  </a:cubicBezTo>
                  <a:cubicBezTo>
                    <a:pt x="99" y="55"/>
                    <a:pt x="99" y="52"/>
                    <a:pt x="99" y="50"/>
                  </a:cubicBezTo>
                  <a:cubicBezTo>
                    <a:pt x="99" y="48"/>
                    <a:pt x="99" y="45"/>
                    <a:pt x="98" y="43"/>
                  </a:cubicBezTo>
                  <a:moveTo>
                    <a:pt x="90" y="54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1" y="58"/>
                    <a:pt x="80" y="59"/>
                  </a:cubicBezTo>
                  <a:cubicBezTo>
                    <a:pt x="80" y="61"/>
                    <a:pt x="79" y="63"/>
                    <a:pt x="78" y="65"/>
                  </a:cubicBezTo>
                  <a:cubicBezTo>
                    <a:pt x="77" y="67"/>
                    <a:pt x="77" y="68"/>
                    <a:pt x="78" y="6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8"/>
                    <a:pt x="78" y="80"/>
                    <a:pt x="76" y="81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8" y="78"/>
                    <a:pt x="66" y="78"/>
                    <a:pt x="65" y="78"/>
                  </a:cubicBezTo>
                  <a:cubicBezTo>
                    <a:pt x="63" y="79"/>
                    <a:pt x="61" y="80"/>
                    <a:pt x="59" y="81"/>
                  </a:cubicBezTo>
                  <a:cubicBezTo>
                    <a:pt x="57" y="81"/>
                    <a:pt x="56" y="82"/>
                    <a:pt x="56" y="8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1" y="91"/>
                    <a:pt x="49" y="91"/>
                    <a:pt x="46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2"/>
                    <a:pt x="42" y="81"/>
                    <a:pt x="41" y="81"/>
                  </a:cubicBezTo>
                  <a:cubicBezTo>
                    <a:pt x="38" y="80"/>
                    <a:pt x="36" y="79"/>
                    <a:pt x="34" y="78"/>
                  </a:cubicBezTo>
                  <a:cubicBezTo>
                    <a:pt x="33" y="78"/>
                    <a:pt x="32" y="78"/>
                    <a:pt x="30" y="78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0"/>
                    <a:pt x="20" y="78"/>
                    <a:pt x="18" y="76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7"/>
                    <a:pt x="21" y="65"/>
                  </a:cubicBezTo>
                  <a:cubicBezTo>
                    <a:pt x="20" y="63"/>
                    <a:pt x="20" y="61"/>
                    <a:pt x="19" y="59"/>
                  </a:cubicBezTo>
                  <a:cubicBezTo>
                    <a:pt x="18" y="58"/>
                    <a:pt x="17" y="57"/>
                    <a:pt x="1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0" y="39"/>
                    <a:pt x="20" y="37"/>
                    <a:pt x="21" y="35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2"/>
                    <a:pt x="22" y="20"/>
                    <a:pt x="24" y="1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3" y="22"/>
                    <a:pt x="34" y="22"/>
                  </a:cubicBezTo>
                  <a:cubicBezTo>
                    <a:pt x="36" y="21"/>
                    <a:pt x="38" y="20"/>
                    <a:pt x="41" y="19"/>
                  </a:cubicBezTo>
                  <a:cubicBezTo>
                    <a:pt x="42" y="19"/>
                    <a:pt x="43" y="18"/>
                    <a:pt x="43" y="1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9" y="9"/>
                    <a:pt x="51" y="9"/>
                    <a:pt x="53" y="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9"/>
                    <a:pt x="59" y="19"/>
                  </a:cubicBezTo>
                  <a:cubicBezTo>
                    <a:pt x="61" y="20"/>
                    <a:pt x="63" y="21"/>
                    <a:pt x="65" y="22"/>
                  </a:cubicBezTo>
                  <a:cubicBezTo>
                    <a:pt x="66" y="22"/>
                    <a:pt x="68" y="22"/>
                    <a:pt x="69" y="22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20"/>
                    <a:pt x="80" y="22"/>
                    <a:pt x="81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3"/>
                    <a:pt x="78" y="35"/>
                  </a:cubicBezTo>
                  <a:cubicBezTo>
                    <a:pt x="79" y="37"/>
                    <a:pt x="80" y="39"/>
                    <a:pt x="80" y="41"/>
                  </a:cubicBezTo>
                  <a:cubicBezTo>
                    <a:pt x="81" y="42"/>
                    <a:pt x="82" y="43"/>
                    <a:pt x="83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48"/>
                    <a:pt x="91" y="49"/>
                    <a:pt x="91" y="50"/>
                  </a:cubicBezTo>
                  <a:cubicBezTo>
                    <a:pt x="91" y="51"/>
                    <a:pt x="91" y="52"/>
                    <a:pt x="90" y="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Freeform 63"/>
            <p:cNvSpPr>
              <a:spLocks noEditPoints="1"/>
            </p:cNvSpPr>
            <p:nvPr/>
          </p:nvSpPr>
          <p:spPr bwMode="auto">
            <a:xfrm>
              <a:off x="50" y="48"/>
              <a:ext cx="64" cy="65"/>
            </a:xfrm>
            <a:custGeom>
              <a:avLst/>
              <a:gdLst>
                <a:gd name="T0" fmla="*/ 20 w 39"/>
                <a:gd name="T1" fmla="*/ 0 h 40"/>
                <a:gd name="T2" fmla="*/ 0 w 39"/>
                <a:gd name="T3" fmla="*/ 20 h 40"/>
                <a:gd name="T4" fmla="*/ 20 w 39"/>
                <a:gd name="T5" fmla="*/ 40 h 40"/>
                <a:gd name="T6" fmla="*/ 39 w 39"/>
                <a:gd name="T7" fmla="*/ 20 h 40"/>
                <a:gd name="T8" fmla="*/ 20 w 39"/>
                <a:gd name="T9" fmla="*/ 0 h 40"/>
                <a:gd name="T10" fmla="*/ 20 w 39"/>
                <a:gd name="T11" fmla="*/ 31 h 40"/>
                <a:gd name="T12" fmla="*/ 9 w 39"/>
                <a:gd name="T13" fmla="*/ 20 h 40"/>
                <a:gd name="T14" fmla="*/ 20 w 39"/>
                <a:gd name="T15" fmla="*/ 9 h 40"/>
                <a:gd name="T16" fmla="*/ 31 w 39"/>
                <a:gd name="T17" fmla="*/ 20 h 40"/>
                <a:gd name="T18" fmla="*/ 20 w 39"/>
                <a:gd name="T1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1"/>
                  </a:moveTo>
                  <a:cubicBezTo>
                    <a:pt x="14" y="31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1" y="14"/>
                    <a:pt x="31" y="20"/>
                  </a:cubicBezTo>
                  <a:cubicBezTo>
                    <a:pt x="31" y="26"/>
                    <a:pt x="26" y="31"/>
                    <a:pt x="20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Group 64"/>
          <p:cNvGrpSpPr/>
          <p:nvPr/>
        </p:nvGrpSpPr>
        <p:grpSpPr bwMode="auto">
          <a:xfrm>
            <a:off x="2116533" y="5203538"/>
            <a:ext cx="255587" cy="255667"/>
            <a:chOff x="0" y="0"/>
            <a:chExt cx="161" cy="161"/>
          </a:xfrm>
        </p:grpSpPr>
        <p:sp>
          <p:nvSpPr>
            <p:cNvPr id="50" name="Freeform 65"/>
            <p:cNvSpPr/>
            <p:nvPr/>
          </p:nvSpPr>
          <p:spPr bwMode="auto">
            <a:xfrm>
              <a:off x="0" y="0"/>
              <a:ext cx="161" cy="116"/>
            </a:xfrm>
            <a:custGeom>
              <a:avLst/>
              <a:gdLst>
                <a:gd name="T0" fmla="*/ 75 w 98"/>
                <a:gd name="T1" fmla="*/ 26 h 71"/>
                <a:gd name="T2" fmla="*/ 71 w 98"/>
                <a:gd name="T3" fmla="*/ 26 h 71"/>
                <a:gd name="T4" fmla="*/ 71 w 98"/>
                <a:gd name="T5" fmla="*/ 24 h 71"/>
                <a:gd name="T6" fmla="*/ 47 w 98"/>
                <a:gd name="T7" fmla="*/ 0 h 71"/>
                <a:gd name="T8" fmla="*/ 23 w 98"/>
                <a:gd name="T9" fmla="*/ 20 h 71"/>
                <a:gd name="T10" fmla="*/ 16 w 98"/>
                <a:gd name="T11" fmla="*/ 21 h 71"/>
                <a:gd name="T12" fmla="*/ 16 w 98"/>
                <a:gd name="T13" fmla="*/ 21 h 71"/>
                <a:gd name="T14" fmla="*/ 6 w 98"/>
                <a:gd name="T15" fmla="*/ 35 h 71"/>
                <a:gd name="T16" fmla="*/ 7 w 98"/>
                <a:gd name="T17" fmla="*/ 42 h 71"/>
                <a:gd name="T18" fmla="*/ 0 w 98"/>
                <a:gd name="T19" fmla="*/ 55 h 71"/>
                <a:gd name="T20" fmla="*/ 16 w 98"/>
                <a:gd name="T21" fmla="*/ 71 h 71"/>
                <a:gd name="T22" fmla="*/ 32 w 98"/>
                <a:gd name="T23" fmla="*/ 71 h 71"/>
                <a:gd name="T24" fmla="*/ 36 w 98"/>
                <a:gd name="T25" fmla="*/ 66 h 71"/>
                <a:gd name="T26" fmla="*/ 32 w 98"/>
                <a:gd name="T27" fmla="*/ 62 h 71"/>
                <a:gd name="T28" fmla="*/ 16 w 98"/>
                <a:gd name="T29" fmla="*/ 62 h 71"/>
                <a:gd name="T30" fmla="*/ 9 w 98"/>
                <a:gd name="T31" fmla="*/ 55 h 71"/>
                <a:gd name="T32" fmla="*/ 15 w 98"/>
                <a:gd name="T33" fmla="*/ 48 h 71"/>
                <a:gd name="T34" fmla="*/ 18 w 98"/>
                <a:gd name="T35" fmla="*/ 45 h 71"/>
                <a:gd name="T36" fmla="*/ 17 w 98"/>
                <a:gd name="T37" fmla="*/ 41 h 71"/>
                <a:gd name="T38" fmla="*/ 14 w 98"/>
                <a:gd name="T39" fmla="*/ 35 h 71"/>
                <a:gd name="T40" fmla="*/ 19 w 98"/>
                <a:gd name="T41" fmla="*/ 28 h 71"/>
                <a:gd name="T42" fmla="*/ 19 w 98"/>
                <a:gd name="T43" fmla="*/ 28 h 71"/>
                <a:gd name="T44" fmla="*/ 25 w 98"/>
                <a:gd name="T45" fmla="*/ 29 h 71"/>
                <a:gd name="T46" fmla="*/ 29 w 98"/>
                <a:gd name="T47" fmla="*/ 29 h 71"/>
                <a:gd name="T48" fmla="*/ 31 w 98"/>
                <a:gd name="T49" fmla="*/ 25 h 71"/>
                <a:gd name="T50" fmla="*/ 31 w 98"/>
                <a:gd name="T51" fmla="*/ 24 h 71"/>
                <a:gd name="T52" fmla="*/ 31 w 98"/>
                <a:gd name="T53" fmla="*/ 24 h 71"/>
                <a:gd name="T54" fmla="*/ 47 w 98"/>
                <a:gd name="T55" fmla="*/ 8 h 71"/>
                <a:gd name="T56" fmla="*/ 62 w 98"/>
                <a:gd name="T57" fmla="*/ 24 h 71"/>
                <a:gd name="T58" fmla="*/ 60 w 98"/>
                <a:gd name="T59" fmla="*/ 32 h 71"/>
                <a:gd name="T60" fmla="*/ 61 w 98"/>
                <a:gd name="T61" fmla="*/ 37 h 71"/>
                <a:gd name="T62" fmla="*/ 66 w 98"/>
                <a:gd name="T63" fmla="*/ 37 h 71"/>
                <a:gd name="T64" fmla="*/ 75 w 98"/>
                <a:gd name="T65" fmla="*/ 34 h 71"/>
                <a:gd name="T66" fmla="*/ 89 w 98"/>
                <a:gd name="T67" fmla="*/ 48 h 71"/>
                <a:gd name="T68" fmla="*/ 75 w 98"/>
                <a:gd name="T69" fmla="*/ 62 h 71"/>
                <a:gd name="T70" fmla="*/ 66 w 98"/>
                <a:gd name="T71" fmla="*/ 62 h 71"/>
                <a:gd name="T72" fmla="*/ 62 w 98"/>
                <a:gd name="T73" fmla="*/ 66 h 71"/>
                <a:gd name="T74" fmla="*/ 66 w 98"/>
                <a:gd name="T75" fmla="*/ 71 h 71"/>
                <a:gd name="T76" fmla="*/ 75 w 98"/>
                <a:gd name="T77" fmla="*/ 71 h 71"/>
                <a:gd name="T78" fmla="*/ 98 w 98"/>
                <a:gd name="T79" fmla="*/ 48 h 71"/>
                <a:gd name="T80" fmla="*/ 75 w 98"/>
                <a:gd name="T81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71">
                  <a:moveTo>
                    <a:pt x="75" y="26"/>
                  </a:moveTo>
                  <a:cubicBezTo>
                    <a:pt x="74" y="26"/>
                    <a:pt x="72" y="26"/>
                    <a:pt x="71" y="26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10"/>
                    <a:pt x="60" y="0"/>
                    <a:pt x="47" y="0"/>
                  </a:cubicBezTo>
                  <a:cubicBezTo>
                    <a:pt x="35" y="0"/>
                    <a:pt x="25" y="8"/>
                    <a:pt x="23" y="20"/>
                  </a:cubicBezTo>
                  <a:cubicBezTo>
                    <a:pt x="20" y="19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3"/>
                    <a:pt x="6" y="29"/>
                    <a:pt x="6" y="35"/>
                  </a:cubicBezTo>
                  <a:cubicBezTo>
                    <a:pt x="6" y="37"/>
                    <a:pt x="6" y="40"/>
                    <a:pt x="7" y="42"/>
                  </a:cubicBezTo>
                  <a:cubicBezTo>
                    <a:pt x="3" y="45"/>
                    <a:pt x="0" y="50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4" y="71"/>
                    <a:pt x="36" y="69"/>
                    <a:pt x="36" y="66"/>
                  </a:cubicBezTo>
                  <a:cubicBezTo>
                    <a:pt x="36" y="64"/>
                    <a:pt x="34" y="62"/>
                    <a:pt x="32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2" y="62"/>
                    <a:pt x="9" y="59"/>
                    <a:pt x="9" y="55"/>
                  </a:cubicBezTo>
                  <a:cubicBezTo>
                    <a:pt x="9" y="52"/>
                    <a:pt x="11" y="49"/>
                    <a:pt x="15" y="48"/>
                  </a:cubicBezTo>
                  <a:cubicBezTo>
                    <a:pt x="16" y="48"/>
                    <a:pt x="18" y="47"/>
                    <a:pt x="18" y="45"/>
                  </a:cubicBezTo>
                  <a:cubicBezTo>
                    <a:pt x="19" y="43"/>
                    <a:pt x="18" y="42"/>
                    <a:pt x="17" y="41"/>
                  </a:cubicBezTo>
                  <a:cubicBezTo>
                    <a:pt x="15" y="39"/>
                    <a:pt x="14" y="37"/>
                    <a:pt x="14" y="35"/>
                  </a:cubicBezTo>
                  <a:cubicBezTo>
                    <a:pt x="14" y="32"/>
                    <a:pt x="16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8"/>
                    <a:pt x="23" y="28"/>
                    <a:pt x="25" y="29"/>
                  </a:cubicBezTo>
                  <a:cubicBezTo>
                    <a:pt x="26" y="30"/>
                    <a:pt x="28" y="30"/>
                    <a:pt x="29" y="29"/>
                  </a:cubicBezTo>
                  <a:cubicBezTo>
                    <a:pt x="30" y="28"/>
                    <a:pt x="31" y="27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5"/>
                    <a:pt x="38" y="8"/>
                    <a:pt x="47" y="8"/>
                  </a:cubicBezTo>
                  <a:cubicBezTo>
                    <a:pt x="55" y="8"/>
                    <a:pt x="62" y="15"/>
                    <a:pt x="62" y="24"/>
                  </a:cubicBezTo>
                  <a:cubicBezTo>
                    <a:pt x="62" y="27"/>
                    <a:pt x="62" y="29"/>
                    <a:pt x="60" y="32"/>
                  </a:cubicBezTo>
                  <a:cubicBezTo>
                    <a:pt x="59" y="34"/>
                    <a:pt x="59" y="36"/>
                    <a:pt x="61" y="37"/>
                  </a:cubicBezTo>
                  <a:cubicBezTo>
                    <a:pt x="62" y="39"/>
                    <a:pt x="65" y="39"/>
                    <a:pt x="66" y="37"/>
                  </a:cubicBezTo>
                  <a:cubicBezTo>
                    <a:pt x="68" y="36"/>
                    <a:pt x="71" y="34"/>
                    <a:pt x="75" y="34"/>
                  </a:cubicBezTo>
                  <a:cubicBezTo>
                    <a:pt x="83" y="34"/>
                    <a:pt x="89" y="40"/>
                    <a:pt x="89" y="48"/>
                  </a:cubicBezTo>
                  <a:cubicBezTo>
                    <a:pt x="89" y="56"/>
                    <a:pt x="83" y="62"/>
                    <a:pt x="75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2"/>
                    <a:pt x="62" y="64"/>
                    <a:pt x="62" y="66"/>
                  </a:cubicBezTo>
                  <a:cubicBezTo>
                    <a:pt x="62" y="69"/>
                    <a:pt x="64" y="71"/>
                    <a:pt x="66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5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Freeform 66"/>
            <p:cNvSpPr/>
            <p:nvPr/>
          </p:nvSpPr>
          <p:spPr bwMode="auto">
            <a:xfrm>
              <a:off x="49" y="64"/>
              <a:ext cx="62" cy="97"/>
            </a:xfrm>
            <a:custGeom>
              <a:avLst/>
              <a:gdLst>
                <a:gd name="T0" fmla="*/ 30 w 38"/>
                <a:gd name="T1" fmla="*/ 38 h 59"/>
                <a:gd name="T2" fmla="*/ 23 w 38"/>
                <a:gd name="T3" fmla="*/ 45 h 59"/>
                <a:gd name="T4" fmla="*/ 23 w 38"/>
                <a:gd name="T5" fmla="*/ 5 h 59"/>
                <a:gd name="T6" fmla="*/ 19 w 38"/>
                <a:gd name="T7" fmla="*/ 0 h 59"/>
                <a:gd name="T8" fmla="*/ 15 w 38"/>
                <a:gd name="T9" fmla="*/ 5 h 59"/>
                <a:gd name="T10" fmla="*/ 15 w 38"/>
                <a:gd name="T11" fmla="*/ 45 h 59"/>
                <a:gd name="T12" fmla="*/ 8 w 38"/>
                <a:gd name="T13" fmla="*/ 38 h 59"/>
                <a:gd name="T14" fmla="*/ 2 w 38"/>
                <a:gd name="T15" fmla="*/ 38 h 59"/>
                <a:gd name="T16" fmla="*/ 2 w 38"/>
                <a:gd name="T17" fmla="*/ 44 h 59"/>
                <a:gd name="T18" fmla="*/ 16 w 38"/>
                <a:gd name="T19" fmla="*/ 58 h 59"/>
                <a:gd name="T20" fmla="*/ 19 w 38"/>
                <a:gd name="T21" fmla="*/ 59 h 59"/>
                <a:gd name="T22" fmla="*/ 22 w 38"/>
                <a:gd name="T23" fmla="*/ 58 h 59"/>
                <a:gd name="T24" fmla="*/ 36 w 38"/>
                <a:gd name="T25" fmla="*/ 44 h 59"/>
                <a:gd name="T26" fmla="*/ 36 w 38"/>
                <a:gd name="T27" fmla="*/ 38 h 59"/>
                <a:gd name="T28" fmla="*/ 30 w 38"/>
                <a:gd name="T2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9">
                  <a:moveTo>
                    <a:pt x="30" y="38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3" y="36"/>
                    <a:pt x="2" y="38"/>
                  </a:cubicBezTo>
                  <a:cubicBezTo>
                    <a:pt x="0" y="39"/>
                    <a:pt x="0" y="42"/>
                    <a:pt x="2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0" y="59"/>
                    <a:pt x="21" y="59"/>
                    <a:pt x="22" y="5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2"/>
                    <a:pt x="38" y="39"/>
                    <a:pt x="36" y="38"/>
                  </a:cubicBezTo>
                  <a:cubicBezTo>
                    <a:pt x="35" y="36"/>
                    <a:pt x="32" y="36"/>
                    <a:pt x="3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4" name="图片 53" descr="C:\Users\Administrator\Desktop\timg (1).jpgtimg (1)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953125" y="1549400"/>
            <a:ext cx="5565775" cy="37896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44880" y="2440305"/>
            <a:ext cx="48374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您的内容打在这里，或者通过复制您的文本后，在此框中选择粘贴，并选择只保留文字您的内容打在这里，或者通过复制您的文本后。您的内容打在这里，或者通过复制您的文本后，在此框中选择粘贴，并选择只保留文字您的内容打在这里，或者通过复制您的文本后。</a:t>
            </a:r>
          </a:p>
        </p:txBody>
      </p:sp>
      <p:sp>
        <p:nvSpPr>
          <p:cNvPr id="3" name="TextBox 76"/>
          <p:cNvSpPr txBox="1"/>
          <p:nvPr/>
        </p:nvSpPr>
        <p:spPr>
          <a:xfrm>
            <a:off x="957452" y="1551940"/>
            <a:ext cx="3739643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b="1" dirty="0">
                <a:solidFill>
                  <a:srgbClr val="E13E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070" y="2367915"/>
            <a:ext cx="3327400" cy="2820035"/>
          </a:xfrm>
          <a:prstGeom prst="rect">
            <a:avLst/>
          </a:prstGeom>
        </p:spPr>
      </p:pic>
      <p:sp>
        <p:nvSpPr>
          <p:cNvPr id="3" name="左大括号 2"/>
          <p:cNvSpPr/>
          <p:nvPr/>
        </p:nvSpPr>
        <p:spPr>
          <a:xfrm>
            <a:off x="4342765" y="1524635"/>
            <a:ext cx="535940" cy="4012565"/>
          </a:xfrm>
          <a:prstGeom prst="leftBrac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2875" y="1157605"/>
            <a:ext cx="1960880" cy="1662430"/>
          </a:xfrm>
          <a:prstGeom prst="rect">
            <a:avLst/>
          </a:prstGeom>
        </p:spPr>
      </p:pic>
      <p:pic>
        <p:nvPicPr>
          <p:cNvPr id="30" name="图片 29" descr="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6980" y="3825240"/>
            <a:ext cx="2312670" cy="1960245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498080" y="1638300"/>
            <a:ext cx="3187065" cy="761365"/>
            <a:chOff x="12033" y="3143"/>
            <a:chExt cx="4288" cy="1199"/>
          </a:xfrm>
        </p:grpSpPr>
        <p:sp>
          <p:nvSpPr>
            <p:cNvPr id="52" name="TextBox 13"/>
            <p:cNvSpPr txBox="1"/>
            <p:nvPr/>
          </p:nvSpPr>
          <p:spPr>
            <a:xfrm>
              <a:off x="12033" y="3143"/>
              <a:ext cx="2228" cy="43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</a:p>
          </p:txBody>
        </p:sp>
        <p:sp>
          <p:nvSpPr>
            <p:cNvPr id="53" name="TextBox 13"/>
            <p:cNvSpPr txBox="1"/>
            <p:nvPr/>
          </p:nvSpPr>
          <p:spPr>
            <a:xfrm>
              <a:off x="12033" y="3664"/>
              <a:ext cx="4288" cy="67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498080" y="4479290"/>
            <a:ext cx="3187065" cy="762000"/>
            <a:chOff x="12033" y="5187"/>
            <a:chExt cx="4288" cy="1200"/>
          </a:xfrm>
        </p:grpSpPr>
        <p:sp>
          <p:nvSpPr>
            <p:cNvPr id="54" name="TextBox 13"/>
            <p:cNvSpPr txBox="1"/>
            <p:nvPr/>
          </p:nvSpPr>
          <p:spPr>
            <a:xfrm>
              <a:off x="12033" y="5187"/>
              <a:ext cx="2228" cy="43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12033" y="5709"/>
              <a:ext cx="4288" cy="67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05" y="1512570"/>
            <a:ext cx="661670" cy="801370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694690" y="395605"/>
            <a:ext cx="1047115" cy="1262380"/>
            <a:chOff x="4378324" y="1762126"/>
            <a:chExt cx="1023937" cy="1233488"/>
          </a:xfrm>
        </p:grpSpPr>
        <p:sp>
          <p:nvSpPr>
            <p:cNvPr id="35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125" y="1129665"/>
            <a:ext cx="5424170" cy="4598670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949325" y="3058795"/>
            <a:ext cx="4638040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80000"/>
              </a:lnSpc>
            </a:pPr>
            <a:r>
              <a:rPr lang="zh-CN" altLang="en-US" sz="160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您的内容打在这里，或者通过复制您的文本后，在此框中选择粘贴，并选择只保留文字您的内容打在这里，或者通过复制您的文本后，在此框中选择粘贴，</a:t>
            </a:r>
          </a:p>
        </p:txBody>
      </p:sp>
      <p:sp>
        <p:nvSpPr>
          <p:cNvPr id="48" name="TextBox 76"/>
          <p:cNvSpPr txBox="1"/>
          <p:nvPr/>
        </p:nvSpPr>
        <p:spPr>
          <a:xfrm>
            <a:off x="949325" y="2317750"/>
            <a:ext cx="463740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400" b="1" dirty="0">
                <a:solidFill>
                  <a:srgbClr val="E13E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1368425" y="3022600"/>
            <a:ext cx="41370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8920" y="2734310"/>
            <a:ext cx="1868805" cy="1584325"/>
          </a:xfrm>
          <a:prstGeom prst="rect">
            <a:avLst/>
          </a:prstGeom>
        </p:spPr>
      </p:pic>
      <p:pic>
        <p:nvPicPr>
          <p:cNvPr id="3" name="图片 2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8920" y="555625"/>
            <a:ext cx="1868805" cy="1584325"/>
          </a:xfrm>
          <a:prstGeom prst="rect">
            <a:avLst/>
          </a:prstGeom>
        </p:spPr>
      </p:pic>
      <p:pic>
        <p:nvPicPr>
          <p:cNvPr id="4" name="图片 3" descr="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8130" y="2734310"/>
            <a:ext cx="1868805" cy="1584325"/>
          </a:xfrm>
          <a:prstGeom prst="rect">
            <a:avLst/>
          </a:prstGeom>
        </p:spPr>
      </p:pic>
      <p:pic>
        <p:nvPicPr>
          <p:cNvPr id="5" name="图片 4" descr="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365" y="2734310"/>
            <a:ext cx="1868805" cy="1584325"/>
          </a:xfrm>
          <a:prstGeom prst="rect">
            <a:avLst/>
          </a:prstGeom>
        </p:spPr>
      </p:pic>
      <p:pic>
        <p:nvPicPr>
          <p:cNvPr id="6" name="图片 5" descr="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18130" y="555625"/>
            <a:ext cx="1868805" cy="1584325"/>
          </a:xfrm>
          <a:prstGeom prst="rect">
            <a:avLst/>
          </a:prstGeom>
        </p:spPr>
      </p:pic>
      <p:pic>
        <p:nvPicPr>
          <p:cNvPr id="7" name="图片 6" descr="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28920" y="4851400"/>
            <a:ext cx="1982470" cy="1680845"/>
          </a:xfrm>
          <a:prstGeom prst="rect">
            <a:avLst/>
          </a:prstGeom>
        </p:spPr>
      </p:pic>
      <p:pic>
        <p:nvPicPr>
          <p:cNvPr id="8" name="图片 7" descr="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02585" y="4777740"/>
            <a:ext cx="1982470" cy="1680845"/>
          </a:xfrm>
          <a:prstGeom prst="rect">
            <a:avLst/>
          </a:prstGeom>
        </p:spPr>
      </p:pic>
      <p:pic>
        <p:nvPicPr>
          <p:cNvPr id="9" name="图片 8" descr="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4365" y="4851400"/>
            <a:ext cx="1982470" cy="1680845"/>
          </a:xfrm>
          <a:prstGeom prst="rect">
            <a:avLst/>
          </a:prstGeom>
        </p:spPr>
      </p:pic>
      <p:pic>
        <p:nvPicPr>
          <p:cNvPr id="10" name="图片 9" descr="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7485" y="555625"/>
            <a:ext cx="1982470" cy="1680845"/>
          </a:xfrm>
          <a:prstGeom prst="rect">
            <a:avLst/>
          </a:prstGeom>
        </p:spPr>
      </p:pic>
      <p:pic>
        <p:nvPicPr>
          <p:cNvPr id="11" name="图片 10" descr="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25715" y="368300"/>
            <a:ext cx="2312035" cy="1959610"/>
          </a:xfrm>
          <a:prstGeom prst="rect">
            <a:avLst/>
          </a:prstGeom>
        </p:spPr>
      </p:pic>
      <p:pic>
        <p:nvPicPr>
          <p:cNvPr id="12" name="图片 11" descr="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5715" y="4541520"/>
            <a:ext cx="2312035" cy="1959610"/>
          </a:xfrm>
          <a:prstGeom prst="rect">
            <a:avLst/>
          </a:prstGeom>
        </p:spPr>
      </p:pic>
      <p:pic>
        <p:nvPicPr>
          <p:cNvPr id="13" name="图片 12" descr="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25715" y="2406015"/>
            <a:ext cx="2312035" cy="1959610"/>
          </a:xfrm>
          <a:prstGeom prst="rect">
            <a:avLst/>
          </a:prstGeom>
        </p:spPr>
      </p:pic>
      <p:pic>
        <p:nvPicPr>
          <p:cNvPr id="14" name="图片 13" descr="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937750" y="4540885"/>
            <a:ext cx="2312035" cy="1959610"/>
          </a:xfrm>
          <a:prstGeom prst="rect">
            <a:avLst/>
          </a:prstGeom>
        </p:spPr>
      </p:pic>
      <p:pic>
        <p:nvPicPr>
          <p:cNvPr id="15" name="图片 14" descr="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937750" y="2327275"/>
            <a:ext cx="2312035" cy="1959610"/>
          </a:xfrm>
          <a:prstGeom prst="rect">
            <a:avLst/>
          </a:prstGeom>
        </p:spPr>
      </p:pic>
      <p:pic>
        <p:nvPicPr>
          <p:cNvPr id="16" name="图片 15" descr="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937750" y="367665"/>
            <a:ext cx="2312035" cy="1959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35" y="1270"/>
            <a:ext cx="12192000" cy="485140"/>
            <a:chOff x="0" y="0"/>
            <a:chExt cx="12192000" cy="168812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10800000">
            <a:off x="0" y="6372860"/>
            <a:ext cx="12192000" cy="485140"/>
            <a:chOff x="0" y="0"/>
            <a:chExt cx="12192000" cy="168812"/>
          </a:xfrm>
        </p:grpSpPr>
        <p:sp>
          <p:nvSpPr>
            <p:cNvPr id="18" name="矩形 17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 39"/>
          <p:cNvSpPr/>
          <p:nvPr/>
        </p:nvSpPr>
        <p:spPr>
          <a:xfrm>
            <a:off x="1517650" y="923925"/>
            <a:ext cx="1238250" cy="618490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2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3 h 894110"/>
              <a:gd name="connsiteX20" fmla="*/ 396697 w 1791140"/>
              <a:gd name="connsiteY20" fmla="*/ 213296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rgbClr val="A5C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任意多边形 39"/>
          <p:cNvSpPr/>
          <p:nvPr/>
        </p:nvSpPr>
        <p:spPr>
          <a:xfrm>
            <a:off x="10630456" y="886941"/>
            <a:ext cx="961174" cy="479804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2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3 h 894110"/>
              <a:gd name="connsiteX20" fmla="*/ 396697 w 1791140"/>
              <a:gd name="connsiteY20" fmla="*/ 213296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rgbClr val="A5C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3953" y="814637"/>
            <a:ext cx="2145196" cy="2800673"/>
          </a:xfrm>
          <a:prstGeom prst="rect">
            <a:avLst/>
          </a:prstGeom>
        </p:spPr>
      </p:pic>
      <p:pic>
        <p:nvPicPr>
          <p:cNvPr id="2" name="图片 1" descr="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1655" y="1517650"/>
            <a:ext cx="5087620" cy="43122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96310" y="1153795"/>
            <a:ext cx="1106170" cy="45510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b="1">
                <a:solidFill>
                  <a:srgbClr val="894411"/>
                </a:solidFill>
                <a:latin typeface="叶根友微刚细赞" panose="03000509000000000000" charset="-122"/>
                <a:ea typeface="叶根友微刚细赞" panose="03000509000000000000" charset="-122"/>
              </a:rPr>
              <a:t>谢谢观看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14900" y="1517650"/>
            <a:ext cx="822325" cy="3709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适用于各种幼儿课件，听课课件，可爱卡通风格，多彩，动态，背景音乐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474 0.937444 L 0 0 E" pathEditMode="relative" ptsTypes="">
                                      <p:cBhvr>
                                        <p:cTn id="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640" y="1710055"/>
            <a:ext cx="3689350" cy="3127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85525" y="2517775"/>
            <a:ext cx="744855" cy="9023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33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124450" y="2111375"/>
            <a:ext cx="41662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 </a:t>
            </a:r>
            <a:r>
              <a:rPr lang="en-US" altLang="zh-CN" sz="6600" b="1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4855210" y="3335655"/>
            <a:ext cx="5147945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731326" y="2391507"/>
            <a:ext cx="9015394" cy="3241099"/>
          </a:xfrm>
          <a:prstGeom prst="rect">
            <a:avLst/>
          </a:prstGeom>
          <a:solidFill>
            <a:srgbClr val="059BA3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95" y="11967"/>
            <a:ext cx="3998597" cy="33551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84960" y="2198370"/>
            <a:ext cx="1958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  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70505" y="3123565"/>
            <a:ext cx="740791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Light" charset="0"/>
                <a:sym typeface="+mn-ea"/>
              </a:rPr>
              <a:t>     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Light" charset="0"/>
                <a:sym typeface="+mn-ea"/>
              </a:rPr>
              <a:t>详细内容</a:t>
            </a:r>
            <a:r>
              <a:rPr lang="en-US" altLang="zh-CN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Light" charset="0"/>
                <a:sym typeface="+mn-ea"/>
              </a:rPr>
              <a:t>……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Light" charset="0"/>
                <a:sym typeface="+mn-ea"/>
              </a:rPr>
              <a:t>点击输入本栏的具体文字，简明扼要的说明分项内容，此为概念图解。详细内容</a:t>
            </a:r>
            <a:r>
              <a:rPr lang="en-US" altLang="zh-CN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Light" charset="0"/>
                <a:sym typeface="+mn-ea"/>
              </a:rPr>
              <a:t>……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Light" charset="0"/>
                <a:sym typeface="+mn-ea"/>
              </a:rPr>
              <a:t>点击输入本栏的具体文字，简明扼要的说明分项内容，此为概念图解。详细内容</a:t>
            </a:r>
            <a:r>
              <a:rPr lang="en-US" altLang="zh-CN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Light" charset="0"/>
                <a:sym typeface="+mn-ea"/>
              </a:rPr>
              <a:t>……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Light" charset="0"/>
                <a:sym typeface="+mn-ea"/>
              </a:rPr>
              <a:t>点击输入本栏的具体文字，简明扼要的说明分项内容，此为概念图解。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615" y="1409700"/>
            <a:ext cx="5727065" cy="4855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87780" y="3011170"/>
            <a:ext cx="4882515" cy="2059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algn="just" defTabSz="914400" rtl="0">
              <a:lnSpc>
                <a:spcPct val="160000"/>
              </a:lnSpc>
              <a:buClrTx/>
              <a:buSzTx/>
              <a:buFontTx/>
              <a:defRPr/>
            </a:pPr>
            <a:r>
              <a:rPr lang="zh-CN" altLang="en-US" sz="160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  <p:sp>
        <p:nvSpPr>
          <p:cNvPr id="27" name="TextBox 76"/>
          <p:cNvSpPr txBox="1"/>
          <p:nvPr/>
        </p:nvSpPr>
        <p:spPr>
          <a:xfrm>
            <a:off x="1268730" y="2347595"/>
            <a:ext cx="3923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4138930" y="3560445"/>
            <a:ext cx="12763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6866890" y="3560445"/>
            <a:ext cx="12763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9594850" y="3560445"/>
            <a:ext cx="12763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410970" y="3560445"/>
            <a:ext cx="12763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5255" y="1454150"/>
            <a:ext cx="1287780" cy="19183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5460" y="1454150"/>
            <a:ext cx="1287780" cy="19183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3420" y="1454150"/>
            <a:ext cx="1287780" cy="19183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2" name="组合 41"/>
          <p:cNvGrpSpPr/>
          <p:nvPr/>
        </p:nvGrpSpPr>
        <p:grpSpPr>
          <a:xfrm>
            <a:off x="979170" y="3993515"/>
            <a:ext cx="2161540" cy="1191260"/>
            <a:chOff x="3781" y="3431"/>
            <a:chExt cx="3540" cy="1876"/>
          </a:xfrm>
        </p:grpSpPr>
        <p:sp>
          <p:nvSpPr>
            <p:cNvPr id="43" name="TextBox 76"/>
            <p:cNvSpPr txBox="1"/>
            <p:nvPr/>
          </p:nvSpPr>
          <p:spPr>
            <a:xfrm>
              <a:off x="4272" y="3431"/>
              <a:ext cx="252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054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781" y="4156"/>
              <a:ext cx="3540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请在此添加文字说明，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701415" y="3993515"/>
            <a:ext cx="2161540" cy="1191260"/>
            <a:chOff x="3781" y="3431"/>
            <a:chExt cx="3540" cy="1876"/>
          </a:xfrm>
        </p:grpSpPr>
        <p:sp>
          <p:nvSpPr>
            <p:cNvPr id="46" name="TextBox 76"/>
            <p:cNvSpPr txBox="1"/>
            <p:nvPr/>
          </p:nvSpPr>
          <p:spPr>
            <a:xfrm>
              <a:off x="4272" y="3431"/>
              <a:ext cx="252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054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781" y="4156"/>
              <a:ext cx="3540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请在此添加文字说明，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23660" y="3993515"/>
            <a:ext cx="2161540" cy="1191260"/>
            <a:chOff x="3781" y="3431"/>
            <a:chExt cx="3540" cy="1876"/>
          </a:xfrm>
        </p:grpSpPr>
        <p:sp>
          <p:nvSpPr>
            <p:cNvPr id="49" name="TextBox 76"/>
            <p:cNvSpPr txBox="1"/>
            <p:nvPr/>
          </p:nvSpPr>
          <p:spPr>
            <a:xfrm>
              <a:off x="4272" y="3431"/>
              <a:ext cx="252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054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781" y="4156"/>
              <a:ext cx="3540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请在此添加文字说明，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145905" y="3993515"/>
            <a:ext cx="2161540" cy="1191260"/>
            <a:chOff x="3781" y="3431"/>
            <a:chExt cx="3540" cy="1876"/>
          </a:xfrm>
        </p:grpSpPr>
        <p:sp>
          <p:nvSpPr>
            <p:cNvPr id="52" name="TextBox 76"/>
            <p:cNvSpPr txBox="1"/>
            <p:nvPr/>
          </p:nvSpPr>
          <p:spPr>
            <a:xfrm>
              <a:off x="4272" y="3431"/>
              <a:ext cx="252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054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781" y="4156"/>
              <a:ext cx="3540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请在此添加文字说明，</a:t>
              </a:r>
            </a:p>
          </p:txBody>
        </p:sp>
      </p:grpSp>
      <p:pic>
        <p:nvPicPr>
          <p:cNvPr id="54" name="图片 53" descr="3"/>
          <p:cNvPicPr>
            <a:picLocks noChangeAspect="1"/>
          </p:cNvPicPr>
          <p:nvPr/>
        </p:nvPicPr>
        <p:blipFill>
          <a:blip r:embed="rId4"/>
          <a:srcRect l="7351" t="14267" r="78162" b="11470"/>
          <a:stretch>
            <a:fillRect/>
          </a:stretch>
        </p:blipFill>
        <p:spPr>
          <a:xfrm>
            <a:off x="4138930" y="1127760"/>
            <a:ext cx="1402080" cy="2432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578" name="组合 2"/>
          <p:cNvGrpSpPr/>
          <p:nvPr/>
        </p:nvGrpSpPr>
        <p:grpSpPr>
          <a:xfrm>
            <a:off x="267335" y="2593340"/>
            <a:ext cx="6922770" cy="2758440"/>
            <a:chOff x="974314" y="1232293"/>
            <a:chExt cx="7188447" cy="2864939"/>
          </a:xfrm>
        </p:grpSpPr>
        <p:sp>
          <p:nvSpPr>
            <p:cNvPr id="2" name="Freeform 5"/>
            <p:cNvSpPr/>
            <p:nvPr/>
          </p:nvSpPr>
          <p:spPr bwMode="auto">
            <a:xfrm>
              <a:off x="2078119" y="2539145"/>
              <a:ext cx="622604" cy="1541197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FE6333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Freeform 6"/>
            <p:cNvSpPr/>
            <p:nvPr/>
          </p:nvSpPr>
          <p:spPr bwMode="auto">
            <a:xfrm>
              <a:off x="2700723" y="2539145"/>
              <a:ext cx="624715" cy="1541197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633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5"/>
            <p:cNvSpPr/>
            <p:nvPr/>
          </p:nvSpPr>
          <p:spPr bwMode="auto">
            <a:xfrm>
              <a:off x="3013081" y="1779102"/>
              <a:ext cx="622605" cy="2301240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FE6333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6"/>
            <p:cNvSpPr/>
            <p:nvPr/>
          </p:nvSpPr>
          <p:spPr bwMode="auto">
            <a:xfrm>
              <a:off x="3635686" y="1779102"/>
              <a:ext cx="624715" cy="2301240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633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5"/>
            <p:cNvSpPr/>
            <p:nvPr/>
          </p:nvSpPr>
          <p:spPr bwMode="auto">
            <a:xfrm>
              <a:off x="1143156" y="3246406"/>
              <a:ext cx="622605" cy="833936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FE6333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6"/>
            <p:cNvSpPr/>
            <p:nvPr/>
          </p:nvSpPr>
          <p:spPr bwMode="auto">
            <a:xfrm>
              <a:off x="1765761" y="3246406"/>
              <a:ext cx="624715" cy="833936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633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3948044" y="2834717"/>
              <a:ext cx="624715" cy="1245625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FE6333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4572759" y="2834717"/>
              <a:ext cx="622604" cy="1245625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633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4883006" y="2218238"/>
              <a:ext cx="624715" cy="1862104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FE6333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5507721" y="2218238"/>
              <a:ext cx="622605" cy="1862104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633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5"/>
            <p:cNvSpPr/>
            <p:nvPr/>
          </p:nvSpPr>
          <p:spPr bwMode="auto">
            <a:xfrm>
              <a:off x="5820079" y="3440639"/>
              <a:ext cx="622605" cy="639703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FE6333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6"/>
            <p:cNvSpPr/>
            <p:nvPr/>
          </p:nvSpPr>
          <p:spPr bwMode="auto">
            <a:xfrm>
              <a:off x="6442684" y="3440639"/>
              <a:ext cx="622604" cy="639703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633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5"/>
            <p:cNvSpPr/>
            <p:nvPr/>
          </p:nvSpPr>
          <p:spPr bwMode="auto">
            <a:xfrm>
              <a:off x="6755042" y="3246406"/>
              <a:ext cx="622604" cy="833936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FE6333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7377646" y="3246406"/>
              <a:ext cx="624715" cy="833936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633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88"/>
            <p:cNvSpPr/>
            <p:nvPr/>
          </p:nvSpPr>
          <p:spPr>
            <a:xfrm>
              <a:off x="1546267" y="2699598"/>
              <a:ext cx="438989" cy="439136"/>
            </a:xfrm>
            <a:prstGeom prst="ellipse">
              <a:avLst/>
            </a:prstGeom>
            <a:solidFill>
              <a:srgbClr val="FE6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rPr>
                <a:t>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Oval 89"/>
            <p:cNvSpPr/>
            <p:nvPr/>
          </p:nvSpPr>
          <p:spPr>
            <a:xfrm>
              <a:off x="2481229" y="1992336"/>
              <a:ext cx="438989" cy="439136"/>
            </a:xfrm>
            <a:prstGeom prst="ellipse">
              <a:avLst/>
            </a:prstGeom>
            <a:solidFill>
              <a:srgbClr val="FE6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rPr>
                <a:t>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90"/>
            <p:cNvSpPr/>
            <p:nvPr/>
          </p:nvSpPr>
          <p:spPr>
            <a:xfrm>
              <a:off x="3416192" y="1232293"/>
              <a:ext cx="441099" cy="439136"/>
            </a:xfrm>
            <a:prstGeom prst="ellipse">
              <a:avLst/>
            </a:prstGeom>
            <a:solidFill>
              <a:srgbClr val="FE6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rPr>
                <a:t></a:t>
              </a:r>
            </a:p>
          </p:txBody>
        </p:sp>
        <p:sp>
          <p:nvSpPr>
            <p:cNvPr id="42" name="Oval 91"/>
            <p:cNvSpPr/>
            <p:nvPr/>
          </p:nvSpPr>
          <p:spPr>
            <a:xfrm>
              <a:off x="4353265" y="2287908"/>
              <a:ext cx="438989" cy="439136"/>
            </a:xfrm>
            <a:prstGeom prst="ellipse">
              <a:avLst/>
            </a:prstGeom>
            <a:solidFill>
              <a:srgbClr val="FE6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rPr>
                <a:t></a:t>
              </a:r>
            </a:p>
          </p:txBody>
        </p:sp>
        <p:sp>
          <p:nvSpPr>
            <p:cNvPr id="43" name="Oval 92"/>
            <p:cNvSpPr/>
            <p:nvPr/>
          </p:nvSpPr>
          <p:spPr>
            <a:xfrm>
              <a:off x="5288226" y="1671429"/>
              <a:ext cx="438989" cy="439136"/>
            </a:xfrm>
            <a:prstGeom prst="ellipse">
              <a:avLst/>
            </a:prstGeom>
            <a:solidFill>
              <a:srgbClr val="FE6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rPr>
                <a:t>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endParaRPr>
            </a:p>
          </p:txBody>
        </p:sp>
        <p:sp>
          <p:nvSpPr>
            <p:cNvPr id="44" name="Oval 93"/>
            <p:cNvSpPr/>
            <p:nvPr/>
          </p:nvSpPr>
          <p:spPr>
            <a:xfrm>
              <a:off x="6229520" y="2893831"/>
              <a:ext cx="438989" cy="439136"/>
            </a:xfrm>
            <a:prstGeom prst="ellipse">
              <a:avLst/>
            </a:prstGeom>
            <a:solidFill>
              <a:srgbClr val="FE6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rPr>
                <a:t>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Oval 94"/>
            <p:cNvSpPr/>
            <p:nvPr/>
          </p:nvSpPr>
          <p:spPr>
            <a:xfrm>
              <a:off x="7158151" y="2699598"/>
              <a:ext cx="438989" cy="439136"/>
            </a:xfrm>
            <a:prstGeom prst="ellipse">
              <a:avLst/>
            </a:prstGeom>
            <a:solidFill>
              <a:srgbClr val="FE6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rPr>
                <a:t>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Rectangle 95"/>
            <p:cNvSpPr/>
            <p:nvPr/>
          </p:nvSpPr>
          <p:spPr>
            <a:xfrm>
              <a:off x="974314" y="4067675"/>
              <a:ext cx="7188447" cy="295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7625715" y="3485515"/>
            <a:ext cx="3773805" cy="166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160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您的内容打在这里，或者通过复制您的文本后，在此框中选择粘贴，并选择只保留文字您的内容打在这里，或者通过复制您的文本后，在此框中选择粘贴，</a:t>
            </a:r>
          </a:p>
        </p:txBody>
      </p:sp>
      <p:sp>
        <p:nvSpPr>
          <p:cNvPr id="48" name="TextBox 76"/>
          <p:cNvSpPr txBox="1"/>
          <p:nvPr/>
        </p:nvSpPr>
        <p:spPr>
          <a:xfrm>
            <a:off x="7659877" y="2770505"/>
            <a:ext cx="3739643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>
                <a:solidFill>
                  <a:srgbClr val="B667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" y="744220"/>
            <a:ext cx="1155065" cy="1062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640" y="1710055"/>
            <a:ext cx="3689350" cy="3127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85525" y="2517775"/>
            <a:ext cx="744855" cy="9023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33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124450" y="2111375"/>
            <a:ext cx="41662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 </a:t>
            </a:r>
            <a:r>
              <a:rPr lang="en-US" altLang="zh-CN" sz="6600" b="1" dirty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4855210" y="3335655"/>
            <a:ext cx="5147945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924809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9845" y="1599565"/>
            <a:ext cx="12221210" cy="4100830"/>
            <a:chOff x="-15" y="3159"/>
            <a:chExt cx="19004" cy="64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61" y="3160"/>
              <a:ext cx="10329" cy="6457"/>
            </a:xfrm>
            <a:prstGeom prst="rect">
              <a:avLst/>
            </a:prstGeom>
          </p:spPr>
        </p:pic>
        <p:sp>
          <p:nvSpPr>
            <p:cNvPr id="25616" name="矩形 93"/>
            <p:cNvSpPr>
              <a:spLocks noChangeArrowheads="1"/>
            </p:cNvSpPr>
            <p:nvPr/>
          </p:nvSpPr>
          <p:spPr bwMode="auto">
            <a:xfrm>
              <a:off x="-15" y="3159"/>
              <a:ext cx="8676" cy="6458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47345" y="3582035"/>
            <a:ext cx="2355850" cy="1416685"/>
            <a:chOff x="4375" y="3580"/>
            <a:chExt cx="3741" cy="2231"/>
          </a:xfrm>
        </p:grpSpPr>
        <p:sp>
          <p:nvSpPr>
            <p:cNvPr id="30" name="TextBox 76"/>
            <p:cNvSpPr txBox="1"/>
            <p:nvPr/>
          </p:nvSpPr>
          <p:spPr>
            <a:xfrm>
              <a:off x="5146" y="3580"/>
              <a:ext cx="252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75" y="4156"/>
              <a:ext cx="3741" cy="1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请在此添加文字说明，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请在此添加文字说明，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878455" y="3582035"/>
            <a:ext cx="2355850" cy="1416685"/>
            <a:chOff x="4375" y="3580"/>
            <a:chExt cx="3741" cy="2231"/>
          </a:xfrm>
        </p:grpSpPr>
        <p:sp>
          <p:nvSpPr>
            <p:cNvPr id="33" name="TextBox 76"/>
            <p:cNvSpPr txBox="1"/>
            <p:nvPr/>
          </p:nvSpPr>
          <p:spPr>
            <a:xfrm>
              <a:off x="5146" y="3580"/>
              <a:ext cx="252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375" y="4156"/>
              <a:ext cx="3741" cy="1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请在此添加文字说明，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请在此添加文字说明，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45" y="1409065"/>
            <a:ext cx="2172970" cy="217297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895" y="1409065"/>
            <a:ext cx="2172970" cy="2172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3034C3E-6D19-48AE-A4DB-B0A70D7D588B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靠听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1055</Words>
  <Application>Microsoft Office PowerPoint</Application>
  <PresentationFormat>宽屏</PresentationFormat>
  <Paragraphs>116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FontAwesome</vt:lpstr>
      <vt:lpstr>Montserrat Light</vt:lpstr>
      <vt:lpstr>等线</vt:lpstr>
      <vt:lpstr>等线 Light</vt:lpstr>
      <vt:lpstr>楷体</vt:lpstr>
      <vt:lpstr>微软雅黑</vt:lpstr>
      <vt:lpstr>微软雅黑 Light</vt:lpstr>
      <vt:lpstr>叶根友微刚细赞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靠听</dc:title>
  <dc:creator>Administrator</dc:creator>
  <cp:lastModifiedBy>user</cp:lastModifiedBy>
  <cp:revision>13</cp:revision>
  <dcterms:created xsi:type="dcterms:W3CDTF">2017-08-26T10:15:00Z</dcterms:created>
  <dcterms:modified xsi:type="dcterms:W3CDTF">2017-12-10T06:54:40Z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