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0"/>
  </p:handoutMasterIdLst>
  <p:sldIdLst>
    <p:sldId id="11750" r:id="rId3"/>
    <p:sldId id="11745" r:id="rId5"/>
    <p:sldId id="11746" r:id="rId6"/>
    <p:sldId id="11736" r:id="rId7"/>
    <p:sldId id="11737" r:id="rId8"/>
    <p:sldId id="261" r:id="rId9"/>
    <p:sldId id="259" r:id="rId10"/>
    <p:sldId id="260" r:id="rId11"/>
    <p:sldId id="11747" r:id="rId12"/>
    <p:sldId id="11738" r:id="rId13"/>
    <p:sldId id="11739" r:id="rId14"/>
    <p:sldId id="11740" r:id="rId15"/>
    <p:sldId id="263" r:id="rId16"/>
    <p:sldId id="11748" r:id="rId17"/>
    <p:sldId id="262" r:id="rId18"/>
    <p:sldId id="11742" r:id="rId19"/>
    <p:sldId id="265" r:id="rId20"/>
    <p:sldId id="11749" r:id="rId21"/>
    <p:sldId id="11743" r:id="rId22"/>
    <p:sldId id="11741" r:id="rId23"/>
    <p:sldId id="264" r:id="rId24"/>
    <p:sldId id="11753" r:id="rId25"/>
    <p:sldId id="11754" r:id="rId26"/>
    <p:sldId id="11744" r:id="rId27"/>
    <p:sldId id="11755" r:id="rId28"/>
    <p:sldId id="1175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F39BC3"/>
    <a:srgbClr val="E77773"/>
    <a:srgbClr val="FFCA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9" d="100"/>
          <a:sy n="69" d="100"/>
        </p:scale>
        <p:origin x="-508" y="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6CB22C-3353-44C6-ACE9-72837CAFDF9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E67730-CACB-478C-AFCA-DA745A02474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E67730-CACB-478C-AFCA-DA745A02474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4D9C785-634A-434C-B874-06F56B2F5EA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A06FC6-9445-4624-B7B1-9E8CC261D6C9}" type="slidenum">
              <a:rPr lang="zh-CN" altLang="en-US" smtClean="0"/>
            </a:fld>
            <a:endParaRPr lang="zh-CN" altLang="en-US"/>
          </a:p>
        </p:txBody>
      </p:sp>
    </p:spTree>
  </p:cSld>
  <p:clrMapOvr>
    <a:masterClrMapping/>
  </p:clrMapOvr>
  <p:transition spd="med" advClick="0" advTm="400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D9C785-634A-434C-B874-06F56B2F5EA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A06FC6-9445-4624-B7B1-9E8CC261D6C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400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7.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2.xml"/><Relationship Id="rId14" Type="http://schemas.openxmlformats.org/officeDocument/2006/relationships/slideLayout" Target="../slideLayouts/slideLayout7.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7.xml"/><Relationship Id="rId4" Type="http://schemas.openxmlformats.org/officeDocument/2006/relationships/image" Target="../media/image32.pn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image" Target="../media/image11.jpe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50" name="矩形 49"/>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片 53" descr="图片包含 建筑物, 户外, 天空, 红色&#10;&#10;自动生成的说明"/>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426720" y="411480"/>
            <a:ext cx="11389360" cy="6128706"/>
          </a:xfrm>
          <a:prstGeom prst="rect">
            <a:avLst/>
          </a:prstGeom>
        </p:spPr>
      </p:pic>
      <p:pic>
        <p:nvPicPr>
          <p:cNvPr id="63" name="K. Williams - 菊次郎的夏天">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91124" y="5752509"/>
            <a:ext cx="609600" cy="609600"/>
          </a:xfrm>
          <a:prstGeom prst="rect">
            <a:avLst/>
          </a:prstGeom>
        </p:spPr>
      </p:pic>
      <p:grpSp>
        <p:nvGrpSpPr>
          <p:cNvPr id="64" name="组合 63"/>
          <p:cNvGrpSpPr/>
          <p:nvPr/>
        </p:nvGrpSpPr>
        <p:grpSpPr>
          <a:xfrm>
            <a:off x="10770678" y="752314"/>
            <a:ext cx="679730" cy="502645"/>
            <a:chOff x="933079" y="2313839"/>
            <a:chExt cx="1364046" cy="1008681"/>
          </a:xfrm>
        </p:grpSpPr>
        <p:sp>
          <p:nvSpPr>
            <p:cNvPr id="65" name="椭圆 64"/>
            <p:cNvSpPr/>
            <p:nvPr/>
          </p:nvSpPr>
          <p:spPr>
            <a:xfrm>
              <a:off x="933079" y="2367279"/>
              <a:ext cx="843480" cy="8434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606045" y="2313839"/>
              <a:ext cx="691080" cy="6910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589364" y="2893159"/>
              <a:ext cx="429361" cy="42936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1844878" y="4683659"/>
            <a:ext cx="1746442" cy="1291454"/>
            <a:chOff x="933079" y="2313839"/>
            <a:chExt cx="1364046" cy="1008681"/>
          </a:xfrm>
        </p:grpSpPr>
        <p:sp>
          <p:nvSpPr>
            <p:cNvPr id="73" name="椭圆 72"/>
            <p:cNvSpPr/>
            <p:nvPr/>
          </p:nvSpPr>
          <p:spPr>
            <a:xfrm>
              <a:off x="933079" y="2367279"/>
              <a:ext cx="843480" cy="8434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606045" y="2313839"/>
              <a:ext cx="691080" cy="6910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589364" y="2893159"/>
              <a:ext cx="429361" cy="42936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矩形 259"/>
          <p:cNvSpPr>
            <a:spLocks noChangeArrowheads="1"/>
          </p:cNvSpPr>
          <p:nvPr/>
        </p:nvSpPr>
        <p:spPr bwMode="auto">
          <a:xfrm>
            <a:off x="7181346" y="4737417"/>
            <a:ext cx="4412031" cy="215444"/>
          </a:xfrm>
          <a:prstGeom prst="rect">
            <a:avLst/>
          </a:prstGeom>
          <a:solidFill>
            <a:srgbClr val="404040"/>
          </a:solidFill>
          <a:ln>
            <a:noFill/>
          </a:ln>
          <a:effectLst/>
        </p:spPr>
        <p:txBody>
          <a:bodyPr wrap="square" lIns="0" tIns="0" rIns="0"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400" spc="3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演讲人：</a:t>
            </a:r>
            <a:r>
              <a:rPr lang="en-US" altLang="zh-CN" sz="1400" spc="3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XXX   Report Person: </a:t>
            </a:r>
            <a:r>
              <a:rPr lang="zh-CN" altLang="en-US" sz="1400" spc="3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某某某</a:t>
            </a:r>
            <a:endParaRPr lang="zh-CN" altLang="en-US" sz="1400" spc="3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endParaRPr>
          </a:p>
        </p:txBody>
      </p:sp>
      <p:grpSp>
        <p:nvGrpSpPr>
          <p:cNvPr id="81" name="组合 80"/>
          <p:cNvGrpSpPr/>
          <p:nvPr/>
        </p:nvGrpSpPr>
        <p:grpSpPr>
          <a:xfrm>
            <a:off x="9363265" y="5784511"/>
            <a:ext cx="470660" cy="470660"/>
            <a:chOff x="7489371" y="4542971"/>
            <a:chExt cx="711200" cy="711200"/>
          </a:xfrm>
          <a:solidFill>
            <a:schemeClr val="bg1"/>
          </a:solidFill>
          <a:effectLst>
            <a:outerShdw blurRad="63500" sx="102000" sy="102000" algn="ctr" rotWithShape="0">
              <a:prstClr val="black">
                <a:alpha val="40000"/>
              </a:prstClr>
            </a:outerShdw>
          </a:effectLst>
        </p:grpSpPr>
        <p:sp>
          <p:nvSpPr>
            <p:cNvPr id="82" name="椭圆 81"/>
            <p:cNvSpPr/>
            <p:nvPr/>
          </p:nvSpPr>
          <p:spPr>
            <a:xfrm>
              <a:off x="7489371" y="4542971"/>
              <a:ext cx="711200" cy="7112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FZHei-B01S" panose="02010601030101010101" pitchFamily="2" charset="-122"/>
                <a:sym typeface="Arial" panose="020B0604020202020204" pitchFamily="34" charset="0"/>
              </a:endParaRPr>
            </a:p>
          </p:txBody>
        </p:sp>
        <p:sp>
          <p:nvSpPr>
            <p:cNvPr id="8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FZHei-B01S" panose="02010601030101010101" pitchFamily="2" charset="-122"/>
                <a:sym typeface="Arial" panose="020B0604020202020204" pitchFamily="34" charset="0"/>
              </a:endParaRPr>
            </a:p>
          </p:txBody>
        </p:sp>
      </p:grpSp>
      <p:grpSp>
        <p:nvGrpSpPr>
          <p:cNvPr id="84" name="组合 83"/>
          <p:cNvGrpSpPr/>
          <p:nvPr/>
        </p:nvGrpSpPr>
        <p:grpSpPr>
          <a:xfrm>
            <a:off x="10125555" y="5784511"/>
            <a:ext cx="470660" cy="470660"/>
            <a:chOff x="8638974" y="4542971"/>
            <a:chExt cx="711200" cy="711200"/>
          </a:xfrm>
          <a:solidFill>
            <a:schemeClr val="bg1"/>
          </a:solidFill>
          <a:effectLst>
            <a:outerShdw blurRad="63500" sx="102000" sy="102000" algn="ctr" rotWithShape="0">
              <a:prstClr val="black">
                <a:alpha val="40000"/>
              </a:prstClr>
            </a:outerShdw>
          </a:effectLst>
        </p:grpSpPr>
        <p:sp>
          <p:nvSpPr>
            <p:cNvPr id="85" name="椭圆 84"/>
            <p:cNvSpPr/>
            <p:nvPr/>
          </p:nvSpPr>
          <p:spPr>
            <a:xfrm>
              <a:off x="8638974" y="4542971"/>
              <a:ext cx="711200" cy="7112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FZHei-B01S" panose="02010601030101010101" pitchFamily="2" charset="-122"/>
                <a:sym typeface="Arial" panose="020B0604020202020204" pitchFamily="34" charset="0"/>
              </a:endParaRPr>
            </a:p>
          </p:txBody>
        </p:sp>
        <p:sp>
          <p:nvSpPr>
            <p:cNvPr id="8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FZHei-B01S" panose="02010601030101010101" pitchFamily="2" charset="-122"/>
                <a:sym typeface="Arial" panose="020B0604020202020204" pitchFamily="34" charset="0"/>
              </a:endParaRPr>
            </a:p>
          </p:txBody>
        </p:sp>
      </p:grpSp>
      <p:grpSp>
        <p:nvGrpSpPr>
          <p:cNvPr id="87" name="组合 86"/>
          <p:cNvGrpSpPr/>
          <p:nvPr/>
        </p:nvGrpSpPr>
        <p:grpSpPr>
          <a:xfrm>
            <a:off x="10887846" y="5784511"/>
            <a:ext cx="470660" cy="470660"/>
            <a:chOff x="9788577" y="4542971"/>
            <a:chExt cx="711200" cy="711200"/>
          </a:xfrm>
          <a:solidFill>
            <a:schemeClr val="bg1"/>
          </a:solidFill>
          <a:effectLst>
            <a:outerShdw blurRad="63500" sx="102000" sy="102000" algn="ctr" rotWithShape="0">
              <a:prstClr val="black">
                <a:alpha val="40000"/>
              </a:prstClr>
            </a:outerShdw>
          </a:effectLst>
        </p:grpSpPr>
        <p:sp>
          <p:nvSpPr>
            <p:cNvPr id="88" name="椭圆 87"/>
            <p:cNvSpPr/>
            <p:nvPr/>
          </p:nvSpPr>
          <p:spPr>
            <a:xfrm>
              <a:off x="9788577" y="4542971"/>
              <a:ext cx="711200" cy="7112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FZHei-B01S" panose="02010601030101010101" pitchFamily="2" charset="-122"/>
                <a:sym typeface="Arial" panose="020B0604020202020204" pitchFamily="34" charset="0"/>
              </a:endParaRPr>
            </a:p>
          </p:txBody>
        </p:sp>
        <p:sp>
          <p:nvSpPr>
            <p:cNvPr id="8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FZHei-B01S" panose="02010601030101010101" pitchFamily="2" charset="-122"/>
                <a:sym typeface="Arial" panose="020B0604020202020204" pitchFamily="34" charset="0"/>
              </a:endParaRPr>
            </a:p>
          </p:txBody>
        </p:sp>
      </p:grpSp>
      <p:sp>
        <p:nvSpPr>
          <p:cNvPr id="76" name="任意多边形: 形状 75"/>
          <p:cNvSpPr/>
          <p:nvPr/>
        </p:nvSpPr>
        <p:spPr>
          <a:xfrm>
            <a:off x="375920" y="726091"/>
            <a:ext cx="8981440" cy="3429000"/>
          </a:xfrm>
          <a:custGeom>
            <a:avLst/>
            <a:gdLst>
              <a:gd name="connsiteX0" fmla="*/ 0 w 8947087"/>
              <a:gd name="connsiteY0" fmla="*/ 0 h 3429000"/>
              <a:gd name="connsiteX1" fmla="*/ 5772513 w 8947087"/>
              <a:gd name="connsiteY1" fmla="*/ 0 h 3429000"/>
              <a:gd name="connsiteX2" fmla="*/ 8947087 w 8947087"/>
              <a:gd name="connsiteY2" fmla="*/ 3429000 h 3429000"/>
              <a:gd name="connsiteX3" fmla="*/ 0 w 894708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8947087" h="3429000">
                <a:moveTo>
                  <a:pt x="0" y="0"/>
                </a:moveTo>
                <a:lnTo>
                  <a:pt x="5772513" y="0"/>
                </a:lnTo>
                <a:lnTo>
                  <a:pt x="8947087" y="3429000"/>
                </a:lnTo>
                <a:lnTo>
                  <a:pt x="0" y="3429000"/>
                </a:lnTo>
                <a:close/>
              </a:path>
            </a:pathLst>
          </a:custGeom>
          <a:solidFill>
            <a:srgbClr val="F39BC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FZHei-B01S" panose="02010601030101010101" pitchFamily="2" charset="-122"/>
              <a:sym typeface="Arial" panose="020B0604020202020204" pitchFamily="34" charset="0"/>
            </a:endParaRPr>
          </a:p>
        </p:txBody>
      </p:sp>
      <p:sp>
        <p:nvSpPr>
          <p:cNvPr id="77" name="矩形 259"/>
          <p:cNvSpPr>
            <a:spLocks noChangeArrowheads="1"/>
          </p:cNvSpPr>
          <p:nvPr/>
        </p:nvSpPr>
        <p:spPr bwMode="auto">
          <a:xfrm>
            <a:off x="1873696" y="1332595"/>
            <a:ext cx="5364396" cy="2215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cap="all" spc="300" dirty="0">
                <a:solidFill>
                  <a:schemeClr val="bg1"/>
                </a:solidFill>
                <a:latin typeface="方正黑体简体" panose="02010601030101010101" pitchFamily="2" charset="-122"/>
                <a:ea typeface="方正黑体简体" panose="02010601030101010101" pitchFamily="2" charset="-122"/>
                <a:cs typeface="Arial" panose="020B0604020202020204" pitchFamily="34" charset="0"/>
                <a:sym typeface="Arial" panose="020B0604020202020204" pitchFamily="34" charset="0"/>
              </a:rPr>
              <a:t>欧美风商务</a:t>
            </a:r>
            <a:r>
              <a:rPr lang="en-US" altLang="zh-CN" sz="7200" b="1" cap="all" spc="300" dirty="0">
                <a:solidFill>
                  <a:schemeClr val="bg1"/>
                </a:solidFill>
                <a:latin typeface="方正黑体简体" panose="02010601030101010101" pitchFamily="2" charset="-122"/>
                <a:ea typeface="方正黑体简体" panose="02010601030101010101" pitchFamily="2" charset="-122"/>
                <a:cs typeface="Arial" panose="020B0604020202020204" pitchFamily="34" charset="0"/>
                <a:sym typeface="Arial" panose="020B0604020202020204" pitchFamily="34" charset="0"/>
              </a:rPr>
              <a:t>PPT</a:t>
            </a:r>
            <a:endParaRPr lang="zh-CN" altLang="en-US" sz="7200" cap="all" spc="300" dirty="0">
              <a:solidFill>
                <a:schemeClr val="bg1"/>
              </a:solidFill>
              <a:latin typeface="方正黑体简体" panose="02010601030101010101" pitchFamily="2" charset="-122"/>
              <a:ea typeface="方正黑体简体" panose="02010601030101010101" pitchFamily="2" charset="-122"/>
              <a:cs typeface="Arial" panose="020B0604020202020204" pitchFamily="34" charset="0"/>
              <a:sym typeface="Arial" panose="020B0604020202020204" pitchFamily="34" charset="0"/>
            </a:endParaRPr>
          </a:p>
        </p:txBody>
      </p:sp>
      <p:sp>
        <p:nvSpPr>
          <p:cNvPr id="78" name="矩形 259"/>
          <p:cNvSpPr>
            <a:spLocks noChangeArrowheads="1"/>
          </p:cNvSpPr>
          <p:nvPr/>
        </p:nvSpPr>
        <p:spPr bwMode="auto">
          <a:xfrm>
            <a:off x="1981973" y="3513295"/>
            <a:ext cx="5554766" cy="292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900" spc="6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EMPLOYEE ENTRY TRAINING</a:t>
            </a:r>
            <a:endParaRPr lang="en-US" altLang="zh-CN" sz="1900" spc="6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endParaRPr>
          </a:p>
        </p:txBody>
      </p:sp>
      <p:sp>
        <p:nvSpPr>
          <p:cNvPr id="79" name="矩形 259"/>
          <p:cNvSpPr>
            <a:spLocks noChangeArrowheads="1"/>
          </p:cNvSpPr>
          <p:nvPr/>
        </p:nvSpPr>
        <p:spPr bwMode="auto">
          <a:xfrm rot="5400000">
            <a:off x="-1288308" y="2117414"/>
            <a:ext cx="4076078"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4800" cap="all" spc="6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BUSINESS</a:t>
            </a:r>
            <a:endParaRPr lang="zh-CN" altLang="en-US" sz="4800" cap="all" spc="6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endParaRPr>
          </a:p>
        </p:txBody>
      </p:sp>
      <p:grpSp>
        <p:nvGrpSpPr>
          <p:cNvPr id="68" name="组合 67"/>
          <p:cNvGrpSpPr/>
          <p:nvPr/>
        </p:nvGrpSpPr>
        <p:grpSpPr>
          <a:xfrm>
            <a:off x="3876164" y="2841452"/>
            <a:ext cx="679730" cy="502645"/>
            <a:chOff x="933079" y="2313839"/>
            <a:chExt cx="1364046" cy="1008681"/>
          </a:xfrm>
        </p:grpSpPr>
        <p:sp>
          <p:nvSpPr>
            <p:cNvPr id="69" name="椭圆 68"/>
            <p:cNvSpPr/>
            <p:nvPr/>
          </p:nvSpPr>
          <p:spPr>
            <a:xfrm>
              <a:off x="933079" y="2367279"/>
              <a:ext cx="843480" cy="8434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606045" y="2313839"/>
              <a:ext cx="691080" cy="6910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589364" y="2893159"/>
              <a:ext cx="429361" cy="42936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3"/>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77"/>
                                        </p:tgtEl>
                                        <p:attrNameLst>
                                          <p:attrName>style.visibility</p:attrName>
                                        </p:attrNameLst>
                                      </p:cBhvr>
                                      <p:to>
                                        <p:strVal val="visible"/>
                                      </p:to>
                                    </p:set>
                                    <p:anim calcmode="lin" valueType="num">
                                      <p:cBhvr>
                                        <p:cTn id="10" dur="25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1" dur="250" fill="hold"/>
                                        <p:tgtEl>
                                          <p:spTgt spid="77"/>
                                        </p:tgtEl>
                                        <p:attrNameLst>
                                          <p:attrName>ppt_y</p:attrName>
                                        </p:attrNameLst>
                                      </p:cBhvr>
                                      <p:tavLst>
                                        <p:tav tm="0">
                                          <p:val>
                                            <p:strVal val="#ppt_y"/>
                                          </p:val>
                                        </p:tav>
                                        <p:tav tm="100000">
                                          <p:val>
                                            <p:strVal val="#ppt_y"/>
                                          </p:val>
                                        </p:tav>
                                      </p:tavLst>
                                    </p:anim>
                                    <p:anim calcmode="lin" valueType="num">
                                      <p:cBhvr>
                                        <p:cTn id="12" dur="25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3" dur="25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250" tmFilter="0,0; .5, 1; 1, 1"/>
                                        <p:tgtEl>
                                          <p:spTgt spid="77"/>
                                        </p:tgtEl>
                                      </p:cBhvr>
                                    </p:animEffect>
                                  </p:childTnLst>
                                </p:cTn>
                              </p:par>
                            </p:childTnLst>
                          </p:cTn>
                        </p:par>
                        <p:par>
                          <p:cTn id="15" fill="hold">
                            <p:stCondLst>
                              <p:cond delay="425"/>
                            </p:stCondLst>
                            <p:childTnLst>
                              <p:par>
                                <p:cTn id="16" presetID="26" presetClass="emph" presetSubtype="0" fill="hold" grpId="1" nodeType="afterEffect">
                                  <p:stCondLst>
                                    <p:cond delay="0"/>
                                  </p:stCondLst>
                                  <p:iterate type="lt">
                                    <p:tmPct val="0"/>
                                  </p:iterate>
                                  <p:childTnLst>
                                    <p:animEffect transition="out" filter="fade">
                                      <p:cBhvr>
                                        <p:cTn id="17" dur="250" tmFilter="0, 0; .2, .5; .8, .5; 1, 0"/>
                                        <p:tgtEl>
                                          <p:spTgt spid="77"/>
                                        </p:tgtEl>
                                      </p:cBhvr>
                                    </p:animEffect>
                                    <p:animScale>
                                      <p:cBhvr>
                                        <p:cTn id="18" dur="125" autoRev="1" fill="hold"/>
                                        <p:tgtEl>
                                          <p:spTgt spid="77"/>
                                        </p:tgtEl>
                                      </p:cBhvr>
                                      <p:by x="105000" y="105000"/>
                                    </p:animScale>
                                  </p:childTnLst>
                                </p:cTn>
                              </p:par>
                            </p:childTnLst>
                          </p:cTn>
                        </p:par>
                        <p:par>
                          <p:cTn id="19" fill="hold">
                            <p:stCondLst>
                              <p:cond delay="675"/>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8"/>
                                        </p:tgtEl>
                                        <p:attrNameLst>
                                          <p:attrName>style.visibility</p:attrName>
                                        </p:attrNameLst>
                                      </p:cBhvr>
                                      <p:to>
                                        <p:strVal val="visible"/>
                                      </p:to>
                                    </p:set>
                                    <p:anim calcmode="lin" valueType="num">
                                      <p:cBhvr>
                                        <p:cTn id="22" dur="25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78"/>
                                        </p:tgtEl>
                                        <p:attrNameLst>
                                          <p:attrName>ppt_y</p:attrName>
                                        </p:attrNameLst>
                                      </p:cBhvr>
                                      <p:tavLst>
                                        <p:tav tm="0">
                                          <p:val>
                                            <p:strVal val="#ppt_y"/>
                                          </p:val>
                                        </p:tav>
                                        <p:tav tm="100000">
                                          <p:val>
                                            <p:strVal val="#ppt_y"/>
                                          </p:val>
                                        </p:tav>
                                      </p:tavLst>
                                    </p:anim>
                                    <p:anim calcmode="lin" valueType="num">
                                      <p:cBhvr>
                                        <p:cTn id="24" dur="25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78"/>
                                        </p:tgtEl>
                                      </p:cBhvr>
                                    </p:animEffect>
                                  </p:childTnLst>
                                </p:cTn>
                              </p:par>
                            </p:childTnLst>
                          </p:cTn>
                        </p:par>
                        <p:par>
                          <p:cTn id="27" fill="hold">
                            <p:stCondLst>
                              <p:cond delay="1474"/>
                            </p:stCondLst>
                            <p:childTnLst>
                              <p:par>
                                <p:cTn id="28" presetID="26" presetClass="emph" presetSubtype="0" fill="hold" grpId="1" nodeType="afterEffect">
                                  <p:stCondLst>
                                    <p:cond delay="0"/>
                                  </p:stCondLst>
                                  <p:iterate type="lt">
                                    <p:tmPct val="0"/>
                                  </p:iterate>
                                  <p:childTnLst>
                                    <p:animEffect transition="out" filter="fade">
                                      <p:cBhvr>
                                        <p:cTn id="29" dur="250" tmFilter="0, 0; .2, .5; .8, .5; 1, 0"/>
                                        <p:tgtEl>
                                          <p:spTgt spid="78"/>
                                        </p:tgtEl>
                                      </p:cBhvr>
                                    </p:animEffect>
                                    <p:animScale>
                                      <p:cBhvr>
                                        <p:cTn id="30" dur="125" autoRev="1" fill="hold"/>
                                        <p:tgtEl>
                                          <p:spTgt spid="78"/>
                                        </p:tgtEl>
                                      </p:cBhvr>
                                      <p:by x="105000" y="105000"/>
                                    </p:animScale>
                                  </p:childTnLst>
                                </p:cTn>
                              </p:par>
                            </p:childTnLst>
                          </p:cTn>
                        </p:par>
                        <p:par>
                          <p:cTn id="31" fill="hold">
                            <p:stCondLst>
                              <p:cond delay="1724"/>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79"/>
                                        </p:tgtEl>
                                        <p:attrNameLst>
                                          <p:attrName>style.visibility</p:attrName>
                                        </p:attrNameLst>
                                      </p:cBhvr>
                                      <p:to>
                                        <p:strVal val="visible"/>
                                      </p:to>
                                    </p:set>
                                    <p:anim calcmode="lin" valueType="num">
                                      <p:cBhvr>
                                        <p:cTn id="34"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9"/>
                                        </p:tgtEl>
                                        <p:attrNameLst>
                                          <p:attrName>ppt_y</p:attrName>
                                        </p:attrNameLst>
                                      </p:cBhvr>
                                      <p:tavLst>
                                        <p:tav tm="0">
                                          <p:val>
                                            <p:strVal val="#ppt_y"/>
                                          </p:val>
                                        </p:tav>
                                        <p:tav tm="100000">
                                          <p:val>
                                            <p:strVal val="#ppt_y"/>
                                          </p:val>
                                        </p:tav>
                                      </p:tavLst>
                                    </p:anim>
                                    <p:anim calcmode="lin" valueType="num">
                                      <p:cBhvr>
                                        <p:cTn id="36"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9"/>
                                        </p:tgtEl>
                                      </p:cBhvr>
                                    </p:animEffect>
                                  </p:childTnLst>
                                </p:cTn>
                              </p:par>
                            </p:childTnLst>
                          </p:cTn>
                        </p:par>
                        <p:par>
                          <p:cTn id="39" fill="hold">
                            <p:stCondLst>
                              <p:cond delay="2575"/>
                            </p:stCondLst>
                            <p:childTnLst>
                              <p:par>
                                <p:cTn id="40" presetID="26" presetClass="emph" presetSubtype="0" fill="hold" grpId="1" nodeType="afterEffect">
                                  <p:stCondLst>
                                    <p:cond delay="0"/>
                                  </p:stCondLst>
                                  <p:iterate type="lt">
                                    <p:tmPct val="0"/>
                                  </p:iterate>
                                  <p:childTnLst>
                                    <p:animEffect transition="out" filter="fade">
                                      <p:cBhvr>
                                        <p:cTn id="41" dur="500" tmFilter="0, 0; .2, .5; .8, .5; 1, 0"/>
                                        <p:tgtEl>
                                          <p:spTgt spid="79"/>
                                        </p:tgtEl>
                                      </p:cBhvr>
                                    </p:animEffect>
                                    <p:animScale>
                                      <p:cBhvr>
                                        <p:cTn id="42" dur="250" autoRev="1" fill="hold"/>
                                        <p:tgtEl>
                                          <p:spTgt spid="79"/>
                                        </p:tgtEl>
                                      </p:cBhvr>
                                      <p:by x="105000" y="105000"/>
                                    </p:animScale>
                                  </p:childTnLst>
                                </p:cTn>
                              </p:par>
                            </p:childTnLst>
                          </p:cTn>
                        </p:par>
                        <p:par>
                          <p:cTn id="43" fill="hold">
                            <p:stCondLst>
                              <p:cond delay="3075"/>
                            </p:stCondLst>
                            <p:childTnLst>
                              <p:par>
                                <p:cTn id="44" presetID="53" presetClass="entr" presetSubtype="16" fill="hold" grpId="0" nodeType="afterEffect">
                                  <p:stCondLst>
                                    <p:cond delay="0"/>
                                  </p:stCondLst>
                                  <p:childTnLst>
                                    <p:set>
                                      <p:cBhvr>
                                        <p:cTn id="45" dur="1" fill="hold">
                                          <p:stCondLst>
                                            <p:cond delay="0"/>
                                          </p:stCondLst>
                                        </p:cTn>
                                        <p:tgtEl>
                                          <p:spTgt spid="80"/>
                                        </p:tgtEl>
                                        <p:attrNameLst>
                                          <p:attrName>style.visibility</p:attrName>
                                        </p:attrNameLst>
                                      </p:cBhvr>
                                      <p:to>
                                        <p:strVal val="visible"/>
                                      </p:to>
                                    </p:set>
                                    <p:anim calcmode="lin" valueType="num">
                                      <p:cBhvr>
                                        <p:cTn id="46" dur="500" fill="hold"/>
                                        <p:tgtEl>
                                          <p:spTgt spid="80"/>
                                        </p:tgtEl>
                                        <p:attrNameLst>
                                          <p:attrName>ppt_w</p:attrName>
                                        </p:attrNameLst>
                                      </p:cBhvr>
                                      <p:tavLst>
                                        <p:tav tm="0">
                                          <p:val>
                                            <p:fltVal val="0"/>
                                          </p:val>
                                        </p:tav>
                                        <p:tav tm="100000">
                                          <p:val>
                                            <p:strVal val="#ppt_w"/>
                                          </p:val>
                                        </p:tav>
                                      </p:tavLst>
                                    </p:anim>
                                    <p:anim calcmode="lin" valueType="num">
                                      <p:cBhvr>
                                        <p:cTn id="47" dur="500" fill="hold"/>
                                        <p:tgtEl>
                                          <p:spTgt spid="80"/>
                                        </p:tgtEl>
                                        <p:attrNameLst>
                                          <p:attrName>ppt_h</p:attrName>
                                        </p:attrNameLst>
                                      </p:cBhvr>
                                      <p:tavLst>
                                        <p:tav tm="0">
                                          <p:val>
                                            <p:fltVal val="0"/>
                                          </p:val>
                                        </p:tav>
                                        <p:tav tm="100000">
                                          <p:val>
                                            <p:strVal val="#ppt_h"/>
                                          </p:val>
                                        </p:tav>
                                      </p:tavLst>
                                    </p:anim>
                                    <p:animEffect transition="in" filter="fade">
                                      <p:cBhvr>
                                        <p:cTn id="48" dur="500"/>
                                        <p:tgtEl>
                                          <p:spTgt spid="80"/>
                                        </p:tgtEl>
                                      </p:cBhvr>
                                    </p:animEffect>
                                  </p:childTnLst>
                                </p:cTn>
                              </p:par>
                            </p:childTnLst>
                          </p:cTn>
                        </p:par>
                        <p:par>
                          <p:cTn id="49" fill="hold">
                            <p:stCondLst>
                              <p:cond delay="3575"/>
                            </p:stCondLst>
                            <p:childTnLst>
                              <p:par>
                                <p:cTn id="50" presetID="53" presetClass="entr" presetSubtype="16" fill="hold"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p:cTn id="52" dur="500" fill="hold"/>
                                        <p:tgtEl>
                                          <p:spTgt spid="81"/>
                                        </p:tgtEl>
                                        <p:attrNameLst>
                                          <p:attrName>ppt_w</p:attrName>
                                        </p:attrNameLst>
                                      </p:cBhvr>
                                      <p:tavLst>
                                        <p:tav tm="0">
                                          <p:val>
                                            <p:fltVal val="0"/>
                                          </p:val>
                                        </p:tav>
                                        <p:tav tm="100000">
                                          <p:val>
                                            <p:strVal val="#ppt_w"/>
                                          </p:val>
                                        </p:tav>
                                      </p:tavLst>
                                    </p:anim>
                                    <p:anim calcmode="lin" valueType="num">
                                      <p:cBhvr>
                                        <p:cTn id="53" dur="500" fill="hold"/>
                                        <p:tgtEl>
                                          <p:spTgt spid="81"/>
                                        </p:tgtEl>
                                        <p:attrNameLst>
                                          <p:attrName>ppt_h</p:attrName>
                                        </p:attrNameLst>
                                      </p:cBhvr>
                                      <p:tavLst>
                                        <p:tav tm="0">
                                          <p:val>
                                            <p:fltVal val="0"/>
                                          </p:val>
                                        </p:tav>
                                        <p:tav tm="100000">
                                          <p:val>
                                            <p:strVal val="#ppt_h"/>
                                          </p:val>
                                        </p:tav>
                                      </p:tavLst>
                                    </p:anim>
                                    <p:animEffect transition="in" filter="fade">
                                      <p:cBhvr>
                                        <p:cTn id="54" dur="500"/>
                                        <p:tgtEl>
                                          <p:spTgt spid="81"/>
                                        </p:tgtEl>
                                      </p:cBhvr>
                                    </p:animEffect>
                                  </p:childTnLst>
                                </p:cTn>
                              </p:par>
                              <p:par>
                                <p:cTn id="55" presetID="53" presetClass="entr" presetSubtype="16" fill="hold" nodeType="with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500" fill="hold"/>
                                        <p:tgtEl>
                                          <p:spTgt spid="84"/>
                                        </p:tgtEl>
                                        <p:attrNameLst>
                                          <p:attrName>ppt_w</p:attrName>
                                        </p:attrNameLst>
                                      </p:cBhvr>
                                      <p:tavLst>
                                        <p:tav tm="0">
                                          <p:val>
                                            <p:fltVal val="0"/>
                                          </p:val>
                                        </p:tav>
                                        <p:tav tm="100000">
                                          <p:val>
                                            <p:strVal val="#ppt_w"/>
                                          </p:val>
                                        </p:tav>
                                      </p:tavLst>
                                    </p:anim>
                                    <p:anim calcmode="lin" valueType="num">
                                      <p:cBhvr>
                                        <p:cTn id="58" dur="500" fill="hold"/>
                                        <p:tgtEl>
                                          <p:spTgt spid="84"/>
                                        </p:tgtEl>
                                        <p:attrNameLst>
                                          <p:attrName>ppt_h</p:attrName>
                                        </p:attrNameLst>
                                      </p:cBhvr>
                                      <p:tavLst>
                                        <p:tav tm="0">
                                          <p:val>
                                            <p:fltVal val="0"/>
                                          </p:val>
                                        </p:tav>
                                        <p:tav tm="100000">
                                          <p:val>
                                            <p:strVal val="#ppt_h"/>
                                          </p:val>
                                        </p:tav>
                                      </p:tavLst>
                                    </p:anim>
                                    <p:animEffect transition="in" filter="fade">
                                      <p:cBhvr>
                                        <p:cTn id="59" dur="500"/>
                                        <p:tgtEl>
                                          <p:spTgt spid="84"/>
                                        </p:tgtEl>
                                      </p:cBhvr>
                                    </p:animEffect>
                                  </p:childTnLst>
                                </p:cTn>
                              </p:par>
                              <p:par>
                                <p:cTn id="60" presetID="53" presetClass="entr" presetSubtype="16" fill="hold" nodeType="withEffect">
                                  <p:stCondLst>
                                    <p:cond delay="0"/>
                                  </p:stCondLst>
                                  <p:childTnLst>
                                    <p:set>
                                      <p:cBhvr>
                                        <p:cTn id="61" dur="1" fill="hold">
                                          <p:stCondLst>
                                            <p:cond delay="0"/>
                                          </p:stCondLst>
                                        </p:cTn>
                                        <p:tgtEl>
                                          <p:spTgt spid="87"/>
                                        </p:tgtEl>
                                        <p:attrNameLst>
                                          <p:attrName>style.visibility</p:attrName>
                                        </p:attrNameLst>
                                      </p:cBhvr>
                                      <p:to>
                                        <p:strVal val="visible"/>
                                      </p:to>
                                    </p:set>
                                    <p:anim calcmode="lin" valueType="num">
                                      <p:cBhvr>
                                        <p:cTn id="62" dur="500" fill="hold"/>
                                        <p:tgtEl>
                                          <p:spTgt spid="87"/>
                                        </p:tgtEl>
                                        <p:attrNameLst>
                                          <p:attrName>ppt_w</p:attrName>
                                        </p:attrNameLst>
                                      </p:cBhvr>
                                      <p:tavLst>
                                        <p:tav tm="0">
                                          <p:val>
                                            <p:fltVal val="0"/>
                                          </p:val>
                                        </p:tav>
                                        <p:tav tm="100000">
                                          <p:val>
                                            <p:strVal val="#ppt_w"/>
                                          </p:val>
                                        </p:tav>
                                      </p:tavLst>
                                    </p:anim>
                                    <p:anim calcmode="lin" valueType="num">
                                      <p:cBhvr>
                                        <p:cTn id="63" dur="500" fill="hold"/>
                                        <p:tgtEl>
                                          <p:spTgt spid="87"/>
                                        </p:tgtEl>
                                        <p:attrNameLst>
                                          <p:attrName>ppt_h</p:attrName>
                                        </p:attrNameLst>
                                      </p:cBhvr>
                                      <p:tavLst>
                                        <p:tav tm="0">
                                          <p:val>
                                            <p:fltVal val="0"/>
                                          </p:val>
                                        </p:tav>
                                        <p:tav tm="100000">
                                          <p:val>
                                            <p:strVal val="#ppt_h"/>
                                          </p:val>
                                        </p:tav>
                                      </p:tavLst>
                                    </p:anim>
                                    <p:animEffect transition="in" filter="fade">
                                      <p:cBhvr>
                                        <p:cTn id="6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5" repeatCount="indefinite" fill="hold" display="0">
                  <p:stCondLst>
                    <p:cond delay="indefinite"/>
                  </p:stCondLst>
                  <p:endCondLst>
                    <p:cond evt="onStopAudio" delay="0">
                      <p:tgtEl>
                        <p:sldTgt/>
                      </p:tgtEl>
                    </p:cond>
                  </p:endCondLst>
                </p:cTn>
                <p:tgtEl>
                  <p:spTgt spid="63"/>
                </p:tgtEl>
              </p:cMediaNode>
            </p:audio>
          </p:childTnLst>
        </p:cTn>
      </p:par>
    </p:tnLst>
    <p:bldLst>
      <p:bldP spid="80" grpId="0" animBg="1"/>
      <p:bldP spid="77" grpId="0"/>
      <p:bldP spid="77" grpId="1"/>
      <p:bldP spid="78" grpId="0"/>
      <p:bldP spid="78" grpId="1"/>
      <p:bldP spid="79" grpId="0"/>
      <p:bldP spid="79"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Rectangle: Rounded Corners 18"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a:off x="941759" y="906780"/>
            <a:ext cx="2490364" cy="5044440"/>
          </a:xfrm>
          <a:prstGeom prst="roundRect">
            <a:avLst>
              <a:gd name="adj" fmla="val 4818"/>
            </a:avLst>
          </a:prstGeom>
          <a:solidFill>
            <a:srgbClr val="404040"/>
          </a:solidFill>
          <a:ln>
            <a:noFill/>
          </a:ln>
          <a:effectLst>
            <a:outerShdw blurRad="1397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en-US" dirty="0">
              <a:solidFill>
                <a:prstClr val="white"/>
              </a:solidFill>
              <a:cs typeface="+mn-ea"/>
              <a:sym typeface="+mn-lt"/>
            </a:endParaRPr>
          </a:p>
        </p:txBody>
      </p:sp>
      <p:sp>
        <p:nvSpPr>
          <p:cNvPr id="38" name="Rectangle: Rounded Corners 46"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a:off x="3547799" y="906780"/>
            <a:ext cx="2490364" cy="5044440"/>
          </a:xfrm>
          <a:prstGeom prst="roundRect">
            <a:avLst>
              <a:gd name="adj" fmla="val 4818"/>
            </a:avLst>
          </a:prstGeom>
          <a:solidFill>
            <a:srgbClr val="F39BC3"/>
          </a:solidFill>
          <a:ln>
            <a:noFill/>
          </a:ln>
          <a:effectLst>
            <a:outerShdw blurRad="6096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en-US" dirty="0">
              <a:solidFill>
                <a:prstClr val="white"/>
              </a:solidFill>
              <a:cs typeface="+mn-ea"/>
              <a:sym typeface="+mn-lt"/>
            </a:endParaRPr>
          </a:p>
        </p:txBody>
      </p:sp>
      <p:sp>
        <p:nvSpPr>
          <p:cNvPr id="39" name="Rectangle: Rounded Corners 47"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a:off x="6153839" y="906780"/>
            <a:ext cx="2490364" cy="5044440"/>
          </a:xfrm>
          <a:prstGeom prst="roundRect">
            <a:avLst>
              <a:gd name="adj" fmla="val 4818"/>
            </a:avLst>
          </a:prstGeom>
          <a:solidFill>
            <a:schemeClr val="bg1"/>
          </a:solidFill>
          <a:ln>
            <a:noFill/>
          </a:ln>
          <a:effectLst>
            <a:outerShdw blurRad="1397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en-US" dirty="0">
              <a:solidFill>
                <a:prstClr val="white"/>
              </a:solidFill>
              <a:cs typeface="+mn-ea"/>
              <a:sym typeface="+mn-lt"/>
            </a:endParaRPr>
          </a:p>
        </p:txBody>
      </p:sp>
      <p:sp>
        <p:nvSpPr>
          <p:cNvPr id="40" name="Rectangle: Rounded Corners 48"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a:off x="8759879" y="906780"/>
            <a:ext cx="2490364" cy="5044440"/>
          </a:xfrm>
          <a:prstGeom prst="roundRect">
            <a:avLst>
              <a:gd name="adj" fmla="val 4818"/>
            </a:avLst>
          </a:prstGeom>
          <a:solidFill>
            <a:srgbClr val="404040"/>
          </a:solidFill>
          <a:ln>
            <a:noFill/>
          </a:ln>
          <a:effectLst>
            <a:outerShdw blurRad="1397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en-US" dirty="0">
              <a:solidFill>
                <a:prstClr val="white"/>
              </a:solidFill>
              <a:cs typeface="+mn-ea"/>
              <a:sym typeface="+mn-lt"/>
            </a:endParaRPr>
          </a:p>
        </p:txBody>
      </p:sp>
      <p:grpSp>
        <p:nvGrpSpPr>
          <p:cNvPr id="41" name="Group 52"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1059459" y="3483627"/>
            <a:ext cx="2254965" cy="1333635"/>
            <a:chOff x="1059458" y="3483625"/>
            <a:chExt cx="2254965" cy="1333635"/>
          </a:xfrm>
        </p:grpSpPr>
        <p:sp>
          <p:nvSpPr>
            <p:cNvPr id="42" name="TextBox 49"/>
            <p:cNvSpPr txBox="1"/>
            <p:nvPr/>
          </p:nvSpPr>
          <p:spPr>
            <a:xfrm>
              <a:off x="1059458" y="3483625"/>
              <a:ext cx="2254965" cy="369332"/>
            </a:xfrm>
            <a:prstGeom prst="rect">
              <a:avLst/>
            </a:prstGeom>
            <a:noFill/>
          </p:spPr>
          <p:txBody>
            <a:bodyPr wrap="square" rtlCol="0">
              <a:spAutoFit/>
            </a:bodyPr>
            <a:lstStyle/>
            <a:p>
              <a:pPr algn="ctr" defTabSz="608965"/>
              <a:r>
                <a:rPr lang="en-US" dirty="0">
                  <a:solidFill>
                    <a:schemeClr val="bg1"/>
                  </a:solidFill>
                  <a:cs typeface="+mn-ea"/>
                  <a:sym typeface="+mn-lt"/>
                </a:rPr>
                <a:t>Strengths</a:t>
              </a:r>
              <a:endParaRPr lang="en-US" dirty="0">
                <a:solidFill>
                  <a:schemeClr val="bg1"/>
                </a:solidFill>
                <a:cs typeface="+mn-ea"/>
                <a:sym typeface="+mn-lt"/>
              </a:endParaRPr>
            </a:p>
          </p:txBody>
        </p:sp>
        <p:sp>
          <p:nvSpPr>
            <p:cNvPr id="43" name="TextBox 50"/>
            <p:cNvSpPr txBox="1"/>
            <p:nvPr/>
          </p:nvSpPr>
          <p:spPr>
            <a:xfrm>
              <a:off x="1059458" y="3852957"/>
              <a:ext cx="2254965" cy="964303"/>
            </a:xfrm>
            <a:prstGeom prst="rect">
              <a:avLst/>
            </a:prstGeom>
            <a:noFill/>
          </p:spPr>
          <p:txBody>
            <a:bodyPr wrap="square" rtlCol="0">
              <a:spAutoFit/>
            </a:bodyPr>
            <a:lstStyle/>
            <a:p>
              <a:pPr algn="ctr" defTabSz="608965">
                <a:lnSpc>
                  <a:spcPct val="120000"/>
                </a:lnSpc>
              </a:pPr>
              <a:r>
                <a:rPr lang="zh-CN" altLang="en-US" sz="1200" b="1" dirty="0">
                  <a:solidFill>
                    <a:schemeClr val="bg1"/>
                  </a:solidFill>
                  <a:cs typeface="+mn-ea"/>
                  <a:sym typeface="+mn-lt"/>
                </a:rPr>
                <a:t>点击添加标题文字点击添加标题文字点击添加标题文字点击添加标题文字点击添加标题文字</a:t>
              </a:r>
              <a:endParaRPr lang="en-US" sz="1200" dirty="0">
                <a:solidFill>
                  <a:schemeClr val="bg1"/>
                </a:solidFill>
                <a:cs typeface="+mn-ea"/>
                <a:sym typeface="+mn-lt"/>
              </a:endParaRPr>
            </a:p>
          </p:txBody>
        </p:sp>
      </p:grpSp>
      <p:grpSp>
        <p:nvGrpSpPr>
          <p:cNvPr id="44" name="Group 53"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3665499" y="3477418"/>
            <a:ext cx="2254965" cy="1333635"/>
            <a:chOff x="1059458" y="3483625"/>
            <a:chExt cx="2254965" cy="1333635"/>
          </a:xfrm>
        </p:grpSpPr>
        <p:sp>
          <p:nvSpPr>
            <p:cNvPr id="45" name="TextBox 54"/>
            <p:cNvSpPr txBox="1"/>
            <p:nvPr/>
          </p:nvSpPr>
          <p:spPr>
            <a:xfrm>
              <a:off x="1059458" y="3483625"/>
              <a:ext cx="2254965" cy="369332"/>
            </a:xfrm>
            <a:prstGeom prst="rect">
              <a:avLst/>
            </a:prstGeom>
            <a:noFill/>
          </p:spPr>
          <p:txBody>
            <a:bodyPr wrap="square" rtlCol="0">
              <a:spAutoFit/>
            </a:bodyPr>
            <a:lstStyle/>
            <a:p>
              <a:pPr algn="ctr" defTabSz="608965"/>
              <a:r>
                <a:rPr lang="en-US" dirty="0">
                  <a:solidFill>
                    <a:prstClr val="white"/>
                  </a:solidFill>
                  <a:cs typeface="+mn-ea"/>
                  <a:sym typeface="+mn-lt"/>
                </a:rPr>
                <a:t>Weaknesses</a:t>
              </a:r>
              <a:endParaRPr lang="en-US" dirty="0">
                <a:solidFill>
                  <a:prstClr val="white"/>
                </a:solidFill>
                <a:cs typeface="+mn-ea"/>
                <a:sym typeface="+mn-lt"/>
              </a:endParaRPr>
            </a:p>
          </p:txBody>
        </p:sp>
        <p:sp>
          <p:nvSpPr>
            <p:cNvPr id="46" name="TextBox 55"/>
            <p:cNvSpPr txBox="1"/>
            <p:nvPr/>
          </p:nvSpPr>
          <p:spPr>
            <a:xfrm>
              <a:off x="1059458" y="3852957"/>
              <a:ext cx="2254965" cy="964303"/>
            </a:xfrm>
            <a:prstGeom prst="rect">
              <a:avLst/>
            </a:prstGeom>
            <a:noFill/>
          </p:spPr>
          <p:txBody>
            <a:bodyPr wrap="square" rtlCol="0">
              <a:spAutoFit/>
            </a:bodyPr>
            <a:lstStyle/>
            <a:p>
              <a:pPr algn="ctr" defTabSz="608965">
                <a:lnSpc>
                  <a:spcPct val="120000"/>
                </a:lnSpc>
              </a:pPr>
              <a:r>
                <a:rPr lang="zh-CN" altLang="en-US" sz="1200" b="1" dirty="0">
                  <a:solidFill>
                    <a:prstClr val="white"/>
                  </a:solidFill>
                  <a:cs typeface="+mn-ea"/>
                  <a:sym typeface="+mn-lt"/>
                </a:rPr>
                <a:t>点击添加标题文字点击添加标题文字点击添加标题文字点击添加标题文字点击添加标题文字</a:t>
              </a:r>
              <a:endParaRPr lang="en-US" sz="1200" dirty="0">
                <a:solidFill>
                  <a:prstClr val="white"/>
                </a:solidFill>
                <a:cs typeface="+mn-ea"/>
                <a:sym typeface="+mn-lt"/>
              </a:endParaRPr>
            </a:p>
          </p:txBody>
        </p:sp>
      </p:grpSp>
      <p:grpSp>
        <p:nvGrpSpPr>
          <p:cNvPr id="47" name="Group 57"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6271539" y="3483627"/>
            <a:ext cx="2254965" cy="1333635"/>
            <a:chOff x="1059458" y="3483625"/>
            <a:chExt cx="2254965" cy="1333635"/>
          </a:xfrm>
        </p:grpSpPr>
        <p:sp>
          <p:nvSpPr>
            <p:cNvPr id="48" name="TextBox 58"/>
            <p:cNvSpPr txBox="1"/>
            <p:nvPr/>
          </p:nvSpPr>
          <p:spPr>
            <a:xfrm>
              <a:off x="1059458" y="3483625"/>
              <a:ext cx="2254965" cy="369332"/>
            </a:xfrm>
            <a:prstGeom prst="rect">
              <a:avLst/>
            </a:prstGeom>
            <a:noFill/>
          </p:spPr>
          <p:txBody>
            <a:bodyPr wrap="square" rtlCol="0">
              <a:spAutoFit/>
            </a:bodyPr>
            <a:lstStyle/>
            <a:p>
              <a:pPr algn="ctr" defTabSz="608965"/>
              <a:r>
                <a:rPr lang="en-US" dirty="0">
                  <a:solidFill>
                    <a:prstClr val="black">
                      <a:lumMod val="75000"/>
                      <a:lumOff val="25000"/>
                    </a:prstClr>
                  </a:solidFill>
                  <a:cs typeface="+mn-ea"/>
                  <a:sym typeface="+mn-lt"/>
                </a:rPr>
                <a:t>Opportunities</a:t>
              </a:r>
              <a:endParaRPr lang="en-US" dirty="0">
                <a:solidFill>
                  <a:prstClr val="black">
                    <a:lumMod val="75000"/>
                    <a:lumOff val="25000"/>
                  </a:prstClr>
                </a:solidFill>
                <a:cs typeface="+mn-ea"/>
                <a:sym typeface="+mn-lt"/>
              </a:endParaRPr>
            </a:p>
          </p:txBody>
        </p:sp>
        <p:sp>
          <p:nvSpPr>
            <p:cNvPr id="49" name="TextBox 59"/>
            <p:cNvSpPr txBox="1"/>
            <p:nvPr/>
          </p:nvSpPr>
          <p:spPr>
            <a:xfrm>
              <a:off x="1059458" y="3852957"/>
              <a:ext cx="2254965" cy="964303"/>
            </a:xfrm>
            <a:prstGeom prst="rect">
              <a:avLst/>
            </a:prstGeom>
            <a:noFill/>
          </p:spPr>
          <p:txBody>
            <a:bodyPr wrap="square" rtlCol="0">
              <a:spAutoFit/>
            </a:bodyPr>
            <a:lstStyle/>
            <a:p>
              <a:pPr algn="ctr" defTabSz="608965">
                <a:lnSpc>
                  <a:spcPct val="120000"/>
                </a:lnSpc>
              </a:pPr>
              <a:r>
                <a:rPr lang="zh-CN" altLang="en-US" sz="1200" b="1" dirty="0">
                  <a:solidFill>
                    <a:prstClr val="white">
                      <a:lumMod val="65000"/>
                    </a:prstClr>
                  </a:solidFill>
                  <a:cs typeface="+mn-ea"/>
                  <a:sym typeface="+mn-lt"/>
                </a:rPr>
                <a:t>点击添加标题文字点击添加标题文字点击添加标题文字点击添加标题文字点击添加标题文字</a:t>
              </a:r>
              <a:endParaRPr lang="en-US" sz="1200" dirty="0">
                <a:solidFill>
                  <a:prstClr val="white">
                    <a:lumMod val="65000"/>
                  </a:prstClr>
                </a:solidFill>
                <a:cs typeface="+mn-ea"/>
                <a:sym typeface="+mn-lt"/>
              </a:endParaRPr>
            </a:p>
          </p:txBody>
        </p:sp>
      </p:grpSp>
      <p:grpSp>
        <p:nvGrpSpPr>
          <p:cNvPr id="50" name="Group 61"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8877579" y="3477418"/>
            <a:ext cx="2254965" cy="1333635"/>
            <a:chOff x="1059458" y="3483625"/>
            <a:chExt cx="2254965" cy="1333635"/>
          </a:xfrm>
        </p:grpSpPr>
        <p:sp>
          <p:nvSpPr>
            <p:cNvPr id="51" name="TextBox 62"/>
            <p:cNvSpPr txBox="1"/>
            <p:nvPr/>
          </p:nvSpPr>
          <p:spPr>
            <a:xfrm>
              <a:off x="1059458" y="3483625"/>
              <a:ext cx="2254965" cy="369332"/>
            </a:xfrm>
            <a:prstGeom prst="rect">
              <a:avLst/>
            </a:prstGeom>
            <a:noFill/>
          </p:spPr>
          <p:txBody>
            <a:bodyPr wrap="square" rtlCol="0">
              <a:spAutoFit/>
            </a:bodyPr>
            <a:lstStyle/>
            <a:p>
              <a:pPr algn="ctr" defTabSz="608965"/>
              <a:r>
                <a:rPr lang="en-US" dirty="0">
                  <a:solidFill>
                    <a:schemeClr val="bg1"/>
                  </a:solidFill>
                  <a:cs typeface="+mn-ea"/>
                  <a:sym typeface="+mn-lt"/>
                </a:rPr>
                <a:t>Threats</a:t>
              </a:r>
              <a:endParaRPr lang="en-US" dirty="0">
                <a:solidFill>
                  <a:schemeClr val="bg1"/>
                </a:solidFill>
                <a:cs typeface="+mn-ea"/>
                <a:sym typeface="+mn-lt"/>
              </a:endParaRPr>
            </a:p>
          </p:txBody>
        </p:sp>
        <p:sp>
          <p:nvSpPr>
            <p:cNvPr id="52" name="TextBox 63"/>
            <p:cNvSpPr txBox="1"/>
            <p:nvPr/>
          </p:nvSpPr>
          <p:spPr>
            <a:xfrm>
              <a:off x="1059458" y="3852957"/>
              <a:ext cx="2254965" cy="964303"/>
            </a:xfrm>
            <a:prstGeom prst="rect">
              <a:avLst/>
            </a:prstGeom>
            <a:noFill/>
          </p:spPr>
          <p:txBody>
            <a:bodyPr wrap="square" rtlCol="0">
              <a:spAutoFit/>
            </a:bodyPr>
            <a:lstStyle/>
            <a:p>
              <a:pPr algn="ctr" defTabSz="608965">
                <a:lnSpc>
                  <a:spcPct val="120000"/>
                </a:lnSpc>
              </a:pPr>
              <a:r>
                <a:rPr lang="zh-CN" altLang="en-US" sz="1200" b="1" dirty="0">
                  <a:solidFill>
                    <a:schemeClr val="bg1"/>
                  </a:solidFill>
                  <a:cs typeface="+mn-ea"/>
                  <a:sym typeface="+mn-lt"/>
                </a:rPr>
                <a:t>点击添加标题文字点击添加标题文字点击添加标题文字点击添加标题文字点击添加标题文字</a:t>
              </a:r>
              <a:endParaRPr lang="en-US" sz="1200" dirty="0">
                <a:solidFill>
                  <a:schemeClr val="bg1"/>
                </a:solidFill>
                <a:cs typeface="+mn-ea"/>
                <a:sym typeface="+mn-lt"/>
              </a:endParaRPr>
            </a:p>
          </p:txBody>
        </p:sp>
      </p:grpSp>
      <p:grpSp>
        <p:nvGrpSpPr>
          <p:cNvPr id="53" name="Group 70"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1341120" y="5134725"/>
            <a:ext cx="1691640" cy="642068"/>
            <a:chOff x="1341120" y="5134716"/>
            <a:chExt cx="1691640" cy="642067"/>
          </a:xfrm>
        </p:grpSpPr>
        <p:sp>
          <p:nvSpPr>
            <p:cNvPr id="54" name="TextBox 51"/>
            <p:cNvSpPr txBox="1"/>
            <p:nvPr/>
          </p:nvSpPr>
          <p:spPr>
            <a:xfrm>
              <a:off x="1341120" y="5134716"/>
              <a:ext cx="1691640" cy="461664"/>
            </a:xfrm>
            <a:prstGeom prst="rect">
              <a:avLst/>
            </a:prstGeom>
            <a:noFill/>
          </p:spPr>
          <p:txBody>
            <a:bodyPr wrap="square" rtlCol="0">
              <a:spAutoFit/>
            </a:bodyPr>
            <a:lstStyle/>
            <a:p>
              <a:pPr algn="ctr" defTabSz="608965"/>
              <a:r>
                <a:rPr lang="en-US" sz="2400" dirty="0">
                  <a:solidFill>
                    <a:schemeClr val="bg1"/>
                  </a:solidFill>
                  <a:cs typeface="+mn-ea"/>
                  <a:sym typeface="+mn-lt"/>
                </a:rPr>
                <a:t>13.582</a:t>
              </a:r>
              <a:endParaRPr lang="en-US" sz="2400" dirty="0">
                <a:solidFill>
                  <a:schemeClr val="bg1"/>
                </a:solidFill>
                <a:cs typeface="+mn-ea"/>
                <a:sym typeface="+mn-lt"/>
              </a:endParaRPr>
            </a:p>
          </p:txBody>
        </p:sp>
        <p:sp>
          <p:nvSpPr>
            <p:cNvPr id="55" name="TextBox 65"/>
            <p:cNvSpPr txBox="1"/>
            <p:nvPr/>
          </p:nvSpPr>
          <p:spPr>
            <a:xfrm>
              <a:off x="1399999" y="5503310"/>
              <a:ext cx="1573883" cy="273473"/>
            </a:xfrm>
            <a:prstGeom prst="rect">
              <a:avLst/>
            </a:prstGeom>
            <a:noFill/>
          </p:spPr>
          <p:txBody>
            <a:bodyPr wrap="square" rtlCol="0">
              <a:spAutoFit/>
            </a:bodyPr>
            <a:lstStyle/>
            <a:p>
              <a:pPr algn="ctr" defTabSz="608965">
                <a:lnSpc>
                  <a:spcPct val="120000"/>
                </a:lnSpc>
              </a:pPr>
              <a:r>
                <a:rPr lang="en-US" sz="1050" i="1" dirty="0">
                  <a:solidFill>
                    <a:schemeClr val="bg1"/>
                  </a:solidFill>
                  <a:cs typeface="+mn-ea"/>
                  <a:sym typeface="+mn-lt"/>
                </a:rPr>
                <a:t>Overall text</a:t>
              </a:r>
              <a:endParaRPr lang="en-US" sz="1050" i="1" dirty="0">
                <a:solidFill>
                  <a:schemeClr val="bg1"/>
                </a:solidFill>
                <a:cs typeface="+mn-ea"/>
                <a:sym typeface="+mn-lt"/>
              </a:endParaRPr>
            </a:p>
          </p:txBody>
        </p:sp>
      </p:grpSp>
      <p:grpSp>
        <p:nvGrpSpPr>
          <p:cNvPr id="56" name="Group 69"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3947160" y="5128507"/>
            <a:ext cx="1691640" cy="648277"/>
            <a:chOff x="3947160" y="5128506"/>
            <a:chExt cx="1691640" cy="648277"/>
          </a:xfrm>
        </p:grpSpPr>
        <p:sp>
          <p:nvSpPr>
            <p:cNvPr id="57" name="TextBox 56"/>
            <p:cNvSpPr txBox="1"/>
            <p:nvPr/>
          </p:nvSpPr>
          <p:spPr>
            <a:xfrm>
              <a:off x="3947160" y="5128506"/>
              <a:ext cx="1691640" cy="461665"/>
            </a:xfrm>
            <a:prstGeom prst="rect">
              <a:avLst/>
            </a:prstGeom>
            <a:noFill/>
          </p:spPr>
          <p:txBody>
            <a:bodyPr wrap="square" rtlCol="0">
              <a:spAutoFit/>
            </a:bodyPr>
            <a:lstStyle/>
            <a:p>
              <a:pPr algn="ctr" defTabSz="608965"/>
              <a:r>
                <a:rPr lang="en-US" sz="2400" dirty="0">
                  <a:solidFill>
                    <a:prstClr val="white"/>
                  </a:solidFill>
                  <a:cs typeface="+mn-ea"/>
                  <a:sym typeface="+mn-lt"/>
                </a:rPr>
                <a:t>7.850</a:t>
              </a:r>
              <a:endParaRPr lang="en-US" sz="2400" dirty="0">
                <a:solidFill>
                  <a:prstClr val="white"/>
                </a:solidFill>
                <a:cs typeface="+mn-ea"/>
                <a:sym typeface="+mn-lt"/>
              </a:endParaRPr>
            </a:p>
          </p:txBody>
        </p:sp>
        <p:sp>
          <p:nvSpPr>
            <p:cNvPr id="58" name="TextBox 66"/>
            <p:cNvSpPr txBox="1"/>
            <p:nvPr/>
          </p:nvSpPr>
          <p:spPr>
            <a:xfrm>
              <a:off x="4006039" y="5503310"/>
              <a:ext cx="1573883" cy="273473"/>
            </a:xfrm>
            <a:prstGeom prst="rect">
              <a:avLst/>
            </a:prstGeom>
            <a:noFill/>
          </p:spPr>
          <p:txBody>
            <a:bodyPr wrap="square" rtlCol="0">
              <a:spAutoFit/>
            </a:bodyPr>
            <a:lstStyle/>
            <a:p>
              <a:pPr algn="ctr" defTabSz="608965">
                <a:lnSpc>
                  <a:spcPct val="120000"/>
                </a:lnSpc>
              </a:pPr>
              <a:r>
                <a:rPr lang="en-US" sz="1050" i="1" dirty="0">
                  <a:solidFill>
                    <a:prstClr val="white"/>
                  </a:solidFill>
                  <a:cs typeface="+mn-ea"/>
                  <a:sym typeface="+mn-lt"/>
                </a:rPr>
                <a:t>Overall text</a:t>
              </a:r>
              <a:endParaRPr lang="en-US" sz="1050" i="1" dirty="0">
                <a:solidFill>
                  <a:prstClr val="white"/>
                </a:solidFill>
                <a:cs typeface="+mn-ea"/>
                <a:sym typeface="+mn-lt"/>
              </a:endParaRPr>
            </a:p>
          </p:txBody>
        </p:sp>
      </p:grpSp>
      <p:grpSp>
        <p:nvGrpSpPr>
          <p:cNvPr id="59" name="Group 71"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6553200" y="5134725"/>
            <a:ext cx="1691640" cy="642068"/>
            <a:chOff x="6553200" y="5134716"/>
            <a:chExt cx="1691640" cy="642067"/>
          </a:xfrm>
        </p:grpSpPr>
        <p:sp>
          <p:nvSpPr>
            <p:cNvPr id="60" name="TextBox 60"/>
            <p:cNvSpPr txBox="1"/>
            <p:nvPr/>
          </p:nvSpPr>
          <p:spPr>
            <a:xfrm>
              <a:off x="6553200" y="5134716"/>
              <a:ext cx="1691640" cy="461664"/>
            </a:xfrm>
            <a:prstGeom prst="rect">
              <a:avLst/>
            </a:prstGeom>
            <a:noFill/>
          </p:spPr>
          <p:txBody>
            <a:bodyPr wrap="square" rtlCol="0">
              <a:spAutoFit/>
            </a:bodyPr>
            <a:lstStyle/>
            <a:p>
              <a:pPr algn="ctr" defTabSz="608965"/>
              <a:r>
                <a:rPr lang="en-US" sz="2400" dirty="0">
                  <a:solidFill>
                    <a:srgbClr val="074641"/>
                  </a:solidFill>
                  <a:cs typeface="+mn-ea"/>
                  <a:sym typeface="+mn-lt"/>
                </a:rPr>
                <a:t>2.410</a:t>
              </a:r>
              <a:endParaRPr lang="en-US" sz="2400" dirty="0">
                <a:solidFill>
                  <a:srgbClr val="074641"/>
                </a:solidFill>
                <a:cs typeface="+mn-ea"/>
                <a:sym typeface="+mn-lt"/>
              </a:endParaRPr>
            </a:p>
          </p:txBody>
        </p:sp>
        <p:sp>
          <p:nvSpPr>
            <p:cNvPr id="61" name="TextBox 67"/>
            <p:cNvSpPr txBox="1"/>
            <p:nvPr/>
          </p:nvSpPr>
          <p:spPr>
            <a:xfrm>
              <a:off x="6612079" y="5503310"/>
              <a:ext cx="1573883" cy="273473"/>
            </a:xfrm>
            <a:prstGeom prst="rect">
              <a:avLst/>
            </a:prstGeom>
            <a:noFill/>
          </p:spPr>
          <p:txBody>
            <a:bodyPr wrap="square" rtlCol="0">
              <a:spAutoFit/>
            </a:bodyPr>
            <a:lstStyle/>
            <a:p>
              <a:pPr algn="ctr" defTabSz="608965">
                <a:lnSpc>
                  <a:spcPct val="120000"/>
                </a:lnSpc>
              </a:pPr>
              <a:r>
                <a:rPr lang="en-US" sz="1050" i="1" dirty="0">
                  <a:solidFill>
                    <a:prstClr val="white">
                      <a:lumMod val="65000"/>
                    </a:prstClr>
                  </a:solidFill>
                  <a:cs typeface="+mn-ea"/>
                  <a:sym typeface="+mn-lt"/>
                </a:rPr>
                <a:t>Overall text</a:t>
              </a:r>
              <a:endParaRPr lang="en-US" sz="1050" i="1" dirty="0">
                <a:solidFill>
                  <a:prstClr val="white">
                    <a:lumMod val="65000"/>
                  </a:prstClr>
                </a:solidFill>
                <a:cs typeface="+mn-ea"/>
                <a:sym typeface="+mn-lt"/>
              </a:endParaRPr>
            </a:p>
          </p:txBody>
        </p:sp>
      </p:grpSp>
      <p:grpSp>
        <p:nvGrpSpPr>
          <p:cNvPr id="62" name="Group 72"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9159240" y="5128507"/>
            <a:ext cx="1691640" cy="648277"/>
            <a:chOff x="9159240" y="5128506"/>
            <a:chExt cx="1691640" cy="648277"/>
          </a:xfrm>
        </p:grpSpPr>
        <p:sp>
          <p:nvSpPr>
            <p:cNvPr id="63" name="TextBox 64"/>
            <p:cNvSpPr txBox="1"/>
            <p:nvPr/>
          </p:nvSpPr>
          <p:spPr>
            <a:xfrm>
              <a:off x="9159240" y="5128506"/>
              <a:ext cx="1691640" cy="461665"/>
            </a:xfrm>
            <a:prstGeom prst="rect">
              <a:avLst/>
            </a:prstGeom>
            <a:noFill/>
          </p:spPr>
          <p:txBody>
            <a:bodyPr wrap="square" rtlCol="0">
              <a:spAutoFit/>
            </a:bodyPr>
            <a:lstStyle/>
            <a:p>
              <a:pPr algn="ctr" defTabSz="608965"/>
              <a:r>
                <a:rPr lang="en-US" sz="2400" dirty="0">
                  <a:solidFill>
                    <a:schemeClr val="bg1"/>
                  </a:solidFill>
                  <a:cs typeface="+mn-ea"/>
                  <a:sym typeface="+mn-lt"/>
                </a:rPr>
                <a:t>8.330</a:t>
              </a:r>
              <a:endParaRPr lang="en-US" sz="2400" dirty="0">
                <a:solidFill>
                  <a:schemeClr val="bg1"/>
                </a:solidFill>
                <a:cs typeface="+mn-ea"/>
                <a:sym typeface="+mn-lt"/>
              </a:endParaRPr>
            </a:p>
          </p:txBody>
        </p:sp>
        <p:sp>
          <p:nvSpPr>
            <p:cNvPr id="64" name="TextBox 68"/>
            <p:cNvSpPr txBox="1"/>
            <p:nvPr/>
          </p:nvSpPr>
          <p:spPr>
            <a:xfrm>
              <a:off x="9218119" y="5503310"/>
              <a:ext cx="1573883" cy="273473"/>
            </a:xfrm>
            <a:prstGeom prst="rect">
              <a:avLst/>
            </a:prstGeom>
            <a:noFill/>
          </p:spPr>
          <p:txBody>
            <a:bodyPr wrap="square" rtlCol="0">
              <a:spAutoFit/>
            </a:bodyPr>
            <a:lstStyle/>
            <a:p>
              <a:pPr algn="ctr" defTabSz="608965">
                <a:lnSpc>
                  <a:spcPct val="120000"/>
                </a:lnSpc>
              </a:pPr>
              <a:r>
                <a:rPr lang="en-US" sz="1050" i="1" dirty="0">
                  <a:solidFill>
                    <a:schemeClr val="bg1"/>
                  </a:solidFill>
                  <a:cs typeface="+mn-ea"/>
                  <a:sym typeface="+mn-lt"/>
                </a:rPr>
                <a:t>Overall text</a:t>
              </a:r>
              <a:endParaRPr lang="en-US" sz="1050" i="1" dirty="0">
                <a:solidFill>
                  <a:schemeClr val="bg1"/>
                </a:solidFill>
                <a:cs typeface="+mn-ea"/>
                <a:sym typeface="+mn-lt"/>
              </a:endParaRPr>
            </a:p>
          </p:txBody>
        </p:sp>
      </p:grpSp>
      <p:pic>
        <p:nvPicPr>
          <p:cNvPr id="36" name="图片 35"/>
          <p:cNvPicPr>
            <a:picLocks noChangeAspect="1"/>
          </p:cNvPicPr>
          <p:nvPr/>
        </p:nvPicPr>
        <p:blipFill>
          <a:blip r:embed="rId1"/>
          <a:stretch>
            <a:fillRect/>
          </a:stretch>
        </p:blipFill>
        <p:spPr>
          <a:xfrm>
            <a:off x="1380335" y="1291249"/>
            <a:ext cx="9431329" cy="1999661"/>
          </a:xfrm>
          <a:prstGeom prst="rect">
            <a:avLst/>
          </a:prstGeom>
        </p:spPr>
      </p:pic>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250" fill="hold"/>
                                        <p:tgtEl>
                                          <p:spTgt spid="37"/>
                                        </p:tgtEl>
                                        <p:attrNameLst>
                                          <p:attrName>ppt_x</p:attrName>
                                        </p:attrNameLst>
                                      </p:cBhvr>
                                      <p:tavLst>
                                        <p:tav tm="0">
                                          <p:val>
                                            <p:strVal val="1+#ppt_w/2"/>
                                          </p:val>
                                        </p:tav>
                                        <p:tav tm="100000">
                                          <p:val>
                                            <p:strVal val="#ppt_x"/>
                                          </p:val>
                                        </p:tav>
                                      </p:tavLst>
                                    </p:anim>
                                    <p:anim calcmode="lin" valueType="num">
                                      <p:cBhvr additive="base">
                                        <p:cTn id="8" dur="125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250" fill="hold"/>
                                        <p:tgtEl>
                                          <p:spTgt spid="38"/>
                                        </p:tgtEl>
                                        <p:attrNameLst>
                                          <p:attrName>ppt_x</p:attrName>
                                        </p:attrNameLst>
                                      </p:cBhvr>
                                      <p:tavLst>
                                        <p:tav tm="0">
                                          <p:val>
                                            <p:strVal val="1+#ppt_w/2"/>
                                          </p:val>
                                        </p:tav>
                                        <p:tav tm="100000">
                                          <p:val>
                                            <p:strVal val="#ppt_x"/>
                                          </p:val>
                                        </p:tav>
                                      </p:tavLst>
                                    </p:anim>
                                    <p:anim calcmode="lin" valueType="num">
                                      <p:cBhvr additive="base">
                                        <p:cTn id="12" dur="125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1000" fill="hold"/>
                                        <p:tgtEl>
                                          <p:spTgt spid="39"/>
                                        </p:tgtEl>
                                        <p:attrNameLst>
                                          <p:attrName>ppt_x</p:attrName>
                                        </p:attrNameLst>
                                      </p:cBhvr>
                                      <p:tavLst>
                                        <p:tav tm="0">
                                          <p:val>
                                            <p:strVal val="1+#ppt_w/2"/>
                                          </p:val>
                                        </p:tav>
                                        <p:tav tm="100000">
                                          <p:val>
                                            <p:strVal val="#ppt_x"/>
                                          </p:val>
                                        </p:tav>
                                      </p:tavLst>
                                    </p:anim>
                                    <p:anim calcmode="lin" valueType="num">
                                      <p:cBhvr additive="base">
                                        <p:cTn id="16" dur="1000" fill="hold"/>
                                        <p:tgtEl>
                                          <p:spTgt spid="3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1250" fill="hold"/>
                                        <p:tgtEl>
                                          <p:spTgt spid="40"/>
                                        </p:tgtEl>
                                        <p:attrNameLst>
                                          <p:attrName>ppt_x</p:attrName>
                                        </p:attrNameLst>
                                      </p:cBhvr>
                                      <p:tavLst>
                                        <p:tav tm="0">
                                          <p:val>
                                            <p:strVal val="1+#ppt_w/2"/>
                                          </p:val>
                                        </p:tav>
                                        <p:tav tm="100000">
                                          <p:val>
                                            <p:strVal val="#ppt_x"/>
                                          </p:val>
                                        </p:tav>
                                      </p:tavLst>
                                    </p:anim>
                                    <p:anim calcmode="lin" valueType="num">
                                      <p:cBhvr additive="base">
                                        <p:cTn id="20" dur="1250" fill="hold"/>
                                        <p:tgtEl>
                                          <p:spTgt spid="40"/>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10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25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anim calcmode="lin" valueType="num">
                                      <p:cBhvr>
                                        <p:cTn id="29" dur="500" fill="hold"/>
                                        <p:tgtEl>
                                          <p:spTgt spid="44"/>
                                        </p:tgtEl>
                                        <p:attrNameLst>
                                          <p:attrName>ppt_x</p:attrName>
                                        </p:attrNameLst>
                                      </p:cBhvr>
                                      <p:tavLst>
                                        <p:tav tm="0">
                                          <p:val>
                                            <p:strVal val="#ppt_x"/>
                                          </p:val>
                                        </p:tav>
                                        <p:tav tm="100000">
                                          <p:val>
                                            <p:strVal val="#ppt_x"/>
                                          </p:val>
                                        </p:tav>
                                      </p:tavLst>
                                    </p:anim>
                                    <p:anim calcmode="lin" valueType="num">
                                      <p:cBhvr>
                                        <p:cTn id="30" dur="500" fill="hold"/>
                                        <p:tgtEl>
                                          <p:spTgt spid="4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50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anim calcmode="lin" valueType="num">
                                      <p:cBhvr>
                                        <p:cTn id="34" dur="500" fill="hold"/>
                                        <p:tgtEl>
                                          <p:spTgt spid="47"/>
                                        </p:tgtEl>
                                        <p:attrNameLst>
                                          <p:attrName>ppt_x</p:attrName>
                                        </p:attrNameLst>
                                      </p:cBhvr>
                                      <p:tavLst>
                                        <p:tav tm="0">
                                          <p:val>
                                            <p:strVal val="#ppt_x"/>
                                          </p:val>
                                        </p:tav>
                                        <p:tav tm="100000">
                                          <p:val>
                                            <p:strVal val="#ppt_x"/>
                                          </p:val>
                                        </p:tav>
                                      </p:tavLst>
                                    </p:anim>
                                    <p:anim calcmode="lin" valueType="num">
                                      <p:cBhvr>
                                        <p:cTn id="35" dur="500" fill="hold"/>
                                        <p:tgtEl>
                                          <p:spTgt spid="4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75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anim calcmode="lin" valueType="num">
                                      <p:cBhvr>
                                        <p:cTn id="39" dur="500" fill="hold"/>
                                        <p:tgtEl>
                                          <p:spTgt spid="50"/>
                                        </p:tgtEl>
                                        <p:attrNameLst>
                                          <p:attrName>ppt_x</p:attrName>
                                        </p:attrNameLst>
                                      </p:cBhvr>
                                      <p:tavLst>
                                        <p:tav tm="0">
                                          <p:val>
                                            <p:strVal val="#ppt_x"/>
                                          </p:val>
                                        </p:tav>
                                        <p:tav tm="100000">
                                          <p:val>
                                            <p:strVal val="#ppt_x"/>
                                          </p:val>
                                        </p:tav>
                                      </p:tavLst>
                                    </p:anim>
                                    <p:anim calcmode="lin" valueType="num">
                                      <p:cBhvr>
                                        <p:cTn id="40" dur="500" fill="hold"/>
                                        <p:tgtEl>
                                          <p:spTgt spid="50"/>
                                        </p:tgtEl>
                                        <p:attrNameLst>
                                          <p:attrName>ppt_y</p:attrName>
                                        </p:attrNameLst>
                                      </p:cBhvr>
                                      <p:tavLst>
                                        <p:tav tm="0">
                                          <p:val>
                                            <p:strVal val="#ppt_y+.1"/>
                                          </p:val>
                                        </p:tav>
                                        <p:tav tm="100000">
                                          <p:val>
                                            <p:strVal val="#ppt_y"/>
                                          </p:val>
                                        </p:tav>
                                      </p:tavLst>
                                    </p:anim>
                                  </p:childTnLst>
                                </p:cTn>
                              </p:par>
                              <p:par>
                                <p:cTn id="41" presetID="10" presetClass="entr" presetSubtype="0" fill="hold" nodeType="withEffect">
                                  <p:stCondLst>
                                    <p:cond delay="200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par>
                                <p:cTn id="44" presetID="10" presetClass="entr" presetSubtype="0" fill="hold" nodeType="withEffect">
                                  <p:stCondLst>
                                    <p:cond delay="225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500"/>
                                        <p:tgtEl>
                                          <p:spTgt spid="56"/>
                                        </p:tgtEl>
                                      </p:cBhvr>
                                    </p:animEffect>
                                  </p:childTnLst>
                                </p:cTn>
                              </p:par>
                              <p:par>
                                <p:cTn id="47" presetID="10" presetClass="entr" presetSubtype="0" fill="hold" nodeType="withEffect">
                                  <p:stCondLst>
                                    <p:cond delay="250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par>
                                <p:cTn id="50" presetID="10" presetClass="entr" presetSubtype="0" fill="hold" nodeType="withEffect">
                                  <p:stCondLst>
                                    <p:cond delay="275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Group 16"/>
          <p:cNvGrpSpPr/>
          <p:nvPr/>
        </p:nvGrpSpPr>
        <p:grpSpPr>
          <a:xfrm>
            <a:off x="1971487" y="1614882"/>
            <a:ext cx="3584051" cy="999859"/>
            <a:chOff x="2321169" y="3465623"/>
            <a:chExt cx="3051433" cy="999967"/>
          </a:xfrm>
        </p:grpSpPr>
        <p:sp>
          <p:nvSpPr>
            <p:cNvPr id="5" name="TextBox 14"/>
            <p:cNvSpPr txBox="1"/>
            <p:nvPr/>
          </p:nvSpPr>
          <p:spPr>
            <a:xfrm>
              <a:off x="2321169" y="3465623"/>
              <a:ext cx="1375702" cy="27702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请替换文字内容</a:t>
              </a:r>
              <a:endParaRPr kumimoji="0" lang="en-US"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6" name="Rectangle 15"/>
            <p:cNvSpPr/>
            <p:nvPr/>
          </p:nvSpPr>
          <p:spPr>
            <a:xfrm>
              <a:off x="2321170" y="3799758"/>
              <a:ext cx="3051432" cy="665832"/>
            </a:xfrm>
            <a:prstGeom prst="rect">
              <a:avLst/>
            </a:prstGeom>
          </p:spPr>
          <p:txBody>
            <a:bodyPr wrap="square" lIns="0" tIns="0" rIns="0" bIns="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请替换文字内容，修改文字内容，也可以直接复制你的内容到此。请替换文字内容，修改文字内容，也可以直接复制你的内容到此。</a:t>
              </a:r>
              <a:r>
                <a:rPr kumimoji="0" lang="en-GB" altLang="zh-CN" sz="1000" b="0" i="0" u="none" strike="noStrike" kern="1200" cap="none" spc="0" normalizeH="0" baseline="0" noProof="0" dirty="0">
                  <a:ln>
                    <a:noFill/>
                  </a:ln>
                  <a:solidFill>
                    <a:schemeClr val="tx1">
                      <a:lumMod val="85000"/>
                      <a:lumOff val="15000"/>
                    </a:schemeClr>
                  </a:solidFill>
                  <a:effectLst/>
                  <a:uLnTx/>
                  <a:uFillTx/>
                  <a:cs typeface="+mn-ea"/>
                  <a:sym typeface="+mn-lt"/>
                </a:rPr>
                <a:t> </a:t>
              </a: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a:t>
              </a:r>
              <a:endParaRPr kumimoji="0" lang="en-GB" altLang="zh-CN" sz="1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7" name="Group 17"/>
          <p:cNvGrpSpPr/>
          <p:nvPr/>
        </p:nvGrpSpPr>
        <p:grpSpPr>
          <a:xfrm>
            <a:off x="1971487" y="4627113"/>
            <a:ext cx="3584051" cy="999859"/>
            <a:chOff x="2321169" y="3465623"/>
            <a:chExt cx="3051433" cy="999967"/>
          </a:xfrm>
        </p:grpSpPr>
        <p:sp>
          <p:nvSpPr>
            <p:cNvPr id="8" name="TextBox 18"/>
            <p:cNvSpPr txBox="1"/>
            <p:nvPr/>
          </p:nvSpPr>
          <p:spPr>
            <a:xfrm>
              <a:off x="2321169" y="3465623"/>
              <a:ext cx="1375702" cy="367448"/>
            </a:xfrm>
            <a:prstGeom prst="rect">
              <a:avLst/>
            </a:prstGeom>
            <a:noFill/>
          </p:spPr>
          <p:txBody>
            <a:bodyPr wrap="non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请替换文字内容</a:t>
              </a:r>
              <a:endParaRPr kumimoji="0" lang="en-US"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9" name="Rectangle 19"/>
            <p:cNvSpPr/>
            <p:nvPr/>
          </p:nvSpPr>
          <p:spPr>
            <a:xfrm>
              <a:off x="2321170" y="3799758"/>
              <a:ext cx="3051432" cy="665832"/>
            </a:xfrm>
            <a:prstGeom prst="rect">
              <a:avLst/>
            </a:prstGeom>
          </p:spPr>
          <p:txBody>
            <a:bodyPr wrap="square" lIns="0" tIns="0" rIns="0" bIns="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请替换文字内容，修改文字内容，也可以直接复制你的内容到此。请替换文字内容，修改文字内容，也可以直接复制你的内容到此。</a:t>
              </a:r>
              <a:r>
                <a:rPr kumimoji="0" lang="en-GB" altLang="zh-CN" sz="1000" b="0" i="0" u="none" strike="noStrike" kern="1200" cap="none" spc="0" normalizeH="0" baseline="0" noProof="0" dirty="0">
                  <a:ln>
                    <a:noFill/>
                  </a:ln>
                  <a:solidFill>
                    <a:schemeClr val="tx1">
                      <a:lumMod val="85000"/>
                      <a:lumOff val="15000"/>
                    </a:schemeClr>
                  </a:solidFill>
                  <a:effectLst/>
                  <a:uLnTx/>
                  <a:uFillTx/>
                  <a:cs typeface="+mn-ea"/>
                  <a:sym typeface="+mn-lt"/>
                </a:rPr>
                <a:t> </a:t>
              </a: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a:t>
              </a:r>
              <a:endParaRPr kumimoji="0" lang="en-GB" altLang="zh-CN" sz="1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0" name="Group 20"/>
          <p:cNvGrpSpPr/>
          <p:nvPr/>
        </p:nvGrpSpPr>
        <p:grpSpPr>
          <a:xfrm>
            <a:off x="1971487" y="3131393"/>
            <a:ext cx="3584051" cy="999859"/>
            <a:chOff x="2321169" y="3465623"/>
            <a:chExt cx="3051433" cy="999967"/>
          </a:xfrm>
        </p:grpSpPr>
        <p:sp>
          <p:nvSpPr>
            <p:cNvPr id="11" name="TextBox 21"/>
            <p:cNvSpPr txBox="1"/>
            <p:nvPr/>
          </p:nvSpPr>
          <p:spPr>
            <a:xfrm>
              <a:off x="2321169" y="3465623"/>
              <a:ext cx="1375702" cy="367448"/>
            </a:xfrm>
            <a:prstGeom prst="rect">
              <a:avLst/>
            </a:prstGeom>
            <a:noFill/>
          </p:spPr>
          <p:txBody>
            <a:bodyPr wrap="non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请替换文字内容</a:t>
              </a:r>
              <a:endParaRPr kumimoji="0" lang="en-US"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2" name="Rectangle 22"/>
            <p:cNvSpPr/>
            <p:nvPr/>
          </p:nvSpPr>
          <p:spPr>
            <a:xfrm>
              <a:off x="2321170" y="3799758"/>
              <a:ext cx="3051432" cy="665832"/>
            </a:xfrm>
            <a:prstGeom prst="rect">
              <a:avLst/>
            </a:prstGeom>
          </p:spPr>
          <p:txBody>
            <a:bodyPr wrap="square" lIns="0" tIns="0" rIns="0" bIns="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请替换文字内容，修改文字内容，也可以直接复制你的内容到此。请替换文字内容，修改文字内容，也可以直接复制你的内容到此。</a:t>
              </a:r>
              <a:r>
                <a:rPr kumimoji="0" lang="en-GB" altLang="zh-CN" sz="1000" b="0" i="0" u="none" strike="noStrike" kern="1200" cap="none" spc="0" normalizeH="0" baseline="0" noProof="0" dirty="0">
                  <a:ln>
                    <a:noFill/>
                  </a:ln>
                  <a:solidFill>
                    <a:schemeClr val="tx1">
                      <a:lumMod val="85000"/>
                      <a:lumOff val="15000"/>
                    </a:schemeClr>
                  </a:solidFill>
                  <a:effectLst/>
                  <a:uLnTx/>
                  <a:uFillTx/>
                  <a:cs typeface="+mn-ea"/>
                  <a:sym typeface="+mn-lt"/>
                </a:rPr>
                <a:t> </a:t>
              </a: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a:t>
              </a:r>
              <a:endParaRPr kumimoji="0" lang="en-GB" altLang="zh-CN" sz="1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3" name="Group 4"/>
          <p:cNvGrpSpPr/>
          <p:nvPr/>
        </p:nvGrpSpPr>
        <p:grpSpPr>
          <a:xfrm>
            <a:off x="993216" y="1768346"/>
            <a:ext cx="755621" cy="755621"/>
            <a:chOff x="935938" y="3423419"/>
            <a:chExt cx="755703" cy="755703"/>
          </a:xfrm>
          <a:effectLst>
            <a:outerShdw blurRad="63500" sx="102000" sy="102000" algn="ctr" rotWithShape="0">
              <a:prstClr val="black">
                <a:alpha val="40000"/>
              </a:prstClr>
            </a:outerShdw>
          </a:effectLst>
        </p:grpSpPr>
        <p:sp>
          <p:nvSpPr>
            <p:cNvPr id="14" name="Oval 10"/>
            <p:cNvSpPr/>
            <p:nvPr/>
          </p:nvSpPr>
          <p:spPr>
            <a:xfrm>
              <a:off x="935938" y="3423419"/>
              <a:ext cx="755703" cy="75570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705" b="0" i="0" u="none" strike="noStrike" kern="1200" cap="none" spc="0" normalizeH="0" baseline="0" noProof="0" dirty="0">
                <a:ln>
                  <a:noFill/>
                </a:ln>
                <a:solidFill>
                  <a:prstClr val="white"/>
                </a:solidFill>
                <a:effectLst/>
                <a:uLnTx/>
                <a:uFillTx/>
                <a:cs typeface="+mn-ea"/>
                <a:sym typeface="+mn-lt"/>
              </a:endParaRPr>
            </a:p>
          </p:txBody>
        </p:sp>
        <p:sp>
          <p:nvSpPr>
            <p:cNvPr id="15" name="Freeform 23"/>
            <p:cNvSpPr>
              <a:spLocks noEditPoints="1"/>
            </p:cNvSpPr>
            <p:nvPr/>
          </p:nvSpPr>
          <p:spPr bwMode="auto">
            <a:xfrm>
              <a:off x="1175438" y="3603406"/>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31" tIns="45716" rIns="91431"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795" b="0" i="0" u="none" strike="noStrike" kern="1200" cap="none" spc="0" normalizeH="0" baseline="0" noProof="0">
                <a:ln>
                  <a:noFill/>
                </a:ln>
                <a:solidFill>
                  <a:prstClr val="black"/>
                </a:solidFill>
                <a:effectLst/>
                <a:uLnTx/>
                <a:uFillTx/>
                <a:cs typeface="+mn-ea"/>
                <a:sym typeface="+mn-lt"/>
              </a:endParaRPr>
            </a:p>
          </p:txBody>
        </p:sp>
      </p:grpSp>
      <p:grpSp>
        <p:nvGrpSpPr>
          <p:cNvPr id="16" name="Group 7"/>
          <p:cNvGrpSpPr/>
          <p:nvPr/>
        </p:nvGrpSpPr>
        <p:grpSpPr>
          <a:xfrm>
            <a:off x="993216" y="4770182"/>
            <a:ext cx="755621" cy="755621"/>
            <a:chOff x="935938" y="5420271"/>
            <a:chExt cx="755703" cy="755703"/>
          </a:xfrm>
          <a:effectLst>
            <a:outerShdw blurRad="63500" sx="102000" sy="102000" algn="ctr" rotWithShape="0">
              <a:prstClr val="black">
                <a:alpha val="40000"/>
              </a:prstClr>
            </a:outerShdw>
          </a:effectLst>
        </p:grpSpPr>
        <p:sp>
          <p:nvSpPr>
            <p:cNvPr id="17" name="Oval 12"/>
            <p:cNvSpPr/>
            <p:nvPr/>
          </p:nvSpPr>
          <p:spPr>
            <a:xfrm>
              <a:off x="935938" y="5420271"/>
              <a:ext cx="755703" cy="755703"/>
            </a:xfrm>
            <a:prstGeom prst="ellipse">
              <a:avLst/>
            </a:prstGeom>
            <a:solidFill>
              <a:srgbClr val="F39B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705" b="0" i="0" u="none" strike="noStrike" kern="1200" cap="none" spc="0" normalizeH="0" baseline="0" noProof="0">
                <a:ln>
                  <a:noFill/>
                </a:ln>
                <a:solidFill>
                  <a:prstClr val="white"/>
                </a:solidFill>
                <a:effectLst/>
                <a:uLnTx/>
                <a:uFillTx/>
                <a:cs typeface="+mn-ea"/>
                <a:sym typeface="+mn-lt"/>
              </a:endParaRPr>
            </a:p>
          </p:txBody>
        </p:sp>
        <p:sp>
          <p:nvSpPr>
            <p:cNvPr id="18" name="Freeform 24"/>
            <p:cNvSpPr>
              <a:spLocks noEditPoints="1"/>
            </p:cNvSpPr>
            <p:nvPr/>
          </p:nvSpPr>
          <p:spPr bwMode="auto">
            <a:xfrm>
              <a:off x="1130591" y="5603476"/>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31" tIns="45716" rIns="91431"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795" b="0" i="0" u="none" strike="noStrike" kern="1200" cap="none" spc="0" normalizeH="0" baseline="0" noProof="0" dirty="0">
                <a:ln>
                  <a:noFill/>
                </a:ln>
                <a:solidFill>
                  <a:prstClr val="black"/>
                </a:solidFill>
                <a:effectLst/>
                <a:uLnTx/>
                <a:uFillTx/>
                <a:cs typeface="+mn-ea"/>
                <a:sym typeface="+mn-lt"/>
              </a:endParaRPr>
            </a:p>
          </p:txBody>
        </p:sp>
      </p:grpSp>
      <p:grpSp>
        <p:nvGrpSpPr>
          <p:cNvPr id="19" name="Group 5"/>
          <p:cNvGrpSpPr/>
          <p:nvPr/>
        </p:nvGrpSpPr>
        <p:grpSpPr>
          <a:xfrm>
            <a:off x="993216" y="3269263"/>
            <a:ext cx="755621" cy="755621"/>
            <a:chOff x="935938" y="4421845"/>
            <a:chExt cx="755703" cy="755703"/>
          </a:xfrm>
          <a:effectLst>
            <a:outerShdw blurRad="63500" sx="102000" sy="102000" algn="ctr" rotWithShape="0">
              <a:prstClr val="black">
                <a:alpha val="40000"/>
              </a:prstClr>
            </a:outerShdw>
          </a:effectLst>
        </p:grpSpPr>
        <p:sp>
          <p:nvSpPr>
            <p:cNvPr id="20" name="Oval 11"/>
            <p:cNvSpPr/>
            <p:nvPr/>
          </p:nvSpPr>
          <p:spPr>
            <a:xfrm>
              <a:off x="935938" y="4421845"/>
              <a:ext cx="755703" cy="755703"/>
            </a:xfrm>
            <a:prstGeom prst="ellipse">
              <a:avLst/>
            </a:prstGeom>
            <a:solidFill>
              <a:srgbClr val="F39B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705" b="0" i="0" u="none" strike="noStrike" kern="1200" cap="none" spc="0" normalizeH="0" baseline="0" noProof="0">
                <a:ln>
                  <a:noFill/>
                </a:ln>
                <a:solidFill>
                  <a:prstClr val="white"/>
                </a:solidFill>
                <a:effectLst/>
                <a:uLnTx/>
                <a:uFillTx/>
                <a:cs typeface="+mn-ea"/>
                <a:sym typeface="+mn-lt"/>
              </a:endParaRPr>
            </a:p>
          </p:txBody>
        </p:sp>
        <p:sp>
          <p:nvSpPr>
            <p:cNvPr id="21" name="Freeform 25"/>
            <p:cNvSpPr>
              <a:spLocks noEditPoints="1"/>
            </p:cNvSpPr>
            <p:nvPr/>
          </p:nvSpPr>
          <p:spPr bwMode="auto">
            <a:xfrm>
              <a:off x="1089564" y="461840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31" tIns="45716" rIns="91431"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795" b="0" i="0" u="none" strike="noStrike" kern="1200" cap="none" spc="0" normalizeH="0" baseline="0" noProof="0">
                <a:ln>
                  <a:noFill/>
                </a:ln>
                <a:solidFill>
                  <a:prstClr val="black"/>
                </a:solidFill>
                <a:effectLst/>
                <a:uLnTx/>
                <a:uFillTx/>
                <a:cs typeface="+mn-ea"/>
                <a:sym typeface="+mn-lt"/>
              </a:endParaRPr>
            </a:p>
          </p:txBody>
        </p:sp>
      </p:grp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50925" y="1891881"/>
            <a:ext cx="5069767" cy="3303270"/>
          </a:xfrm>
          <a:prstGeom prst="rect">
            <a:avLst/>
          </a:prstGeom>
          <a:effectLst>
            <a:outerShdw blurRad="63500" sx="102000" sy="102000" algn="ctr" rotWithShape="0">
              <a:prstClr val="black">
                <a:alpha val="40000"/>
              </a:prstClr>
            </a:outerShdw>
          </a:effectLst>
        </p:spPr>
      </p:pic>
      <p:sp>
        <p:nvSpPr>
          <p:cNvPr id="24" name="Rectangle 47"/>
          <p:cNvSpPr/>
          <p:nvPr/>
        </p:nvSpPr>
        <p:spPr>
          <a:xfrm>
            <a:off x="1876517"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工作完成情况</a:t>
            </a:r>
            <a:endParaRPr lang="en-US" altLang="zh-CN" sz="3200" b="1" kern="0" spc="300" dirty="0">
              <a:solidFill>
                <a:srgbClr val="404040"/>
              </a:solidFill>
              <a:cs typeface="+mn-ea"/>
              <a:sym typeface="+mn-lt"/>
            </a:endParaRPr>
          </a:p>
        </p:txBody>
      </p:sp>
      <p:sp>
        <p:nvSpPr>
          <p:cNvPr id="25" name="矩形 24"/>
          <p:cNvSpPr/>
          <p:nvPr/>
        </p:nvSpPr>
        <p:spPr>
          <a:xfrm>
            <a:off x="1827081"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26" name="组合 25"/>
          <p:cNvGrpSpPr/>
          <p:nvPr/>
        </p:nvGrpSpPr>
        <p:grpSpPr>
          <a:xfrm>
            <a:off x="755050" y="619226"/>
            <a:ext cx="866692" cy="640899"/>
            <a:chOff x="933079" y="2313839"/>
            <a:chExt cx="1364046" cy="1008681"/>
          </a:xfrm>
        </p:grpSpPr>
        <p:sp>
          <p:nvSpPr>
            <p:cNvPr id="27" name="椭圆 26"/>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ppt_x</p:attrName>
                                        </p:attrNameLst>
                                      </p:cBhvr>
                                      <p:tavLst>
                                        <p:tav tm="0">
                                          <p:val>
                                            <p:strVal val="#ppt_x-#ppt_w*1.125000"/>
                                          </p:val>
                                        </p:tav>
                                        <p:tav tm="100000">
                                          <p:val>
                                            <p:strVal val="#ppt_x"/>
                                          </p:val>
                                        </p:tav>
                                      </p:tavLst>
                                    </p:anim>
                                    <p:animEffect transition="in" filter="wipe(right)">
                                      <p:cBhvr>
                                        <p:cTn id="25" dur="500"/>
                                        <p:tgtEl>
                                          <p:spTgt spid="10"/>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p:tgtEl>
                                          <p:spTgt spid="7"/>
                                        </p:tgtEl>
                                        <p:attrNameLst>
                                          <p:attrName>ppt_x</p:attrName>
                                        </p:attrNameLst>
                                      </p:cBhvr>
                                      <p:tavLst>
                                        <p:tav tm="0">
                                          <p:val>
                                            <p:strVal val="#ppt_x-#ppt_w*1.125000"/>
                                          </p:val>
                                        </p:tav>
                                        <p:tav tm="100000">
                                          <p:val>
                                            <p:strVal val="#ppt_x"/>
                                          </p:val>
                                        </p:tav>
                                      </p:tavLst>
                                    </p:anim>
                                    <p:animEffect transition="in" filter="wipe(right)">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946664" y="1788160"/>
            <a:ext cx="10570336" cy="3598064"/>
            <a:chOff x="682504" y="1789224"/>
            <a:chExt cx="11253712" cy="3830680"/>
          </a:xfrm>
        </p:grpSpPr>
        <p:grpSp>
          <p:nvGrpSpPr>
            <p:cNvPr id="4" name="组合 3"/>
            <p:cNvGrpSpPr/>
            <p:nvPr/>
          </p:nvGrpSpPr>
          <p:grpSpPr>
            <a:xfrm>
              <a:off x="682504" y="1789224"/>
              <a:ext cx="11253712" cy="2160240"/>
              <a:chOff x="351858" y="1135245"/>
              <a:chExt cx="8440284" cy="1620180"/>
            </a:xfrm>
          </p:grpSpPr>
          <p:grpSp>
            <p:nvGrpSpPr>
              <p:cNvPr id="5" name="组合 4"/>
              <p:cNvGrpSpPr/>
              <p:nvPr/>
            </p:nvGrpSpPr>
            <p:grpSpPr>
              <a:xfrm>
                <a:off x="351858" y="1135245"/>
                <a:ext cx="1696768" cy="1620180"/>
                <a:chOff x="469144" y="1916832"/>
                <a:chExt cx="2262357" cy="2160240"/>
              </a:xfrm>
            </p:grpSpPr>
            <p:sp>
              <p:nvSpPr>
                <p:cNvPr id="33" name="左中括号 32"/>
                <p:cNvSpPr/>
                <p:nvPr/>
              </p:nvSpPr>
              <p:spPr>
                <a:xfrm>
                  <a:off x="469144"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4" name="左中括号 33"/>
                <p:cNvSpPr/>
                <p:nvPr/>
              </p:nvSpPr>
              <p:spPr>
                <a:xfrm flipH="1">
                  <a:off x="249090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nvGrpSpPr>
                <p:cNvPr id="35" name="组合 34"/>
                <p:cNvGrpSpPr/>
                <p:nvPr/>
              </p:nvGrpSpPr>
              <p:grpSpPr>
                <a:xfrm>
                  <a:off x="1235460" y="3356992"/>
                  <a:ext cx="720080" cy="720080"/>
                  <a:chOff x="1235460" y="3356992"/>
                  <a:chExt cx="720080" cy="720080"/>
                </a:xfrm>
              </p:grpSpPr>
              <p:sp>
                <p:nvSpPr>
                  <p:cNvPr id="39" name="椭圆 38"/>
                  <p:cNvSpPr/>
                  <p:nvPr/>
                </p:nvSpPr>
                <p:spPr bwMode="auto">
                  <a:xfrm>
                    <a:off x="1235460" y="3356992"/>
                    <a:ext cx="720080" cy="720080"/>
                  </a:xfrm>
                  <a:prstGeom prst="ellipse">
                    <a:avLst/>
                  </a:prstGeom>
                  <a:solidFill>
                    <a:srgbClr val="F39BC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0" name="任意多边形: 形状 39"/>
                  <p:cNvSpPr/>
                  <p:nvPr/>
                </p:nvSpPr>
                <p:spPr bwMode="auto">
                  <a:xfrm>
                    <a:off x="1406193" y="3525656"/>
                    <a:ext cx="382754" cy="3827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nvGrpSpPr>
                <p:cNvPr id="36" name="组合 35"/>
                <p:cNvGrpSpPr/>
                <p:nvPr/>
              </p:nvGrpSpPr>
              <p:grpSpPr>
                <a:xfrm>
                  <a:off x="474650" y="2310245"/>
                  <a:ext cx="2256851" cy="1007968"/>
                  <a:chOff x="474650" y="1914201"/>
                  <a:chExt cx="2256851" cy="1007968"/>
                </a:xfrm>
              </p:grpSpPr>
              <p:sp>
                <p:nvSpPr>
                  <p:cNvPr id="37" name="矩形 36"/>
                  <p:cNvSpPr/>
                  <p:nvPr/>
                </p:nvSpPr>
                <p:spPr>
                  <a:xfrm>
                    <a:off x="474650" y="1914201"/>
                    <a:ext cx="2256851" cy="246221"/>
                  </a:xfrm>
                  <a:prstGeom prst="rect">
                    <a:avLst/>
                  </a:prstGeom>
                </p:spPr>
                <p:txBody>
                  <a:bodyPr wrap="none" lIns="192000" tIns="0" rIns="192000" bIns="0">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35" b="1" i="0" u="none" strike="noStrike" kern="1200" cap="none" spc="0" normalizeH="0" baseline="0" noProof="0" dirty="0">
                        <a:ln>
                          <a:noFill/>
                        </a:ln>
                        <a:solidFill>
                          <a:schemeClr val="tx1">
                            <a:lumMod val="85000"/>
                            <a:lumOff val="15000"/>
                          </a:schemeClr>
                        </a:solidFill>
                        <a:effectLst/>
                        <a:uLnTx/>
                        <a:uFillTx/>
                        <a:cs typeface="+mn-ea"/>
                        <a:sym typeface="+mn-lt"/>
                      </a:rPr>
                      <a:t>资源管理</a:t>
                    </a:r>
                    <a:endParaRPr kumimoji="0" lang="zh-CN" altLang="en-US" sz="2135"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8" name="矩形 37"/>
                  <p:cNvSpPr/>
                  <p:nvPr/>
                </p:nvSpPr>
                <p:spPr>
                  <a:xfrm>
                    <a:off x="474650" y="2160422"/>
                    <a:ext cx="2256851" cy="761747"/>
                  </a:xfrm>
                  <a:prstGeom prst="rect">
                    <a:avLst/>
                  </a:prstGeom>
                </p:spPr>
                <p:txBody>
                  <a:bodyPr wrap="square" lIns="192000" tIns="0" rIns="192000" bIns="0">
                    <a:normAutofit fontScale="92500" lnSpcReduction="100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t>此部分内容作为文字排版占位</a:t>
                    </a:r>
                    <a:b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br>
                    <a: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t>（建议使用主题字体）</a:t>
                    </a:r>
                    <a:endParaRPr kumimoji="0" lang="zh-CN" altLang="en-US" sz="1465" b="0" i="0" u="none" strike="noStrike" kern="1200" cap="none" spc="0" normalizeH="0" baseline="0" noProof="0" dirty="0">
                      <a:ln>
                        <a:noFill/>
                      </a:ln>
                      <a:solidFill>
                        <a:prstClr val="black">
                          <a:lumMod val="100000"/>
                        </a:prstClr>
                      </a:solidFill>
                      <a:effectLst/>
                      <a:uLnTx/>
                      <a:uFillTx/>
                      <a:cs typeface="+mn-ea"/>
                      <a:sym typeface="+mn-lt"/>
                    </a:endParaRPr>
                  </a:p>
                </p:txBody>
              </p:sp>
            </p:grpSp>
          </p:grpSp>
          <p:grpSp>
            <p:nvGrpSpPr>
              <p:cNvPr id="6" name="组合 5"/>
              <p:cNvGrpSpPr/>
              <p:nvPr/>
            </p:nvGrpSpPr>
            <p:grpSpPr>
              <a:xfrm>
                <a:off x="2597827" y="1135245"/>
                <a:ext cx="1695885" cy="1620180"/>
                <a:chOff x="3463769" y="1916832"/>
                <a:chExt cx="2261180" cy="2160240"/>
              </a:xfrm>
            </p:grpSpPr>
            <p:sp>
              <p:nvSpPr>
                <p:cNvPr id="25" name="左中括号 24"/>
                <p:cNvSpPr/>
                <p:nvPr/>
              </p:nvSpPr>
              <p:spPr>
                <a:xfrm>
                  <a:off x="346809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26" name="左中括号 25"/>
                <p:cNvSpPr/>
                <p:nvPr/>
              </p:nvSpPr>
              <p:spPr>
                <a:xfrm flipH="1">
                  <a:off x="5489860"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nvGrpSpPr>
                <p:cNvPr id="27" name="组合 26"/>
                <p:cNvGrpSpPr/>
                <p:nvPr/>
              </p:nvGrpSpPr>
              <p:grpSpPr>
                <a:xfrm>
                  <a:off x="4236483" y="3356992"/>
                  <a:ext cx="720080" cy="720080"/>
                  <a:chOff x="4236483" y="3356992"/>
                  <a:chExt cx="720080" cy="720080"/>
                </a:xfrm>
              </p:grpSpPr>
              <p:sp>
                <p:nvSpPr>
                  <p:cNvPr id="31" name="椭圆 30"/>
                  <p:cNvSpPr/>
                  <p:nvPr/>
                </p:nvSpPr>
                <p:spPr bwMode="auto">
                  <a:xfrm>
                    <a:off x="4236483" y="3356992"/>
                    <a:ext cx="720080" cy="720080"/>
                  </a:xfrm>
                  <a:prstGeom prst="ellipse">
                    <a:avLst/>
                  </a:prstGeom>
                  <a:solidFill>
                    <a:srgbClr val="404040"/>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2" name="任意多边形: 形状 31"/>
                  <p:cNvSpPr/>
                  <p:nvPr/>
                </p:nvSpPr>
                <p:spPr bwMode="auto">
                  <a:xfrm>
                    <a:off x="4405146" y="3525656"/>
                    <a:ext cx="382754" cy="38275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nvGrpSpPr>
                <p:cNvPr id="28" name="组合 27"/>
                <p:cNvGrpSpPr/>
                <p:nvPr/>
              </p:nvGrpSpPr>
              <p:grpSpPr>
                <a:xfrm>
                  <a:off x="3463769" y="2310245"/>
                  <a:ext cx="2256851" cy="1007968"/>
                  <a:chOff x="474650" y="1914201"/>
                  <a:chExt cx="2256851" cy="1007968"/>
                </a:xfrm>
              </p:grpSpPr>
              <p:sp>
                <p:nvSpPr>
                  <p:cNvPr id="29" name="矩形 28"/>
                  <p:cNvSpPr/>
                  <p:nvPr/>
                </p:nvSpPr>
                <p:spPr>
                  <a:xfrm>
                    <a:off x="474650" y="1914201"/>
                    <a:ext cx="2256851" cy="246221"/>
                  </a:xfrm>
                  <a:prstGeom prst="rect">
                    <a:avLst/>
                  </a:prstGeom>
                </p:spPr>
                <p:txBody>
                  <a:bodyPr wrap="none" lIns="192000" tIns="0" rIns="192000" bIns="0">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35" b="1" i="0" u="none" strike="noStrike" kern="1200" cap="none" spc="0" normalizeH="0" baseline="0" noProof="0" dirty="0">
                        <a:ln>
                          <a:noFill/>
                        </a:ln>
                        <a:solidFill>
                          <a:schemeClr val="tx1">
                            <a:lumMod val="85000"/>
                            <a:lumOff val="15000"/>
                          </a:schemeClr>
                        </a:solidFill>
                        <a:effectLst/>
                        <a:uLnTx/>
                        <a:uFillTx/>
                        <a:cs typeface="+mn-ea"/>
                        <a:sym typeface="+mn-lt"/>
                      </a:rPr>
                      <a:t>基本知识</a:t>
                    </a:r>
                    <a:endParaRPr kumimoji="0" lang="zh-CN" altLang="en-US" sz="2135"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0" name="矩形 29"/>
                  <p:cNvSpPr/>
                  <p:nvPr/>
                </p:nvSpPr>
                <p:spPr>
                  <a:xfrm>
                    <a:off x="474650" y="2160422"/>
                    <a:ext cx="2256851" cy="761747"/>
                  </a:xfrm>
                  <a:prstGeom prst="rect">
                    <a:avLst/>
                  </a:prstGeom>
                </p:spPr>
                <p:txBody>
                  <a:bodyPr wrap="square" lIns="192000" tIns="0" rIns="192000" bIns="0">
                    <a:normAutofit fontScale="92500" lnSpcReduction="100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t>此部分内容作为文字排版占位</a:t>
                    </a:r>
                    <a:b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br>
                    <a: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t>（建议使用主题字体）</a:t>
                    </a:r>
                    <a:endParaRPr kumimoji="0" lang="zh-CN" altLang="en-US" sz="1465" b="0" i="0" u="none" strike="noStrike" kern="1200" cap="none" spc="0" normalizeH="0" baseline="0" noProof="0" dirty="0">
                      <a:ln>
                        <a:noFill/>
                      </a:ln>
                      <a:solidFill>
                        <a:prstClr val="black">
                          <a:lumMod val="100000"/>
                        </a:prstClr>
                      </a:solidFill>
                      <a:effectLst/>
                      <a:uLnTx/>
                      <a:uFillTx/>
                      <a:cs typeface="+mn-ea"/>
                      <a:sym typeface="+mn-lt"/>
                    </a:endParaRPr>
                  </a:p>
                </p:txBody>
              </p:sp>
            </p:grpSp>
          </p:grpSp>
          <p:grpSp>
            <p:nvGrpSpPr>
              <p:cNvPr id="7" name="组合 6"/>
              <p:cNvGrpSpPr/>
              <p:nvPr/>
            </p:nvGrpSpPr>
            <p:grpSpPr>
              <a:xfrm>
                <a:off x="4839666" y="1135245"/>
                <a:ext cx="1703261" cy="1620180"/>
                <a:chOff x="6452888" y="1916832"/>
                <a:chExt cx="2271014" cy="2160240"/>
              </a:xfrm>
            </p:grpSpPr>
            <p:sp>
              <p:nvSpPr>
                <p:cNvPr id="17" name="左中括号 16"/>
                <p:cNvSpPr/>
                <p:nvPr/>
              </p:nvSpPr>
              <p:spPr>
                <a:xfrm>
                  <a:off x="6467050"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18" name="左中括号 17"/>
                <p:cNvSpPr/>
                <p:nvPr/>
              </p:nvSpPr>
              <p:spPr>
                <a:xfrm flipH="1">
                  <a:off x="8488813"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nvGrpSpPr>
                <p:cNvPr id="19" name="组合 18"/>
                <p:cNvGrpSpPr/>
                <p:nvPr/>
              </p:nvGrpSpPr>
              <p:grpSpPr>
                <a:xfrm>
                  <a:off x="7237506" y="3356992"/>
                  <a:ext cx="720080" cy="720080"/>
                  <a:chOff x="7237506" y="3356992"/>
                  <a:chExt cx="720080" cy="720080"/>
                </a:xfrm>
              </p:grpSpPr>
              <p:sp>
                <p:nvSpPr>
                  <p:cNvPr id="23" name="椭圆 22"/>
                  <p:cNvSpPr/>
                  <p:nvPr/>
                </p:nvSpPr>
                <p:spPr bwMode="auto">
                  <a:xfrm>
                    <a:off x="7237506" y="3356992"/>
                    <a:ext cx="720080" cy="720080"/>
                  </a:xfrm>
                  <a:prstGeom prst="ellipse">
                    <a:avLst/>
                  </a:prstGeom>
                  <a:solidFill>
                    <a:srgbClr val="F39BC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bwMode="auto">
                  <a:xfrm>
                    <a:off x="7404140" y="3525656"/>
                    <a:ext cx="382754" cy="3827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nvGrpSpPr>
                <p:cNvPr id="20" name="组合 19"/>
                <p:cNvGrpSpPr/>
                <p:nvPr/>
              </p:nvGrpSpPr>
              <p:grpSpPr>
                <a:xfrm>
                  <a:off x="6452888" y="2310245"/>
                  <a:ext cx="2256851" cy="1007968"/>
                  <a:chOff x="474650" y="1914201"/>
                  <a:chExt cx="2256851" cy="1007968"/>
                </a:xfrm>
              </p:grpSpPr>
              <p:sp>
                <p:nvSpPr>
                  <p:cNvPr id="21" name="矩形 20"/>
                  <p:cNvSpPr/>
                  <p:nvPr/>
                </p:nvSpPr>
                <p:spPr>
                  <a:xfrm>
                    <a:off x="474650" y="1914201"/>
                    <a:ext cx="2256851" cy="246221"/>
                  </a:xfrm>
                  <a:prstGeom prst="rect">
                    <a:avLst/>
                  </a:prstGeom>
                </p:spPr>
                <p:txBody>
                  <a:bodyPr wrap="none" lIns="192000" tIns="0" rIns="192000" bIns="0">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35" b="1" i="0" u="none" strike="noStrike" kern="1200" cap="none" spc="0" normalizeH="0" baseline="0" noProof="0" dirty="0">
                        <a:ln>
                          <a:noFill/>
                        </a:ln>
                        <a:solidFill>
                          <a:schemeClr val="tx1">
                            <a:lumMod val="85000"/>
                            <a:lumOff val="15000"/>
                          </a:schemeClr>
                        </a:solidFill>
                        <a:effectLst/>
                        <a:uLnTx/>
                        <a:uFillTx/>
                        <a:cs typeface="+mn-ea"/>
                        <a:sym typeface="+mn-lt"/>
                      </a:rPr>
                      <a:t>文化活动</a:t>
                    </a:r>
                    <a:endParaRPr kumimoji="0" lang="zh-CN" altLang="en-US" sz="2135"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2" name="矩形 21"/>
                  <p:cNvSpPr/>
                  <p:nvPr/>
                </p:nvSpPr>
                <p:spPr>
                  <a:xfrm>
                    <a:off x="474650" y="2160422"/>
                    <a:ext cx="2256851" cy="761747"/>
                  </a:xfrm>
                  <a:prstGeom prst="rect">
                    <a:avLst/>
                  </a:prstGeom>
                </p:spPr>
                <p:txBody>
                  <a:bodyPr wrap="square" lIns="192000" tIns="0" rIns="192000" bIns="0">
                    <a:normAutofit fontScale="92500" lnSpcReduction="100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t>此部分内容作为文字排版占位</a:t>
                    </a:r>
                    <a:b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br>
                    <a: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t>（建议使用主题字体）</a:t>
                    </a:r>
                    <a:endParaRPr kumimoji="0" lang="zh-CN" altLang="en-US" sz="1465" b="0" i="0" u="none" strike="noStrike" kern="1200" cap="none" spc="0" normalizeH="0" baseline="0" noProof="0" dirty="0">
                      <a:ln>
                        <a:noFill/>
                      </a:ln>
                      <a:solidFill>
                        <a:prstClr val="black">
                          <a:lumMod val="100000"/>
                        </a:prstClr>
                      </a:solidFill>
                      <a:effectLst/>
                      <a:uLnTx/>
                      <a:uFillTx/>
                      <a:cs typeface="+mn-ea"/>
                      <a:sym typeface="+mn-lt"/>
                    </a:endParaRPr>
                  </a:p>
                </p:txBody>
              </p:sp>
            </p:grpSp>
          </p:grpSp>
          <p:grpSp>
            <p:nvGrpSpPr>
              <p:cNvPr id="8" name="组合 7"/>
              <p:cNvGrpSpPr/>
              <p:nvPr/>
            </p:nvGrpSpPr>
            <p:grpSpPr>
              <a:xfrm>
                <a:off x="7081505" y="1135245"/>
                <a:ext cx="1710637" cy="1620180"/>
                <a:chOff x="9442007" y="1916832"/>
                <a:chExt cx="2280849" cy="2160240"/>
              </a:xfrm>
            </p:grpSpPr>
            <p:sp>
              <p:nvSpPr>
                <p:cNvPr id="9" name="左中括号 8"/>
                <p:cNvSpPr/>
                <p:nvPr/>
              </p:nvSpPr>
              <p:spPr>
                <a:xfrm>
                  <a:off x="9466004"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10" name="左中括号 9"/>
                <p:cNvSpPr/>
                <p:nvPr/>
              </p:nvSpPr>
              <p:spPr>
                <a:xfrm flipH="1">
                  <a:off x="1148776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nvGrpSpPr>
                <p:cNvPr id="11" name="组合 10"/>
                <p:cNvGrpSpPr/>
                <p:nvPr/>
              </p:nvGrpSpPr>
              <p:grpSpPr>
                <a:xfrm>
                  <a:off x="10238529" y="3356992"/>
                  <a:ext cx="720080" cy="720080"/>
                  <a:chOff x="10238529" y="3356992"/>
                  <a:chExt cx="720080" cy="720080"/>
                </a:xfrm>
              </p:grpSpPr>
              <p:sp>
                <p:nvSpPr>
                  <p:cNvPr id="15" name="椭圆 14"/>
                  <p:cNvSpPr/>
                  <p:nvPr/>
                </p:nvSpPr>
                <p:spPr bwMode="auto">
                  <a:xfrm>
                    <a:off x="10238529" y="3356992"/>
                    <a:ext cx="720080" cy="720080"/>
                  </a:xfrm>
                  <a:prstGeom prst="ellipse">
                    <a:avLst/>
                  </a:prstGeom>
                  <a:solidFill>
                    <a:srgbClr val="404040"/>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sp>
                <p:nvSpPr>
                  <p:cNvPr id="16" name="任意多边形: 形状 15"/>
                  <p:cNvSpPr/>
                  <p:nvPr/>
                </p:nvSpPr>
                <p:spPr>
                  <a:xfrm>
                    <a:off x="10402577" y="3526071"/>
                    <a:ext cx="382754" cy="382752"/>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nvGrpSpPr>
                <p:cNvPr id="12" name="组合 11"/>
                <p:cNvGrpSpPr/>
                <p:nvPr/>
              </p:nvGrpSpPr>
              <p:grpSpPr>
                <a:xfrm>
                  <a:off x="9442007" y="2310245"/>
                  <a:ext cx="2256851" cy="1007968"/>
                  <a:chOff x="474650" y="1914201"/>
                  <a:chExt cx="2256851" cy="1007968"/>
                </a:xfrm>
              </p:grpSpPr>
              <p:sp>
                <p:nvSpPr>
                  <p:cNvPr id="13" name="矩形 12"/>
                  <p:cNvSpPr/>
                  <p:nvPr/>
                </p:nvSpPr>
                <p:spPr>
                  <a:xfrm>
                    <a:off x="474650" y="1914201"/>
                    <a:ext cx="2256851" cy="246221"/>
                  </a:xfrm>
                  <a:prstGeom prst="rect">
                    <a:avLst/>
                  </a:prstGeom>
                </p:spPr>
                <p:txBody>
                  <a:bodyPr wrap="none" lIns="192000" tIns="0" rIns="192000" bIns="0">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35" b="1" i="0" u="none" strike="noStrike" kern="1200" cap="none" spc="0" normalizeH="0" baseline="0" noProof="0" dirty="0">
                        <a:ln>
                          <a:noFill/>
                        </a:ln>
                        <a:solidFill>
                          <a:schemeClr val="tx1">
                            <a:lumMod val="85000"/>
                            <a:lumOff val="15000"/>
                          </a:schemeClr>
                        </a:solidFill>
                        <a:effectLst/>
                        <a:uLnTx/>
                        <a:uFillTx/>
                        <a:cs typeface="+mn-ea"/>
                        <a:sym typeface="+mn-lt"/>
                      </a:rPr>
                      <a:t>组织活动</a:t>
                    </a:r>
                    <a:endParaRPr kumimoji="0" lang="zh-CN" altLang="en-US" sz="2135"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4" name="矩形 13"/>
                  <p:cNvSpPr/>
                  <p:nvPr/>
                </p:nvSpPr>
                <p:spPr>
                  <a:xfrm>
                    <a:off x="474650" y="2160422"/>
                    <a:ext cx="2256851" cy="761747"/>
                  </a:xfrm>
                  <a:prstGeom prst="rect">
                    <a:avLst/>
                  </a:prstGeom>
                </p:spPr>
                <p:txBody>
                  <a:bodyPr wrap="square" lIns="192000" tIns="0" rIns="192000" bIns="0">
                    <a:normAutofit fontScale="92500" lnSpcReduction="100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t>此部分内容作为文字排版占位</a:t>
                    </a:r>
                    <a:b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br>
                    <a:r>
                      <a:rPr kumimoji="0" lang="zh-CN" altLang="en-US" sz="1465" b="0" i="0" u="none" strike="noStrike" kern="1200" cap="none" spc="0" normalizeH="0" baseline="0" noProof="0" dirty="0">
                        <a:ln>
                          <a:noFill/>
                        </a:ln>
                        <a:solidFill>
                          <a:prstClr val="black">
                            <a:lumMod val="100000"/>
                          </a:prstClr>
                        </a:solidFill>
                        <a:effectLst/>
                        <a:uLnTx/>
                        <a:uFillTx/>
                        <a:cs typeface="+mn-ea"/>
                        <a:sym typeface="+mn-lt"/>
                      </a:rPr>
                      <a:t>（建议使用主题字体）</a:t>
                    </a:r>
                    <a:endParaRPr kumimoji="0" lang="zh-CN" altLang="en-US" sz="1465" b="0" i="0" u="none" strike="noStrike" kern="1200" cap="none" spc="0" normalizeH="0" baseline="0" noProof="0" dirty="0">
                      <a:ln>
                        <a:noFill/>
                      </a:ln>
                      <a:solidFill>
                        <a:prstClr val="black">
                          <a:lumMod val="100000"/>
                        </a:prstClr>
                      </a:solidFill>
                      <a:effectLst/>
                      <a:uLnTx/>
                      <a:uFillTx/>
                      <a:cs typeface="+mn-ea"/>
                      <a:sym typeface="+mn-lt"/>
                    </a:endParaRPr>
                  </a:p>
                </p:txBody>
              </p:sp>
            </p:grpSp>
          </p:grpSp>
        </p:grpSp>
        <p:grpSp>
          <p:nvGrpSpPr>
            <p:cNvPr id="41" name="组合 40"/>
            <p:cNvGrpSpPr/>
            <p:nvPr/>
          </p:nvGrpSpPr>
          <p:grpSpPr>
            <a:xfrm>
              <a:off x="1587957" y="4200000"/>
              <a:ext cx="451451" cy="1419904"/>
              <a:chOff x="1374597" y="4327608"/>
              <a:chExt cx="451450" cy="1419904"/>
            </a:xfrm>
          </p:grpSpPr>
          <p:sp>
            <p:nvSpPr>
              <p:cNvPr id="42" name="椭圆 41"/>
              <p:cNvSpPr/>
              <p:nvPr/>
            </p:nvSpPr>
            <p:spPr bwMode="auto">
              <a:xfrm>
                <a:off x="1374597" y="4327608"/>
                <a:ext cx="451450" cy="451450"/>
              </a:xfrm>
              <a:prstGeom prst="ellipse">
                <a:avLst/>
              </a:prstGeom>
              <a:solidFill>
                <a:srgbClr val="F39BC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3" name="椭圆 42"/>
              <p:cNvSpPr/>
              <p:nvPr/>
            </p:nvSpPr>
            <p:spPr bwMode="auto">
              <a:xfrm>
                <a:off x="1463769" y="5029594"/>
                <a:ext cx="273106" cy="273106"/>
              </a:xfrm>
              <a:prstGeom prst="ellipse">
                <a:avLst/>
              </a:prstGeom>
              <a:solidFill>
                <a:srgbClr val="F39BC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4" name="椭圆 43"/>
              <p:cNvSpPr/>
              <p:nvPr/>
            </p:nvSpPr>
            <p:spPr bwMode="auto">
              <a:xfrm>
                <a:off x="1503184" y="5553236"/>
                <a:ext cx="194276" cy="194276"/>
              </a:xfrm>
              <a:prstGeom prst="ellipse">
                <a:avLst/>
              </a:prstGeom>
              <a:solidFill>
                <a:srgbClr val="F39BC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nvGrpSpPr>
            <p:cNvPr id="45" name="组合 44"/>
            <p:cNvGrpSpPr/>
            <p:nvPr/>
          </p:nvGrpSpPr>
          <p:grpSpPr>
            <a:xfrm>
              <a:off x="4579829" y="4200000"/>
              <a:ext cx="451451" cy="1419904"/>
              <a:chOff x="4366469" y="4327608"/>
              <a:chExt cx="451450" cy="1419904"/>
            </a:xfrm>
          </p:grpSpPr>
          <p:sp>
            <p:nvSpPr>
              <p:cNvPr id="46" name="椭圆 45"/>
              <p:cNvSpPr/>
              <p:nvPr/>
            </p:nvSpPr>
            <p:spPr bwMode="auto">
              <a:xfrm>
                <a:off x="4366469" y="4327608"/>
                <a:ext cx="451450" cy="451450"/>
              </a:xfrm>
              <a:prstGeom prst="ellipse">
                <a:avLst/>
              </a:prstGeom>
              <a:solidFill>
                <a:srgbClr val="404040"/>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7" name="椭圆 46"/>
              <p:cNvSpPr/>
              <p:nvPr/>
            </p:nvSpPr>
            <p:spPr bwMode="auto">
              <a:xfrm>
                <a:off x="4455641" y="5029594"/>
                <a:ext cx="273106" cy="273106"/>
              </a:xfrm>
              <a:prstGeom prst="ellipse">
                <a:avLst/>
              </a:prstGeom>
              <a:solidFill>
                <a:srgbClr val="404040"/>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8" name="椭圆 47"/>
              <p:cNvSpPr/>
              <p:nvPr/>
            </p:nvSpPr>
            <p:spPr bwMode="auto">
              <a:xfrm>
                <a:off x="4495056" y="5553236"/>
                <a:ext cx="194276" cy="194276"/>
              </a:xfrm>
              <a:prstGeom prst="ellipse">
                <a:avLst/>
              </a:prstGeom>
              <a:solidFill>
                <a:srgbClr val="404040"/>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nvGrpSpPr>
            <p:cNvPr id="49" name="组合 48"/>
            <p:cNvGrpSpPr/>
            <p:nvPr/>
          </p:nvGrpSpPr>
          <p:grpSpPr>
            <a:xfrm>
              <a:off x="7571701" y="4200000"/>
              <a:ext cx="451451" cy="1419904"/>
              <a:chOff x="7358341" y="4327608"/>
              <a:chExt cx="451450" cy="1419904"/>
            </a:xfrm>
          </p:grpSpPr>
          <p:sp>
            <p:nvSpPr>
              <p:cNvPr id="50" name="椭圆 49"/>
              <p:cNvSpPr/>
              <p:nvPr/>
            </p:nvSpPr>
            <p:spPr bwMode="auto">
              <a:xfrm>
                <a:off x="7358341" y="4327608"/>
                <a:ext cx="451450" cy="451450"/>
              </a:xfrm>
              <a:prstGeom prst="ellipse">
                <a:avLst/>
              </a:prstGeom>
              <a:solidFill>
                <a:srgbClr val="F39BC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51" name="椭圆 50"/>
              <p:cNvSpPr/>
              <p:nvPr/>
            </p:nvSpPr>
            <p:spPr bwMode="auto">
              <a:xfrm>
                <a:off x="7447513" y="5029594"/>
                <a:ext cx="273106" cy="273106"/>
              </a:xfrm>
              <a:prstGeom prst="ellipse">
                <a:avLst/>
              </a:prstGeom>
              <a:solidFill>
                <a:srgbClr val="F39BC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52" name="椭圆 51"/>
              <p:cNvSpPr/>
              <p:nvPr/>
            </p:nvSpPr>
            <p:spPr bwMode="auto">
              <a:xfrm>
                <a:off x="7486928" y="5553236"/>
                <a:ext cx="194276" cy="194276"/>
              </a:xfrm>
              <a:prstGeom prst="ellipse">
                <a:avLst/>
              </a:prstGeom>
              <a:solidFill>
                <a:srgbClr val="F39BC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nvGrpSpPr>
            <p:cNvPr id="53" name="组合 52"/>
            <p:cNvGrpSpPr/>
            <p:nvPr/>
          </p:nvGrpSpPr>
          <p:grpSpPr>
            <a:xfrm>
              <a:off x="10563573" y="4200000"/>
              <a:ext cx="451451" cy="1419904"/>
              <a:chOff x="10350213" y="4327608"/>
              <a:chExt cx="451450" cy="1419904"/>
            </a:xfrm>
          </p:grpSpPr>
          <p:sp>
            <p:nvSpPr>
              <p:cNvPr id="54" name="椭圆 53"/>
              <p:cNvSpPr/>
              <p:nvPr/>
            </p:nvSpPr>
            <p:spPr bwMode="auto">
              <a:xfrm>
                <a:off x="10350213" y="4327608"/>
                <a:ext cx="451450" cy="451450"/>
              </a:xfrm>
              <a:prstGeom prst="ellipse">
                <a:avLst/>
              </a:prstGeom>
              <a:solidFill>
                <a:srgbClr val="404040"/>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55" name="椭圆 54"/>
              <p:cNvSpPr/>
              <p:nvPr/>
            </p:nvSpPr>
            <p:spPr bwMode="auto">
              <a:xfrm>
                <a:off x="10439385" y="5029594"/>
                <a:ext cx="273106" cy="273106"/>
              </a:xfrm>
              <a:prstGeom prst="ellipse">
                <a:avLst/>
              </a:prstGeom>
              <a:solidFill>
                <a:srgbClr val="404040"/>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sp>
            <p:nvSpPr>
              <p:cNvPr id="56" name="椭圆 55"/>
              <p:cNvSpPr/>
              <p:nvPr/>
            </p:nvSpPr>
            <p:spPr bwMode="auto">
              <a:xfrm>
                <a:off x="10478800" y="5553236"/>
                <a:ext cx="194276" cy="194276"/>
              </a:xfrm>
              <a:prstGeom prst="ellipse">
                <a:avLst/>
              </a:prstGeom>
              <a:solidFill>
                <a:srgbClr val="404040"/>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sp>
        <p:nvSpPr>
          <p:cNvPr id="57" name="Rectangle 47"/>
          <p:cNvSpPr/>
          <p:nvPr/>
        </p:nvSpPr>
        <p:spPr>
          <a:xfrm>
            <a:off x="1876517"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工作完成情况</a:t>
            </a:r>
            <a:endParaRPr lang="en-US" altLang="zh-CN" sz="3200" b="1" kern="0" spc="300" dirty="0">
              <a:solidFill>
                <a:srgbClr val="404040"/>
              </a:solidFill>
              <a:cs typeface="+mn-ea"/>
              <a:sym typeface="+mn-lt"/>
            </a:endParaRPr>
          </a:p>
        </p:txBody>
      </p:sp>
      <p:sp>
        <p:nvSpPr>
          <p:cNvPr id="58" name="矩形 57"/>
          <p:cNvSpPr/>
          <p:nvPr/>
        </p:nvSpPr>
        <p:spPr>
          <a:xfrm>
            <a:off x="1827081"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59" name="组合 58"/>
          <p:cNvGrpSpPr/>
          <p:nvPr/>
        </p:nvGrpSpPr>
        <p:grpSpPr>
          <a:xfrm>
            <a:off x="755050" y="619226"/>
            <a:ext cx="866692" cy="640899"/>
            <a:chOff x="933079" y="2313839"/>
            <a:chExt cx="1364046" cy="1008681"/>
          </a:xfrm>
        </p:grpSpPr>
        <p:sp>
          <p:nvSpPr>
            <p:cNvPr id="60" name="椭圆 59"/>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426720" y="411480"/>
            <a:ext cx="11389360" cy="5260340"/>
          </a:xfrm>
          <a:prstGeom prst="rect">
            <a:avLst/>
          </a:prstGeom>
        </p:spPr>
      </p:pic>
      <p:sp>
        <p:nvSpPr>
          <p:cNvPr id="8" name="矩形 7"/>
          <p:cNvSpPr/>
          <p:nvPr/>
        </p:nvSpPr>
        <p:spPr>
          <a:xfrm>
            <a:off x="375920" y="3429000"/>
            <a:ext cx="11440160" cy="30549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383429" y="1512160"/>
            <a:ext cx="2710226" cy="3334159"/>
          </a:xfrm>
          <a:prstGeom prst="rect">
            <a:avLst/>
          </a:prstGeom>
          <a:gradFill flip="none" rotWithShape="1">
            <a:gsLst>
              <a:gs pos="0">
                <a:srgbClr val="FFCAE1"/>
              </a:gs>
              <a:gs pos="48000">
                <a:srgbClr val="FFCAE1">
                  <a:alpha val="72000"/>
                </a:srgbClr>
              </a:gs>
              <a:gs pos="100000">
                <a:srgbClr val="FFCAE1">
                  <a:alpha val="8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文本框 8"/>
          <p:cNvSpPr txBox="1"/>
          <p:nvPr/>
        </p:nvSpPr>
        <p:spPr>
          <a:xfrm>
            <a:off x="1614615" y="3362960"/>
            <a:ext cx="2854960" cy="1200329"/>
          </a:xfrm>
          <a:prstGeom prst="rect">
            <a:avLst/>
          </a:prstGeom>
          <a:noFill/>
        </p:spPr>
        <p:txBody>
          <a:bodyPr wrap="square" rtlCol="0">
            <a:spAutoFit/>
          </a:bodyPr>
          <a:lstStyle/>
          <a:p>
            <a:r>
              <a:rPr lang="en-US" altLang="zh-CN" sz="3600" dirty="0">
                <a:solidFill>
                  <a:schemeClr val="bg1"/>
                </a:solidFill>
                <a:cs typeface="+mn-ea"/>
                <a:sym typeface="+mn-lt"/>
              </a:rPr>
              <a:t>Enter your title here </a:t>
            </a:r>
            <a:endParaRPr lang="zh-CN" altLang="en-US" sz="3600" dirty="0">
              <a:solidFill>
                <a:schemeClr val="bg1"/>
              </a:solidFill>
              <a:cs typeface="+mn-ea"/>
              <a:sym typeface="+mn-lt"/>
            </a:endParaRPr>
          </a:p>
        </p:txBody>
      </p:sp>
      <p:sp>
        <p:nvSpPr>
          <p:cNvPr id="10" name="文本框 9"/>
          <p:cNvSpPr txBox="1"/>
          <p:nvPr/>
        </p:nvSpPr>
        <p:spPr>
          <a:xfrm>
            <a:off x="4324841" y="4420135"/>
            <a:ext cx="7277879" cy="1445267"/>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品牌愿景是关于一个品牌未来的最重要的描述，它描绘了“我们的品牌想要创造什么”的美好蓝图，它告诉消费者、股东及员工：品牌未来的发展的方向是什么？品牌未来要达到什么目标？品牌为什么存在？牌愿景是关于一个品牌未来的最重要的描述，它描绘了“我们的品牌想要创造什么”的美好蓝图，它告诉消费者、股东及员工：品牌未来的发展的方向是什么？品牌未来要达到什么目标？品牌为什么存在？</a:t>
            </a:r>
            <a:endParaRPr lang="zh-CN" altLang="en-US" sz="1200" dirty="0">
              <a:solidFill>
                <a:schemeClr val="bg1"/>
              </a:solidFill>
              <a:cs typeface="+mn-ea"/>
              <a:sym typeface="+mn-lt"/>
            </a:endParaRPr>
          </a:p>
          <a:p>
            <a:pPr>
              <a:lnSpc>
                <a:spcPct val="150000"/>
              </a:lnSpc>
            </a:pPr>
            <a:endParaRPr lang="zh-CN" altLang="en-US" sz="1200" dirty="0">
              <a:solidFill>
                <a:schemeClr val="bg1"/>
              </a:solidFill>
              <a:cs typeface="+mn-ea"/>
              <a:sym typeface="+mn-lt"/>
            </a:endParaRPr>
          </a:p>
        </p:txBody>
      </p:sp>
      <p:sp>
        <p:nvSpPr>
          <p:cNvPr id="11" name="Rectangle 47"/>
          <p:cNvSpPr/>
          <p:nvPr/>
        </p:nvSpPr>
        <p:spPr>
          <a:xfrm>
            <a:off x="1876517" y="622227"/>
            <a:ext cx="2693045" cy="492443"/>
          </a:xfrm>
          <a:prstGeom prst="rect">
            <a:avLst/>
          </a:prstGeom>
        </p:spPr>
        <p:txBody>
          <a:bodyPr wrap="none" lIns="0" tIns="0" rIns="0" bIns="0">
            <a:spAutoFit/>
          </a:bodyPr>
          <a:lstStyle/>
          <a:p>
            <a:pPr defTabSz="913765">
              <a:defRPr/>
            </a:pPr>
            <a:r>
              <a:rPr lang="zh-CN" altLang="en-US" sz="3200" b="1" kern="0" spc="300" dirty="0">
                <a:solidFill>
                  <a:schemeClr val="bg1"/>
                </a:solidFill>
                <a:cs typeface="+mn-ea"/>
                <a:sym typeface="+mn-lt"/>
              </a:rPr>
              <a:t>工作完成情况</a:t>
            </a:r>
            <a:endParaRPr lang="en-US" altLang="zh-CN" sz="3200" b="1" kern="0" spc="300" dirty="0">
              <a:solidFill>
                <a:schemeClr val="bg1"/>
              </a:solidFill>
              <a:cs typeface="+mn-ea"/>
              <a:sym typeface="+mn-lt"/>
            </a:endParaRPr>
          </a:p>
        </p:txBody>
      </p:sp>
      <p:sp>
        <p:nvSpPr>
          <p:cNvPr id="12" name="矩形 11"/>
          <p:cNvSpPr/>
          <p:nvPr/>
        </p:nvSpPr>
        <p:spPr>
          <a:xfrm>
            <a:off x="1827081" y="1123689"/>
            <a:ext cx="3789820" cy="338554"/>
          </a:xfrm>
          <a:prstGeom prst="rect">
            <a:avLst/>
          </a:prstGeom>
        </p:spPr>
        <p:txBody>
          <a:bodyPr wrap="none">
            <a:spAutoFit/>
          </a:bodyPr>
          <a:lstStyle/>
          <a:p>
            <a:pPr defTabSz="913765">
              <a:defRPr/>
            </a:pPr>
            <a:r>
              <a:rPr lang="en-US" altLang="zh-CN" sz="1600" kern="0" dirty="0">
                <a:solidFill>
                  <a:schemeClr val="bg1"/>
                </a:solidFill>
                <a:cs typeface="+mn-ea"/>
                <a:sym typeface="+mn-lt"/>
              </a:rPr>
              <a:t>There are many variations of passages </a:t>
            </a:r>
            <a:endParaRPr lang="zh-CN" altLang="en-US" sz="1600" kern="0" dirty="0">
              <a:solidFill>
                <a:schemeClr val="bg1"/>
              </a:solidFill>
              <a:cs typeface="+mn-ea"/>
              <a:sym typeface="+mn-lt"/>
            </a:endParaRPr>
          </a:p>
        </p:txBody>
      </p:sp>
      <p:grpSp>
        <p:nvGrpSpPr>
          <p:cNvPr id="13" name="组合 12"/>
          <p:cNvGrpSpPr/>
          <p:nvPr/>
        </p:nvGrpSpPr>
        <p:grpSpPr>
          <a:xfrm>
            <a:off x="755050" y="619226"/>
            <a:ext cx="866692" cy="640899"/>
            <a:chOff x="933079" y="2313839"/>
            <a:chExt cx="1364046" cy="1008681"/>
          </a:xfrm>
        </p:grpSpPr>
        <p:sp>
          <p:nvSpPr>
            <p:cNvPr id="14" name="椭圆 13"/>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5" name="椭圆 14"/>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6" name="椭圆 15"/>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568960" y="519823"/>
            <a:ext cx="11196320" cy="5818354"/>
          </a:xfrm>
          <a:prstGeom prst="rect">
            <a:avLst/>
          </a:prstGeom>
        </p:spPr>
      </p:pic>
      <p:sp>
        <p:nvSpPr>
          <p:cNvPr id="67" name="椭圆 66"/>
          <p:cNvSpPr/>
          <p:nvPr/>
        </p:nvSpPr>
        <p:spPr>
          <a:xfrm>
            <a:off x="3589867" y="1141789"/>
            <a:ext cx="5012267" cy="5012267"/>
          </a:xfrm>
          <a:prstGeom prst="ellipse">
            <a:avLst/>
          </a:prstGeom>
          <a:solidFill>
            <a:srgbClr val="F39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zh-CN" altLang="en-US" sz="2400">
              <a:solidFill>
                <a:prstClr val="white"/>
              </a:solidFill>
              <a:cs typeface="+mn-ea"/>
              <a:sym typeface="+mn-lt"/>
            </a:endParaRPr>
          </a:p>
        </p:txBody>
      </p:sp>
      <p:sp>
        <p:nvSpPr>
          <p:cNvPr id="68" name="文本框 6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4264066"/>
            <a:ext cx="3083112" cy="336118"/>
          </a:xfrm>
          <a:prstGeom prst="rect">
            <a:avLst/>
          </a:prstGeom>
          <a:noFill/>
        </p:spPr>
        <p:txBody>
          <a:bodyPr wrap="square" rtlCol="0" anchor="ctr">
            <a:spAutoFit/>
          </a:bodyPr>
          <a:lstStyle/>
          <a:p>
            <a:pPr algn="ctr" defTabSz="608965">
              <a:lnSpc>
                <a:spcPct val="150000"/>
              </a:lnSpc>
            </a:pPr>
            <a:r>
              <a:rPr lang="en-US" altLang="zh-CN" sz="1200" dirty="0">
                <a:solidFill>
                  <a:prstClr val="white"/>
                </a:solidFill>
                <a:effectLst>
                  <a:outerShdw blurRad="50800" dist="38100" dir="16200000" rotWithShape="0">
                    <a:prstClr val="black">
                      <a:alpha val="40000"/>
                    </a:prstClr>
                  </a:outerShdw>
                </a:effectLst>
                <a:cs typeface="+mn-ea"/>
                <a:sym typeface="+mn-lt"/>
              </a:rPr>
              <a:t>CLICK  HERE  TO  ADD  YOUR  TEXT </a:t>
            </a:r>
            <a:endParaRPr lang="zh-CN" altLang="en-US" sz="1200" dirty="0">
              <a:solidFill>
                <a:prstClr val="white"/>
              </a:solidFill>
              <a:effectLst>
                <a:outerShdw blurRad="50800" dist="38100" dir="16200000" rotWithShape="0">
                  <a:prstClr val="black">
                    <a:alpha val="40000"/>
                  </a:prstClr>
                </a:outerShdw>
              </a:effectLst>
              <a:cs typeface="+mn-ea"/>
              <a:sym typeface="+mn-lt"/>
            </a:endParaRPr>
          </a:p>
        </p:txBody>
      </p:sp>
      <p:sp>
        <p:nvSpPr>
          <p:cNvPr id="69" name="文本框 6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7" y="3663312"/>
            <a:ext cx="4120747" cy="646331"/>
          </a:xfrm>
          <a:prstGeom prst="rect">
            <a:avLst/>
          </a:prstGeom>
          <a:noFill/>
        </p:spPr>
        <p:txBody>
          <a:bodyPr wrap="square" rtlCol="0" anchor="ctr">
            <a:spAutoFit/>
          </a:bodyPr>
          <a:lstStyle/>
          <a:p>
            <a:pPr algn="ctr" defTabSz="608965"/>
            <a:r>
              <a:rPr lang="zh-CN" altLang="en-US" sz="3600" b="1" dirty="0">
                <a:solidFill>
                  <a:prstClr val="white"/>
                </a:solidFill>
                <a:effectLst>
                  <a:outerShdw blurRad="50800" dist="38100" dir="16200000" rotWithShape="0">
                    <a:prstClr val="black">
                      <a:alpha val="40000"/>
                    </a:prstClr>
                  </a:outerShdw>
                </a:effectLst>
                <a:cs typeface="+mn-ea"/>
                <a:sym typeface="+mn-lt"/>
              </a:rPr>
              <a:t>成功项目展示</a:t>
            </a:r>
            <a:endParaRPr lang="zh-CN" altLang="en-US" sz="3600" b="1" dirty="0">
              <a:solidFill>
                <a:prstClr val="white"/>
              </a:solidFill>
              <a:effectLst>
                <a:outerShdw blurRad="50800" dist="38100" dir="16200000" rotWithShape="0">
                  <a:prstClr val="black">
                    <a:alpha val="40000"/>
                  </a:prstClr>
                </a:outerShdw>
              </a:effectLst>
              <a:cs typeface="+mn-ea"/>
              <a:sym typeface="+mn-lt"/>
            </a:endParaRPr>
          </a:p>
        </p:txBody>
      </p:sp>
      <p:sp>
        <p:nvSpPr>
          <p:cNvPr id="70" name="矩形 6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287511" y="3372993"/>
            <a:ext cx="1616981" cy="369332"/>
          </a:xfrm>
          <a:prstGeom prst="rect">
            <a:avLst/>
          </a:prstGeom>
        </p:spPr>
        <p:txBody>
          <a:bodyPr wrap="none">
            <a:spAutoFit/>
          </a:bodyPr>
          <a:lstStyle/>
          <a:p>
            <a:pPr algn="ctr" defTabSz="608965">
              <a:defRPr/>
            </a:pPr>
            <a:r>
              <a:rPr lang="en-US" altLang="zh-CN" dirty="0">
                <a:solidFill>
                  <a:prstClr val="white"/>
                </a:solidFill>
                <a:effectLst>
                  <a:outerShdw blurRad="50800" dist="38100" dir="16200000" rotWithShape="0">
                    <a:prstClr val="black">
                      <a:alpha val="40000"/>
                    </a:prstClr>
                  </a:outerShdw>
                </a:effectLst>
                <a:cs typeface="+mn-ea"/>
                <a:sym typeface="+mn-lt"/>
              </a:rPr>
              <a:t>PART THREE</a:t>
            </a:r>
            <a:endParaRPr lang="zh-CN" altLang="en-US" dirty="0">
              <a:solidFill>
                <a:prstClr val="white"/>
              </a:solidFill>
              <a:effectLst>
                <a:outerShdw blurRad="50800" dist="38100" dir="16200000" rotWithShape="0">
                  <a:prstClr val="black">
                    <a:alpha val="40000"/>
                  </a:prstClr>
                </a:outerShdw>
              </a:effectLst>
              <a:cs typeface="+mn-ea"/>
              <a:sym typeface="+mn-lt"/>
            </a:endParaRPr>
          </a:p>
        </p:txBody>
      </p:sp>
      <p:sp>
        <p:nvSpPr>
          <p:cNvPr id="71" name="椭圆 70"/>
          <p:cNvSpPr/>
          <p:nvPr/>
        </p:nvSpPr>
        <p:spPr>
          <a:xfrm>
            <a:off x="5590892" y="2224022"/>
            <a:ext cx="1010213" cy="10067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8965">
              <a:defRPr/>
            </a:pPr>
            <a:r>
              <a:rPr lang="zh-CN" altLang="en-US" sz="4400" dirty="0">
                <a:solidFill>
                  <a:prstClr val="white"/>
                </a:solidFill>
                <a:effectLst>
                  <a:outerShdw blurRad="50800" dist="38100" dir="16200000" rotWithShape="0">
                    <a:prstClr val="black">
                      <a:alpha val="40000"/>
                    </a:prstClr>
                  </a:outerShdw>
                </a:effectLst>
                <a:cs typeface="+mn-ea"/>
                <a:sym typeface="+mn-lt"/>
              </a:rPr>
              <a:t>叁</a:t>
            </a:r>
            <a:endParaRPr lang="zh-CN" altLang="en-US" sz="4400" dirty="0">
              <a:solidFill>
                <a:prstClr val="white"/>
              </a:solidFill>
              <a:effectLst>
                <a:outerShdw blurRad="50800" dist="38100" dir="16200000" rotWithShape="0">
                  <a:prstClr val="black">
                    <a:alpha val="40000"/>
                  </a:prstClr>
                </a:outerShdw>
              </a:effectLst>
              <a:cs typeface="+mn-ea"/>
              <a:sym typeface="+mn-lt"/>
            </a:endParaRPr>
          </a:p>
        </p:txBody>
      </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1000"/>
                                        <p:tgtEl>
                                          <p:spTgt spid="69"/>
                                        </p:tgtEl>
                                      </p:cBhvr>
                                    </p:animEffect>
                                    <p:anim calcmode="lin" valueType="num">
                                      <p:cBhvr>
                                        <p:cTn id="18" dur="1000" fill="hold"/>
                                        <p:tgtEl>
                                          <p:spTgt spid="69"/>
                                        </p:tgtEl>
                                        <p:attrNameLst>
                                          <p:attrName>ppt_x</p:attrName>
                                        </p:attrNameLst>
                                      </p:cBhvr>
                                      <p:tavLst>
                                        <p:tav tm="0">
                                          <p:val>
                                            <p:strVal val="#ppt_x"/>
                                          </p:val>
                                        </p:tav>
                                        <p:tav tm="100000">
                                          <p:val>
                                            <p:strVal val="#ppt_x"/>
                                          </p:val>
                                        </p:tav>
                                      </p:tavLst>
                                    </p:anim>
                                    <p:anim calcmode="lin" valueType="num">
                                      <p:cBhvr>
                                        <p:cTn id="19" dur="1000" fill="hold"/>
                                        <p:tgtEl>
                                          <p:spTgt spid="6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1000"/>
                                        <p:tgtEl>
                                          <p:spTgt spid="68"/>
                                        </p:tgtEl>
                                      </p:cBhvr>
                                    </p:animEffect>
                                    <p:anim calcmode="lin" valueType="num">
                                      <p:cBhvr>
                                        <p:cTn id="23" dur="1000" fill="hold"/>
                                        <p:tgtEl>
                                          <p:spTgt spid="68"/>
                                        </p:tgtEl>
                                        <p:attrNameLst>
                                          <p:attrName>ppt_x</p:attrName>
                                        </p:attrNameLst>
                                      </p:cBhvr>
                                      <p:tavLst>
                                        <p:tav tm="0">
                                          <p:val>
                                            <p:strVal val="#ppt_x"/>
                                          </p:val>
                                        </p:tav>
                                        <p:tav tm="100000">
                                          <p:val>
                                            <p:strVal val="#ppt_x"/>
                                          </p:val>
                                        </p:tav>
                                      </p:tavLst>
                                    </p:anim>
                                    <p:anim calcmode="lin" valueType="num">
                                      <p:cBhvr>
                                        <p:cTn id="24"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6" name="图片 5" descr="图片包含 杯子, 植物, 餐桌, 室内&#10;&#10;自动生成的说明"/>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4639807" y="411480"/>
            <a:ext cx="3813191" cy="6035039"/>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a:xfrm>
            <a:off x="8146553" y="411480"/>
            <a:ext cx="3680125" cy="4343400"/>
          </a:xfrm>
          <a:prstGeom prst="rect">
            <a:avLst/>
          </a:prstGeom>
        </p:spPr>
      </p:pic>
      <p:sp>
        <p:nvSpPr>
          <p:cNvPr id="9" name="矩形 8"/>
          <p:cNvSpPr/>
          <p:nvPr/>
        </p:nvSpPr>
        <p:spPr>
          <a:xfrm>
            <a:off x="7477760" y="4754880"/>
            <a:ext cx="4338320" cy="1691639"/>
          </a:xfrm>
          <a:prstGeom prst="rect">
            <a:avLst/>
          </a:prstGeom>
          <a:solidFill>
            <a:srgbClr val="FFCAE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7651470" y="5308312"/>
            <a:ext cx="1539240" cy="584775"/>
          </a:xfrm>
          <a:prstGeom prst="rect">
            <a:avLst/>
          </a:prstGeom>
          <a:noFill/>
        </p:spPr>
        <p:txBody>
          <a:bodyPr wrap="square" rtlCol="0">
            <a:spAutoFit/>
          </a:bodyPr>
          <a:lstStyle/>
          <a:p>
            <a:r>
              <a:rPr lang="en-US" altLang="zh-CN" sz="3200" dirty="0">
                <a:solidFill>
                  <a:schemeClr val="bg1"/>
                </a:solidFill>
                <a:cs typeface="+mn-ea"/>
                <a:sym typeface="+mn-lt"/>
              </a:rPr>
              <a:t>15.6K</a:t>
            </a:r>
            <a:endParaRPr lang="zh-CN" altLang="en-US" sz="3200" dirty="0">
              <a:solidFill>
                <a:schemeClr val="bg1"/>
              </a:solidFill>
              <a:cs typeface="+mn-ea"/>
              <a:sym typeface="+mn-lt"/>
            </a:endParaRPr>
          </a:p>
        </p:txBody>
      </p:sp>
      <p:sp>
        <p:nvSpPr>
          <p:cNvPr id="11" name="文本框 10"/>
          <p:cNvSpPr txBox="1"/>
          <p:nvPr/>
        </p:nvSpPr>
        <p:spPr>
          <a:xfrm>
            <a:off x="9152610" y="5186662"/>
            <a:ext cx="2475510" cy="1024383"/>
          </a:xfrm>
          <a:prstGeom prst="rect">
            <a:avLst/>
          </a:prstGeom>
          <a:noFill/>
        </p:spPr>
        <p:txBody>
          <a:bodyPr wrap="square" rtlCol="0">
            <a:spAutoFit/>
          </a:bodyPr>
          <a:lstStyle/>
          <a:p>
            <a:pPr>
              <a:lnSpc>
                <a:spcPct val="150000"/>
              </a:lnSpc>
            </a:pPr>
            <a:r>
              <a:rPr lang="zh-CN" altLang="en-US" sz="1400" dirty="0">
                <a:solidFill>
                  <a:schemeClr val="bg1"/>
                </a:solidFill>
                <a:cs typeface="+mn-ea"/>
                <a:sym typeface="+mn-lt"/>
              </a:rPr>
              <a:t>点击此处输入相关文本内容点击此处输入相关文本内容</a:t>
            </a:r>
            <a:endParaRPr lang="zh-CN" altLang="en-US" sz="1400" dirty="0">
              <a:solidFill>
                <a:schemeClr val="bg1"/>
              </a:solidFill>
              <a:cs typeface="+mn-ea"/>
              <a:sym typeface="+mn-lt"/>
            </a:endParaRPr>
          </a:p>
          <a:p>
            <a:pPr>
              <a:lnSpc>
                <a:spcPct val="150000"/>
              </a:lnSpc>
            </a:pPr>
            <a:endParaRPr lang="zh-CN" altLang="en-US" sz="1400" dirty="0">
              <a:solidFill>
                <a:schemeClr val="bg1"/>
              </a:solidFill>
              <a:cs typeface="+mn-ea"/>
              <a:sym typeface="+mn-lt"/>
            </a:endParaRPr>
          </a:p>
        </p:txBody>
      </p:sp>
      <p:sp>
        <p:nvSpPr>
          <p:cNvPr id="12" name="矩形 11"/>
          <p:cNvSpPr/>
          <p:nvPr/>
        </p:nvSpPr>
        <p:spPr>
          <a:xfrm>
            <a:off x="6355080" y="3642360"/>
            <a:ext cx="1122680" cy="1112520"/>
          </a:xfrm>
          <a:prstGeom prst="rect">
            <a:avLst/>
          </a:prstGeom>
          <a:solidFill>
            <a:srgbClr val="40404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形 13" descr="数据库"/>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4320" y="3878581"/>
            <a:ext cx="584200" cy="584200"/>
          </a:xfrm>
          <a:prstGeom prst="rect">
            <a:avLst/>
          </a:prstGeom>
        </p:spPr>
      </p:pic>
      <p:sp>
        <p:nvSpPr>
          <p:cNvPr id="19" name="文本框 18"/>
          <p:cNvSpPr txBox="1"/>
          <p:nvPr/>
        </p:nvSpPr>
        <p:spPr>
          <a:xfrm>
            <a:off x="674989" y="2320110"/>
            <a:ext cx="2854960" cy="1200329"/>
          </a:xfrm>
          <a:prstGeom prst="rect">
            <a:avLst/>
          </a:prstGeom>
          <a:noFill/>
        </p:spPr>
        <p:txBody>
          <a:bodyPr wrap="square" rtlCol="0">
            <a:spAutoFit/>
          </a:bodyPr>
          <a:lstStyle/>
          <a:p>
            <a:r>
              <a:rPr lang="en-US" altLang="zh-CN" sz="3600" dirty="0">
                <a:cs typeface="+mn-ea"/>
                <a:sym typeface="+mn-lt"/>
              </a:rPr>
              <a:t>Enter your title here </a:t>
            </a:r>
            <a:endParaRPr lang="zh-CN" altLang="en-US" sz="3600" dirty="0">
              <a:cs typeface="+mn-ea"/>
              <a:sym typeface="+mn-lt"/>
            </a:endParaRPr>
          </a:p>
        </p:txBody>
      </p:sp>
      <p:sp>
        <p:nvSpPr>
          <p:cNvPr id="20" name="文本框 19"/>
          <p:cNvSpPr txBox="1"/>
          <p:nvPr/>
        </p:nvSpPr>
        <p:spPr>
          <a:xfrm>
            <a:off x="674989" y="4237845"/>
            <a:ext cx="2854960" cy="1276183"/>
          </a:xfrm>
          <a:prstGeom prst="rect">
            <a:avLst/>
          </a:prstGeom>
          <a:noFill/>
        </p:spPr>
        <p:txBody>
          <a:bodyPr wrap="square" rtlCol="0">
            <a:spAutoFit/>
          </a:bodyPr>
          <a:lstStyle/>
          <a:p>
            <a:pPr>
              <a:lnSpc>
                <a:spcPct val="150000"/>
              </a:lnSpc>
            </a:pPr>
            <a:r>
              <a:rPr lang="zh-CN" altLang="en-US" sz="1050" dirty="0">
                <a:cs typeface="+mn-ea"/>
                <a:sym typeface="+mn-lt"/>
              </a:rPr>
              <a:t>牌愿景是关于一个品牌未来的最重要的描述，它描绘了“我们的品牌想要创造什么”的美好蓝图，它告诉消费者、股东及员工：品牌未来的发展的方向是什么？品牌未来要达到什么目标？品牌为什么存在？</a:t>
            </a:r>
            <a:endParaRPr lang="zh-CN" altLang="en-US" sz="1050" dirty="0">
              <a:cs typeface="+mn-ea"/>
              <a:sym typeface="+mn-lt"/>
            </a:endParaRPr>
          </a:p>
        </p:txBody>
      </p:sp>
      <p:sp>
        <p:nvSpPr>
          <p:cNvPr id="27" name="Rectangle 47"/>
          <p:cNvSpPr/>
          <p:nvPr/>
        </p:nvSpPr>
        <p:spPr>
          <a:xfrm>
            <a:off x="1734485"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成功项目展示</a:t>
            </a:r>
            <a:endParaRPr lang="en-US" altLang="zh-CN" sz="3200" b="1" kern="0" spc="300" dirty="0">
              <a:solidFill>
                <a:srgbClr val="404040"/>
              </a:solidFill>
              <a:cs typeface="+mn-ea"/>
              <a:sym typeface="+mn-lt"/>
            </a:endParaRPr>
          </a:p>
        </p:txBody>
      </p:sp>
      <p:sp>
        <p:nvSpPr>
          <p:cNvPr id="28" name="矩形 27"/>
          <p:cNvSpPr/>
          <p:nvPr/>
        </p:nvSpPr>
        <p:spPr>
          <a:xfrm>
            <a:off x="1685049"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29" name="组合 28"/>
          <p:cNvGrpSpPr/>
          <p:nvPr/>
        </p:nvGrpSpPr>
        <p:grpSpPr>
          <a:xfrm>
            <a:off x="613018" y="619226"/>
            <a:ext cx="866692" cy="640899"/>
            <a:chOff x="933079" y="2313839"/>
            <a:chExt cx="1364046" cy="1008681"/>
          </a:xfrm>
        </p:grpSpPr>
        <p:sp>
          <p:nvSpPr>
            <p:cNvPr id="30" name="椭圆 29"/>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 name="6546929a-7cac-4b66-9020-3d009edf9477"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1908549" y="2202340"/>
            <a:ext cx="8381067" cy="1510491"/>
            <a:chOff x="1946650" y="3154840"/>
            <a:chExt cx="8381066" cy="1510490"/>
          </a:xfrm>
        </p:grpSpPr>
        <p:grpSp>
          <p:nvGrpSpPr>
            <p:cNvPr id="5" name="îślídê"/>
            <p:cNvGrpSpPr/>
            <p:nvPr/>
          </p:nvGrpSpPr>
          <p:grpSpPr>
            <a:xfrm>
              <a:off x="1946650" y="3175645"/>
              <a:ext cx="1420908" cy="1489685"/>
              <a:chOff x="1946650" y="3175645"/>
              <a:chExt cx="1420908" cy="1489685"/>
            </a:xfrm>
          </p:grpSpPr>
          <p:sp>
            <p:nvSpPr>
              <p:cNvPr id="28" name="ïṡḷîḍê"/>
              <p:cNvSpPr/>
              <p:nvPr/>
            </p:nvSpPr>
            <p:spPr>
              <a:xfrm>
                <a:off x="2152788" y="3346484"/>
                <a:ext cx="1008633" cy="1171254"/>
              </a:xfrm>
              <a:custGeom>
                <a:avLst/>
                <a:gdLst>
                  <a:gd name="connsiteX0" fmla="*/ 0 w 1818526"/>
                  <a:gd name="connsiteY0" fmla="*/ 1140432 h 1171254"/>
                  <a:gd name="connsiteX1" fmla="*/ 883578 w 1818526"/>
                  <a:gd name="connsiteY1" fmla="*/ 0 h 1171254"/>
                  <a:gd name="connsiteX2" fmla="*/ 1818526 w 1818526"/>
                  <a:gd name="connsiteY2" fmla="*/ 1171254 h 1171254"/>
                </a:gdLst>
                <a:ahLst/>
                <a:cxnLst>
                  <a:cxn ang="0">
                    <a:pos x="connsiteX0" y="connsiteY0"/>
                  </a:cxn>
                  <a:cxn ang="0">
                    <a:pos x="connsiteX1" y="connsiteY1"/>
                  </a:cxn>
                  <a:cxn ang="0">
                    <a:pos x="connsiteX2" y="connsiteY2"/>
                  </a:cxn>
                </a:cxnLst>
                <a:rect l="l" t="t" r="r" b="b"/>
                <a:pathLst>
                  <a:path w="1818526" h="1171254">
                    <a:moveTo>
                      <a:pt x="0" y="1140432"/>
                    </a:moveTo>
                    <a:lnTo>
                      <a:pt x="883578" y="0"/>
                    </a:lnTo>
                    <a:lnTo>
                      <a:pt x="1818526" y="1171254"/>
                    </a:lnTo>
                  </a:path>
                </a:pathLst>
              </a:custGeom>
              <a:noFill/>
              <a:ln>
                <a:solidFill>
                  <a:srgbClr val="40404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29" name="ïṩ1íḑé"/>
              <p:cNvSpPr/>
              <p:nvPr/>
            </p:nvSpPr>
            <p:spPr>
              <a:xfrm>
                <a:off x="1946650" y="3175645"/>
                <a:ext cx="1420908" cy="341678"/>
              </a:xfrm>
              <a:prstGeom prst="roundRect">
                <a:avLst>
                  <a:gd name="adj" fmla="val 50000"/>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关键词</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nvGrpSpPr>
              <p:cNvPr id="30" name="ïsḻîďé"/>
              <p:cNvGrpSpPr/>
              <p:nvPr/>
            </p:nvGrpSpPr>
            <p:grpSpPr>
              <a:xfrm>
                <a:off x="1946650" y="4201396"/>
                <a:ext cx="463934" cy="463934"/>
                <a:chOff x="5675954" y="2249137"/>
                <a:chExt cx="648072" cy="648072"/>
              </a:xfrm>
            </p:grpSpPr>
            <p:sp>
              <p:nvSpPr>
                <p:cNvPr id="34" name="íş1ïďé"/>
                <p:cNvSpPr/>
                <p:nvPr/>
              </p:nvSpPr>
              <p:spPr>
                <a:xfrm>
                  <a:off x="5675954" y="2249137"/>
                  <a:ext cx="648072" cy="648072"/>
                </a:xfrm>
                <a:prstGeom prst="ellipse">
                  <a:avLst/>
                </a:prstGeom>
                <a:solidFill>
                  <a:srgbClr val="404040"/>
                </a:solid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35" name="íśľiḓé"/>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grpSp>
          <p:grpSp>
            <p:nvGrpSpPr>
              <p:cNvPr id="31" name="îśḷïdê"/>
              <p:cNvGrpSpPr/>
              <p:nvPr/>
            </p:nvGrpSpPr>
            <p:grpSpPr>
              <a:xfrm>
                <a:off x="2903624" y="4201396"/>
                <a:ext cx="463934" cy="463934"/>
                <a:chOff x="3909160" y="2249137"/>
                <a:chExt cx="648072" cy="648072"/>
              </a:xfrm>
            </p:grpSpPr>
            <p:sp>
              <p:nvSpPr>
                <p:cNvPr id="32" name="îṩ1iḑê"/>
                <p:cNvSpPr/>
                <p:nvPr/>
              </p:nvSpPr>
              <p:spPr>
                <a:xfrm>
                  <a:off x="3909160" y="2249137"/>
                  <a:ext cx="648072" cy="648072"/>
                </a:xfrm>
                <a:prstGeom prst="ellipse">
                  <a:avLst/>
                </a:prstGeom>
                <a:solidFill>
                  <a:srgbClr val="404040"/>
                </a:solid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33" name="iṥľïḑê"/>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grpSp>
        </p:grpSp>
        <p:grpSp>
          <p:nvGrpSpPr>
            <p:cNvPr id="6" name="íŝľîḍé"/>
            <p:cNvGrpSpPr/>
            <p:nvPr/>
          </p:nvGrpSpPr>
          <p:grpSpPr>
            <a:xfrm>
              <a:off x="8906808" y="3175645"/>
              <a:ext cx="1420908" cy="1489685"/>
              <a:chOff x="8906808" y="3175645"/>
              <a:chExt cx="1420908" cy="1489685"/>
            </a:xfrm>
          </p:grpSpPr>
          <p:sp>
            <p:nvSpPr>
              <p:cNvPr id="20" name="íŝľïḑé"/>
              <p:cNvSpPr/>
              <p:nvPr/>
            </p:nvSpPr>
            <p:spPr>
              <a:xfrm>
                <a:off x="9112946" y="3346484"/>
                <a:ext cx="1008633" cy="1171254"/>
              </a:xfrm>
              <a:custGeom>
                <a:avLst/>
                <a:gdLst>
                  <a:gd name="connsiteX0" fmla="*/ 0 w 1818526"/>
                  <a:gd name="connsiteY0" fmla="*/ 1140432 h 1171254"/>
                  <a:gd name="connsiteX1" fmla="*/ 883578 w 1818526"/>
                  <a:gd name="connsiteY1" fmla="*/ 0 h 1171254"/>
                  <a:gd name="connsiteX2" fmla="*/ 1818526 w 1818526"/>
                  <a:gd name="connsiteY2" fmla="*/ 1171254 h 1171254"/>
                </a:gdLst>
                <a:ahLst/>
                <a:cxnLst>
                  <a:cxn ang="0">
                    <a:pos x="connsiteX0" y="connsiteY0"/>
                  </a:cxn>
                  <a:cxn ang="0">
                    <a:pos x="connsiteX1" y="connsiteY1"/>
                  </a:cxn>
                  <a:cxn ang="0">
                    <a:pos x="connsiteX2" y="connsiteY2"/>
                  </a:cxn>
                </a:cxnLst>
                <a:rect l="l" t="t" r="r" b="b"/>
                <a:pathLst>
                  <a:path w="1818526" h="1171254">
                    <a:moveTo>
                      <a:pt x="0" y="1140432"/>
                    </a:moveTo>
                    <a:lnTo>
                      <a:pt x="883578" y="0"/>
                    </a:lnTo>
                    <a:lnTo>
                      <a:pt x="1818526" y="1171254"/>
                    </a:lnTo>
                  </a:path>
                </a:pathLst>
              </a:custGeom>
              <a:noFill/>
              <a:ln>
                <a:solidFill>
                  <a:srgbClr val="40404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21" name="ïṧļïdê"/>
              <p:cNvSpPr/>
              <p:nvPr/>
            </p:nvSpPr>
            <p:spPr>
              <a:xfrm>
                <a:off x="8906808" y="3175645"/>
                <a:ext cx="1420908" cy="341678"/>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关键词</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nvGrpSpPr>
              <p:cNvPr id="22" name="ïṣḷïde"/>
              <p:cNvGrpSpPr/>
              <p:nvPr/>
            </p:nvGrpSpPr>
            <p:grpSpPr>
              <a:xfrm>
                <a:off x="8906808" y="4201396"/>
                <a:ext cx="463934" cy="463934"/>
                <a:chOff x="5675954" y="2249137"/>
                <a:chExt cx="648072" cy="648072"/>
              </a:xfrm>
            </p:grpSpPr>
            <p:sp>
              <p:nvSpPr>
                <p:cNvPr id="26" name="îŝḷiḋe"/>
                <p:cNvSpPr/>
                <p:nvPr/>
              </p:nvSpPr>
              <p:spPr>
                <a:xfrm>
                  <a:off x="5675954" y="2249137"/>
                  <a:ext cx="648072" cy="648072"/>
                </a:xfrm>
                <a:prstGeom prst="ellipse">
                  <a:avLst/>
                </a:prstGeom>
                <a:solidFill>
                  <a:srgbClr val="40404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27" name="iŝľiḍê"/>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grpSp>
          <p:grpSp>
            <p:nvGrpSpPr>
              <p:cNvPr id="23" name="íşļîďè"/>
              <p:cNvGrpSpPr/>
              <p:nvPr/>
            </p:nvGrpSpPr>
            <p:grpSpPr>
              <a:xfrm>
                <a:off x="9863782" y="4201396"/>
                <a:ext cx="463934" cy="463934"/>
                <a:chOff x="3909160" y="2249137"/>
                <a:chExt cx="648072" cy="648072"/>
              </a:xfrm>
            </p:grpSpPr>
            <p:sp>
              <p:nvSpPr>
                <p:cNvPr id="24" name="iṣľiḑê"/>
                <p:cNvSpPr/>
                <p:nvPr/>
              </p:nvSpPr>
              <p:spPr>
                <a:xfrm>
                  <a:off x="3909160" y="2249137"/>
                  <a:ext cx="648072" cy="648072"/>
                </a:xfrm>
                <a:prstGeom prst="ellipse">
                  <a:avLst/>
                </a:prstGeom>
                <a:solidFill>
                  <a:srgbClr val="40404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25" name="iṣḷiḓê"/>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grpSp>
        </p:grpSp>
        <p:grpSp>
          <p:nvGrpSpPr>
            <p:cNvPr id="7" name="îSļiḓè"/>
            <p:cNvGrpSpPr/>
            <p:nvPr/>
          </p:nvGrpSpPr>
          <p:grpSpPr>
            <a:xfrm>
              <a:off x="5062236" y="3154840"/>
              <a:ext cx="2182287" cy="1489685"/>
              <a:chOff x="5021053" y="1897398"/>
              <a:chExt cx="2182287" cy="1489685"/>
            </a:xfrm>
          </p:grpSpPr>
          <p:sp>
            <p:nvSpPr>
              <p:cNvPr id="8" name="îśļîḓê"/>
              <p:cNvSpPr/>
              <p:nvPr/>
            </p:nvSpPr>
            <p:spPr>
              <a:xfrm>
                <a:off x="6023992" y="2068237"/>
                <a:ext cx="1008633" cy="1171254"/>
              </a:xfrm>
              <a:custGeom>
                <a:avLst/>
                <a:gdLst>
                  <a:gd name="connsiteX0" fmla="*/ 0 w 1818526"/>
                  <a:gd name="connsiteY0" fmla="*/ 1140432 h 1171254"/>
                  <a:gd name="connsiteX1" fmla="*/ 883578 w 1818526"/>
                  <a:gd name="connsiteY1" fmla="*/ 0 h 1171254"/>
                  <a:gd name="connsiteX2" fmla="*/ 1818526 w 1818526"/>
                  <a:gd name="connsiteY2" fmla="*/ 1171254 h 1171254"/>
                </a:gdLst>
                <a:ahLst/>
                <a:cxnLst>
                  <a:cxn ang="0">
                    <a:pos x="connsiteX0" y="connsiteY0"/>
                  </a:cxn>
                  <a:cxn ang="0">
                    <a:pos x="connsiteX1" y="connsiteY1"/>
                  </a:cxn>
                  <a:cxn ang="0">
                    <a:pos x="connsiteX2" y="connsiteY2"/>
                  </a:cxn>
                </a:cxnLst>
                <a:rect l="l" t="t" r="r" b="b"/>
                <a:pathLst>
                  <a:path w="1818526" h="1171254">
                    <a:moveTo>
                      <a:pt x="0" y="1140432"/>
                    </a:moveTo>
                    <a:lnTo>
                      <a:pt x="883578" y="0"/>
                    </a:lnTo>
                    <a:lnTo>
                      <a:pt x="1818526" y="1171254"/>
                    </a:lnTo>
                  </a:path>
                </a:pathLst>
              </a:custGeom>
              <a:noFill/>
              <a:ln>
                <a:solidFill>
                  <a:schemeClr val="accent2">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9" name="ïslîďe"/>
              <p:cNvSpPr/>
              <p:nvPr/>
            </p:nvSpPr>
            <p:spPr>
              <a:xfrm>
                <a:off x="5159375" y="2068237"/>
                <a:ext cx="1008633" cy="1171254"/>
              </a:xfrm>
              <a:custGeom>
                <a:avLst/>
                <a:gdLst>
                  <a:gd name="connsiteX0" fmla="*/ 0 w 1818526"/>
                  <a:gd name="connsiteY0" fmla="*/ 1140432 h 1171254"/>
                  <a:gd name="connsiteX1" fmla="*/ 883578 w 1818526"/>
                  <a:gd name="connsiteY1" fmla="*/ 0 h 1171254"/>
                  <a:gd name="connsiteX2" fmla="*/ 1818526 w 1818526"/>
                  <a:gd name="connsiteY2" fmla="*/ 1171254 h 1171254"/>
                </a:gdLst>
                <a:ahLst/>
                <a:cxnLst>
                  <a:cxn ang="0">
                    <a:pos x="connsiteX0" y="connsiteY0"/>
                  </a:cxn>
                  <a:cxn ang="0">
                    <a:pos x="connsiteX1" y="connsiteY1"/>
                  </a:cxn>
                  <a:cxn ang="0">
                    <a:pos x="connsiteX2" y="connsiteY2"/>
                  </a:cxn>
                </a:cxnLst>
                <a:rect l="l" t="t" r="r" b="b"/>
                <a:pathLst>
                  <a:path w="1818526" h="1171254">
                    <a:moveTo>
                      <a:pt x="0" y="1140432"/>
                    </a:moveTo>
                    <a:lnTo>
                      <a:pt x="883578" y="0"/>
                    </a:lnTo>
                    <a:lnTo>
                      <a:pt x="1818526" y="1171254"/>
                    </a:lnTo>
                  </a:path>
                </a:pathLst>
              </a:custGeom>
              <a:noFill/>
              <a:ln>
                <a:solidFill>
                  <a:schemeClr val="accent2">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10" name="íŝlïďè"/>
              <p:cNvSpPr/>
              <p:nvPr/>
            </p:nvSpPr>
            <p:spPr>
              <a:xfrm>
                <a:off x="5385546" y="1897398"/>
                <a:ext cx="1420908" cy="341678"/>
              </a:xfrm>
              <a:prstGeom prst="roundRect">
                <a:avLst>
                  <a:gd name="adj" fmla="val 50000"/>
                </a:avLst>
              </a:prstGeom>
              <a:solidFill>
                <a:srgbClr val="F39BC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关键词</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nvGrpSpPr>
              <p:cNvPr id="11" name="îSḷíḓe"/>
              <p:cNvGrpSpPr/>
              <p:nvPr/>
            </p:nvGrpSpPr>
            <p:grpSpPr>
              <a:xfrm>
                <a:off x="5864033" y="2923149"/>
                <a:ext cx="463934" cy="463934"/>
                <a:chOff x="5675954" y="2249137"/>
                <a:chExt cx="648072" cy="648072"/>
              </a:xfrm>
            </p:grpSpPr>
            <p:sp>
              <p:nvSpPr>
                <p:cNvPr id="18" name="iṥḻïḓe"/>
                <p:cNvSpPr/>
                <p:nvPr/>
              </p:nvSpPr>
              <p:spPr>
                <a:xfrm>
                  <a:off x="5675954" y="2249137"/>
                  <a:ext cx="648072" cy="648072"/>
                </a:xfrm>
                <a:prstGeom prst="ellipse">
                  <a:avLst/>
                </a:prstGeom>
                <a:solidFill>
                  <a:srgbClr val="F39BC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19" name="iṡḻíďe"/>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grpSp>
          <p:grpSp>
            <p:nvGrpSpPr>
              <p:cNvPr id="12" name="ïṧlîḍe"/>
              <p:cNvGrpSpPr/>
              <p:nvPr/>
            </p:nvGrpSpPr>
            <p:grpSpPr>
              <a:xfrm>
                <a:off x="6739406" y="2923149"/>
                <a:ext cx="463934" cy="463934"/>
                <a:chOff x="3909160" y="2249137"/>
                <a:chExt cx="648072" cy="648072"/>
              </a:xfrm>
            </p:grpSpPr>
            <p:sp>
              <p:nvSpPr>
                <p:cNvPr id="16" name="ïśľíḑè"/>
                <p:cNvSpPr/>
                <p:nvPr/>
              </p:nvSpPr>
              <p:spPr>
                <a:xfrm>
                  <a:off x="3909160" y="2249137"/>
                  <a:ext cx="648072" cy="648072"/>
                </a:xfrm>
                <a:prstGeom prst="ellipse">
                  <a:avLst/>
                </a:prstGeom>
                <a:solidFill>
                  <a:srgbClr val="F39BC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17" name="iṡḻïḋé"/>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grpSp>
          <p:grpSp>
            <p:nvGrpSpPr>
              <p:cNvPr id="13" name="isḷídè"/>
              <p:cNvGrpSpPr/>
              <p:nvPr/>
            </p:nvGrpSpPr>
            <p:grpSpPr>
              <a:xfrm>
                <a:off x="5021053" y="2923149"/>
                <a:ext cx="463934" cy="463934"/>
                <a:chOff x="4792557" y="2249137"/>
                <a:chExt cx="648072" cy="648072"/>
              </a:xfrm>
            </p:grpSpPr>
            <p:sp>
              <p:nvSpPr>
                <p:cNvPr id="14" name="ïšlïḍe"/>
                <p:cNvSpPr/>
                <p:nvPr/>
              </p:nvSpPr>
              <p:spPr>
                <a:xfrm>
                  <a:off x="4792557" y="2249137"/>
                  <a:ext cx="648072" cy="648072"/>
                </a:xfrm>
                <a:prstGeom prst="ellipse">
                  <a:avLst/>
                </a:prstGeom>
                <a:solidFill>
                  <a:srgbClr val="F39BC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15" name="îṡľîḑé"/>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grpSp>
        </p:grpSp>
      </p:grpSp>
      <p:grpSp>
        <p:nvGrpSpPr>
          <p:cNvPr id="36" name="组合 35"/>
          <p:cNvGrpSpPr/>
          <p:nvPr/>
        </p:nvGrpSpPr>
        <p:grpSpPr>
          <a:xfrm>
            <a:off x="1568083" y="4136812"/>
            <a:ext cx="9052293" cy="1751264"/>
            <a:chOff x="1568082" y="4136810"/>
            <a:chExt cx="9052293" cy="1751263"/>
          </a:xfrm>
        </p:grpSpPr>
        <p:cxnSp>
          <p:nvCxnSpPr>
            <p:cNvPr id="37" name="直接连接符 36"/>
            <p:cNvCxnSpPr/>
            <p:nvPr/>
          </p:nvCxnSpPr>
          <p:spPr>
            <a:xfrm>
              <a:off x="1568082" y="4553767"/>
              <a:ext cx="8955056" cy="0"/>
            </a:xfrm>
            <a:prstGeom prst="line">
              <a:avLst/>
            </a:prstGeom>
            <a:ln w="952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595131" y="4136810"/>
              <a:ext cx="9025244" cy="1751263"/>
              <a:chOff x="1085273" y="2301502"/>
              <a:chExt cx="9025244" cy="1751263"/>
            </a:xfrm>
          </p:grpSpPr>
          <p:sp>
            <p:nvSpPr>
              <p:cNvPr id="39" name="文本框 38"/>
              <p:cNvSpPr txBox="1"/>
              <p:nvPr/>
            </p:nvSpPr>
            <p:spPr>
              <a:xfrm>
                <a:off x="1085274" y="2301502"/>
                <a:ext cx="4198104"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点击添加标题</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0" name="文本框 39"/>
              <p:cNvSpPr txBox="1"/>
              <p:nvPr/>
            </p:nvSpPr>
            <p:spPr>
              <a:xfrm>
                <a:off x="1085273" y="2782931"/>
                <a:ext cx="9025244" cy="126983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E7E6E6">
                        <a:lumMod val="10000"/>
                      </a:srgbClr>
                    </a:solidFill>
                    <a:effectLst/>
                    <a:uLnTx/>
                    <a:uFillTx/>
                    <a:cs typeface="+mn-ea"/>
                    <a:sym typeface="+mn-lt"/>
                  </a:rPr>
                  <a:t>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a:t>
                </a:r>
                <a:endParaRPr kumimoji="0" lang="zh-CN" altLang="en-US" sz="1200" b="0" i="0" u="none" strike="noStrike" kern="1200" cap="none" spc="0" normalizeH="0" baseline="0" noProof="0" dirty="0">
                  <a:ln>
                    <a:noFill/>
                  </a:ln>
                  <a:solidFill>
                    <a:srgbClr val="404040"/>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404040"/>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404040"/>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404040"/>
                  </a:solidFill>
                  <a:effectLst/>
                  <a:uLnTx/>
                  <a:uFillTx/>
                  <a:cs typeface="+mn-ea"/>
                  <a:sym typeface="+mn-lt"/>
                </a:endParaRPr>
              </a:p>
            </p:txBody>
          </p:sp>
        </p:grpSp>
      </p:grpSp>
      <p:sp>
        <p:nvSpPr>
          <p:cNvPr id="41" name="Rectangle 47"/>
          <p:cNvSpPr/>
          <p:nvPr/>
        </p:nvSpPr>
        <p:spPr>
          <a:xfrm>
            <a:off x="1734485"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成功项目展示</a:t>
            </a:r>
            <a:endParaRPr lang="en-US" altLang="zh-CN" sz="3200" b="1" kern="0" spc="300" dirty="0">
              <a:solidFill>
                <a:srgbClr val="404040"/>
              </a:solidFill>
              <a:cs typeface="+mn-ea"/>
              <a:sym typeface="+mn-lt"/>
            </a:endParaRPr>
          </a:p>
        </p:txBody>
      </p:sp>
      <p:sp>
        <p:nvSpPr>
          <p:cNvPr id="42" name="矩形 41"/>
          <p:cNvSpPr/>
          <p:nvPr/>
        </p:nvSpPr>
        <p:spPr>
          <a:xfrm>
            <a:off x="1685049"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43" name="组合 42"/>
          <p:cNvGrpSpPr/>
          <p:nvPr/>
        </p:nvGrpSpPr>
        <p:grpSpPr>
          <a:xfrm>
            <a:off x="613018" y="619226"/>
            <a:ext cx="866692" cy="640899"/>
            <a:chOff x="933079" y="2313839"/>
            <a:chExt cx="1364046" cy="1008681"/>
          </a:xfrm>
        </p:grpSpPr>
        <p:sp>
          <p:nvSpPr>
            <p:cNvPr id="44" name="椭圆 43"/>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rgbClr val="40404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18"/>
          <p:cNvGrpSpPr/>
          <p:nvPr/>
        </p:nvGrpSpPr>
        <p:grpSpPr>
          <a:xfrm>
            <a:off x="453465" y="1631869"/>
            <a:ext cx="5434510" cy="4801364"/>
            <a:chOff x="1270001" y="1879600"/>
            <a:chExt cx="4185919" cy="3698240"/>
          </a:xfrm>
        </p:grpSpPr>
        <p:pic>
          <p:nvPicPr>
            <p:cNvPr id="6" name="图片 5" descr="图片包含 植物, 就坐, 仙人掌, 室内&#10;&#10;自动生成的说明"/>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270001" y="1879600"/>
              <a:ext cx="1971040" cy="3698240"/>
            </a:xfrm>
            <a:prstGeom prst="rect">
              <a:avLst/>
            </a:prstGeom>
          </p:spPr>
        </p:pic>
        <p:pic>
          <p:nvPicPr>
            <p:cNvPr id="8" name="图片 7" descr="图片包含 建筑物, 门, 户外, 旧&#10;&#10;自动生成的说明"/>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a:xfrm>
              <a:off x="3380421" y="1879600"/>
              <a:ext cx="2075499" cy="3698240"/>
            </a:xfrm>
            <a:prstGeom prst="rect">
              <a:avLst/>
            </a:prstGeom>
          </p:spPr>
        </p:pic>
      </p:grpSp>
      <p:sp>
        <p:nvSpPr>
          <p:cNvPr id="9" name="矩形 8"/>
          <p:cNvSpPr/>
          <p:nvPr/>
        </p:nvSpPr>
        <p:spPr>
          <a:xfrm>
            <a:off x="1657001" y="995680"/>
            <a:ext cx="3412839" cy="2474778"/>
          </a:xfrm>
          <a:prstGeom prst="rect">
            <a:avLst/>
          </a:prstGeom>
          <a:gradFill flip="none" rotWithShape="1">
            <a:gsLst>
              <a:gs pos="0">
                <a:srgbClr val="F39BC3"/>
              </a:gs>
              <a:gs pos="48000">
                <a:srgbClr val="FFCAE1">
                  <a:alpha val="81000"/>
                </a:srgbClr>
              </a:gs>
              <a:gs pos="100000">
                <a:srgbClr val="FFCAE1">
                  <a:alpha val="16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文本框 9"/>
          <p:cNvSpPr txBox="1"/>
          <p:nvPr/>
        </p:nvSpPr>
        <p:spPr>
          <a:xfrm>
            <a:off x="1901879" y="1788960"/>
            <a:ext cx="2783840" cy="1157561"/>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点击此处输入相关文本内容点击此处输入相关文本</a:t>
            </a:r>
            <a:endParaRPr lang="en-US" altLang="zh-CN" sz="1600" dirty="0">
              <a:solidFill>
                <a:schemeClr val="bg1"/>
              </a:solidFill>
              <a:cs typeface="+mn-ea"/>
              <a:sym typeface="+mn-lt"/>
            </a:endParaRPr>
          </a:p>
          <a:p>
            <a:pPr>
              <a:lnSpc>
                <a:spcPct val="150000"/>
              </a:lnSpc>
            </a:pPr>
            <a:r>
              <a:rPr lang="zh-CN" altLang="en-US" sz="1600" dirty="0">
                <a:solidFill>
                  <a:schemeClr val="bg1"/>
                </a:solidFill>
                <a:cs typeface="+mn-ea"/>
                <a:sym typeface="+mn-lt"/>
              </a:rPr>
              <a:t>此处输入相关文本</a:t>
            </a:r>
            <a:endParaRPr lang="zh-CN" altLang="en-US" sz="1600" dirty="0">
              <a:solidFill>
                <a:schemeClr val="bg1"/>
              </a:solidFill>
              <a:cs typeface="+mn-ea"/>
              <a:sym typeface="+mn-lt"/>
            </a:endParaRPr>
          </a:p>
        </p:txBody>
      </p:sp>
      <p:pic>
        <p:nvPicPr>
          <p:cNvPr id="12" name="图形 11" descr="地球仪"/>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2184" y="4042828"/>
            <a:ext cx="619759" cy="619759"/>
          </a:xfrm>
          <a:prstGeom prst="rect">
            <a:avLst/>
          </a:prstGeom>
        </p:spPr>
      </p:pic>
      <p:pic>
        <p:nvPicPr>
          <p:cNvPr id="14" name="图形 13" descr="上升趋势"/>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87169" y="2867701"/>
            <a:ext cx="619759" cy="619759"/>
          </a:xfrm>
          <a:prstGeom prst="rect">
            <a:avLst/>
          </a:prstGeom>
        </p:spPr>
      </p:pic>
      <p:sp>
        <p:nvSpPr>
          <p:cNvPr id="15" name="文本框 14"/>
          <p:cNvSpPr txBox="1"/>
          <p:nvPr/>
        </p:nvSpPr>
        <p:spPr>
          <a:xfrm>
            <a:off x="7540864" y="4298046"/>
            <a:ext cx="2184400" cy="614271"/>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凝聚力、感召力，一经确定就能形成一种无坚不摧的</a:t>
            </a:r>
            <a:endParaRPr lang="zh-CN" altLang="en-US" sz="1200" dirty="0">
              <a:solidFill>
                <a:schemeClr val="bg1"/>
              </a:solidFill>
              <a:cs typeface="+mn-ea"/>
              <a:sym typeface="+mn-lt"/>
            </a:endParaRPr>
          </a:p>
        </p:txBody>
      </p:sp>
      <p:sp>
        <p:nvSpPr>
          <p:cNvPr id="16" name="文本框 15"/>
          <p:cNvSpPr txBox="1"/>
          <p:nvPr/>
        </p:nvSpPr>
        <p:spPr>
          <a:xfrm>
            <a:off x="7540864" y="3974334"/>
            <a:ext cx="1371600" cy="400110"/>
          </a:xfrm>
          <a:prstGeom prst="rect">
            <a:avLst/>
          </a:prstGeom>
          <a:noFill/>
        </p:spPr>
        <p:txBody>
          <a:bodyPr wrap="square" rtlCol="0">
            <a:spAutoFit/>
          </a:bodyPr>
          <a:lstStyle/>
          <a:p>
            <a:r>
              <a:rPr lang="zh-CN" altLang="en-US" sz="2000" dirty="0">
                <a:solidFill>
                  <a:schemeClr val="bg1"/>
                </a:solidFill>
                <a:cs typeface="+mn-ea"/>
                <a:sym typeface="+mn-lt"/>
              </a:rPr>
              <a:t>标题文本</a:t>
            </a:r>
            <a:endParaRPr lang="zh-CN" altLang="en-US" sz="2000" dirty="0">
              <a:solidFill>
                <a:schemeClr val="bg1"/>
              </a:solidFill>
              <a:cs typeface="+mn-ea"/>
              <a:sym typeface="+mn-lt"/>
            </a:endParaRPr>
          </a:p>
        </p:txBody>
      </p:sp>
      <p:sp>
        <p:nvSpPr>
          <p:cNvPr id="17" name="文本框 16"/>
          <p:cNvSpPr txBox="1"/>
          <p:nvPr/>
        </p:nvSpPr>
        <p:spPr>
          <a:xfrm>
            <a:off x="7540864" y="3087556"/>
            <a:ext cx="2184400" cy="614271"/>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凝聚力、感召力，一经确定就能形成一种无坚不摧</a:t>
            </a:r>
            <a:endParaRPr lang="zh-CN" altLang="en-US" sz="1200" dirty="0">
              <a:solidFill>
                <a:schemeClr val="bg1"/>
              </a:solidFill>
              <a:cs typeface="+mn-ea"/>
              <a:sym typeface="+mn-lt"/>
            </a:endParaRPr>
          </a:p>
        </p:txBody>
      </p:sp>
      <p:sp>
        <p:nvSpPr>
          <p:cNvPr id="18" name="文本框 17"/>
          <p:cNvSpPr txBox="1"/>
          <p:nvPr/>
        </p:nvSpPr>
        <p:spPr>
          <a:xfrm>
            <a:off x="7540864" y="2755177"/>
            <a:ext cx="1371600" cy="400110"/>
          </a:xfrm>
          <a:prstGeom prst="rect">
            <a:avLst/>
          </a:prstGeom>
          <a:noFill/>
        </p:spPr>
        <p:txBody>
          <a:bodyPr wrap="square" rtlCol="0">
            <a:spAutoFit/>
          </a:bodyPr>
          <a:lstStyle/>
          <a:p>
            <a:r>
              <a:rPr lang="zh-CN" altLang="en-US" sz="2000" dirty="0">
                <a:solidFill>
                  <a:schemeClr val="bg1"/>
                </a:solidFill>
                <a:cs typeface="+mn-ea"/>
                <a:sym typeface="+mn-lt"/>
              </a:rPr>
              <a:t>标题文本</a:t>
            </a:r>
            <a:endParaRPr lang="zh-CN" altLang="en-US" sz="2000" dirty="0">
              <a:solidFill>
                <a:schemeClr val="bg1"/>
              </a:solidFill>
              <a:cs typeface="+mn-ea"/>
              <a:sym typeface="+mn-lt"/>
            </a:endParaRPr>
          </a:p>
        </p:txBody>
      </p:sp>
      <p:sp>
        <p:nvSpPr>
          <p:cNvPr id="24" name="Rectangle 47"/>
          <p:cNvSpPr/>
          <p:nvPr/>
        </p:nvSpPr>
        <p:spPr>
          <a:xfrm>
            <a:off x="7812929" y="622227"/>
            <a:ext cx="2693045" cy="492443"/>
          </a:xfrm>
          <a:prstGeom prst="rect">
            <a:avLst/>
          </a:prstGeom>
        </p:spPr>
        <p:txBody>
          <a:bodyPr wrap="none" lIns="0" tIns="0" rIns="0" bIns="0">
            <a:spAutoFit/>
          </a:bodyPr>
          <a:lstStyle/>
          <a:p>
            <a:pPr algn="r" defTabSz="913765">
              <a:defRPr/>
            </a:pPr>
            <a:r>
              <a:rPr lang="zh-CN" altLang="en-US" sz="3200" b="1" kern="0" spc="300" dirty="0">
                <a:solidFill>
                  <a:schemeClr val="bg1"/>
                </a:solidFill>
                <a:cs typeface="+mn-ea"/>
                <a:sym typeface="+mn-lt"/>
              </a:rPr>
              <a:t>成功项目展示</a:t>
            </a:r>
            <a:endParaRPr lang="en-US" altLang="zh-CN" sz="3200" b="1" kern="0" spc="300" dirty="0">
              <a:solidFill>
                <a:schemeClr val="bg1"/>
              </a:solidFill>
              <a:cs typeface="+mn-ea"/>
              <a:sym typeface="+mn-lt"/>
            </a:endParaRPr>
          </a:p>
        </p:txBody>
      </p:sp>
      <p:sp>
        <p:nvSpPr>
          <p:cNvPr id="25" name="矩形 24"/>
          <p:cNvSpPr/>
          <p:nvPr/>
        </p:nvSpPr>
        <p:spPr>
          <a:xfrm>
            <a:off x="6864724" y="1123689"/>
            <a:ext cx="3789820" cy="338554"/>
          </a:xfrm>
          <a:prstGeom prst="rect">
            <a:avLst/>
          </a:prstGeom>
        </p:spPr>
        <p:txBody>
          <a:bodyPr wrap="none">
            <a:spAutoFit/>
          </a:bodyPr>
          <a:lstStyle/>
          <a:p>
            <a:pPr algn="r" defTabSz="913765">
              <a:defRPr/>
            </a:pPr>
            <a:r>
              <a:rPr lang="en-US" altLang="zh-CN" sz="1600" kern="0" dirty="0">
                <a:solidFill>
                  <a:schemeClr val="bg1"/>
                </a:solidFill>
                <a:cs typeface="+mn-ea"/>
                <a:sym typeface="+mn-lt"/>
              </a:rPr>
              <a:t>There are many variations of passages </a:t>
            </a:r>
            <a:endParaRPr lang="zh-CN" altLang="en-US" sz="1600" kern="0" dirty="0">
              <a:solidFill>
                <a:schemeClr val="bg1"/>
              </a:solidFill>
              <a:cs typeface="+mn-ea"/>
              <a:sym typeface="+mn-lt"/>
            </a:endParaRPr>
          </a:p>
        </p:txBody>
      </p:sp>
      <p:grpSp>
        <p:nvGrpSpPr>
          <p:cNvPr id="26" name="组合 25"/>
          <p:cNvGrpSpPr/>
          <p:nvPr/>
        </p:nvGrpSpPr>
        <p:grpSpPr>
          <a:xfrm>
            <a:off x="10659843" y="619226"/>
            <a:ext cx="866692" cy="640899"/>
            <a:chOff x="933079" y="2313839"/>
            <a:chExt cx="1364046" cy="1008681"/>
          </a:xfrm>
        </p:grpSpPr>
        <p:sp>
          <p:nvSpPr>
            <p:cNvPr id="27" name="椭圆 26"/>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8" name="椭圆 27"/>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9" name="椭圆 28"/>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Tree>
  </p:cSld>
  <p:clrMapOvr>
    <a:masterClrMapping/>
  </p:clrMapOvr>
  <p:transition spd="med" advClick="0" advTm="4000">
    <p:random/>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568960" y="519823"/>
            <a:ext cx="11196320" cy="5818354"/>
          </a:xfrm>
          <a:prstGeom prst="rect">
            <a:avLst/>
          </a:prstGeom>
        </p:spPr>
      </p:pic>
      <p:sp>
        <p:nvSpPr>
          <p:cNvPr id="67" name="椭圆 66"/>
          <p:cNvSpPr/>
          <p:nvPr/>
        </p:nvSpPr>
        <p:spPr>
          <a:xfrm>
            <a:off x="3589867" y="1141789"/>
            <a:ext cx="5012267" cy="5012267"/>
          </a:xfrm>
          <a:prstGeom prst="ellipse">
            <a:avLst/>
          </a:prstGeom>
          <a:solidFill>
            <a:srgbClr val="F39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zh-CN" altLang="en-US" sz="2400">
              <a:solidFill>
                <a:prstClr val="white"/>
              </a:solidFill>
              <a:cs typeface="+mn-ea"/>
              <a:sym typeface="+mn-lt"/>
            </a:endParaRPr>
          </a:p>
        </p:txBody>
      </p:sp>
      <p:sp>
        <p:nvSpPr>
          <p:cNvPr id="68" name="文本框 6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4264066"/>
            <a:ext cx="3083112" cy="336118"/>
          </a:xfrm>
          <a:prstGeom prst="rect">
            <a:avLst/>
          </a:prstGeom>
          <a:noFill/>
        </p:spPr>
        <p:txBody>
          <a:bodyPr wrap="square" rtlCol="0" anchor="ctr">
            <a:spAutoFit/>
          </a:bodyPr>
          <a:lstStyle/>
          <a:p>
            <a:pPr algn="ctr" defTabSz="608965">
              <a:lnSpc>
                <a:spcPct val="150000"/>
              </a:lnSpc>
            </a:pPr>
            <a:r>
              <a:rPr lang="en-US" altLang="zh-CN" sz="1200" dirty="0">
                <a:solidFill>
                  <a:prstClr val="white"/>
                </a:solidFill>
                <a:effectLst>
                  <a:outerShdw blurRad="50800" dist="38100" dir="16200000" rotWithShape="0">
                    <a:prstClr val="black">
                      <a:alpha val="40000"/>
                    </a:prstClr>
                  </a:outerShdw>
                </a:effectLst>
                <a:cs typeface="+mn-ea"/>
                <a:sym typeface="+mn-lt"/>
              </a:rPr>
              <a:t>CLICK  HERE  TO  ADD  YOUR  TEXT </a:t>
            </a:r>
            <a:endParaRPr lang="zh-CN" altLang="en-US" sz="1200" dirty="0">
              <a:solidFill>
                <a:prstClr val="white"/>
              </a:solidFill>
              <a:effectLst>
                <a:outerShdw blurRad="50800" dist="38100" dir="16200000" rotWithShape="0">
                  <a:prstClr val="black">
                    <a:alpha val="40000"/>
                  </a:prstClr>
                </a:outerShdw>
              </a:effectLst>
              <a:cs typeface="+mn-ea"/>
              <a:sym typeface="+mn-lt"/>
            </a:endParaRPr>
          </a:p>
        </p:txBody>
      </p:sp>
      <p:sp>
        <p:nvSpPr>
          <p:cNvPr id="69" name="文本框 6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7" y="3663312"/>
            <a:ext cx="4120747" cy="646331"/>
          </a:xfrm>
          <a:prstGeom prst="rect">
            <a:avLst/>
          </a:prstGeom>
          <a:noFill/>
        </p:spPr>
        <p:txBody>
          <a:bodyPr wrap="square" rtlCol="0" anchor="ctr">
            <a:spAutoFit/>
          </a:bodyPr>
          <a:lstStyle/>
          <a:p>
            <a:pPr algn="ctr" defTabSz="608965"/>
            <a:r>
              <a:rPr lang="zh-CN" altLang="en-US" sz="3600" b="1" dirty="0">
                <a:solidFill>
                  <a:prstClr val="white"/>
                </a:solidFill>
                <a:effectLst>
                  <a:outerShdw blurRad="50800" dist="38100" dir="16200000" rotWithShape="0">
                    <a:prstClr val="black">
                      <a:alpha val="40000"/>
                    </a:prstClr>
                  </a:outerShdw>
                </a:effectLst>
                <a:cs typeface="+mn-ea"/>
                <a:sym typeface="+mn-lt"/>
              </a:rPr>
              <a:t>明年工作计划</a:t>
            </a:r>
            <a:endParaRPr lang="zh-CN" altLang="en-US" sz="3600" b="1" dirty="0">
              <a:solidFill>
                <a:prstClr val="white"/>
              </a:solidFill>
              <a:effectLst>
                <a:outerShdw blurRad="50800" dist="38100" dir="16200000" rotWithShape="0">
                  <a:prstClr val="black">
                    <a:alpha val="40000"/>
                  </a:prstClr>
                </a:outerShdw>
              </a:effectLst>
              <a:cs typeface="+mn-ea"/>
              <a:sym typeface="+mn-lt"/>
            </a:endParaRPr>
          </a:p>
        </p:txBody>
      </p:sp>
      <p:sp>
        <p:nvSpPr>
          <p:cNvPr id="70" name="矩形 6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349547" y="3372993"/>
            <a:ext cx="1492909" cy="369332"/>
          </a:xfrm>
          <a:prstGeom prst="rect">
            <a:avLst/>
          </a:prstGeom>
        </p:spPr>
        <p:txBody>
          <a:bodyPr wrap="none">
            <a:spAutoFit/>
          </a:bodyPr>
          <a:lstStyle/>
          <a:p>
            <a:pPr algn="ctr" defTabSz="608965">
              <a:defRPr/>
            </a:pPr>
            <a:r>
              <a:rPr lang="en-US" altLang="zh-CN" dirty="0">
                <a:solidFill>
                  <a:prstClr val="white"/>
                </a:solidFill>
                <a:effectLst>
                  <a:outerShdw blurRad="50800" dist="38100" dir="16200000" rotWithShape="0">
                    <a:prstClr val="black">
                      <a:alpha val="40000"/>
                    </a:prstClr>
                  </a:outerShdw>
                </a:effectLst>
                <a:cs typeface="+mn-ea"/>
                <a:sym typeface="+mn-lt"/>
              </a:rPr>
              <a:t>PART FOUR</a:t>
            </a:r>
            <a:endParaRPr lang="zh-CN" altLang="en-US" dirty="0">
              <a:solidFill>
                <a:prstClr val="white"/>
              </a:solidFill>
              <a:effectLst>
                <a:outerShdw blurRad="50800" dist="38100" dir="16200000" rotWithShape="0">
                  <a:prstClr val="black">
                    <a:alpha val="40000"/>
                  </a:prstClr>
                </a:outerShdw>
              </a:effectLst>
              <a:cs typeface="+mn-ea"/>
              <a:sym typeface="+mn-lt"/>
            </a:endParaRPr>
          </a:p>
        </p:txBody>
      </p:sp>
      <p:sp>
        <p:nvSpPr>
          <p:cNvPr id="71" name="椭圆 70"/>
          <p:cNvSpPr/>
          <p:nvPr/>
        </p:nvSpPr>
        <p:spPr>
          <a:xfrm>
            <a:off x="5590892" y="2224022"/>
            <a:ext cx="1010213" cy="10067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8965">
              <a:defRPr/>
            </a:pPr>
            <a:r>
              <a:rPr lang="zh-CN" altLang="en-US" sz="4400" dirty="0">
                <a:solidFill>
                  <a:prstClr val="white"/>
                </a:solidFill>
                <a:effectLst>
                  <a:outerShdw blurRad="50800" dist="38100" dir="16200000" rotWithShape="0">
                    <a:prstClr val="black">
                      <a:alpha val="40000"/>
                    </a:prstClr>
                  </a:outerShdw>
                </a:effectLst>
                <a:cs typeface="+mn-ea"/>
                <a:sym typeface="+mn-lt"/>
              </a:rPr>
              <a:t>肆</a:t>
            </a:r>
            <a:endParaRPr lang="zh-CN" altLang="en-US" sz="4400" dirty="0">
              <a:solidFill>
                <a:prstClr val="white"/>
              </a:solidFill>
              <a:effectLst>
                <a:outerShdw blurRad="50800" dist="38100" dir="16200000" rotWithShape="0">
                  <a:prstClr val="black">
                    <a:alpha val="40000"/>
                  </a:prstClr>
                </a:outerShdw>
              </a:effectLst>
              <a:cs typeface="+mn-ea"/>
              <a:sym typeface="+mn-lt"/>
            </a:endParaRPr>
          </a:p>
        </p:txBody>
      </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1000"/>
                                        <p:tgtEl>
                                          <p:spTgt spid="69"/>
                                        </p:tgtEl>
                                      </p:cBhvr>
                                    </p:animEffect>
                                    <p:anim calcmode="lin" valueType="num">
                                      <p:cBhvr>
                                        <p:cTn id="18" dur="1000" fill="hold"/>
                                        <p:tgtEl>
                                          <p:spTgt spid="69"/>
                                        </p:tgtEl>
                                        <p:attrNameLst>
                                          <p:attrName>ppt_x</p:attrName>
                                        </p:attrNameLst>
                                      </p:cBhvr>
                                      <p:tavLst>
                                        <p:tav tm="0">
                                          <p:val>
                                            <p:strVal val="#ppt_x"/>
                                          </p:val>
                                        </p:tav>
                                        <p:tav tm="100000">
                                          <p:val>
                                            <p:strVal val="#ppt_x"/>
                                          </p:val>
                                        </p:tav>
                                      </p:tavLst>
                                    </p:anim>
                                    <p:anim calcmode="lin" valueType="num">
                                      <p:cBhvr>
                                        <p:cTn id="19" dur="1000" fill="hold"/>
                                        <p:tgtEl>
                                          <p:spTgt spid="6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1000"/>
                                        <p:tgtEl>
                                          <p:spTgt spid="68"/>
                                        </p:tgtEl>
                                      </p:cBhvr>
                                    </p:animEffect>
                                    <p:anim calcmode="lin" valueType="num">
                                      <p:cBhvr>
                                        <p:cTn id="23" dur="1000" fill="hold"/>
                                        <p:tgtEl>
                                          <p:spTgt spid="68"/>
                                        </p:tgtEl>
                                        <p:attrNameLst>
                                          <p:attrName>ppt_x</p:attrName>
                                        </p:attrNameLst>
                                      </p:cBhvr>
                                      <p:tavLst>
                                        <p:tav tm="0">
                                          <p:val>
                                            <p:strVal val="#ppt_x"/>
                                          </p:val>
                                        </p:tav>
                                        <p:tav tm="100000">
                                          <p:val>
                                            <p:strVal val="#ppt_x"/>
                                          </p:val>
                                        </p:tav>
                                      </p:tavLst>
                                    </p:anim>
                                    <p:anim calcmode="lin" valueType="num">
                                      <p:cBhvr>
                                        <p:cTn id="24"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Group 56"/>
          <p:cNvGrpSpPr/>
          <p:nvPr/>
        </p:nvGrpSpPr>
        <p:grpSpPr>
          <a:xfrm>
            <a:off x="1950362" y="2496559"/>
            <a:ext cx="2058690" cy="2232779"/>
            <a:chOff x="754912" y="1849233"/>
            <a:chExt cx="1784633" cy="1935547"/>
          </a:xfrm>
          <a:solidFill>
            <a:srgbClr val="404040"/>
          </a:solidFill>
        </p:grpSpPr>
        <p:sp>
          <p:nvSpPr>
            <p:cNvPr id="5" name="Block Arc 63"/>
            <p:cNvSpPr/>
            <p:nvPr/>
          </p:nvSpPr>
          <p:spPr bwMode="auto">
            <a:xfrm flipH="1">
              <a:off x="754912" y="2000147"/>
              <a:ext cx="1784633" cy="1784633"/>
            </a:xfrm>
            <a:prstGeom prst="blockArc">
              <a:avLst>
                <a:gd name="adj1" fmla="val 9060483"/>
                <a:gd name="adj2" fmla="val 1762741"/>
                <a:gd name="adj3" fmla="val 4009"/>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6" name="Isosceles Triangle 64"/>
            <p:cNvSpPr/>
            <p:nvPr/>
          </p:nvSpPr>
          <p:spPr bwMode="auto">
            <a:xfrm rot="5400000">
              <a:off x="1449320" y="1871665"/>
              <a:ext cx="395818" cy="350953"/>
            </a:xfrm>
            <a:prstGeom prst="triangle">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sp>
        <p:nvSpPr>
          <p:cNvPr id="7" name="Oval 65"/>
          <p:cNvSpPr/>
          <p:nvPr/>
        </p:nvSpPr>
        <p:spPr bwMode="auto">
          <a:xfrm>
            <a:off x="1873447" y="3960832"/>
            <a:ext cx="508836" cy="508837"/>
          </a:xfrm>
          <a:prstGeom prst="ellipse">
            <a:avLst/>
          </a:prstGeom>
          <a:solidFill>
            <a:srgbClr val="404040"/>
          </a:solidFill>
          <a:ln w="28575">
            <a:solidFill>
              <a:schemeClr val="bg1"/>
            </a:solidFill>
            <a:round/>
          </a:ln>
        </p:spPr>
        <p:txBody>
          <a:bodyPr vert="horz" wrap="none" lIns="91440" tIns="45720" rIns="91440" bIns="45720" anchor="ctr" anchorCtr="1"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prstClr val="white"/>
                </a:solidFill>
                <a:effectLst/>
                <a:uLnTx/>
                <a:uFillTx/>
                <a:cs typeface="+mn-ea"/>
                <a:sym typeface="+mn-lt"/>
              </a:rPr>
              <a:t>1</a:t>
            </a:r>
            <a:endParaRPr kumimoji="0" lang="en-US" sz="1200" b="1" i="0" u="none" strike="noStrike" kern="1200" cap="none" spc="0" normalizeH="0" baseline="0" noProof="0" dirty="0">
              <a:ln>
                <a:noFill/>
              </a:ln>
              <a:solidFill>
                <a:prstClr val="white"/>
              </a:solidFill>
              <a:effectLst/>
              <a:uLnTx/>
              <a:uFillTx/>
              <a:cs typeface="+mn-ea"/>
              <a:sym typeface="+mn-lt"/>
            </a:endParaRPr>
          </a:p>
        </p:txBody>
      </p:sp>
      <p:grpSp>
        <p:nvGrpSpPr>
          <p:cNvPr id="8" name="Group 67"/>
          <p:cNvGrpSpPr/>
          <p:nvPr/>
        </p:nvGrpSpPr>
        <p:grpSpPr>
          <a:xfrm>
            <a:off x="3604206" y="2496561"/>
            <a:ext cx="2058690" cy="2232779"/>
            <a:chOff x="2188591" y="1849234"/>
            <a:chExt cx="1784633" cy="1935547"/>
          </a:xfrm>
          <a:solidFill>
            <a:srgbClr val="F39BC3"/>
          </a:solidFill>
        </p:grpSpPr>
        <p:sp>
          <p:nvSpPr>
            <p:cNvPr id="9" name="Block Arc 68"/>
            <p:cNvSpPr/>
            <p:nvPr/>
          </p:nvSpPr>
          <p:spPr bwMode="auto">
            <a:xfrm flipH="1">
              <a:off x="2188591" y="2000148"/>
              <a:ext cx="1784633" cy="1784633"/>
            </a:xfrm>
            <a:prstGeom prst="blockArc">
              <a:avLst>
                <a:gd name="adj1" fmla="val 9060483"/>
                <a:gd name="adj2" fmla="val 1762741"/>
                <a:gd name="adj3" fmla="val 4009"/>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0" name="Isosceles Triangle 69"/>
            <p:cNvSpPr/>
            <p:nvPr/>
          </p:nvSpPr>
          <p:spPr bwMode="auto">
            <a:xfrm rot="5400000">
              <a:off x="2882999" y="1871666"/>
              <a:ext cx="395818" cy="350953"/>
            </a:xfrm>
            <a:prstGeom prst="triangle">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grpSp>
        <p:nvGrpSpPr>
          <p:cNvPr id="11" name="Group 70"/>
          <p:cNvGrpSpPr/>
          <p:nvPr/>
        </p:nvGrpSpPr>
        <p:grpSpPr>
          <a:xfrm>
            <a:off x="5258048" y="2496561"/>
            <a:ext cx="2058690" cy="2232779"/>
            <a:chOff x="3622270" y="1849234"/>
            <a:chExt cx="1784633" cy="1935547"/>
          </a:xfrm>
          <a:solidFill>
            <a:srgbClr val="404040"/>
          </a:solidFill>
        </p:grpSpPr>
        <p:sp>
          <p:nvSpPr>
            <p:cNvPr id="12" name="Block Arc 71"/>
            <p:cNvSpPr/>
            <p:nvPr/>
          </p:nvSpPr>
          <p:spPr bwMode="auto">
            <a:xfrm flipH="1">
              <a:off x="3622270" y="2000148"/>
              <a:ext cx="1784633" cy="1784633"/>
            </a:xfrm>
            <a:prstGeom prst="blockArc">
              <a:avLst>
                <a:gd name="adj1" fmla="val 9060483"/>
                <a:gd name="adj2" fmla="val 1762741"/>
                <a:gd name="adj3" fmla="val 4009"/>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3" name="Isosceles Triangle 72"/>
            <p:cNvSpPr/>
            <p:nvPr/>
          </p:nvSpPr>
          <p:spPr bwMode="auto">
            <a:xfrm rot="5400000">
              <a:off x="4316677" y="1871666"/>
              <a:ext cx="395818" cy="350953"/>
            </a:xfrm>
            <a:prstGeom prst="triangle">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grpSp>
        <p:nvGrpSpPr>
          <p:cNvPr id="14" name="Group 73"/>
          <p:cNvGrpSpPr/>
          <p:nvPr/>
        </p:nvGrpSpPr>
        <p:grpSpPr>
          <a:xfrm>
            <a:off x="6911890" y="2496561"/>
            <a:ext cx="2058690" cy="2232779"/>
            <a:chOff x="5055949" y="1849234"/>
            <a:chExt cx="1784633" cy="1935547"/>
          </a:xfrm>
          <a:solidFill>
            <a:srgbClr val="F39BC3"/>
          </a:solidFill>
        </p:grpSpPr>
        <p:sp>
          <p:nvSpPr>
            <p:cNvPr id="15" name="Block Arc 74"/>
            <p:cNvSpPr/>
            <p:nvPr/>
          </p:nvSpPr>
          <p:spPr bwMode="auto">
            <a:xfrm flipH="1">
              <a:off x="5055949" y="2000148"/>
              <a:ext cx="1784633" cy="1784633"/>
            </a:xfrm>
            <a:prstGeom prst="blockArc">
              <a:avLst>
                <a:gd name="adj1" fmla="val 9060483"/>
                <a:gd name="adj2" fmla="val 1762741"/>
                <a:gd name="adj3" fmla="val 4009"/>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6" name="Isosceles Triangle 75"/>
            <p:cNvSpPr/>
            <p:nvPr/>
          </p:nvSpPr>
          <p:spPr bwMode="auto">
            <a:xfrm rot="5400000">
              <a:off x="5750357" y="1871666"/>
              <a:ext cx="395818" cy="350953"/>
            </a:xfrm>
            <a:prstGeom prst="triangle">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grpSp>
        <p:nvGrpSpPr>
          <p:cNvPr id="17" name="Group 76"/>
          <p:cNvGrpSpPr/>
          <p:nvPr/>
        </p:nvGrpSpPr>
        <p:grpSpPr>
          <a:xfrm>
            <a:off x="8565728" y="2496562"/>
            <a:ext cx="2563883" cy="2232779"/>
            <a:chOff x="6489627" y="1849235"/>
            <a:chExt cx="2222573" cy="1935547"/>
          </a:xfrm>
          <a:solidFill>
            <a:srgbClr val="404040"/>
          </a:solidFill>
        </p:grpSpPr>
        <p:sp>
          <p:nvSpPr>
            <p:cNvPr id="18" name="Block Arc 77"/>
            <p:cNvSpPr/>
            <p:nvPr/>
          </p:nvSpPr>
          <p:spPr bwMode="auto">
            <a:xfrm flipH="1">
              <a:off x="6489627" y="2000149"/>
              <a:ext cx="1784633" cy="1784633"/>
            </a:xfrm>
            <a:prstGeom prst="blockArc">
              <a:avLst>
                <a:gd name="adj1" fmla="val 10960587"/>
                <a:gd name="adj2" fmla="val 1762741"/>
                <a:gd name="adj3" fmla="val 4009"/>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9" name="Isosceles Triangle 78"/>
            <p:cNvSpPr/>
            <p:nvPr/>
          </p:nvSpPr>
          <p:spPr bwMode="auto">
            <a:xfrm rot="5400000">
              <a:off x="7184035" y="1871667"/>
              <a:ext cx="395818" cy="350953"/>
            </a:xfrm>
            <a:prstGeom prst="triangle">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0" name="Arrow: Right 79"/>
            <p:cNvSpPr/>
            <p:nvPr/>
          </p:nvSpPr>
          <p:spPr bwMode="auto">
            <a:xfrm>
              <a:off x="8197850" y="2731341"/>
              <a:ext cx="514350" cy="253159"/>
            </a:xfrm>
            <a:prstGeom prst="rightArrow">
              <a:avLst>
                <a:gd name="adj1" fmla="val 22275"/>
                <a:gd name="adj2" fmla="val 69684"/>
              </a:avLst>
            </a:prstGeom>
            <a:grp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sp>
        <p:nvSpPr>
          <p:cNvPr id="21" name="Oval 80"/>
          <p:cNvSpPr/>
          <p:nvPr/>
        </p:nvSpPr>
        <p:spPr bwMode="auto">
          <a:xfrm>
            <a:off x="3537855" y="3960832"/>
            <a:ext cx="508836" cy="508837"/>
          </a:xfrm>
          <a:prstGeom prst="ellipse">
            <a:avLst/>
          </a:prstGeom>
          <a:solidFill>
            <a:srgbClr val="F39BC3"/>
          </a:solidFill>
          <a:ln w="28575">
            <a:solidFill>
              <a:schemeClr val="bg1"/>
            </a:solidFill>
            <a:round/>
          </a:ln>
        </p:spPr>
        <p:txBody>
          <a:bodyPr vert="horz" wrap="none" lIns="91440" tIns="45720" rIns="91440" bIns="45720" anchor="ctr" anchorCtr="1"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prstClr val="white"/>
                </a:solidFill>
                <a:effectLst/>
                <a:uLnTx/>
                <a:uFillTx/>
                <a:cs typeface="+mn-ea"/>
                <a:sym typeface="+mn-lt"/>
              </a:rPr>
              <a:t>2</a:t>
            </a:r>
            <a:endParaRPr kumimoji="0" lang="en-US" sz="1200" b="1" i="0" u="none" strike="noStrike" kern="1200" cap="none" spc="0" normalizeH="0" baseline="0" noProof="0" dirty="0">
              <a:ln>
                <a:noFill/>
              </a:ln>
              <a:solidFill>
                <a:prstClr val="white"/>
              </a:solidFill>
              <a:effectLst/>
              <a:uLnTx/>
              <a:uFillTx/>
              <a:cs typeface="+mn-ea"/>
              <a:sym typeface="+mn-lt"/>
            </a:endParaRPr>
          </a:p>
        </p:txBody>
      </p:sp>
      <p:sp>
        <p:nvSpPr>
          <p:cNvPr id="22" name="Oval 82"/>
          <p:cNvSpPr/>
          <p:nvPr/>
        </p:nvSpPr>
        <p:spPr bwMode="auto">
          <a:xfrm>
            <a:off x="5202260" y="3960832"/>
            <a:ext cx="508836" cy="508837"/>
          </a:xfrm>
          <a:prstGeom prst="ellipse">
            <a:avLst/>
          </a:prstGeom>
          <a:solidFill>
            <a:srgbClr val="404040"/>
          </a:solidFill>
          <a:ln w="28575">
            <a:solidFill>
              <a:schemeClr val="bg1"/>
            </a:solidFill>
            <a:round/>
          </a:ln>
        </p:spPr>
        <p:txBody>
          <a:bodyPr vert="horz" wrap="none" lIns="91440" tIns="45720" rIns="91440" bIns="45720" anchor="ctr" anchorCtr="1"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prstClr val="white"/>
                </a:solidFill>
                <a:effectLst/>
                <a:uLnTx/>
                <a:uFillTx/>
                <a:cs typeface="+mn-ea"/>
                <a:sym typeface="+mn-lt"/>
              </a:rPr>
              <a:t>3</a:t>
            </a:r>
            <a:endParaRPr kumimoji="0" lang="en-US" sz="1200" b="1" i="0" u="none" strike="noStrike" kern="1200" cap="none" spc="0" normalizeH="0" baseline="0" noProof="0" dirty="0">
              <a:ln>
                <a:noFill/>
              </a:ln>
              <a:solidFill>
                <a:prstClr val="white"/>
              </a:solidFill>
              <a:effectLst/>
              <a:uLnTx/>
              <a:uFillTx/>
              <a:cs typeface="+mn-ea"/>
              <a:sym typeface="+mn-lt"/>
            </a:endParaRPr>
          </a:p>
        </p:txBody>
      </p:sp>
      <p:sp>
        <p:nvSpPr>
          <p:cNvPr id="23" name="Oval 84"/>
          <p:cNvSpPr/>
          <p:nvPr/>
        </p:nvSpPr>
        <p:spPr bwMode="auto">
          <a:xfrm>
            <a:off x="6866667" y="3960832"/>
            <a:ext cx="508836" cy="508837"/>
          </a:xfrm>
          <a:prstGeom prst="ellipse">
            <a:avLst/>
          </a:prstGeom>
          <a:solidFill>
            <a:srgbClr val="F39BC3"/>
          </a:solidFill>
          <a:ln w="28575">
            <a:solidFill>
              <a:schemeClr val="bg1"/>
            </a:solidFill>
            <a:round/>
          </a:ln>
        </p:spPr>
        <p:txBody>
          <a:bodyPr vert="horz" wrap="none" lIns="91440" tIns="45720" rIns="91440" bIns="45720" anchor="ctr" anchorCtr="1"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prstClr val="white"/>
                </a:solidFill>
                <a:effectLst/>
                <a:uLnTx/>
                <a:uFillTx/>
                <a:cs typeface="+mn-ea"/>
                <a:sym typeface="+mn-lt"/>
              </a:rPr>
              <a:t>4</a:t>
            </a:r>
            <a:endParaRPr kumimoji="0" lang="en-US" sz="1200" b="1" i="0" u="none" strike="noStrike" kern="1200" cap="none" spc="0" normalizeH="0" baseline="0" noProof="0" dirty="0">
              <a:ln>
                <a:noFill/>
              </a:ln>
              <a:solidFill>
                <a:prstClr val="white"/>
              </a:solidFill>
              <a:effectLst/>
              <a:uLnTx/>
              <a:uFillTx/>
              <a:cs typeface="+mn-ea"/>
              <a:sym typeface="+mn-lt"/>
            </a:endParaRPr>
          </a:p>
        </p:txBody>
      </p:sp>
      <p:sp>
        <p:nvSpPr>
          <p:cNvPr id="24" name="Oval 86"/>
          <p:cNvSpPr/>
          <p:nvPr/>
        </p:nvSpPr>
        <p:spPr bwMode="auto">
          <a:xfrm>
            <a:off x="8531072" y="3960832"/>
            <a:ext cx="508836" cy="508837"/>
          </a:xfrm>
          <a:prstGeom prst="ellipse">
            <a:avLst/>
          </a:prstGeom>
          <a:solidFill>
            <a:srgbClr val="404040"/>
          </a:solidFill>
          <a:ln w="28575">
            <a:solidFill>
              <a:schemeClr val="bg1"/>
            </a:solidFill>
            <a:round/>
          </a:ln>
        </p:spPr>
        <p:txBody>
          <a:bodyPr vert="horz" wrap="none" lIns="91440" tIns="45720" rIns="91440" bIns="45720" anchor="ctr" anchorCtr="1"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prstClr val="white"/>
                </a:solidFill>
                <a:effectLst/>
                <a:uLnTx/>
                <a:uFillTx/>
                <a:cs typeface="+mn-ea"/>
                <a:sym typeface="+mn-lt"/>
              </a:rPr>
              <a:t>5</a:t>
            </a:r>
            <a:endParaRPr kumimoji="0" lang="en-US" sz="1200" b="1" i="0" u="none" strike="noStrike" kern="1200" cap="none" spc="0" normalizeH="0" baseline="0" noProof="0" dirty="0">
              <a:ln>
                <a:noFill/>
              </a:ln>
              <a:solidFill>
                <a:prstClr val="white"/>
              </a:solidFill>
              <a:effectLst/>
              <a:uLnTx/>
              <a:uFillTx/>
              <a:cs typeface="+mn-ea"/>
              <a:sym typeface="+mn-lt"/>
            </a:endParaRPr>
          </a:p>
        </p:txBody>
      </p:sp>
      <p:cxnSp>
        <p:nvCxnSpPr>
          <p:cNvPr id="25" name="Straight Connector 88"/>
          <p:cNvCxnSpPr/>
          <p:nvPr/>
        </p:nvCxnSpPr>
        <p:spPr>
          <a:xfrm flipV="1">
            <a:off x="2127865" y="1736812"/>
            <a:ext cx="0" cy="2224021"/>
          </a:xfrm>
          <a:prstGeom prst="line">
            <a:avLst/>
          </a:prstGeom>
          <a:ln w="19050">
            <a:solidFill>
              <a:srgbClr val="404040"/>
            </a:solidFill>
          </a:ln>
        </p:spPr>
        <p:style>
          <a:lnRef idx="1">
            <a:schemeClr val="accent1"/>
          </a:lnRef>
          <a:fillRef idx="0">
            <a:schemeClr val="accent1"/>
          </a:fillRef>
          <a:effectRef idx="0">
            <a:schemeClr val="accent1"/>
          </a:effectRef>
          <a:fontRef idx="minor">
            <a:schemeClr val="tx1"/>
          </a:fontRef>
        </p:style>
      </p:cxnSp>
      <p:sp>
        <p:nvSpPr>
          <p:cNvPr id="26" name="Arrow: Pentagon 89"/>
          <p:cNvSpPr/>
          <p:nvPr/>
        </p:nvSpPr>
        <p:spPr bwMode="auto">
          <a:xfrm>
            <a:off x="2127865" y="1736812"/>
            <a:ext cx="1582230" cy="483459"/>
          </a:xfrm>
          <a:prstGeom prst="homePlate">
            <a:avLst/>
          </a:prstGeom>
          <a:solidFill>
            <a:srgbClr val="404040"/>
          </a:solidFill>
          <a:ln w="19050">
            <a:noFill/>
            <a:round/>
          </a:ln>
        </p:spPr>
        <p:txBody>
          <a:bodyPr vert="horz" wrap="none" lIns="91440" tIns="45720" rIns="91440" bIns="45720" anchor="ctr" anchorCtr="1"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cs typeface="+mn-ea"/>
                <a:sym typeface="+mn-lt"/>
              </a:rPr>
              <a:t>标题文本预设</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cxnSp>
        <p:nvCxnSpPr>
          <p:cNvPr id="27" name="Straight Connector 90"/>
          <p:cNvCxnSpPr/>
          <p:nvPr/>
        </p:nvCxnSpPr>
        <p:spPr>
          <a:xfrm flipV="1">
            <a:off x="8785488" y="1736812"/>
            <a:ext cx="0" cy="2224021"/>
          </a:xfrm>
          <a:prstGeom prst="line">
            <a:avLst/>
          </a:prstGeom>
          <a:ln w="19050">
            <a:solidFill>
              <a:srgbClr val="404040"/>
            </a:solidFill>
          </a:ln>
        </p:spPr>
        <p:style>
          <a:lnRef idx="1">
            <a:schemeClr val="accent1"/>
          </a:lnRef>
          <a:fillRef idx="0">
            <a:schemeClr val="accent1"/>
          </a:fillRef>
          <a:effectRef idx="0">
            <a:schemeClr val="accent1"/>
          </a:effectRef>
          <a:fontRef idx="minor">
            <a:schemeClr val="tx1"/>
          </a:fontRef>
        </p:style>
      </p:cxnSp>
      <p:sp>
        <p:nvSpPr>
          <p:cNvPr id="28" name="Arrow: Pentagon 91"/>
          <p:cNvSpPr/>
          <p:nvPr/>
        </p:nvSpPr>
        <p:spPr bwMode="auto">
          <a:xfrm>
            <a:off x="8785487" y="1736812"/>
            <a:ext cx="1582230" cy="483459"/>
          </a:xfrm>
          <a:prstGeom prst="homePlate">
            <a:avLst/>
          </a:prstGeom>
          <a:solidFill>
            <a:srgbClr val="404040"/>
          </a:solidFill>
          <a:ln w="19050">
            <a:noFill/>
            <a:round/>
          </a:ln>
        </p:spPr>
        <p:txBody>
          <a:bodyPr vert="horz" wrap="none" lIns="91440" tIns="45720" rIns="91440" bIns="45720" anchor="ctr" anchorCtr="1"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cs typeface="+mn-ea"/>
                <a:sym typeface="+mn-lt"/>
              </a:rPr>
              <a:t>标题文本预设</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cxnSp>
        <p:nvCxnSpPr>
          <p:cNvPr id="29" name="Straight Connector 92"/>
          <p:cNvCxnSpPr/>
          <p:nvPr/>
        </p:nvCxnSpPr>
        <p:spPr>
          <a:xfrm flipV="1">
            <a:off x="7121081" y="1736812"/>
            <a:ext cx="0" cy="2224021"/>
          </a:xfrm>
          <a:prstGeom prst="line">
            <a:avLst/>
          </a:prstGeom>
          <a:ln w="19050">
            <a:solidFill>
              <a:srgbClr val="F39BC3"/>
            </a:solidFill>
          </a:ln>
        </p:spPr>
        <p:style>
          <a:lnRef idx="1">
            <a:schemeClr val="accent1"/>
          </a:lnRef>
          <a:fillRef idx="0">
            <a:schemeClr val="accent1"/>
          </a:fillRef>
          <a:effectRef idx="0">
            <a:schemeClr val="accent1"/>
          </a:effectRef>
          <a:fontRef idx="minor">
            <a:schemeClr val="tx1"/>
          </a:fontRef>
        </p:style>
      </p:cxnSp>
      <p:sp>
        <p:nvSpPr>
          <p:cNvPr id="30" name="Arrow: Pentagon 93"/>
          <p:cNvSpPr/>
          <p:nvPr/>
        </p:nvSpPr>
        <p:spPr bwMode="auto">
          <a:xfrm>
            <a:off x="7121081" y="1736812"/>
            <a:ext cx="1582230" cy="483459"/>
          </a:xfrm>
          <a:prstGeom prst="homePlate">
            <a:avLst/>
          </a:prstGeom>
          <a:solidFill>
            <a:srgbClr val="F39BC3"/>
          </a:solidFill>
          <a:ln w="19050">
            <a:noFill/>
            <a:round/>
          </a:ln>
        </p:spPr>
        <p:txBody>
          <a:bodyPr vert="horz" wrap="none" lIns="91440" tIns="45720" rIns="91440" bIns="45720" anchor="ctr" anchorCtr="1"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cs typeface="+mn-ea"/>
                <a:sym typeface="+mn-lt"/>
              </a:rPr>
              <a:t>标题文本预设</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cxnSp>
        <p:nvCxnSpPr>
          <p:cNvPr id="31" name="Straight Connector 94"/>
          <p:cNvCxnSpPr/>
          <p:nvPr/>
        </p:nvCxnSpPr>
        <p:spPr>
          <a:xfrm flipV="1">
            <a:off x="5456675" y="1736812"/>
            <a:ext cx="0" cy="2224021"/>
          </a:xfrm>
          <a:prstGeom prst="line">
            <a:avLst/>
          </a:prstGeom>
          <a:ln w="19050">
            <a:solidFill>
              <a:srgbClr val="404040"/>
            </a:solidFill>
          </a:ln>
        </p:spPr>
        <p:style>
          <a:lnRef idx="1">
            <a:schemeClr val="accent1"/>
          </a:lnRef>
          <a:fillRef idx="0">
            <a:schemeClr val="accent1"/>
          </a:fillRef>
          <a:effectRef idx="0">
            <a:schemeClr val="accent1"/>
          </a:effectRef>
          <a:fontRef idx="minor">
            <a:schemeClr val="tx1"/>
          </a:fontRef>
        </p:style>
      </p:cxnSp>
      <p:sp>
        <p:nvSpPr>
          <p:cNvPr id="32" name="Arrow: Pentagon 95"/>
          <p:cNvSpPr/>
          <p:nvPr/>
        </p:nvSpPr>
        <p:spPr bwMode="auto">
          <a:xfrm>
            <a:off x="5456675" y="1736812"/>
            <a:ext cx="1582230" cy="483459"/>
          </a:xfrm>
          <a:prstGeom prst="homePlate">
            <a:avLst/>
          </a:prstGeom>
          <a:solidFill>
            <a:srgbClr val="404040"/>
          </a:solidFill>
          <a:ln w="19050">
            <a:noFill/>
            <a:round/>
          </a:ln>
        </p:spPr>
        <p:txBody>
          <a:bodyPr vert="horz" wrap="none" lIns="91440" tIns="45720" rIns="91440" bIns="45720" anchor="ctr" anchorCtr="1"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cs typeface="+mn-ea"/>
                <a:sym typeface="+mn-lt"/>
              </a:rPr>
              <a:t>标题文本预设</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cxnSp>
        <p:nvCxnSpPr>
          <p:cNvPr id="33" name="Straight Connector 96"/>
          <p:cNvCxnSpPr/>
          <p:nvPr/>
        </p:nvCxnSpPr>
        <p:spPr>
          <a:xfrm flipV="1">
            <a:off x="3792271" y="1736812"/>
            <a:ext cx="0" cy="2224021"/>
          </a:xfrm>
          <a:prstGeom prst="line">
            <a:avLst/>
          </a:prstGeom>
          <a:ln w="19050">
            <a:solidFill>
              <a:srgbClr val="F39BC3"/>
            </a:solidFill>
          </a:ln>
        </p:spPr>
        <p:style>
          <a:lnRef idx="1">
            <a:schemeClr val="accent1"/>
          </a:lnRef>
          <a:fillRef idx="0">
            <a:schemeClr val="accent1"/>
          </a:fillRef>
          <a:effectRef idx="0">
            <a:schemeClr val="accent1"/>
          </a:effectRef>
          <a:fontRef idx="minor">
            <a:schemeClr val="tx1"/>
          </a:fontRef>
        </p:style>
      </p:cxnSp>
      <p:sp>
        <p:nvSpPr>
          <p:cNvPr id="34" name="Arrow: Pentagon 97"/>
          <p:cNvSpPr/>
          <p:nvPr/>
        </p:nvSpPr>
        <p:spPr bwMode="auto">
          <a:xfrm>
            <a:off x="3792271" y="1736812"/>
            <a:ext cx="1582230" cy="483459"/>
          </a:xfrm>
          <a:prstGeom prst="homePlate">
            <a:avLst/>
          </a:prstGeom>
          <a:solidFill>
            <a:srgbClr val="F39BC3"/>
          </a:solidFill>
          <a:ln w="19050">
            <a:noFill/>
            <a:round/>
          </a:ln>
        </p:spPr>
        <p:txBody>
          <a:bodyPr vert="horz" wrap="none" lIns="91440" tIns="45720" rIns="91440" bIns="45720" anchor="ctr" anchorCtr="1"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cs typeface="+mn-ea"/>
                <a:sym typeface="+mn-lt"/>
              </a:rPr>
              <a:t>标题文本预设</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grpSp>
        <p:nvGrpSpPr>
          <p:cNvPr id="35" name="Group 3"/>
          <p:cNvGrpSpPr/>
          <p:nvPr/>
        </p:nvGrpSpPr>
        <p:grpSpPr>
          <a:xfrm>
            <a:off x="4736372" y="4469669"/>
            <a:ext cx="1440606" cy="1116911"/>
            <a:chOff x="4658631" y="4729338"/>
            <a:chExt cx="1440606" cy="1116911"/>
          </a:xfrm>
        </p:grpSpPr>
        <p:sp>
          <p:nvSpPr>
            <p:cNvPr id="36" name="TextBox 48"/>
            <p:cNvSpPr txBox="1"/>
            <p:nvPr/>
          </p:nvSpPr>
          <p:spPr bwMode="auto">
            <a:xfrm>
              <a:off x="4658631" y="4729338"/>
              <a:ext cx="1440606" cy="424414"/>
            </a:xfrm>
            <a:prstGeom prst="rect">
              <a:avLst/>
            </a:prstGeom>
            <a:noFill/>
          </p:spPr>
          <p:txBody>
            <a:bodyPr wrap="none" lIns="0" tIns="0" rIns="0" bIns="0" anchor="ctr" anchorCtr="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74641"/>
                  </a:solidFill>
                  <a:effectLst/>
                  <a:uLnTx/>
                  <a:uFillTx/>
                  <a:cs typeface="+mn-ea"/>
                  <a:sym typeface="+mn-lt"/>
                </a:rPr>
                <a:t>标题文本预设</a:t>
              </a:r>
              <a:endParaRPr kumimoji="0" lang="zh-CN" altLang="en-US" sz="1400" b="0" i="0" u="none" strike="noStrike" kern="1200" cap="none" spc="0" normalizeH="0" baseline="0" noProof="0" dirty="0">
                <a:ln>
                  <a:noFill/>
                </a:ln>
                <a:solidFill>
                  <a:srgbClr val="074641"/>
                </a:solidFill>
                <a:effectLst/>
                <a:uLnTx/>
                <a:uFillTx/>
                <a:cs typeface="+mn-ea"/>
                <a:sym typeface="+mn-lt"/>
              </a:endParaRPr>
            </a:p>
          </p:txBody>
        </p:sp>
        <p:sp>
          <p:nvSpPr>
            <p:cNvPr id="37" name="TextBox 50"/>
            <p:cNvSpPr txBox="1"/>
            <p:nvPr/>
          </p:nvSpPr>
          <p:spPr bwMode="auto">
            <a:xfrm>
              <a:off x="4658631" y="5153752"/>
              <a:ext cx="1440606" cy="692497"/>
            </a:xfrm>
            <a:prstGeom prst="rect">
              <a:avLst/>
            </a:prstGeom>
            <a:noFill/>
          </p:spPr>
          <p:txBody>
            <a:bodyPr wrap="square" lIns="0" tIns="0" rIns="0" bIns="0" anchor="ctr" anchorCtr="1">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此部分内容作为文字</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排版占位显示 </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（建议使用主题字体）</a:t>
              </a:r>
              <a:endPar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38" name="Group 66"/>
          <p:cNvGrpSpPr/>
          <p:nvPr/>
        </p:nvGrpSpPr>
        <p:grpSpPr>
          <a:xfrm>
            <a:off x="6400778" y="4469669"/>
            <a:ext cx="1440606" cy="1116911"/>
            <a:chOff x="4658631" y="4729338"/>
            <a:chExt cx="1440606" cy="1116911"/>
          </a:xfrm>
        </p:grpSpPr>
        <p:sp>
          <p:nvSpPr>
            <p:cNvPr id="39" name="TextBox 81"/>
            <p:cNvSpPr txBox="1"/>
            <p:nvPr/>
          </p:nvSpPr>
          <p:spPr bwMode="auto">
            <a:xfrm>
              <a:off x="4658631" y="4729338"/>
              <a:ext cx="1440606" cy="424414"/>
            </a:xfrm>
            <a:prstGeom prst="rect">
              <a:avLst/>
            </a:prstGeom>
            <a:noFill/>
          </p:spPr>
          <p:txBody>
            <a:bodyPr wrap="none" lIns="0" tIns="0" rIns="0" bIns="0" anchor="ctr" anchorCtr="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74641">
                      <a:lumMod val="100000"/>
                    </a:srgbClr>
                  </a:solidFill>
                  <a:effectLst/>
                  <a:uLnTx/>
                  <a:uFillTx/>
                  <a:cs typeface="+mn-ea"/>
                  <a:sym typeface="+mn-lt"/>
                </a:rPr>
                <a:t>标题文本预设</a:t>
              </a:r>
              <a:endParaRPr kumimoji="0" lang="zh-CN" altLang="en-US" sz="1400" b="0" i="0" u="none" strike="noStrike" kern="1200" cap="none" spc="0" normalizeH="0" baseline="0" noProof="0" dirty="0">
                <a:ln>
                  <a:noFill/>
                </a:ln>
                <a:solidFill>
                  <a:srgbClr val="074641">
                    <a:lumMod val="100000"/>
                  </a:srgbClr>
                </a:solidFill>
                <a:effectLst/>
                <a:uLnTx/>
                <a:uFillTx/>
                <a:cs typeface="+mn-ea"/>
                <a:sym typeface="+mn-lt"/>
              </a:endParaRPr>
            </a:p>
          </p:txBody>
        </p:sp>
        <p:sp>
          <p:nvSpPr>
            <p:cNvPr id="40" name="TextBox 83"/>
            <p:cNvSpPr txBox="1"/>
            <p:nvPr/>
          </p:nvSpPr>
          <p:spPr bwMode="auto">
            <a:xfrm>
              <a:off x="4658631" y="5153752"/>
              <a:ext cx="1440606" cy="692497"/>
            </a:xfrm>
            <a:prstGeom prst="rect">
              <a:avLst/>
            </a:prstGeom>
            <a:noFill/>
          </p:spPr>
          <p:txBody>
            <a:bodyPr wrap="square" lIns="0" tIns="0" rIns="0" bIns="0" anchor="ctr" anchorCtr="1">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此部分内容作为文字</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排版占位显示 </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（建议使用主题字体）</a:t>
              </a:r>
              <a:endPar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41" name="Group 85"/>
          <p:cNvGrpSpPr/>
          <p:nvPr/>
        </p:nvGrpSpPr>
        <p:grpSpPr>
          <a:xfrm>
            <a:off x="8065184" y="4469669"/>
            <a:ext cx="1440606" cy="1116911"/>
            <a:chOff x="4658631" y="4729338"/>
            <a:chExt cx="1440606" cy="1116911"/>
          </a:xfrm>
        </p:grpSpPr>
        <p:sp>
          <p:nvSpPr>
            <p:cNvPr id="42" name="TextBox 87"/>
            <p:cNvSpPr txBox="1"/>
            <p:nvPr/>
          </p:nvSpPr>
          <p:spPr bwMode="auto">
            <a:xfrm>
              <a:off x="4658631" y="4729338"/>
              <a:ext cx="1440606" cy="424414"/>
            </a:xfrm>
            <a:prstGeom prst="rect">
              <a:avLst/>
            </a:prstGeom>
            <a:noFill/>
          </p:spPr>
          <p:txBody>
            <a:bodyPr wrap="none" lIns="0" tIns="0" rIns="0" bIns="0" anchor="ctr" anchorCtr="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74641">
                      <a:lumMod val="100000"/>
                    </a:srgbClr>
                  </a:solidFill>
                  <a:effectLst/>
                  <a:uLnTx/>
                  <a:uFillTx/>
                  <a:cs typeface="+mn-ea"/>
                  <a:sym typeface="+mn-lt"/>
                </a:rPr>
                <a:t>标题文本预设</a:t>
              </a:r>
              <a:endParaRPr kumimoji="0" lang="zh-CN" altLang="en-US" sz="1400" b="0" i="0" u="none" strike="noStrike" kern="1200" cap="none" spc="0" normalizeH="0" baseline="0" noProof="0" dirty="0">
                <a:ln>
                  <a:noFill/>
                </a:ln>
                <a:solidFill>
                  <a:srgbClr val="074641">
                    <a:lumMod val="100000"/>
                  </a:srgbClr>
                </a:solidFill>
                <a:effectLst/>
                <a:uLnTx/>
                <a:uFillTx/>
                <a:cs typeface="+mn-ea"/>
                <a:sym typeface="+mn-lt"/>
              </a:endParaRPr>
            </a:p>
          </p:txBody>
        </p:sp>
        <p:sp>
          <p:nvSpPr>
            <p:cNvPr id="43" name="TextBox 98"/>
            <p:cNvSpPr txBox="1"/>
            <p:nvPr/>
          </p:nvSpPr>
          <p:spPr bwMode="auto">
            <a:xfrm>
              <a:off x="4658631" y="5153752"/>
              <a:ext cx="1440606" cy="692497"/>
            </a:xfrm>
            <a:prstGeom prst="rect">
              <a:avLst/>
            </a:prstGeom>
            <a:noFill/>
          </p:spPr>
          <p:txBody>
            <a:bodyPr wrap="square" lIns="0" tIns="0" rIns="0" bIns="0" anchor="ctr" anchorCtr="1">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此部分内容作为文字</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排版占位显示 </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（建议使用主题字体）</a:t>
              </a:r>
              <a:endPar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44" name="Group 99"/>
          <p:cNvGrpSpPr/>
          <p:nvPr/>
        </p:nvGrpSpPr>
        <p:grpSpPr>
          <a:xfrm>
            <a:off x="3068996" y="4469669"/>
            <a:ext cx="1440606" cy="1116911"/>
            <a:chOff x="4658631" y="4729338"/>
            <a:chExt cx="1440606" cy="1116911"/>
          </a:xfrm>
        </p:grpSpPr>
        <p:sp>
          <p:nvSpPr>
            <p:cNvPr id="45" name="TextBox 100"/>
            <p:cNvSpPr txBox="1"/>
            <p:nvPr/>
          </p:nvSpPr>
          <p:spPr bwMode="auto">
            <a:xfrm>
              <a:off x="4658631" y="4729338"/>
              <a:ext cx="1440606" cy="424414"/>
            </a:xfrm>
            <a:prstGeom prst="rect">
              <a:avLst/>
            </a:prstGeom>
            <a:noFill/>
          </p:spPr>
          <p:txBody>
            <a:bodyPr wrap="none" lIns="0" tIns="0" rIns="0" bIns="0" anchor="ctr" anchorCtr="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74641">
                      <a:lumMod val="100000"/>
                    </a:srgbClr>
                  </a:solidFill>
                  <a:effectLst/>
                  <a:uLnTx/>
                  <a:uFillTx/>
                  <a:cs typeface="+mn-ea"/>
                  <a:sym typeface="+mn-lt"/>
                </a:rPr>
                <a:t>标题文本预设</a:t>
              </a:r>
              <a:endParaRPr kumimoji="0" lang="zh-CN" altLang="en-US" sz="1400" b="0" i="0" u="none" strike="noStrike" kern="1200" cap="none" spc="0" normalizeH="0" baseline="0" noProof="0" dirty="0">
                <a:ln>
                  <a:noFill/>
                </a:ln>
                <a:solidFill>
                  <a:srgbClr val="074641">
                    <a:lumMod val="100000"/>
                  </a:srgbClr>
                </a:solidFill>
                <a:effectLst/>
                <a:uLnTx/>
                <a:uFillTx/>
                <a:cs typeface="+mn-ea"/>
                <a:sym typeface="+mn-lt"/>
              </a:endParaRPr>
            </a:p>
          </p:txBody>
        </p:sp>
        <p:sp>
          <p:nvSpPr>
            <p:cNvPr id="46" name="TextBox 101"/>
            <p:cNvSpPr txBox="1"/>
            <p:nvPr/>
          </p:nvSpPr>
          <p:spPr bwMode="auto">
            <a:xfrm>
              <a:off x="4658631" y="5153752"/>
              <a:ext cx="1440606" cy="692497"/>
            </a:xfrm>
            <a:prstGeom prst="rect">
              <a:avLst/>
            </a:prstGeom>
            <a:noFill/>
          </p:spPr>
          <p:txBody>
            <a:bodyPr wrap="square" lIns="0" tIns="0" rIns="0" bIns="0" anchor="ctr" anchorCtr="1">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此部分内容作为文字</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排版占位显示 </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（建议使用主题字体）</a:t>
              </a:r>
              <a:endPar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47" name="Group 102"/>
          <p:cNvGrpSpPr/>
          <p:nvPr/>
        </p:nvGrpSpPr>
        <p:grpSpPr>
          <a:xfrm>
            <a:off x="1407562" y="4469669"/>
            <a:ext cx="1440606" cy="1116911"/>
            <a:chOff x="4658631" y="4729338"/>
            <a:chExt cx="1440606" cy="1116911"/>
          </a:xfrm>
        </p:grpSpPr>
        <p:sp>
          <p:nvSpPr>
            <p:cNvPr id="48" name="TextBox 103"/>
            <p:cNvSpPr txBox="1"/>
            <p:nvPr/>
          </p:nvSpPr>
          <p:spPr bwMode="auto">
            <a:xfrm>
              <a:off x="4658631" y="4729338"/>
              <a:ext cx="1440606" cy="424414"/>
            </a:xfrm>
            <a:prstGeom prst="rect">
              <a:avLst/>
            </a:prstGeom>
            <a:noFill/>
          </p:spPr>
          <p:txBody>
            <a:bodyPr wrap="none" lIns="0" tIns="0" rIns="0" bIns="0" anchor="ctr" anchorCtr="1">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74641">
                      <a:lumMod val="100000"/>
                    </a:srgbClr>
                  </a:solidFill>
                  <a:effectLst/>
                  <a:uLnTx/>
                  <a:uFillTx/>
                  <a:cs typeface="+mn-ea"/>
                  <a:sym typeface="+mn-lt"/>
                </a:rPr>
                <a:t>标题文本预设</a:t>
              </a:r>
              <a:endParaRPr kumimoji="0" lang="zh-CN" altLang="en-US" sz="1400" b="0" i="0" u="none" strike="noStrike" kern="1200" cap="none" spc="0" normalizeH="0" baseline="0" noProof="0" dirty="0">
                <a:ln>
                  <a:noFill/>
                </a:ln>
                <a:solidFill>
                  <a:srgbClr val="074641">
                    <a:lumMod val="100000"/>
                  </a:srgbClr>
                </a:solidFill>
                <a:effectLst/>
                <a:uLnTx/>
                <a:uFillTx/>
                <a:cs typeface="+mn-ea"/>
                <a:sym typeface="+mn-lt"/>
              </a:endParaRPr>
            </a:p>
          </p:txBody>
        </p:sp>
        <p:sp>
          <p:nvSpPr>
            <p:cNvPr id="49" name="TextBox 104"/>
            <p:cNvSpPr txBox="1"/>
            <p:nvPr/>
          </p:nvSpPr>
          <p:spPr bwMode="auto">
            <a:xfrm>
              <a:off x="4658631" y="5153752"/>
              <a:ext cx="1440606" cy="692497"/>
            </a:xfrm>
            <a:prstGeom prst="rect">
              <a:avLst/>
            </a:prstGeom>
            <a:noFill/>
          </p:spPr>
          <p:txBody>
            <a:bodyPr wrap="square" lIns="0" tIns="0" rIns="0" bIns="0" anchor="ctr" anchorCtr="1">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此部分内容作为文字</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排版占位显示 </a:t>
              </a:r>
              <a:b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br>
              <a:r>
                <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rPr>
                <a:t>（建议使用主题字体）</a:t>
              </a:r>
              <a:endParaRPr kumimoji="0" lang="zh-CN" altLang="en-US" sz="10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sp>
        <p:nvSpPr>
          <p:cNvPr id="50" name="Rectangle 47"/>
          <p:cNvSpPr/>
          <p:nvPr/>
        </p:nvSpPr>
        <p:spPr>
          <a:xfrm>
            <a:off x="1734485"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明年工作计划</a:t>
            </a:r>
            <a:endParaRPr lang="en-US" altLang="zh-CN" sz="3200" b="1" kern="0" spc="300" dirty="0">
              <a:solidFill>
                <a:srgbClr val="404040"/>
              </a:solidFill>
              <a:cs typeface="+mn-ea"/>
              <a:sym typeface="+mn-lt"/>
            </a:endParaRPr>
          </a:p>
        </p:txBody>
      </p:sp>
      <p:sp>
        <p:nvSpPr>
          <p:cNvPr id="51" name="矩形 50"/>
          <p:cNvSpPr/>
          <p:nvPr/>
        </p:nvSpPr>
        <p:spPr>
          <a:xfrm>
            <a:off x="1685049"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52" name="组合 51"/>
          <p:cNvGrpSpPr/>
          <p:nvPr/>
        </p:nvGrpSpPr>
        <p:grpSpPr>
          <a:xfrm>
            <a:off x="613018" y="619226"/>
            <a:ext cx="866692" cy="640899"/>
            <a:chOff x="933079" y="2313839"/>
            <a:chExt cx="1364046" cy="1008681"/>
          </a:xfrm>
        </p:grpSpPr>
        <p:sp>
          <p:nvSpPr>
            <p:cNvPr id="53" name="椭圆 52"/>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500" fill="hold"/>
                                        <p:tgtEl>
                                          <p:spTgt spid="26"/>
                                        </p:tgtEl>
                                        <p:attrNameLst>
                                          <p:attrName>ppt_w</p:attrName>
                                        </p:attrNameLst>
                                      </p:cBhvr>
                                      <p:tavLst>
                                        <p:tav tm="0">
                                          <p:val>
                                            <p:fltVal val="0"/>
                                          </p:val>
                                        </p:tav>
                                        <p:tav tm="100000">
                                          <p:val>
                                            <p:strVal val="#ppt_w"/>
                                          </p:val>
                                        </p:tav>
                                      </p:tavLst>
                                    </p:anim>
                                    <p:anim calcmode="lin" valueType="num">
                                      <p:cBhvr>
                                        <p:cTn id="74" dur="500" fill="hold"/>
                                        <p:tgtEl>
                                          <p:spTgt spid="26"/>
                                        </p:tgtEl>
                                        <p:attrNameLst>
                                          <p:attrName>ppt_h</p:attrName>
                                        </p:attrNameLst>
                                      </p:cBhvr>
                                      <p:tavLst>
                                        <p:tav tm="0">
                                          <p:val>
                                            <p:fltVal val="0"/>
                                          </p:val>
                                        </p:tav>
                                        <p:tav tm="100000">
                                          <p:val>
                                            <p:strVal val="#ppt_h"/>
                                          </p:val>
                                        </p:tav>
                                      </p:tavLst>
                                    </p:anim>
                                    <p:animEffect transition="in" filter="fade">
                                      <p:cBhvr>
                                        <p:cTn id="75" dur="500"/>
                                        <p:tgtEl>
                                          <p:spTgt spid="26"/>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500" fill="hold"/>
                                        <p:tgtEl>
                                          <p:spTgt spid="33"/>
                                        </p:tgtEl>
                                        <p:attrNameLst>
                                          <p:attrName>ppt_w</p:attrName>
                                        </p:attrNameLst>
                                      </p:cBhvr>
                                      <p:tavLst>
                                        <p:tav tm="0">
                                          <p:val>
                                            <p:fltVal val="0"/>
                                          </p:val>
                                        </p:tav>
                                        <p:tav tm="100000">
                                          <p:val>
                                            <p:strVal val="#ppt_w"/>
                                          </p:val>
                                        </p:tav>
                                      </p:tavLst>
                                    </p:anim>
                                    <p:anim calcmode="lin" valueType="num">
                                      <p:cBhvr>
                                        <p:cTn id="80" dur="500" fill="hold"/>
                                        <p:tgtEl>
                                          <p:spTgt spid="33"/>
                                        </p:tgtEl>
                                        <p:attrNameLst>
                                          <p:attrName>ppt_h</p:attrName>
                                        </p:attrNameLst>
                                      </p:cBhvr>
                                      <p:tavLst>
                                        <p:tav tm="0">
                                          <p:val>
                                            <p:fltVal val="0"/>
                                          </p:val>
                                        </p:tav>
                                        <p:tav tm="100000">
                                          <p:val>
                                            <p:strVal val="#ppt_h"/>
                                          </p:val>
                                        </p:tav>
                                      </p:tavLst>
                                    </p:anim>
                                    <p:animEffect transition="in" filter="fade">
                                      <p:cBhvr>
                                        <p:cTn id="81" dur="500"/>
                                        <p:tgtEl>
                                          <p:spTgt spid="33"/>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500" fill="hold"/>
                                        <p:tgtEl>
                                          <p:spTgt spid="31"/>
                                        </p:tgtEl>
                                        <p:attrNameLst>
                                          <p:attrName>ppt_w</p:attrName>
                                        </p:attrNameLst>
                                      </p:cBhvr>
                                      <p:tavLst>
                                        <p:tav tm="0">
                                          <p:val>
                                            <p:fltVal val="0"/>
                                          </p:val>
                                        </p:tav>
                                        <p:tav tm="100000">
                                          <p:val>
                                            <p:strVal val="#ppt_w"/>
                                          </p:val>
                                        </p:tav>
                                      </p:tavLst>
                                    </p:anim>
                                    <p:anim calcmode="lin" valueType="num">
                                      <p:cBhvr>
                                        <p:cTn id="92" dur="500" fill="hold"/>
                                        <p:tgtEl>
                                          <p:spTgt spid="31"/>
                                        </p:tgtEl>
                                        <p:attrNameLst>
                                          <p:attrName>ppt_h</p:attrName>
                                        </p:attrNameLst>
                                      </p:cBhvr>
                                      <p:tavLst>
                                        <p:tav tm="0">
                                          <p:val>
                                            <p:fltVal val="0"/>
                                          </p:val>
                                        </p:tav>
                                        <p:tav tm="100000">
                                          <p:val>
                                            <p:strVal val="#ppt_h"/>
                                          </p:val>
                                        </p:tav>
                                      </p:tavLst>
                                    </p:anim>
                                    <p:animEffect transition="in" filter="fade">
                                      <p:cBhvr>
                                        <p:cTn id="93" dur="500"/>
                                        <p:tgtEl>
                                          <p:spTgt spid="31"/>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animEffect transition="in" filter="fade">
                                      <p:cBhvr>
                                        <p:cTn id="99" dur="500"/>
                                        <p:tgtEl>
                                          <p:spTgt spid="32"/>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p:cTn id="103" dur="500" fill="hold"/>
                                        <p:tgtEl>
                                          <p:spTgt spid="29"/>
                                        </p:tgtEl>
                                        <p:attrNameLst>
                                          <p:attrName>ppt_w</p:attrName>
                                        </p:attrNameLst>
                                      </p:cBhvr>
                                      <p:tavLst>
                                        <p:tav tm="0">
                                          <p:val>
                                            <p:fltVal val="0"/>
                                          </p:val>
                                        </p:tav>
                                        <p:tav tm="100000">
                                          <p:val>
                                            <p:strVal val="#ppt_w"/>
                                          </p:val>
                                        </p:tav>
                                      </p:tavLst>
                                    </p:anim>
                                    <p:anim calcmode="lin" valueType="num">
                                      <p:cBhvr>
                                        <p:cTn id="104" dur="500" fill="hold"/>
                                        <p:tgtEl>
                                          <p:spTgt spid="29"/>
                                        </p:tgtEl>
                                        <p:attrNameLst>
                                          <p:attrName>ppt_h</p:attrName>
                                        </p:attrNameLst>
                                      </p:cBhvr>
                                      <p:tavLst>
                                        <p:tav tm="0">
                                          <p:val>
                                            <p:fltVal val="0"/>
                                          </p:val>
                                        </p:tav>
                                        <p:tav tm="100000">
                                          <p:val>
                                            <p:strVal val="#ppt_h"/>
                                          </p:val>
                                        </p:tav>
                                      </p:tavLst>
                                    </p:anim>
                                    <p:animEffect transition="in" filter="fade">
                                      <p:cBhvr>
                                        <p:cTn id="105" dur="500"/>
                                        <p:tgtEl>
                                          <p:spTgt spid="29"/>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p:cTn id="109" dur="500" fill="hold"/>
                                        <p:tgtEl>
                                          <p:spTgt spid="30"/>
                                        </p:tgtEl>
                                        <p:attrNameLst>
                                          <p:attrName>ppt_w</p:attrName>
                                        </p:attrNameLst>
                                      </p:cBhvr>
                                      <p:tavLst>
                                        <p:tav tm="0">
                                          <p:val>
                                            <p:fltVal val="0"/>
                                          </p:val>
                                        </p:tav>
                                        <p:tav tm="100000">
                                          <p:val>
                                            <p:strVal val="#ppt_w"/>
                                          </p:val>
                                        </p:tav>
                                      </p:tavLst>
                                    </p:anim>
                                    <p:anim calcmode="lin" valueType="num">
                                      <p:cBhvr>
                                        <p:cTn id="110" dur="500" fill="hold"/>
                                        <p:tgtEl>
                                          <p:spTgt spid="30"/>
                                        </p:tgtEl>
                                        <p:attrNameLst>
                                          <p:attrName>ppt_h</p:attrName>
                                        </p:attrNameLst>
                                      </p:cBhvr>
                                      <p:tavLst>
                                        <p:tav tm="0">
                                          <p:val>
                                            <p:fltVal val="0"/>
                                          </p:val>
                                        </p:tav>
                                        <p:tav tm="100000">
                                          <p:val>
                                            <p:strVal val="#ppt_h"/>
                                          </p:val>
                                        </p:tav>
                                      </p:tavLst>
                                    </p:anim>
                                    <p:animEffect transition="in" filter="fade">
                                      <p:cBhvr>
                                        <p:cTn id="111" dur="500"/>
                                        <p:tgtEl>
                                          <p:spTgt spid="30"/>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27"/>
                                        </p:tgtEl>
                                        <p:attrNameLst>
                                          <p:attrName>style.visibility</p:attrName>
                                        </p:attrNameLst>
                                      </p:cBhvr>
                                      <p:to>
                                        <p:strVal val="visible"/>
                                      </p:to>
                                    </p:set>
                                    <p:anim calcmode="lin" valueType="num">
                                      <p:cBhvr>
                                        <p:cTn id="115" dur="500" fill="hold"/>
                                        <p:tgtEl>
                                          <p:spTgt spid="27"/>
                                        </p:tgtEl>
                                        <p:attrNameLst>
                                          <p:attrName>ppt_w</p:attrName>
                                        </p:attrNameLst>
                                      </p:cBhvr>
                                      <p:tavLst>
                                        <p:tav tm="0">
                                          <p:val>
                                            <p:fltVal val="0"/>
                                          </p:val>
                                        </p:tav>
                                        <p:tav tm="100000">
                                          <p:val>
                                            <p:strVal val="#ppt_w"/>
                                          </p:val>
                                        </p:tav>
                                      </p:tavLst>
                                    </p:anim>
                                    <p:anim calcmode="lin" valueType="num">
                                      <p:cBhvr>
                                        <p:cTn id="116" dur="500" fill="hold"/>
                                        <p:tgtEl>
                                          <p:spTgt spid="27"/>
                                        </p:tgtEl>
                                        <p:attrNameLst>
                                          <p:attrName>ppt_h</p:attrName>
                                        </p:attrNameLst>
                                      </p:cBhvr>
                                      <p:tavLst>
                                        <p:tav tm="0">
                                          <p:val>
                                            <p:fltVal val="0"/>
                                          </p:val>
                                        </p:tav>
                                        <p:tav tm="100000">
                                          <p:val>
                                            <p:strVal val="#ppt_h"/>
                                          </p:val>
                                        </p:tav>
                                      </p:tavLst>
                                    </p:anim>
                                    <p:animEffect transition="in" filter="fade">
                                      <p:cBhvr>
                                        <p:cTn id="117" dur="500"/>
                                        <p:tgtEl>
                                          <p:spTgt spid="27"/>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28"/>
                                        </p:tgtEl>
                                        <p:attrNameLst>
                                          <p:attrName>style.visibility</p:attrName>
                                        </p:attrNameLst>
                                      </p:cBhvr>
                                      <p:to>
                                        <p:strVal val="visible"/>
                                      </p:to>
                                    </p:set>
                                    <p:anim calcmode="lin" valueType="num">
                                      <p:cBhvr>
                                        <p:cTn id="121" dur="500" fill="hold"/>
                                        <p:tgtEl>
                                          <p:spTgt spid="28"/>
                                        </p:tgtEl>
                                        <p:attrNameLst>
                                          <p:attrName>ppt_w</p:attrName>
                                        </p:attrNameLst>
                                      </p:cBhvr>
                                      <p:tavLst>
                                        <p:tav tm="0">
                                          <p:val>
                                            <p:fltVal val="0"/>
                                          </p:val>
                                        </p:tav>
                                        <p:tav tm="100000">
                                          <p:val>
                                            <p:strVal val="#ppt_w"/>
                                          </p:val>
                                        </p:tav>
                                      </p:tavLst>
                                    </p:anim>
                                    <p:anim calcmode="lin" valueType="num">
                                      <p:cBhvr>
                                        <p:cTn id="122" dur="500" fill="hold"/>
                                        <p:tgtEl>
                                          <p:spTgt spid="28"/>
                                        </p:tgtEl>
                                        <p:attrNameLst>
                                          <p:attrName>ppt_h</p:attrName>
                                        </p:attrNameLst>
                                      </p:cBhvr>
                                      <p:tavLst>
                                        <p:tav tm="0">
                                          <p:val>
                                            <p:fltVal val="0"/>
                                          </p:val>
                                        </p:tav>
                                        <p:tav tm="100000">
                                          <p:val>
                                            <p:strVal val="#ppt_h"/>
                                          </p:val>
                                        </p:tav>
                                      </p:tavLst>
                                    </p:anim>
                                    <p:animEffect transition="in" filter="fade">
                                      <p:cBhvr>
                                        <p:cTn id="123" dur="500"/>
                                        <p:tgtEl>
                                          <p:spTgt spid="28"/>
                                        </p:tgtEl>
                                      </p:cBhvr>
                                    </p:animEffect>
                                  </p:childTnLst>
                                </p:cTn>
                              </p:par>
                            </p:childTnLst>
                          </p:cTn>
                        </p:par>
                        <p:par>
                          <p:cTn id="124" fill="hold">
                            <p:stCondLst>
                              <p:cond delay="10000"/>
                            </p:stCondLst>
                            <p:childTnLst>
                              <p:par>
                                <p:cTn id="125" presetID="53" presetClass="entr" presetSubtype="16" fill="hold" nodeType="after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p:cTn id="127" dur="500" fill="hold"/>
                                        <p:tgtEl>
                                          <p:spTgt spid="47"/>
                                        </p:tgtEl>
                                        <p:attrNameLst>
                                          <p:attrName>ppt_w</p:attrName>
                                        </p:attrNameLst>
                                      </p:cBhvr>
                                      <p:tavLst>
                                        <p:tav tm="0">
                                          <p:val>
                                            <p:fltVal val="0"/>
                                          </p:val>
                                        </p:tav>
                                        <p:tav tm="100000">
                                          <p:val>
                                            <p:strVal val="#ppt_w"/>
                                          </p:val>
                                        </p:tav>
                                      </p:tavLst>
                                    </p:anim>
                                    <p:anim calcmode="lin" valueType="num">
                                      <p:cBhvr>
                                        <p:cTn id="128" dur="500" fill="hold"/>
                                        <p:tgtEl>
                                          <p:spTgt spid="47"/>
                                        </p:tgtEl>
                                        <p:attrNameLst>
                                          <p:attrName>ppt_h</p:attrName>
                                        </p:attrNameLst>
                                      </p:cBhvr>
                                      <p:tavLst>
                                        <p:tav tm="0">
                                          <p:val>
                                            <p:fltVal val="0"/>
                                          </p:val>
                                        </p:tav>
                                        <p:tav tm="100000">
                                          <p:val>
                                            <p:strVal val="#ppt_h"/>
                                          </p:val>
                                        </p:tav>
                                      </p:tavLst>
                                    </p:anim>
                                    <p:animEffect transition="in" filter="fade">
                                      <p:cBhvr>
                                        <p:cTn id="129" dur="500"/>
                                        <p:tgtEl>
                                          <p:spTgt spid="47"/>
                                        </p:tgtEl>
                                      </p:cBhvr>
                                    </p:animEffect>
                                  </p:childTnLst>
                                </p:cTn>
                              </p:par>
                            </p:childTnLst>
                          </p:cTn>
                        </p:par>
                        <p:par>
                          <p:cTn id="130" fill="hold">
                            <p:stCondLst>
                              <p:cond delay="10500"/>
                            </p:stCondLst>
                            <p:childTnLst>
                              <p:par>
                                <p:cTn id="131" presetID="53" presetClass="entr" presetSubtype="16" fill="hold" nodeType="afterEffect">
                                  <p:stCondLst>
                                    <p:cond delay="0"/>
                                  </p:stCondLst>
                                  <p:childTnLst>
                                    <p:set>
                                      <p:cBhvr>
                                        <p:cTn id="132" dur="1" fill="hold">
                                          <p:stCondLst>
                                            <p:cond delay="0"/>
                                          </p:stCondLst>
                                        </p:cTn>
                                        <p:tgtEl>
                                          <p:spTgt spid="44"/>
                                        </p:tgtEl>
                                        <p:attrNameLst>
                                          <p:attrName>style.visibility</p:attrName>
                                        </p:attrNameLst>
                                      </p:cBhvr>
                                      <p:to>
                                        <p:strVal val="visible"/>
                                      </p:to>
                                    </p:set>
                                    <p:anim calcmode="lin" valueType="num">
                                      <p:cBhvr>
                                        <p:cTn id="133" dur="500" fill="hold"/>
                                        <p:tgtEl>
                                          <p:spTgt spid="44"/>
                                        </p:tgtEl>
                                        <p:attrNameLst>
                                          <p:attrName>ppt_w</p:attrName>
                                        </p:attrNameLst>
                                      </p:cBhvr>
                                      <p:tavLst>
                                        <p:tav tm="0">
                                          <p:val>
                                            <p:fltVal val="0"/>
                                          </p:val>
                                        </p:tav>
                                        <p:tav tm="100000">
                                          <p:val>
                                            <p:strVal val="#ppt_w"/>
                                          </p:val>
                                        </p:tav>
                                      </p:tavLst>
                                    </p:anim>
                                    <p:anim calcmode="lin" valueType="num">
                                      <p:cBhvr>
                                        <p:cTn id="134" dur="500" fill="hold"/>
                                        <p:tgtEl>
                                          <p:spTgt spid="44"/>
                                        </p:tgtEl>
                                        <p:attrNameLst>
                                          <p:attrName>ppt_h</p:attrName>
                                        </p:attrNameLst>
                                      </p:cBhvr>
                                      <p:tavLst>
                                        <p:tav tm="0">
                                          <p:val>
                                            <p:fltVal val="0"/>
                                          </p:val>
                                        </p:tav>
                                        <p:tav tm="100000">
                                          <p:val>
                                            <p:strVal val="#ppt_h"/>
                                          </p:val>
                                        </p:tav>
                                      </p:tavLst>
                                    </p:anim>
                                    <p:animEffect transition="in" filter="fade">
                                      <p:cBhvr>
                                        <p:cTn id="135" dur="500"/>
                                        <p:tgtEl>
                                          <p:spTgt spid="44"/>
                                        </p:tgtEl>
                                      </p:cBhvr>
                                    </p:animEffect>
                                  </p:childTnLst>
                                </p:cTn>
                              </p:par>
                            </p:childTnLst>
                          </p:cTn>
                        </p:par>
                        <p:par>
                          <p:cTn id="136" fill="hold">
                            <p:stCondLst>
                              <p:cond delay="11000"/>
                            </p:stCondLst>
                            <p:childTnLst>
                              <p:par>
                                <p:cTn id="137" presetID="53" presetClass="entr" presetSubtype="16" fill="hold" nodeType="afterEffect">
                                  <p:stCondLst>
                                    <p:cond delay="0"/>
                                  </p:stCondLst>
                                  <p:childTnLst>
                                    <p:set>
                                      <p:cBhvr>
                                        <p:cTn id="138" dur="1" fill="hold">
                                          <p:stCondLst>
                                            <p:cond delay="0"/>
                                          </p:stCondLst>
                                        </p:cTn>
                                        <p:tgtEl>
                                          <p:spTgt spid="35"/>
                                        </p:tgtEl>
                                        <p:attrNameLst>
                                          <p:attrName>style.visibility</p:attrName>
                                        </p:attrNameLst>
                                      </p:cBhvr>
                                      <p:to>
                                        <p:strVal val="visible"/>
                                      </p:to>
                                    </p:set>
                                    <p:anim calcmode="lin" valueType="num">
                                      <p:cBhvr>
                                        <p:cTn id="139" dur="500" fill="hold"/>
                                        <p:tgtEl>
                                          <p:spTgt spid="35"/>
                                        </p:tgtEl>
                                        <p:attrNameLst>
                                          <p:attrName>ppt_w</p:attrName>
                                        </p:attrNameLst>
                                      </p:cBhvr>
                                      <p:tavLst>
                                        <p:tav tm="0">
                                          <p:val>
                                            <p:fltVal val="0"/>
                                          </p:val>
                                        </p:tav>
                                        <p:tav tm="100000">
                                          <p:val>
                                            <p:strVal val="#ppt_w"/>
                                          </p:val>
                                        </p:tav>
                                      </p:tavLst>
                                    </p:anim>
                                    <p:anim calcmode="lin" valueType="num">
                                      <p:cBhvr>
                                        <p:cTn id="140" dur="500" fill="hold"/>
                                        <p:tgtEl>
                                          <p:spTgt spid="35"/>
                                        </p:tgtEl>
                                        <p:attrNameLst>
                                          <p:attrName>ppt_h</p:attrName>
                                        </p:attrNameLst>
                                      </p:cBhvr>
                                      <p:tavLst>
                                        <p:tav tm="0">
                                          <p:val>
                                            <p:fltVal val="0"/>
                                          </p:val>
                                        </p:tav>
                                        <p:tav tm="100000">
                                          <p:val>
                                            <p:strVal val="#ppt_h"/>
                                          </p:val>
                                        </p:tav>
                                      </p:tavLst>
                                    </p:anim>
                                    <p:animEffect transition="in" filter="fade">
                                      <p:cBhvr>
                                        <p:cTn id="141" dur="500"/>
                                        <p:tgtEl>
                                          <p:spTgt spid="35"/>
                                        </p:tgtEl>
                                      </p:cBhvr>
                                    </p:animEffect>
                                  </p:childTnLst>
                                </p:cTn>
                              </p:par>
                            </p:childTnLst>
                          </p:cTn>
                        </p:par>
                        <p:par>
                          <p:cTn id="142" fill="hold">
                            <p:stCondLst>
                              <p:cond delay="11500"/>
                            </p:stCondLst>
                            <p:childTnLst>
                              <p:par>
                                <p:cTn id="143" presetID="53" presetClass="entr" presetSubtype="16" fill="hold" nodeType="afterEffect">
                                  <p:stCondLst>
                                    <p:cond delay="0"/>
                                  </p:stCondLst>
                                  <p:childTnLst>
                                    <p:set>
                                      <p:cBhvr>
                                        <p:cTn id="144" dur="1" fill="hold">
                                          <p:stCondLst>
                                            <p:cond delay="0"/>
                                          </p:stCondLst>
                                        </p:cTn>
                                        <p:tgtEl>
                                          <p:spTgt spid="38"/>
                                        </p:tgtEl>
                                        <p:attrNameLst>
                                          <p:attrName>style.visibility</p:attrName>
                                        </p:attrNameLst>
                                      </p:cBhvr>
                                      <p:to>
                                        <p:strVal val="visible"/>
                                      </p:to>
                                    </p:set>
                                    <p:anim calcmode="lin" valueType="num">
                                      <p:cBhvr>
                                        <p:cTn id="145" dur="500" fill="hold"/>
                                        <p:tgtEl>
                                          <p:spTgt spid="38"/>
                                        </p:tgtEl>
                                        <p:attrNameLst>
                                          <p:attrName>ppt_w</p:attrName>
                                        </p:attrNameLst>
                                      </p:cBhvr>
                                      <p:tavLst>
                                        <p:tav tm="0">
                                          <p:val>
                                            <p:fltVal val="0"/>
                                          </p:val>
                                        </p:tav>
                                        <p:tav tm="100000">
                                          <p:val>
                                            <p:strVal val="#ppt_w"/>
                                          </p:val>
                                        </p:tav>
                                      </p:tavLst>
                                    </p:anim>
                                    <p:anim calcmode="lin" valueType="num">
                                      <p:cBhvr>
                                        <p:cTn id="146" dur="500" fill="hold"/>
                                        <p:tgtEl>
                                          <p:spTgt spid="38"/>
                                        </p:tgtEl>
                                        <p:attrNameLst>
                                          <p:attrName>ppt_h</p:attrName>
                                        </p:attrNameLst>
                                      </p:cBhvr>
                                      <p:tavLst>
                                        <p:tav tm="0">
                                          <p:val>
                                            <p:fltVal val="0"/>
                                          </p:val>
                                        </p:tav>
                                        <p:tav tm="100000">
                                          <p:val>
                                            <p:strVal val="#ppt_h"/>
                                          </p:val>
                                        </p:tav>
                                      </p:tavLst>
                                    </p:anim>
                                    <p:animEffect transition="in" filter="fade">
                                      <p:cBhvr>
                                        <p:cTn id="147" dur="500"/>
                                        <p:tgtEl>
                                          <p:spTgt spid="38"/>
                                        </p:tgtEl>
                                      </p:cBhvr>
                                    </p:animEffect>
                                  </p:childTnLst>
                                </p:cTn>
                              </p:par>
                            </p:childTnLst>
                          </p:cTn>
                        </p:par>
                        <p:par>
                          <p:cTn id="148" fill="hold">
                            <p:stCondLst>
                              <p:cond delay="12000"/>
                            </p:stCondLst>
                            <p:childTnLst>
                              <p:par>
                                <p:cTn id="149" presetID="53" presetClass="entr" presetSubtype="16" fill="hold" nodeType="afterEffect">
                                  <p:stCondLst>
                                    <p:cond delay="0"/>
                                  </p:stCondLst>
                                  <p:childTnLst>
                                    <p:set>
                                      <p:cBhvr>
                                        <p:cTn id="150" dur="1" fill="hold">
                                          <p:stCondLst>
                                            <p:cond delay="0"/>
                                          </p:stCondLst>
                                        </p:cTn>
                                        <p:tgtEl>
                                          <p:spTgt spid="41"/>
                                        </p:tgtEl>
                                        <p:attrNameLst>
                                          <p:attrName>style.visibility</p:attrName>
                                        </p:attrNameLst>
                                      </p:cBhvr>
                                      <p:to>
                                        <p:strVal val="visible"/>
                                      </p:to>
                                    </p:set>
                                    <p:anim calcmode="lin" valueType="num">
                                      <p:cBhvr>
                                        <p:cTn id="151" dur="500" fill="hold"/>
                                        <p:tgtEl>
                                          <p:spTgt spid="41"/>
                                        </p:tgtEl>
                                        <p:attrNameLst>
                                          <p:attrName>ppt_w</p:attrName>
                                        </p:attrNameLst>
                                      </p:cBhvr>
                                      <p:tavLst>
                                        <p:tav tm="0">
                                          <p:val>
                                            <p:fltVal val="0"/>
                                          </p:val>
                                        </p:tav>
                                        <p:tav tm="100000">
                                          <p:val>
                                            <p:strVal val="#ppt_w"/>
                                          </p:val>
                                        </p:tav>
                                      </p:tavLst>
                                    </p:anim>
                                    <p:anim calcmode="lin" valueType="num">
                                      <p:cBhvr>
                                        <p:cTn id="152" dur="500" fill="hold"/>
                                        <p:tgtEl>
                                          <p:spTgt spid="41"/>
                                        </p:tgtEl>
                                        <p:attrNameLst>
                                          <p:attrName>ppt_h</p:attrName>
                                        </p:attrNameLst>
                                      </p:cBhvr>
                                      <p:tavLst>
                                        <p:tav tm="0">
                                          <p:val>
                                            <p:fltVal val="0"/>
                                          </p:val>
                                        </p:tav>
                                        <p:tav tm="100000">
                                          <p:val>
                                            <p:strVal val="#ppt_h"/>
                                          </p:val>
                                        </p:tav>
                                      </p:tavLst>
                                    </p:anim>
                                    <p:animEffect transition="in" filter="fade">
                                      <p:cBhvr>
                                        <p:cTn id="15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1" grpId="0" animBg="1"/>
      <p:bldP spid="22" grpId="0" animBg="1"/>
      <p:bldP spid="23" grpId="0" animBg="1"/>
      <p:bldP spid="24" grpId="0" animBg="1"/>
      <p:bldP spid="26" grpId="0" animBg="1"/>
      <p:bldP spid="28" grpId="0" animBg="1"/>
      <p:bldP spid="30" grpId="0" animBg="1"/>
      <p:bldP spid="32"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568960" y="519823"/>
            <a:ext cx="11196320" cy="5818354"/>
          </a:xfrm>
          <a:prstGeom prst="rect">
            <a:avLst/>
          </a:prstGeom>
        </p:spPr>
      </p:pic>
      <p:sp>
        <p:nvSpPr>
          <p:cNvPr id="66" name="矩形 65"/>
          <p:cNvSpPr/>
          <p:nvPr/>
        </p:nvSpPr>
        <p:spPr>
          <a:xfrm>
            <a:off x="568960" y="3174925"/>
            <a:ext cx="11196320" cy="3163252"/>
          </a:xfrm>
          <a:prstGeom prst="rect">
            <a:avLst/>
          </a:prstGeom>
          <a:solidFill>
            <a:srgbClr val="F39B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zh-CN" altLang="en-US" sz="2400" dirty="0">
              <a:solidFill>
                <a:prstClr val="white"/>
              </a:solidFill>
              <a:latin typeface="Calibri" panose="020F0502020204030204"/>
              <a:ea typeface="等线" panose="02010600030101010101" pitchFamily="2" charset="-122"/>
            </a:endParaRPr>
          </a:p>
        </p:txBody>
      </p:sp>
      <p:grpSp>
        <p:nvGrpSpPr>
          <p:cNvPr id="67" name="组合 66"/>
          <p:cNvGrpSpPr/>
          <p:nvPr/>
        </p:nvGrpSpPr>
        <p:grpSpPr>
          <a:xfrm>
            <a:off x="1072520" y="1489912"/>
            <a:ext cx="3136888" cy="1574572"/>
            <a:chOff x="1927604" y="996427"/>
            <a:chExt cx="2046128" cy="1027062"/>
          </a:xfrm>
        </p:grpSpPr>
        <p:sp>
          <p:nvSpPr>
            <p:cNvPr id="68" name="TextBox 13"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927604" y="1079933"/>
              <a:ext cx="2046128" cy="943556"/>
            </a:xfrm>
            <a:prstGeom prst="rect">
              <a:avLst/>
            </a:prstGeom>
            <a:noFill/>
          </p:spPr>
          <p:txBody>
            <a:bodyPr wrap="square" rtlCol="0">
              <a:spAutoFit/>
            </a:bodyPr>
            <a:lstStyle/>
            <a:p>
              <a:pPr defTabSz="608965">
                <a:defRPr/>
              </a:pPr>
              <a:r>
                <a:rPr lang="en-US" altLang="zh-CN" sz="8800" spc="300" dirty="0">
                  <a:solidFill>
                    <a:prstClr val="white"/>
                  </a:solidFill>
                  <a:effectLst>
                    <a:outerShdw blurRad="50800" dist="38100" dir="16200000" rotWithShape="0">
                      <a:prstClr val="black">
                        <a:alpha val="40000"/>
                      </a:prstClr>
                    </a:outerShdw>
                  </a:effectLst>
                  <a:latin typeface="Adobe Arabic" panose="02040503050201020203" pitchFamily="18" charset="-78"/>
                  <a:ea typeface="Adobe Gothic Std B" panose="020B0800000000000000" pitchFamily="34" charset="-128"/>
                  <a:cs typeface="Adobe Arabic" panose="02040503050201020203" pitchFamily="18" charset="-78"/>
                </a:rPr>
                <a:t>C</a:t>
              </a:r>
              <a:r>
                <a:rPr lang="en-US" altLang="zh-CN" sz="3200" spc="300" dirty="0">
                  <a:solidFill>
                    <a:prstClr val="white"/>
                  </a:solidFill>
                  <a:effectLst>
                    <a:outerShdw blurRad="50800" dist="38100" dir="16200000" rotWithShape="0">
                      <a:prstClr val="black">
                        <a:alpha val="40000"/>
                      </a:prstClr>
                    </a:outerShdw>
                  </a:effectLst>
                  <a:latin typeface="Adobe Arabic" panose="02040503050201020203" pitchFamily="18" charset="-78"/>
                  <a:ea typeface="Adobe Gothic Std B" panose="020B0800000000000000" pitchFamily="34" charset="-128"/>
                  <a:cs typeface="Adobe Arabic" panose="02040503050201020203" pitchFamily="18" charset="-78"/>
                </a:rPr>
                <a:t> o n t e n t</a:t>
              </a:r>
              <a:endParaRPr lang="zh-CN" altLang="en-US" sz="3200" spc="300" dirty="0">
                <a:solidFill>
                  <a:prstClr val="white"/>
                </a:solidFill>
                <a:effectLst>
                  <a:outerShdw blurRad="50800" dist="38100" dir="16200000" rotWithShape="0">
                    <a:prstClr val="black">
                      <a:alpha val="40000"/>
                    </a:prstClr>
                  </a:outerShdw>
                </a:effectLst>
                <a:latin typeface="Adobe Arabic" panose="02040503050201020203" pitchFamily="18" charset="-78"/>
                <a:ea typeface="等线" panose="02010600030101010101" pitchFamily="2" charset="-122"/>
                <a:cs typeface="Adobe Arabic" panose="02040503050201020203" pitchFamily="18" charset="-78"/>
              </a:endParaRPr>
            </a:p>
          </p:txBody>
        </p:sp>
        <p:sp>
          <p:nvSpPr>
            <p:cNvPr id="69" name="矩形 6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2534096" y="996427"/>
              <a:ext cx="1272712" cy="662497"/>
            </a:xfrm>
            <a:prstGeom prst="rect">
              <a:avLst/>
            </a:prstGeom>
          </p:spPr>
          <p:txBody>
            <a:bodyPr wrap="none">
              <a:spAutoFit/>
            </a:bodyPr>
            <a:lstStyle/>
            <a:p>
              <a:pPr defTabSz="608965">
                <a:defRPr/>
              </a:pPr>
              <a:r>
                <a:rPr lang="zh-CN" altLang="en-US" sz="6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目 录</a:t>
              </a:r>
              <a:endParaRPr lang="en-US" altLang="zh-CN" sz="6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grpSp>
      <p:sp>
        <p:nvSpPr>
          <p:cNvPr id="70"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2"/>
            </p:custDataLst>
          </p:nvPr>
        </p:nvSpPr>
        <p:spPr bwMode="auto">
          <a:xfrm>
            <a:off x="3311273" y="4234900"/>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50000"/>
              </a:lnSpc>
              <a:spcBef>
                <a:spcPts val="0"/>
              </a:spcBef>
              <a:buNone/>
              <a:defRPr/>
            </a:pPr>
            <a:r>
              <a:rPr lang="en-US" altLang="zh-CN" sz="10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71"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3"/>
            </p:custDataLst>
          </p:nvPr>
        </p:nvSpPr>
        <p:spPr bwMode="auto">
          <a:xfrm>
            <a:off x="3294944" y="3872869"/>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00000"/>
              </a:lnSpc>
              <a:spcBef>
                <a:spcPct val="0"/>
              </a:spcBef>
              <a:buNone/>
              <a:defRPr/>
            </a:pPr>
            <a:r>
              <a:rPr lang="zh-CN" altLang="en-US" sz="2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年度工作概述</a:t>
            </a:r>
            <a:endParaRPr lang="zh-CN" altLang="en-US" sz="2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
        <p:nvSpPr>
          <p:cNvPr id="72"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4"/>
            </p:custDataLst>
          </p:nvPr>
        </p:nvSpPr>
        <p:spPr bwMode="auto">
          <a:xfrm>
            <a:off x="3311273" y="359519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50000"/>
              </a:lnSpc>
              <a:spcBef>
                <a:spcPts val="0"/>
              </a:spcBef>
              <a:buNone/>
              <a:defRPr/>
            </a:pPr>
            <a:r>
              <a:rPr lang="en-US" altLang="zh-CN"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PART ONE</a:t>
            </a:r>
            <a:endParaRPr lang="zh-CN" altLang="en-US"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73"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5"/>
            </p:custDataLst>
          </p:nvPr>
        </p:nvSpPr>
        <p:spPr bwMode="auto">
          <a:xfrm>
            <a:off x="3311273" y="5383040"/>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50000"/>
              </a:lnSpc>
              <a:spcBef>
                <a:spcPts val="0"/>
              </a:spcBef>
              <a:buNone/>
              <a:defRPr/>
            </a:pPr>
            <a:r>
              <a:rPr lang="en-US" altLang="zh-CN" sz="10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74"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6"/>
            </p:custDataLst>
          </p:nvPr>
        </p:nvSpPr>
        <p:spPr bwMode="auto">
          <a:xfrm>
            <a:off x="3294944" y="5021009"/>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00000"/>
              </a:lnSpc>
              <a:spcBef>
                <a:spcPct val="0"/>
              </a:spcBef>
              <a:buNone/>
              <a:defRPr/>
            </a:pPr>
            <a:r>
              <a:rPr lang="zh-CN" altLang="en-US" sz="2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工作完成情况</a:t>
            </a:r>
            <a:endParaRPr lang="zh-CN" altLang="en-US" sz="2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
        <p:nvSpPr>
          <p:cNvPr id="75"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7"/>
            </p:custDataLst>
          </p:nvPr>
        </p:nvSpPr>
        <p:spPr bwMode="auto">
          <a:xfrm>
            <a:off x="3311273" y="474333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50000"/>
              </a:lnSpc>
              <a:spcBef>
                <a:spcPts val="0"/>
              </a:spcBef>
              <a:buNone/>
              <a:defRPr/>
            </a:pPr>
            <a:r>
              <a:rPr lang="en-US" altLang="zh-CN"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PART TWO</a:t>
            </a:r>
            <a:endParaRPr lang="zh-CN" altLang="en-US"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76"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8"/>
            </p:custDataLst>
          </p:nvPr>
        </p:nvSpPr>
        <p:spPr bwMode="auto">
          <a:xfrm>
            <a:off x="7852944" y="4234900"/>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50000"/>
              </a:lnSpc>
              <a:spcBef>
                <a:spcPts val="0"/>
              </a:spcBef>
              <a:buNone/>
              <a:defRPr/>
            </a:pPr>
            <a:r>
              <a:rPr lang="en-US" altLang="zh-CN" sz="10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77"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9"/>
            </p:custDataLst>
          </p:nvPr>
        </p:nvSpPr>
        <p:spPr bwMode="auto">
          <a:xfrm>
            <a:off x="7836615" y="3872869"/>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00000"/>
              </a:lnSpc>
              <a:spcBef>
                <a:spcPct val="0"/>
              </a:spcBef>
              <a:buNone/>
              <a:defRPr/>
            </a:pPr>
            <a:r>
              <a:rPr lang="zh-CN" altLang="en-US" sz="2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成功项目展示</a:t>
            </a:r>
            <a:endParaRPr lang="zh-CN" altLang="en-US" sz="2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
        <p:nvSpPr>
          <p:cNvPr id="78"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0"/>
            </p:custDataLst>
          </p:nvPr>
        </p:nvSpPr>
        <p:spPr bwMode="auto">
          <a:xfrm>
            <a:off x="7852944" y="359519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50000"/>
              </a:lnSpc>
              <a:spcBef>
                <a:spcPts val="0"/>
              </a:spcBef>
              <a:buNone/>
              <a:defRPr/>
            </a:pPr>
            <a:r>
              <a:rPr lang="en-US" altLang="zh-CN"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PART THREE</a:t>
            </a:r>
            <a:endParaRPr lang="zh-CN" altLang="en-US"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7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1"/>
            </p:custDataLst>
          </p:nvPr>
        </p:nvSpPr>
        <p:spPr bwMode="auto">
          <a:xfrm>
            <a:off x="7852944" y="5383040"/>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50000"/>
              </a:lnSpc>
              <a:spcBef>
                <a:spcPts val="0"/>
              </a:spcBef>
              <a:buNone/>
              <a:defRPr/>
            </a:pPr>
            <a:r>
              <a:rPr lang="en-US" altLang="zh-CN" sz="10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8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2"/>
            </p:custDataLst>
          </p:nvPr>
        </p:nvSpPr>
        <p:spPr bwMode="auto">
          <a:xfrm>
            <a:off x="7836615" y="5021009"/>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00000"/>
              </a:lnSpc>
              <a:spcBef>
                <a:spcPct val="0"/>
              </a:spcBef>
              <a:buNone/>
              <a:defRPr/>
            </a:pPr>
            <a:r>
              <a:rPr lang="zh-CN" altLang="en-US" sz="2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明年工作计划</a:t>
            </a:r>
            <a:endParaRPr lang="zh-CN" altLang="en-US" sz="2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
        <p:nvSpPr>
          <p:cNvPr id="8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3"/>
            </p:custDataLst>
          </p:nvPr>
        </p:nvSpPr>
        <p:spPr bwMode="auto">
          <a:xfrm>
            <a:off x="7852944" y="474333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608965">
              <a:lnSpc>
                <a:spcPct val="150000"/>
              </a:lnSpc>
              <a:spcBef>
                <a:spcPts val="0"/>
              </a:spcBef>
              <a:buNone/>
              <a:defRPr/>
            </a:pPr>
            <a:r>
              <a:rPr lang="en-US" altLang="zh-CN"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PART FOUR</a:t>
            </a:r>
            <a:endParaRPr lang="zh-CN" altLang="en-US"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82" name="椭圆 81"/>
          <p:cNvSpPr/>
          <p:nvPr/>
        </p:nvSpPr>
        <p:spPr>
          <a:xfrm>
            <a:off x="2349292" y="3631668"/>
            <a:ext cx="788987" cy="786295"/>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8965">
              <a:defRPr/>
            </a:pPr>
            <a:r>
              <a:rPr lang="zh-CN" altLang="en-US" sz="4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壹</a:t>
            </a:r>
            <a:endParaRPr lang="zh-CN" altLang="en-US" sz="4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
        <p:nvSpPr>
          <p:cNvPr id="83" name="椭圆 82"/>
          <p:cNvSpPr/>
          <p:nvPr/>
        </p:nvSpPr>
        <p:spPr>
          <a:xfrm>
            <a:off x="2349292" y="4861848"/>
            <a:ext cx="788987" cy="786295"/>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8965">
              <a:defRPr/>
            </a:pPr>
            <a:r>
              <a:rPr lang="zh-CN" altLang="en-US" sz="4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贰</a:t>
            </a:r>
            <a:endParaRPr lang="zh-CN" altLang="en-US" sz="4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
        <p:nvSpPr>
          <p:cNvPr id="84" name="椭圆 83"/>
          <p:cNvSpPr/>
          <p:nvPr/>
        </p:nvSpPr>
        <p:spPr>
          <a:xfrm>
            <a:off x="6890963" y="3631668"/>
            <a:ext cx="788987" cy="786295"/>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8965">
              <a:defRPr/>
            </a:pPr>
            <a:r>
              <a:rPr lang="zh-CN" altLang="en-US" sz="4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叁</a:t>
            </a:r>
            <a:endParaRPr lang="zh-CN" altLang="en-US" sz="4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
        <p:nvSpPr>
          <p:cNvPr id="85" name="椭圆 84"/>
          <p:cNvSpPr/>
          <p:nvPr/>
        </p:nvSpPr>
        <p:spPr>
          <a:xfrm>
            <a:off x="6890963" y="4860283"/>
            <a:ext cx="788987" cy="786295"/>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8965">
              <a:defRPr/>
            </a:pPr>
            <a:r>
              <a:rPr lang="zh-CN" altLang="en-US" sz="4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肆</a:t>
            </a:r>
            <a:endParaRPr lang="zh-CN" altLang="en-US" sz="40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fltVal val="0"/>
                                          </p:val>
                                        </p:tav>
                                        <p:tav tm="100000">
                                          <p:val>
                                            <p:strVal val="#ppt_w"/>
                                          </p:val>
                                        </p:tav>
                                      </p:tavLst>
                                    </p:anim>
                                    <p:anim calcmode="lin" valueType="num">
                                      <p:cBhvr>
                                        <p:cTn id="14" dur="500" fill="hold"/>
                                        <p:tgtEl>
                                          <p:spTgt spid="82"/>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3" presetClass="entr" presetSubtype="16" fill="hold" grpId="0"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500" fill="hold"/>
                                        <p:tgtEl>
                                          <p:spTgt spid="83"/>
                                        </p:tgtEl>
                                        <p:attrNameLst>
                                          <p:attrName>ppt_w</p:attrName>
                                        </p:attrNameLst>
                                      </p:cBhvr>
                                      <p:tavLst>
                                        <p:tav tm="0">
                                          <p:val>
                                            <p:fltVal val="0"/>
                                          </p:val>
                                        </p:tav>
                                        <p:tav tm="100000">
                                          <p:val>
                                            <p:strVal val="#ppt_w"/>
                                          </p:val>
                                        </p:tav>
                                      </p:tavLst>
                                    </p:anim>
                                    <p:anim calcmode="lin" valueType="num">
                                      <p:cBhvr>
                                        <p:cTn id="19" dur="500" fill="hold"/>
                                        <p:tgtEl>
                                          <p:spTgt spid="83"/>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23" presetClass="entr" presetSubtype="16" fill="hold" grpId="0" nodeType="after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p:cTn id="28" dur="500" fill="hold"/>
                                        <p:tgtEl>
                                          <p:spTgt spid="85"/>
                                        </p:tgtEl>
                                        <p:attrNameLst>
                                          <p:attrName>ppt_w</p:attrName>
                                        </p:attrNameLst>
                                      </p:cBhvr>
                                      <p:tavLst>
                                        <p:tav tm="0">
                                          <p:val>
                                            <p:fltVal val="0"/>
                                          </p:val>
                                        </p:tav>
                                        <p:tav tm="100000">
                                          <p:val>
                                            <p:strVal val="#ppt_w"/>
                                          </p:val>
                                        </p:tav>
                                      </p:tavLst>
                                    </p:anim>
                                    <p:anim calcmode="lin" valueType="num">
                                      <p:cBhvr>
                                        <p:cTn id="29" dur="500" fill="hold"/>
                                        <p:tgtEl>
                                          <p:spTgt spid="85"/>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1000"/>
                                        <p:tgtEl>
                                          <p:spTgt spid="72"/>
                                        </p:tgtEl>
                                      </p:cBhvr>
                                    </p:animEffect>
                                    <p:anim calcmode="lin" valueType="num">
                                      <p:cBhvr>
                                        <p:cTn id="34" dur="1000" fill="hold"/>
                                        <p:tgtEl>
                                          <p:spTgt spid="72"/>
                                        </p:tgtEl>
                                        <p:attrNameLst>
                                          <p:attrName>ppt_x</p:attrName>
                                        </p:attrNameLst>
                                      </p:cBhvr>
                                      <p:tavLst>
                                        <p:tav tm="0">
                                          <p:val>
                                            <p:strVal val="#ppt_x"/>
                                          </p:val>
                                        </p:tav>
                                        <p:tav tm="100000">
                                          <p:val>
                                            <p:strVal val="#ppt_x"/>
                                          </p:val>
                                        </p:tav>
                                      </p:tavLst>
                                    </p:anim>
                                    <p:anim calcmode="lin" valueType="num">
                                      <p:cBhvr>
                                        <p:cTn id="35" dur="1000" fill="hold"/>
                                        <p:tgtEl>
                                          <p:spTgt spid="7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1000"/>
                                        <p:tgtEl>
                                          <p:spTgt spid="70"/>
                                        </p:tgtEl>
                                      </p:cBhvr>
                                    </p:animEffect>
                                    <p:anim calcmode="lin" valueType="num">
                                      <p:cBhvr>
                                        <p:cTn id="39" dur="1000" fill="hold"/>
                                        <p:tgtEl>
                                          <p:spTgt spid="70"/>
                                        </p:tgtEl>
                                        <p:attrNameLst>
                                          <p:attrName>ppt_x</p:attrName>
                                        </p:attrNameLst>
                                      </p:cBhvr>
                                      <p:tavLst>
                                        <p:tav tm="0">
                                          <p:val>
                                            <p:strVal val="#ppt_x"/>
                                          </p:val>
                                        </p:tav>
                                        <p:tav tm="100000">
                                          <p:val>
                                            <p:strVal val="#ppt_x"/>
                                          </p:val>
                                        </p:tav>
                                      </p:tavLst>
                                    </p:anim>
                                    <p:anim calcmode="lin" valueType="num">
                                      <p:cBhvr>
                                        <p:cTn id="40" dur="1000" fill="hold"/>
                                        <p:tgtEl>
                                          <p:spTgt spid="7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1000"/>
                                        <p:tgtEl>
                                          <p:spTgt spid="71"/>
                                        </p:tgtEl>
                                      </p:cBhvr>
                                    </p:animEffect>
                                    <p:anim calcmode="lin" valueType="num">
                                      <p:cBhvr>
                                        <p:cTn id="44" dur="1000" fill="hold"/>
                                        <p:tgtEl>
                                          <p:spTgt spid="71"/>
                                        </p:tgtEl>
                                        <p:attrNameLst>
                                          <p:attrName>ppt_x</p:attrName>
                                        </p:attrNameLst>
                                      </p:cBhvr>
                                      <p:tavLst>
                                        <p:tav tm="0">
                                          <p:val>
                                            <p:strVal val="#ppt_x"/>
                                          </p:val>
                                        </p:tav>
                                        <p:tav tm="100000">
                                          <p:val>
                                            <p:strVal val="#ppt_x"/>
                                          </p:val>
                                        </p:tav>
                                      </p:tavLst>
                                    </p:anim>
                                    <p:anim calcmode="lin" valueType="num">
                                      <p:cBhvr>
                                        <p:cTn id="45" dur="1000" fill="hold"/>
                                        <p:tgtEl>
                                          <p:spTgt spid="7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1000"/>
                                        <p:tgtEl>
                                          <p:spTgt spid="74"/>
                                        </p:tgtEl>
                                      </p:cBhvr>
                                    </p:animEffect>
                                    <p:anim calcmode="lin" valueType="num">
                                      <p:cBhvr>
                                        <p:cTn id="50" dur="1000" fill="hold"/>
                                        <p:tgtEl>
                                          <p:spTgt spid="74"/>
                                        </p:tgtEl>
                                        <p:attrNameLst>
                                          <p:attrName>ppt_x</p:attrName>
                                        </p:attrNameLst>
                                      </p:cBhvr>
                                      <p:tavLst>
                                        <p:tav tm="0">
                                          <p:val>
                                            <p:strVal val="#ppt_x"/>
                                          </p:val>
                                        </p:tav>
                                        <p:tav tm="100000">
                                          <p:val>
                                            <p:strVal val="#ppt_x"/>
                                          </p:val>
                                        </p:tav>
                                      </p:tavLst>
                                    </p:anim>
                                    <p:anim calcmode="lin" valueType="num">
                                      <p:cBhvr>
                                        <p:cTn id="51" dur="1000" fill="hold"/>
                                        <p:tgtEl>
                                          <p:spTgt spid="7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fade">
                                      <p:cBhvr>
                                        <p:cTn id="54" dur="1000"/>
                                        <p:tgtEl>
                                          <p:spTgt spid="75"/>
                                        </p:tgtEl>
                                      </p:cBhvr>
                                    </p:animEffect>
                                    <p:anim calcmode="lin" valueType="num">
                                      <p:cBhvr>
                                        <p:cTn id="55" dur="1000" fill="hold"/>
                                        <p:tgtEl>
                                          <p:spTgt spid="75"/>
                                        </p:tgtEl>
                                        <p:attrNameLst>
                                          <p:attrName>ppt_x</p:attrName>
                                        </p:attrNameLst>
                                      </p:cBhvr>
                                      <p:tavLst>
                                        <p:tav tm="0">
                                          <p:val>
                                            <p:strVal val="#ppt_x"/>
                                          </p:val>
                                        </p:tav>
                                        <p:tav tm="100000">
                                          <p:val>
                                            <p:strVal val="#ppt_x"/>
                                          </p:val>
                                        </p:tav>
                                      </p:tavLst>
                                    </p:anim>
                                    <p:anim calcmode="lin" valueType="num">
                                      <p:cBhvr>
                                        <p:cTn id="56" dur="1000" fill="hold"/>
                                        <p:tgtEl>
                                          <p:spTgt spid="7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fade">
                                      <p:cBhvr>
                                        <p:cTn id="59" dur="1000"/>
                                        <p:tgtEl>
                                          <p:spTgt spid="73"/>
                                        </p:tgtEl>
                                      </p:cBhvr>
                                    </p:animEffect>
                                    <p:anim calcmode="lin" valueType="num">
                                      <p:cBhvr>
                                        <p:cTn id="60" dur="1000" fill="hold"/>
                                        <p:tgtEl>
                                          <p:spTgt spid="73"/>
                                        </p:tgtEl>
                                        <p:attrNameLst>
                                          <p:attrName>ppt_x</p:attrName>
                                        </p:attrNameLst>
                                      </p:cBhvr>
                                      <p:tavLst>
                                        <p:tav tm="0">
                                          <p:val>
                                            <p:strVal val="#ppt_x"/>
                                          </p:val>
                                        </p:tav>
                                        <p:tav tm="100000">
                                          <p:val>
                                            <p:strVal val="#ppt_x"/>
                                          </p:val>
                                        </p:tav>
                                      </p:tavLst>
                                    </p:anim>
                                    <p:anim calcmode="lin" valueType="num">
                                      <p:cBhvr>
                                        <p:cTn id="61" dur="1000" fill="hold"/>
                                        <p:tgtEl>
                                          <p:spTgt spid="73"/>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fade">
                                      <p:cBhvr>
                                        <p:cTn id="70" dur="1000"/>
                                        <p:tgtEl>
                                          <p:spTgt spid="77"/>
                                        </p:tgtEl>
                                      </p:cBhvr>
                                    </p:animEffect>
                                    <p:anim calcmode="lin" valueType="num">
                                      <p:cBhvr>
                                        <p:cTn id="71" dur="1000" fill="hold"/>
                                        <p:tgtEl>
                                          <p:spTgt spid="77"/>
                                        </p:tgtEl>
                                        <p:attrNameLst>
                                          <p:attrName>ppt_x</p:attrName>
                                        </p:attrNameLst>
                                      </p:cBhvr>
                                      <p:tavLst>
                                        <p:tav tm="0">
                                          <p:val>
                                            <p:strVal val="#ppt_x"/>
                                          </p:val>
                                        </p:tav>
                                        <p:tav tm="100000">
                                          <p:val>
                                            <p:strVal val="#ppt_x"/>
                                          </p:val>
                                        </p:tav>
                                      </p:tavLst>
                                    </p:anim>
                                    <p:anim calcmode="lin" valueType="num">
                                      <p:cBhvr>
                                        <p:cTn id="72" dur="1000" fill="hold"/>
                                        <p:tgtEl>
                                          <p:spTgt spid="7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76"/>
                                        </p:tgtEl>
                                        <p:attrNameLst>
                                          <p:attrName>style.visibility</p:attrName>
                                        </p:attrNameLst>
                                      </p:cBhvr>
                                      <p:to>
                                        <p:strVal val="visible"/>
                                      </p:to>
                                    </p:set>
                                    <p:animEffect transition="in" filter="fade">
                                      <p:cBhvr>
                                        <p:cTn id="75" dur="1000"/>
                                        <p:tgtEl>
                                          <p:spTgt spid="76"/>
                                        </p:tgtEl>
                                      </p:cBhvr>
                                    </p:animEffect>
                                    <p:anim calcmode="lin" valueType="num">
                                      <p:cBhvr>
                                        <p:cTn id="76" dur="1000" fill="hold"/>
                                        <p:tgtEl>
                                          <p:spTgt spid="76"/>
                                        </p:tgtEl>
                                        <p:attrNameLst>
                                          <p:attrName>ppt_x</p:attrName>
                                        </p:attrNameLst>
                                      </p:cBhvr>
                                      <p:tavLst>
                                        <p:tav tm="0">
                                          <p:val>
                                            <p:strVal val="#ppt_x"/>
                                          </p:val>
                                        </p:tav>
                                        <p:tav tm="100000">
                                          <p:val>
                                            <p:strVal val="#ppt_x"/>
                                          </p:val>
                                        </p:tav>
                                      </p:tavLst>
                                    </p:anim>
                                    <p:anim calcmode="lin" valueType="num">
                                      <p:cBhvr>
                                        <p:cTn id="77" dur="1000" fill="hold"/>
                                        <p:tgtEl>
                                          <p:spTgt spid="76"/>
                                        </p:tgtEl>
                                        <p:attrNameLst>
                                          <p:attrName>ppt_y</p:attrName>
                                        </p:attrNameLst>
                                      </p:cBhvr>
                                      <p:tavLst>
                                        <p:tav tm="0">
                                          <p:val>
                                            <p:strVal val="#ppt_y+.1"/>
                                          </p:val>
                                        </p:tav>
                                        <p:tav tm="100000">
                                          <p:val>
                                            <p:strVal val="#ppt_y"/>
                                          </p:val>
                                        </p:tav>
                                      </p:tavLst>
                                    </p:anim>
                                  </p:childTnLst>
                                </p:cTn>
                              </p:par>
                            </p:childTnLst>
                          </p:cTn>
                        </p:par>
                        <p:par>
                          <p:cTn id="78" fill="hold">
                            <p:stCondLst>
                              <p:cond delay="6000"/>
                            </p:stCondLst>
                            <p:childTnLst>
                              <p:par>
                                <p:cTn id="79" presetID="42" presetClass="entr" presetSubtype="0" fill="hold" grpId="0" nodeType="after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fade">
                                      <p:cBhvr>
                                        <p:cTn id="81" dur="1000"/>
                                        <p:tgtEl>
                                          <p:spTgt spid="81"/>
                                        </p:tgtEl>
                                      </p:cBhvr>
                                    </p:animEffect>
                                    <p:anim calcmode="lin" valueType="num">
                                      <p:cBhvr>
                                        <p:cTn id="82" dur="1000" fill="hold"/>
                                        <p:tgtEl>
                                          <p:spTgt spid="81"/>
                                        </p:tgtEl>
                                        <p:attrNameLst>
                                          <p:attrName>ppt_x</p:attrName>
                                        </p:attrNameLst>
                                      </p:cBhvr>
                                      <p:tavLst>
                                        <p:tav tm="0">
                                          <p:val>
                                            <p:strVal val="#ppt_x"/>
                                          </p:val>
                                        </p:tav>
                                        <p:tav tm="100000">
                                          <p:val>
                                            <p:strVal val="#ppt_x"/>
                                          </p:val>
                                        </p:tav>
                                      </p:tavLst>
                                    </p:anim>
                                    <p:anim calcmode="lin" valueType="num">
                                      <p:cBhvr>
                                        <p:cTn id="83" dur="1000" fill="hold"/>
                                        <p:tgtEl>
                                          <p:spTgt spid="8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80"/>
                                        </p:tgtEl>
                                        <p:attrNameLst>
                                          <p:attrName>style.visibility</p:attrName>
                                        </p:attrNameLst>
                                      </p:cBhvr>
                                      <p:to>
                                        <p:strVal val="visible"/>
                                      </p:to>
                                    </p:set>
                                    <p:animEffect transition="in" filter="fade">
                                      <p:cBhvr>
                                        <p:cTn id="86" dur="1000"/>
                                        <p:tgtEl>
                                          <p:spTgt spid="80"/>
                                        </p:tgtEl>
                                      </p:cBhvr>
                                    </p:animEffect>
                                    <p:anim calcmode="lin" valueType="num">
                                      <p:cBhvr>
                                        <p:cTn id="87" dur="1000" fill="hold"/>
                                        <p:tgtEl>
                                          <p:spTgt spid="80"/>
                                        </p:tgtEl>
                                        <p:attrNameLst>
                                          <p:attrName>ppt_x</p:attrName>
                                        </p:attrNameLst>
                                      </p:cBhvr>
                                      <p:tavLst>
                                        <p:tav tm="0">
                                          <p:val>
                                            <p:strVal val="#ppt_x"/>
                                          </p:val>
                                        </p:tav>
                                        <p:tav tm="100000">
                                          <p:val>
                                            <p:strVal val="#ppt_x"/>
                                          </p:val>
                                        </p:tav>
                                      </p:tavLst>
                                    </p:anim>
                                    <p:anim calcmode="lin" valueType="num">
                                      <p:cBhvr>
                                        <p:cTn id="88" dur="1000" fill="hold"/>
                                        <p:tgtEl>
                                          <p:spTgt spid="8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79"/>
                                        </p:tgtEl>
                                        <p:attrNameLst>
                                          <p:attrName>style.visibility</p:attrName>
                                        </p:attrNameLst>
                                      </p:cBhvr>
                                      <p:to>
                                        <p:strVal val="visible"/>
                                      </p:to>
                                    </p:set>
                                    <p:animEffect transition="in" filter="fade">
                                      <p:cBhvr>
                                        <p:cTn id="91" dur="1000"/>
                                        <p:tgtEl>
                                          <p:spTgt spid="79"/>
                                        </p:tgtEl>
                                      </p:cBhvr>
                                    </p:animEffect>
                                    <p:anim calcmode="lin" valueType="num">
                                      <p:cBhvr>
                                        <p:cTn id="92" dur="1000" fill="hold"/>
                                        <p:tgtEl>
                                          <p:spTgt spid="79"/>
                                        </p:tgtEl>
                                        <p:attrNameLst>
                                          <p:attrName>ppt_x</p:attrName>
                                        </p:attrNameLst>
                                      </p:cBhvr>
                                      <p:tavLst>
                                        <p:tav tm="0">
                                          <p:val>
                                            <p:strVal val="#ppt_x"/>
                                          </p:val>
                                        </p:tav>
                                        <p:tav tm="100000">
                                          <p:val>
                                            <p:strVal val="#ppt_x"/>
                                          </p:val>
                                        </p:tav>
                                      </p:tavLst>
                                    </p:anim>
                                    <p:anim calcmode="lin" valueType="num">
                                      <p:cBhvr>
                                        <p:cTn id="93"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6" grpId="0"/>
      <p:bldP spid="77" grpId="0"/>
      <p:bldP spid="78" grpId="0"/>
      <p:bldP spid="79" grpId="0"/>
      <p:bldP spid="80" grpId="0"/>
      <p:bldP spid="81" grpId="0"/>
      <p:bldP spid="82" grpId="0" animBg="1"/>
      <p:bldP spid="83" grpId="0" animBg="1"/>
      <p:bldP spid="84" grpId="0" animBg="1"/>
      <p:bldP spid="8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013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68960" y="635000"/>
            <a:ext cx="8128000" cy="5588000"/>
          </a:xfrm>
          <a:prstGeom prst="rect">
            <a:avLst/>
          </a:prstGeom>
        </p:spPr>
      </p:pic>
      <p:grpSp>
        <p:nvGrpSpPr>
          <p:cNvPr id="5" name="组合 4"/>
          <p:cNvGrpSpPr/>
          <p:nvPr/>
        </p:nvGrpSpPr>
        <p:grpSpPr>
          <a:xfrm>
            <a:off x="10730769" y="791661"/>
            <a:ext cx="866692" cy="640899"/>
            <a:chOff x="933079" y="2313839"/>
            <a:chExt cx="1364046" cy="1008681"/>
          </a:xfrm>
        </p:grpSpPr>
        <p:sp>
          <p:nvSpPr>
            <p:cNvPr id="6" name="椭圆 5"/>
            <p:cNvSpPr/>
            <p:nvPr/>
          </p:nvSpPr>
          <p:spPr>
            <a:xfrm>
              <a:off x="933079" y="2367279"/>
              <a:ext cx="843480" cy="843480"/>
            </a:xfrm>
            <a:prstGeom prst="ellipse">
              <a:avLst/>
            </a:prstGeom>
            <a:noFill/>
            <a:ln w="19050">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1606045" y="2313839"/>
              <a:ext cx="691080" cy="691080"/>
            </a:xfrm>
            <a:prstGeom prst="ellipse">
              <a:avLst/>
            </a:prstGeom>
            <a:noFill/>
            <a:ln w="19050">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1589364" y="2893159"/>
              <a:ext cx="429361" cy="429361"/>
            </a:xfrm>
            <a:prstGeom prst="ellipse">
              <a:avLst/>
            </a:prstGeom>
            <a:noFill/>
            <a:ln w="19050">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Freeform 7"/>
          <p:cNvSpPr/>
          <p:nvPr/>
        </p:nvSpPr>
        <p:spPr>
          <a:xfrm>
            <a:off x="5752022" y="2689764"/>
            <a:ext cx="5845439" cy="3756756"/>
          </a:xfrm>
          <a:custGeom>
            <a:avLst/>
            <a:gdLst>
              <a:gd name="connsiteX0" fmla="*/ 3314245 w 10701753"/>
              <a:gd name="connsiteY0" fmla="*/ 0 h 6877818"/>
              <a:gd name="connsiteX1" fmla="*/ 10701753 w 10701753"/>
              <a:gd name="connsiteY1" fmla="*/ 0 h 6877818"/>
              <a:gd name="connsiteX2" fmla="*/ 6445622 w 10701753"/>
              <a:gd name="connsiteY2" fmla="*/ 6877818 h 6877818"/>
              <a:gd name="connsiteX3" fmla="*/ 0 w 10701753"/>
              <a:gd name="connsiteY3" fmla="*/ 6877818 h 6877818"/>
              <a:gd name="connsiteX4" fmla="*/ 0 w 10701753"/>
              <a:gd name="connsiteY4" fmla="*/ 5355750 h 687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1753" h="6877818">
                <a:moveTo>
                  <a:pt x="3314245" y="0"/>
                </a:moveTo>
                <a:lnTo>
                  <a:pt x="10701753" y="0"/>
                </a:lnTo>
                <a:lnTo>
                  <a:pt x="6445622" y="6877818"/>
                </a:lnTo>
                <a:lnTo>
                  <a:pt x="0" y="6877818"/>
                </a:lnTo>
                <a:lnTo>
                  <a:pt x="0" y="5355750"/>
                </a:lnTo>
                <a:close/>
              </a:path>
            </a:pathLst>
          </a:custGeom>
          <a:gradFill>
            <a:gsLst>
              <a:gs pos="0">
                <a:srgbClr val="F39BC3"/>
              </a:gs>
              <a:gs pos="81000">
                <a:srgbClr val="F39BC3"/>
              </a:gs>
            </a:gsLst>
            <a:lin ang="8100000" scaled="1"/>
          </a:gradFill>
          <a:ln>
            <a:noFill/>
          </a:ln>
          <a:effectLst>
            <a:outerShdw blurRad="355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en-US" dirty="0">
              <a:solidFill>
                <a:prstClr val="white"/>
              </a:solidFill>
              <a:cs typeface="+mn-ea"/>
              <a:sym typeface="+mn-lt"/>
            </a:endParaRPr>
          </a:p>
        </p:txBody>
      </p:sp>
      <p:sp>
        <p:nvSpPr>
          <p:cNvPr id="10" name="TextBox 14"/>
          <p:cNvSpPr txBox="1"/>
          <p:nvPr/>
        </p:nvSpPr>
        <p:spPr>
          <a:xfrm>
            <a:off x="8531384" y="4286962"/>
            <a:ext cx="1615826" cy="276999"/>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bg1"/>
                </a:solidFill>
                <a:effectLst/>
                <a:uLnTx/>
                <a:uFillTx/>
                <a:cs typeface="+mn-ea"/>
                <a:sym typeface="+mn-lt"/>
              </a:rPr>
              <a:t>请替换文字内容</a:t>
            </a:r>
            <a:endParaRPr kumimoji="0" lang="en-US" b="0" i="0" u="none" strike="noStrike" kern="1200" cap="none" spc="0" normalizeH="0" baseline="0" noProof="0" dirty="0">
              <a:ln>
                <a:noFill/>
              </a:ln>
              <a:solidFill>
                <a:schemeClr val="bg1"/>
              </a:solidFill>
              <a:effectLst/>
              <a:uLnTx/>
              <a:uFillTx/>
              <a:cs typeface="+mn-ea"/>
              <a:sym typeface="+mn-lt"/>
            </a:endParaRPr>
          </a:p>
        </p:txBody>
      </p:sp>
      <p:sp>
        <p:nvSpPr>
          <p:cNvPr id="11" name="Rectangle 15"/>
          <p:cNvSpPr/>
          <p:nvPr/>
        </p:nvSpPr>
        <p:spPr>
          <a:xfrm>
            <a:off x="6659770" y="4621061"/>
            <a:ext cx="3144630" cy="896592"/>
          </a:xfrm>
          <a:prstGeom prst="rect">
            <a:avLst/>
          </a:prstGeom>
        </p:spPr>
        <p:txBody>
          <a:bodyPr wrap="square" lIns="0" tIns="0" rIns="0" bIns="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bg1"/>
                </a:solidFill>
                <a:effectLst/>
                <a:uLnTx/>
                <a:uFillTx/>
                <a:cs typeface="+mn-ea"/>
                <a:sym typeface="+mn-lt"/>
              </a:rPr>
              <a:t>请替换文字内容，修改文字内容，也可以直接复制你的内容到此。请替换文字内容，修改文字内容，也可以直接复制你的内容到此。</a:t>
            </a:r>
            <a:r>
              <a:rPr kumimoji="0" lang="en-GB" altLang="zh-CN" sz="1000" b="0" i="0" u="none" strike="noStrike" kern="1200" cap="none" spc="0" normalizeH="0" baseline="0" noProof="0" dirty="0">
                <a:ln>
                  <a:noFill/>
                </a:ln>
                <a:solidFill>
                  <a:schemeClr val="bg1"/>
                </a:solidFill>
                <a:effectLst/>
                <a:uLnTx/>
                <a:uFillTx/>
                <a:cs typeface="+mn-ea"/>
                <a:sym typeface="+mn-lt"/>
              </a:rPr>
              <a:t> </a:t>
            </a:r>
            <a:r>
              <a:rPr kumimoji="0" lang="zh-CN" altLang="en-US" sz="1000" b="0" i="0" u="none" strike="noStrike" kern="1200" cap="none" spc="0" normalizeH="0" baseline="0" noProof="0" dirty="0">
                <a:ln>
                  <a:noFill/>
                </a:ln>
                <a:solidFill>
                  <a:schemeClr val="bg1"/>
                </a:solidFill>
                <a:effectLst/>
                <a:uLnTx/>
                <a:uFillTx/>
                <a:cs typeface="+mn-ea"/>
                <a:sym typeface="+mn-lt"/>
              </a:rPr>
              <a:t>请替换文字内容，修改文字内容，也可以直接复制你的内容到此。</a:t>
            </a:r>
            <a:endParaRPr kumimoji="0" lang="en-GB" altLang="zh-CN" sz="1000" b="0" i="0" u="none" strike="noStrike" kern="1200" cap="none" spc="0" normalizeH="0" baseline="0" noProof="0" dirty="0">
              <a:ln>
                <a:noFill/>
              </a:ln>
              <a:solidFill>
                <a:schemeClr val="bg1"/>
              </a:solidFill>
              <a:effectLst/>
              <a:uLnTx/>
              <a:uFillTx/>
              <a:cs typeface="+mn-ea"/>
              <a:sym typeface="+mn-lt"/>
            </a:endParaRPr>
          </a:p>
        </p:txBody>
      </p:sp>
      <p:grpSp>
        <p:nvGrpSpPr>
          <p:cNvPr id="12" name="Group 2"/>
          <p:cNvGrpSpPr/>
          <p:nvPr/>
        </p:nvGrpSpPr>
        <p:grpSpPr>
          <a:xfrm>
            <a:off x="7691537" y="1583627"/>
            <a:ext cx="1966407" cy="1727717"/>
            <a:chOff x="6686824" y="371289"/>
            <a:chExt cx="1966406" cy="1727717"/>
          </a:xfrm>
        </p:grpSpPr>
        <p:sp>
          <p:nvSpPr>
            <p:cNvPr id="13" name="Freeform 17"/>
            <p:cNvSpPr/>
            <p:nvPr/>
          </p:nvSpPr>
          <p:spPr>
            <a:xfrm rot="13500000">
              <a:off x="6806168" y="251945"/>
              <a:ext cx="1727717" cy="1966406"/>
            </a:xfrm>
            <a:custGeom>
              <a:avLst/>
              <a:gdLst>
                <a:gd name="connsiteX0" fmla="*/ 1676570 w 1727717"/>
                <a:gd name="connsiteY0" fmla="*/ 1030708 h 1966406"/>
                <a:gd name="connsiteX1" fmla="*/ 792018 w 1727717"/>
                <a:gd name="connsiteY1" fmla="*/ 1915259 h 1966406"/>
                <a:gd name="connsiteX2" fmla="*/ 545057 w 1727717"/>
                <a:gd name="connsiteY2" fmla="*/ 1915259 h 1966406"/>
                <a:gd name="connsiteX3" fmla="*/ 51147 w 1727717"/>
                <a:gd name="connsiteY3" fmla="*/ 1421349 h 1966406"/>
                <a:gd name="connsiteX4" fmla="*/ 51147 w 1727717"/>
                <a:gd name="connsiteY4" fmla="*/ 1174388 h 1966406"/>
                <a:gd name="connsiteX5" fmla="*/ 650699 w 1727717"/>
                <a:gd name="connsiteY5" fmla="*/ 574836 h 1966406"/>
                <a:gd name="connsiteX6" fmla="*/ 815959 w 1727717"/>
                <a:gd name="connsiteY6" fmla="*/ 0 h 1966406"/>
                <a:gd name="connsiteX7" fmla="*/ 907415 w 1727717"/>
                <a:gd name="connsiteY7" fmla="*/ 318120 h 1966406"/>
                <a:gd name="connsiteX8" fmla="*/ 935698 w 1727717"/>
                <a:gd name="connsiteY8" fmla="*/ 289837 h 1966406"/>
                <a:gd name="connsiteX9" fmla="*/ 1182660 w 1727717"/>
                <a:gd name="connsiteY9" fmla="*/ 289837 h 1966406"/>
                <a:gd name="connsiteX10" fmla="*/ 1676570 w 1727717"/>
                <a:gd name="connsiteY10" fmla="*/ 783747 h 1966406"/>
                <a:gd name="connsiteX11" fmla="*/ 1676570 w 1727717"/>
                <a:gd name="connsiteY11" fmla="*/ 1030708 h 196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7717" h="1966406">
                  <a:moveTo>
                    <a:pt x="1676570" y="1030708"/>
                  </a:moveTo>
                  <a:lnTo>
                    <a:pt x="792018" y="1915259"/>
                  </a:lnTo>
                  <a:cubicBezTo>
                    <a:pt x="723822" y="1983455"/>
                    <a:pt x="613253" y="1983455"/>
                    <a:pt x="545057" y="1915259"/>
                  </a:cubicBezTo>
                  <a:lnTo>
                    <a:pt x="51147" y="1421349"/>
                  </a:lnTo>
                  <a:cubicBezTo>
                    <a:pt x="-17049" y="1353153"/>
                    <a:pt x="-17049" y="1242584"/>
                    <a:pt x="51147" y="1174388"/>
                  </a:cubicBezTo>
                  <a:lnTo>
                    <a:pt x="650699" y="574836"/>
                  </a:lnTo>
                  <a:lnTo>
                    <a:pt x="815959" y="0"/>
                  </a:lnTo>
                  <a:lnTo>
                    <a:pt x="907415" y="318120"/>
                  </a:lnTo>
                  <a:lnTo>
                    <a:pt x="935698" y="289837"/>
                  </a:lnTo>
                  <a:cubicBezTo>
                    <a:pt x="1003895" y="221641"/>
                    <a:pt x="1114463" y="221641"/>
                    <a:pt x="1182660" y="289837"/>
                  </a:cubicBezTo>
                  <a:lnTo>
                    <a:pt x="1676570" y="783747"/>
                  </a:lnTo>
                  <a:cubicBezTo>
                    <a:pt x="1744766" y="851943"/>
                    <a:pt x="1744766" y="962512"/>
                    <a:pt x="1676570" y="1030708"/>
                  </a:cubicBezTo>
                  <a:close/>
                </a:path>
              </a:pathLst>
            </a:custGeom>
            <a:solidFill>
              <a:schemeClr val="bg1"/>
            </a:solidFill>
            <a:ln>
              <a:noFill/>
            </a:ln>
            <a:effectLst>
              <a:outerShdw blurRad="2159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en-US">
                <a:solidFill>
                  <a:prstClr val="white"/>
                </a:solidFill>
                <a:cs typeface="+mn-ea"/>
                <a:sym typeface="+mn-lt"/>
              </a:endParaRPr>
            </a:p>
          </p:txBody>
        </p:sp>
        <p:sp>
          <p:nvSpPr>
            <p:cNvPr id="14" name="TextBox 18"/>
            <p:cNvSpPr txBox="1"/>
            <p:nvPr/>
          </p:nvSpPr>
          <p:spPr>
            <a:xfrm>
              <a:off x="7053943" y="775716"/>
              <a:ext cx="1441716" cy="461665"/>
            </a:xfrm>
            <a:prstGeom prst="rect">
              <a:avLst/>
            </a:prstGeom>
            <a:noFill/>
          </p:spPr>
          <p:txBody>
            <a:bodyPr wrap="square" rtlCol="0">
              <a:spAutoFit/>
            </a:bodyPr>
            <a:lstStyle/>
            <a:p>
              <a:pPr algn="ctr" defTabSz="608965"/>
              <a:r>
                <a:rPr lang="en-US" sz="2400" b="1">
                  <a:solidFill>
                    <a:prstClr val="black">
                      <a:lumMod val="85000"/>
                      <a:lumOff val="15000"/>
                    </a:prstClr>
                  </a:solidFill>
                  <a:cs typeface="+mn-ea"/>
                  <a:sym typeface="+mn-lt"/>
                </a:rPr>
                <a:t>$58,786</a:t>
              </a:r>
              <a:endParaRPr lang="en-US" sz="2400" b="1">
                <a:solidFill>
                  <a:prstClr val="black">
                    <a:lumMod val="85000"/>
                    <a:lumOff val="15000"/>
                  </a:prstClr>
                </a:solidFill>
                <a:cs typeface="+mn-ea"/>
                <a:sym typeface="+mn-lt"/>
              </a:endParaRPr>
            </a:p>
          </p:txBody>
        </p:sp>
        <p:sp>
          <p:nvSpPr>
            <p:cNvPr id="15" name="TextBox 19"/>
            <p:cNvSpPr txBox="1"/>
            <p:nvPr/>
          </p:nvSpPr>
          <p:spPr>
            <a:xfrm>
              <a:off x="7053943" y="1175840"/>
              <a:ext cx="1454181" cy="369332"/>
            </a:xfrm>
            <a:prstGeom prst="rect">
              <a:avLst/>
            </a:prstGeom>
            <a:noFill/>
          </p:spPr>
          <p:txBody>
            <a:bodyPr wrap="square" rtlCol="0">
              <a:spAutoFit/>
            </a:bodyPr>
            <a:lstStyle/>
            <a:p>
              <a:pPr algn="ctr" defTabSz="608965"/>
              <a:r>
                <a:rPr lang="en-US" b="1">
                  <a:solidFill>
                    <a:prstClr val="black">
                      <a:lumMod val="85000"/>
                      <a:lumOff val="15000"/>
                    </a:prstClr>
                  </a:solidFill>
                  <a:cs typeface="+mn-ea"/>
                  <a:sym typeface="+mn-lt"/>
                </a:rPr>
                <a:t>Text Here</a:t>
              </a:r>
              <a:endParaRPr lang="en-US" b="1">
                <a:solidFill>
                  <a:prstClr val="black">
                    <a:lumMod val="85000"/>
                    <a:lumOff val="15000"/>
                  </a:prstClr>
                </a:solidFill>
                <a:cs typeface="+mn-ea"/>
                <a:sym typeface="+mn-lt"/>
              </a:endParaRPr>
            </a:p>
          </p:txBody>
        </p:sp>
      </p:grpSp>
      <p:sp>
        <p:nvSpPr>
          <p:cNvPr id="16" name="Rectangle 47"/>
          <p:cNvSpPr/>
          <p:nvPr/>
        </p:nvSpPr>
        <p:spPr>
          <a:xfrm>
            <a:off x="1734485" y="622227"/>
            <a:ext cx="2693045" cy="492443"/>
          </a:xfrm>
          <a:prstGeom prst="rect">
            <a:avLst/>
          </a:prstGeom>
        </p:spPr>
        <p:txBody>
          <a:bodyPr wrap="none" lIns="0" tIns="0" rIns="0" bIns="0">
            <a:spAutoFit/>
          </a:bodyPr>
          <a:lstStyle/>
          <a:p>
            <a:pPr defTabSz="913765">
              <a:defRPr/>
            </a:pPr>
            <a:r>
              <a:rPr lang="zh-CN" altLang="en-US" sz="3200" b="1" kern="0" spc="300" dirty="0">
                <a:solidFill>
                  <a:schemeClr val="bg1"/>
                </a:solidFill>
                <a:cs typeface="+mn-ea"/>
                <a:sym typeface="+mn-lt"/>
              </a:rPr>
              <a:t>明年工作计划</a:t>
            </a:r>
            <a:endParaRPr lang="en-US" altLang="zh-CN" sz="3200" b="1" kern="0" spc="300" dirty="0">
              <a:solidFill>
                <a:schemeClr val="bg1"/>
              </a:solidFill>
              <a:cs typeface="+mn-ea"/>
              <a:sym typeface="+mn-lt"/>
            </a:endParaRPr>
          </a:p>
        </p:txBody>
      </p:sp>
      <p:sp>
        <p:nvSpPr>
          <p:cNvPr id="17" name="矩形 16"/>
          <p:cNvSpPr/>
          <p:nvPr/>
        </p:nvSpPr>
        <p:spPr>
          <a:xfrm>
            <a:off x="1685049" y="1123689"/>
            <a:ext cx="3789820" cy="338554"/>
          </a:xfrm>
          <a:prstGeom prst="rect">
            <a:avLst/>
          </a:prstGeom>
        </p:spPr>
        <p:txBody>
          <a:bodyPr wrap="none">
            <a:spAutoFit/>
          </a:bodyPr>
          <a:lstStyle/>
          <a:p>
            <a:pPr defTabSz="913765">
              <a:defRPr/>
            </a:pPr>
            <a:r>
              <a:rPr lang="en-US" altLang="zh-CN" sz="1600" kern="0" dirty="0">
                <a:solidFill>
                  <a:schemeClr val="bg1"/>
                </a:solidFill>
                <a:cs typeface="+mn-ea"/>
                <a:sym typeface="+mn-lt"/>
              </a:rPr>
              <a:t>There are many variations of passages </a:t>
            </a:r>
            <a:endParaRPr lang="zh-CN" altLang="en-US" sz="1600" kern="0" dirty="0">
              <a:solidFill>
                <a:schemeClr val="bg1"/>
              </a:solidFill>
              <a:cs typeface="+mn-ea"/>
              <a:sym typeface="+mn-lt"/>
            </a:endParaRPr>
          </a:p>
        </p:txBody>
      </p:sp>
      <p:grpSp>
        <p:nvGrpSpPr>
          <p:cNvPr id="18" name="组合 17"/>
          <p:cNvGrpSpPr/>
          <p:nvPr/>
        </p:nvGrpSpPr>
        <p:grpSpPr>
          <a:xfrm>
            <a:off x="613018" y="619226"/>
            <a:ext cx="866692" cy="640899"/>
            <a:chOff x="933079" y="2313839"/>
            <a:chExt cx="1364046" cy="1008681"/>
          </a:xfrm>
        </p:grpSpPr>
        <p:sp>
          <p:nvSpPr>
            <p:cNvPr id="19" name="椭圆 18"/>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0" name="椭圆 19"/>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1" name="椭圆 20"/>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形状 4"/>
          <p:cNvSpPr/>
          <p:nvPr/>
        </p:nvSpPr>
        <p:spPr>
          <a:xfrm>
            <a:off x="5302914" y="2845356"/>
            <a:ext cx="1451071" cy="3657124"/>
          </a:xfrm>
          <a:custGeom>
            <a:avLst/>
            <a:gdLst/>
            <a:ahLst/>
            <a:cxnLst>
              <a:cxn ang="0">
                <a:pos x="wd2" y="hd2"/>
              </a:cxn>
              <a:cxn ang="5400000">
                <a:pos x="wd2" y="hd2"/>
              </a:cxn>
              <a:cxn ang="10800000">
                <a:pos x="wd2" y="hd2"/>
              </a:cxn>
              <a:cxn ang="16200000">
                <a:pos x="wd2" y="hd2"/>
              </a:cxn>
            </a:cxnLst>
            <a:rect l="0" t="0" r="r" b="b"/>
            <a:pathLst>
              <a:path w="21600" h="21600" extrusionOk="0">
                <a:moveTo>
                  <a:pt x="11614" y="0"/>
                </a:moveTo>
                <a:lnTo>
                  <a:pt x="10982" y="11"/>
                </a:lnTo>
                <a:lnTo>
                  <a:pt x="10495" y="7316"/>
                </a:lnTo>
                <a:lnTo>
                  <a:pt x="10311" y="7316"/>
                </a:lnTo>
                <a:lnTo>
                  <a:pt x="5040" y="4934"/>
                </a:lnTo>
                <a:lnTo>
                  <a:pt x="4098" y="5274"/>
                </a:lnTo>
                <a:lnTo>
                  <a:pt x="9839" y="8344"/>
                </a:lnTo>
                <a:lnTo>
                  <a:pt x="9157" y="13657"/>
                </a:lnTo>
                <a:lnTo>
                  <a:pt x="1743" y="10307"/>
                </a:lnTo>
                <a:lnTo>
                  <a:pt x="465" y="10768"/>
                </a:lnTo>
                <a:lnTo>
                  <a:pt x="8348" y="14989"/>
                </a:lnTo>
                <a:cubicBezTo>
                  <a:pt x="8869" y="15678"/>
                  <a:pt x="8688" y="17187"/>
                  <a:pt x="8374" y="18525"/>
                </a:cubicBezTo>
                <a:cubicBezTo>
                  <a:pt x="8077" y="19789"/>
                  <a:pt x="7686" y="20827"/>
                  <a:pt x="7641" y="20946"/>
                </a:cubicBezTo>
                <a:lnTo>
                  <a:pt x="0" y="20946"/>
                </a:lnTo>
                <a:lnTo>
                  <a:pt x="0" y="21600"/>
                </a:lnTo>
                <a:lnTo>
                  <a:pt x="21600" y="21600"/>
                </a:lnTo>
                <a:lnTo>
                  <a:pt x="21600" y="20946"/>
                </a:lnTo>
                <a:lnTo>
                  <a:pt x="14478" y="20946"/>
                </a:lnTo>
                <a:cubicBezTo>
                  <a:pt x="14472" y="20926"/>
                  <a:pt x="13902" y="19197"/>
                  <a:pt x="13212" y="15954"/>
                </a:cubicBezTo>
                <a:cubicBezTo>
                  <a:pt x="12517" y="12693"/>
                  <a:pt x="13674" y="12692"/>
                  <a:pt x="13674" y="12692"/>
                </a:cubicBezTo>
                <a:lnTo>
                  <a:pt x="20503" y="9431"/>
                </a:lnTo>
                <a:lnTo>
                  <a:pt x="19114" y="8696"/>
                </a:lnTo>
                <a:lnTo>
                  <a:pt x="12631" y="11452"/>
                </a:lnTo>
                <a:lnTo>
                  <a:pt x="11953" y="7859"/>
                </a:lnTo>
                <a:lnTo>
                  <a:pt x="16953" y="5473"/>
                </a:lnTo>
                <a:lnTo>
                  <a:pt x="15932" y="4933"/>
                </a:lnTo>
                <a:lnTo>
                  <a:pt x="11790" y="6734"/>
                </a:lnTo>
                <a:lnTo>
                  <a:pt x="11614" y="0"/>
                </a:lnTo>
                <a:close/>
              </a:path>
            </a:pathLst>
          </a:custGeom>
          <a:solidFill>
            <a:srgbClr val="404040"/>
          </a:solidFill>
          <a:ln w="6350">
            <a:no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6" name="椭圆 5"/>
          <p:cNvSpPr/>
          <p:nvPr/>
        </p:nvSpPr>
        <p:spPr>
          <a:xfrm>
            <a:off x="3645166" y="3689614"/>
            <a:ext cx="1264772" cy="1264772"/>
          </a:xfrm>
          <a:prstGeom prst="ellipse">
            <a:avLst/>
          </a:prstGeom>
          <a:solidFill>
            <a:srgbClr val="F39BC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7" name="任意多边形: 形状 6"/>
          <p:cNvSpPr/>
          <p:nvPr/>
        </p:nvSpPr>
        <p:spPr>
          <a:xfrm>
            <a:off x="4055151" y="4108241"/>
            <a:ext cx="536833" cy="448620"/>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8" name="椭圆 7"/>
          <p:cNvSpPr/>
          <p:nvPr/>
        </p:nvSpPr>
        <p:spPr>
          <a:xfrm>
            <a:off x="4789704" y="1925567"/>
            <a:ext cx="914554" cy="914555"/>
          </a:xfrm>
          <a:prstGeom prst="ellipse">
            <a:avLst/>
          </a:prstGeom>
          <a:solidFill>
            <a:srgbClr val="F39BC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9" name="任意多边形: 形状 8"/>
          <p:cNvSpPr/>
          <p:nvPr/>
        </p:nvSpPr>
        <p:spPr>
          <a:xfrm>
            <a:off x="5055498" y="2222800"/>
            <a:ext cx="383086" cy="320136"/>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0" name="椭圆 9"/>
          <p:cNvSpPr/>
          <p:nvPr/>
        </p:nvSpPr>
        <p:spPr>
          <a:xfrm>
            <a:off x="5780736" y="2600198"/>
            <a:ext cx="583980" cy="583980"/>
          </a:xfrm>
          <a:prstGeom prst="ellipse">
            <a:avLst/>
          </a:prstGeom>
          <a:solidFill>
            <a:srgbClr val="F39BC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1" name="任意多边形: 形状 10"/>
          <p:cNvSpPr/>
          <p:nvPr/>
        </p:nvSpPr>
        <p:spPr>
          <a:xfrm>
            <a:off x="5970577" y="2808552"/>
            <a:ext cx="204300" cy="170729"/>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2" name="椭圆 11"/>
          <p:cNvSpPr/>
          <p:nvPr/>
        </p:nvSpPr>
        <p:spPr>
          <a:xfrm>
            <a:off x="5062968" y="4243491"/>
            <a:ext cx="583980" cy="583980"/>
          </a:xfrm>
          <a:prstGeom prst="ellipse">
            <a:avLst/>
          </a:prstGeom>
          <a:solidFill>
            <a:schemeClr val="bg2">
              <a:lumMod val="25000"/>
            </a:schemeClr>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3" name="任意多边形: 形状 12"/>
          <p:cNvSpPr/>
          <p:nvPr/>
        </p:nvSpPr>
        <p:spPr>
          <a:xfrm>
            <a:off x="5257627" y="4454143"/>
            <a:ext cx="194661" cy="162674"/>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4" name="椭圆 13"/>
          <p:cNvSpPr/>
          <p:nvPr/>
        </p:nvSpPr>
        <p:spPr>
          <a:xfrm>
            <a:off x="7482576" y="4243491"/>
            <a:ext cx="583980" cy="583980"/>
          </a:xfrm>
          <a:prstGeom prst="ellipse">
            <a:avLst/>
          </a:prstGeom>
          <a:solidFill>
            <a:srgbClr val="404040"/>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5" name="任意多边形: 形状 14"/>
          <p:cNvSpPr/>
          <p:nvPr/>
        </p:nvSpPr>
        <p:spPr>
          <a:xfrm>
            <a:off x="7670535" y="4457134"/>
            <a:ext cx="194661" cy="162674"/>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6" name="椭圆 15"/>
          <p:cNvSpPr/>
          <p:nvPr/>
        </p:nvSpPr>
        <p:spPr>
          <a:xfrm>
            <a:off x="7225192" y="2990961"/>
            <a:ext cx="1098749" cy="1098749"/>
          </a:xfrm>
          <a:prstGeom prst="ellipse">
            <a:avLst/>
          </a:prstGeom>
          <a:solidFill>
            <a:srgbClr val="F39BC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7" name="任意多边形: 形状 16"/>
          <p:cNvSpPr/>
          <p:nvPr/>
        </p:nvSpPr>
        <p:spPr>
          <a:xfrm>
            <a:off x="7588433" y="3425244"/>
            <a:ext cx="357220" cy="298521"/>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8" name="椭圆 17"/>
          <p:cNvSpPr/>
          <p:nvPr/>
        </p:nvSpPr>
        <p:spPr>
          <a:xfrm>
            <a:off x="6727622" y="2323136"/>
            <a:ext cx="583980" cy="583980"/>
          </a:xfrm>
          <a:prstGeom prst="ellipse">
            <a:avLst/>
          </a:prstGeom>
          <a:solidFill>
            <a:srgbClr val="404040"/>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9" name="任意多边形: 形状 18"/>
          <p:cNvSpPr/>
          <p:nvPr/>
        </p:nvSpPr>
        <p:spPr>
          <a:xfrm>
            <a:off x="6935903" y="2550063"/>
            <a:ext cx="158603" cy="132541"/>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0" name="椭圆 19"/>
          <p:cNvSpPr/>
          <p:nvPr/>
        </p:nvSpPr>
        <p:spPr>
          <a:xfrm>
            <a:off x="6382116" y="3987300"/>
            <a:ext cx="844034" cy="844034"/>
          </a:xfrm>
          <a:prstGeom prst="ellipse">
            <a:avLst/>
          </a:prstGeom>
          <a:solidFill>
            <a:srgbClr val="F39BC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1" name="任意多边形: 形状 20"/>
          <p:cNvSpPr/>
          <p:nvPr/>
        </p:nvSpPr>
        <p:spPr>
          <a:xfrm>
            <a:off x="6701812" y="4286448"/>
            <a:ext cx="239516" cy="200158"/>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2" name="椭圆 21"/>
          <p:cNvSpPr/>
          <p:nvPr/>
        </p:nvSpPr>
        <p:spPr>
          <a:xfrm>
            <a:off x="5874939" y="1592796"/>
            <a:ext cx="583980" cy="583980"/>
          </a:xfrm>
          <a:prstGeom prst="ellipse">
            <a:avLst/>
          </a:prstGeom>
          <a:solidFill>
            <a:srgbClr val="F39BC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a:off x="6063039" y="1797621"/>
            <a:ext cx="213007" cy="178005"/>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4" name="椭圆 23"/>
          <p:cNvSpPr/>
          <p:nvPr/>
        </p:nvSpPr>
        <p:spPr>
          <a:xfrm>
            <a:off x="5215372" y="3323971"/>
            <a:ext cx="583980" cy="583980"/>
          </a:xfrm>
          <a:prstGeom prst="ellipse">
            <a:avLst/>
          </a:prstGeom>
          <a:solidFill>
            <a:srgbClr val="404040"/>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a:off x="5417922" y="3527276"/>
            <a:ext cx="189861" cy="158662"/>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6" name="椭圆 25"/>
          <p:cNvSpPr/>
          <p:nvPr/>
        </p:nvSpPr>
        <p:spPr>
          <a:xfrm>
            <a:off x="4348122" y="2811652"/>
            <a:ext cx="844034" cy="844034"/>
          </a:xfrm>
          <a:prstGeom prst="ellipse">
            <a:avLst/>
          </a:prstGeom>
          <a:solidFill>
            <a:srgbClr val="404040"/>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a:off x="4591940" y="3091556"/>
            <a:ext cx="344681" cy="288042"/>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8" name="椭圆 27"/>
          <p:cNvSpPr/>
          <p:nvPr/>
        </p:nvSpPr>
        <p:spPr>
          <a:xfrm>
            <a:off x="6366669" y="3323971"/>
            <a:ext cx="583980" cy="583980"/>
          </a:xfrm>
          <a:prstGeom prst="ellipse">
            <a:avLst/>
          </a:prstGeom>
          <a:solidFill>
            <a:srgbClr val="404040"/>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a:off x="6528337" y="3499245"/>
            <a:ext cx="242773" cy="202880"/>
          </a:xfrm>
          <a:custGeom>
            <a:avLst/>
            <a:gdLst>
              <a:gd name="T0" fmla="*/ 256 w 256"/>
              <a:gd name="T1" fmla="*/ 26 h 215"/>
              <a:gd name="T2" fmla="*/ 246 w 256"/>
              <a:gd name="T3" fmla="*/ 40 h 215"/>
              <a:gd name="T4" fmla="*/ 229 w 256"/>
              <a:gd name="T5" fmla="*/ 55 h 215"/>
              <a:gd name="T6" fmla="*/ 230 w 256"/>
              <a:gd name="T7" fmla="*/ 59 h 215"/>
              <a:gd name="T8" fmla="*/ 230 w 256"/>
              <a:gd name="T9" fmla="*/ 63 h 215"/>
              <a:gd name="T10" fmla="*/ 227 w 256"/>
              <a:gd name="T11" fmla="*/ 90 h 215"/>
              <a:gd name="T12" fmla="*/ 219 w 256"/>
              <a:gd name="T13" fmla="*/ 119 h 215"/>
              <a:gd name="T14" fmla="*/ 204 w 256"/>
              <a:gd name="T15" fmla="*/ 148 h 215"/>
              <a:gd name="T16" fmla="*/ 184 w 256"/>
              <a:gd name="T17" fmla="*/ 174 h 215"/>
              <a:gd name="T18" fmla="*/ 156 w 256"/>
              <a:gd name="T19" fmla="*/ 196 h 215"/>
              <a:gd name="T20" fmla="*/ 122 w 256"/>
              <a:gd name="T21" fmla="*/ 210 h 215"/>
              <a:gd name="T22" fmla="*/ 78 w 256"/>
              <a:gd name="T23" fmla="*/ 215 h 215"/>
              <a:gd name="T24" fmla="*/ 59 w 256"/>
              <a:gd name="T25" fmla="*/ 214 h 215"/>
              <a:gd name="T26" fmla="*/ 38 w 256"/>
              <a:gd name="T27" fmla="*/ 210 h 215"/>
              <a:gd name="T28" fmla="*/ 18 w 256"/>
              <a:gd name="T29" fmla="*/ 203 h 215"/>
              <a:gd name="T30" fmla="*/ 0 w 256"/>
              <a:gd name="T31" fmla="*/ 191 h 215"/>
              <a:gd name="T32" fmla="*/ 42 w 256"/>
              <a:gd name="T33" fmla="*/ 188 h 215"/>
              <a:gd name="T34" fmla="*/ 78 w 256"/>
              <a:gd name="T35" fmla="*/ 169 h 215"/>
              <a:gd name="T36" fmla="*/ 68 w 256"/>
              <a:gd name="T37" fmla="*/ 168 h 215"/>
              <a:gd name="T38" fmla="*/ 55 w 256"/>
              <a:gd name="T39" fmla="*/ 164 h 215"/>
              <a:gd name="T40" fmla="*/ 41 w 256"/>
              <a:gd name="T41" fmla="*/ 153 h 215"/>
              <a:gd name="T42" fmla="*/ 29 w 256"/>
              <a:gd name="T43" fmla="*/ 132 h 215"/>
              <a:gd name="T44" fmla="*/ 33 w 256"/>
              <a:gd name="T45" fmla="*/ 133 h 215"/>
              <a:gd name="T46" fmla="*/ 40 w 256"/>
              <a:gd name="T47" fmla="*/ 132 h 215"/>
              <a:gd name="T48" fmla="*/ 46 w 256"/>
              <a:gd name="T49" fmla="*/ 132 h 215"/>
              <a:gd name="T50" fmla="*/ 52 w 256"/>
              <a:gd name="T51" fmla="*/ 131 h 215"/>
              <a:gd name="T52" fmla="*/ 29 w 256"/>
              <a:gd name="T53" fmla="*/ 119 h 215"/>
              <a:gd name="T54" fmla="*/ 17 w 256"/>
              <a:gd name="T55" fmla="*/ 103 h 215"/>
              <a:gd name="T56" fmla="*/ 12 w 256"/>
              <a:gd name="T57" fmla="*/ 88 h 215"/>
              <a:gd name="T58" fmla="*/ 11 w 256"/>
              <a:gd name="T59" fmla="*/ 77 h 215"/>
              <a:gd name="T60" fmla="*/ 21 w 256"/>
              <a:gd name="T61" fmla="*/ 82 h 215"/>
              <a:gd name="T62" fmla="*/ 34 w 256"/>
              <a:gd name="T63" fmla="*/ 84 h 215"/>
              <a:gd name="T64" fmla="*/ 17 w 256"/>
              <a:gd name="T65" fmla="*/ 65 h 215"/>
              <a:gd name="T66" fmla="*/ 11 w 256"/>
              <a:gd name="T67" fmla="*/ 46 h 215"/>
              <a:gd name="T68" fmla="*/ 12 w 256"/>
              <a:gd name="T69" fmla="*/ 28 h 215"/>
              <a:gd name="T70" fmla="*/ 17 w 256"/>
              <a:gd name="T71" fmla="*/ 12 h 215"/>
              <a:gd name="T72" fmla="*/ 49 w 256"/>
              <a:gd name="T73" fmla="*/ 41 h 215"/>
              <a:gd name="T74" fmla="*/ 78 w 256"/>
              <a:gd name="T75" fmla="*/ 58 h 215"/>
              <a:gd name="T76" fmla="*/ 105 w 256"/>
              <a:gd name="T77" fmla="*/ 66 h 215"/>
              <a:gd name="T78" fmla="*/ 126 w 256"/>
              <a:gd name="T79" fmla="*/ 68 h 215"/>
              <a:gd name="T80" fmla="*/ 126 w 256"/>
              <a:gd name="T81" fmla="*/ 46 h 215"/>
              <a:gd name="T82" fmla="*/ 133 w 256"/>
              <a:gd name="T83" fmla="*/ 27 h 215"/>
              <a:gd name="T84" fmla="*/ 146 w 256"/>
              <a:gd name="T85" fmla="*/ 12 h 215"/>
              <a:gd name="T86" fmla="*/ 166 w 256"/>
              <a:gd name="T87" fmla="*/ 3 h 215"/>
              <a:gd name="T88" fmla="*/ 192 w 256"/>
              <a:gd name="T89" fmla="*/ 3 h 215"/>
              <a:gd name="T90" fmla="*/ 214 w 256"/>
              <a:gd name="T91" fmla="*/ 18 h 215"/>
              <a:gd name="T92" fmla="*/ 227 w 256"/>
              <a:gd name="T93" fmla="*/ 16 h 215"/>
              <a:gd name="T94" fmla="*/ 248 w 256"/>
              <a:gd name="T95" fmla="*/ 6 h 215"/>
              <a:gd name="T96" fmla="*/ 246 w 256"/>
              <a:gd name="T97" fmla="*/ 13 h 215"/>
              <a:gd name="T98" fmla="*/ 241 w 256"/>
              <a:gd name="T99" fmla="*/ 21 h 215"/>
              <a:gd name="T100" fmla="*/ 234 w 256"/>
              <a:gd name="T101" fmla="*/ 29 h 215"/>
              <a:gd name="T102" fmla="*/ 225 w 256"/>
              <a:gd name="T103" fmla="*/ 36 h 215"/>
              <a:gd name="T104" fmla="*/ 234 w 256"/>
              <a:gd name="T105" fmla="*/ 34 h 215"/>
              <a:gd name="T106" fmla="*/ 244 w 256"/>
              <a:gd name="T107" fmla="*/ 31 h 215"/>
              <a:gd name="T108" fmla="*/ 256 w 256"/>
              <a:gd name="T109"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15">
                <a:moveTo>
                  <a:pt x="256" y="26"/>
                </a:moveTo>
                <a:cubicBezTo>
                  <a:pt x="254" y="30"/>
                  <a:pt x="251" y="35"/>
                  <a:pt x="246" y="40"/>
                </a:cubicBezTo>
                <a:cubicBezTo>
                  <a:pt x="242" y="46"/>
                  <a:pt x="236" y="51"/>
                  <a:pt x="229" y="55"/>
                </a:cubicBezTo>
                <a:cubicBezTo>
                  <a:pt x="229" y="56"/>
                  <a:pt x="230" y="58"/>
                  <a:pt x="230" y="59"/>
                </a:cubicBezTo>
                <a:cubicBezTo>
                  <a:pt x="230" y="60"/>
                  <a:pt x="230" y="62"/>
                  <a:pt x="230" y="63"/>
                </a:cubicBezTo>
                <a:cubicBezTo>
                  <a:pt x="230" y="71"/>
                  <a:pt x="229" y="80"/>
                  <a:pt x="227" y="90"/>
                </a:cubicBezTo>
                <a:cubicBezTo>
                  <a:pt x="225" y="99"/>
                  <a:pt x="222" y="109"/>
                  <a:pt x="219" y="119"/>
                </a:cubicBezTo>
                <a:cubicBezTo>
                  <a:pt x="215" y="128"/>
                  <a:pt x="210" y="138"/>
                  <a:pt x="204" y="148"/>
                </a:cubicBezTo>
                <a:cubicBezTo>
                  <a:pt x="198" y="157"/>
                  <a:pt x="192" y="166"/>
                  <a:pt x="184" y="174"/>
                </a:cubicBezTo>
                <a:cubicBezTo>
                  <a:pt x="176" y="183"/>
                  <a:pt x="166" y="190"/>
                  <a:pt x="156" y="196"/>
                </a:cubicBezTo>
                <a:cubicBezTo>
                  <a:pt x="146" y="202"/>
                  <a:pt x="135" y="207"/>
                  <a:pt x="122" y="210"/>
                </a:cubicBezTo>
                <a:cubicBezTo>
                  <a:pt x="107" y="213"/>
                  <a:pt x="93" y="215"/>
                  <a:pt x="78" y="215"/>
                </a:cubicBezTo>
                <a:cubicBezTo>
                  <a:pt x="72" y="215"/>
                  <a:pt x="65" y="215"/>
                  <a:pt x="59" y="214"/>
                </a:cubicBezTo>
                <a:cubicBezTo>
                  <a:pt x="52" y="213"/>
                  <a:pt x="45" y="212"/>
                  <a:pt x="38" y="210"/>
                </a:cubicBezTo>
                <a:cubicBezTo>
                  <a:pt x="32" y="208"/>
                  <a:pt x="25" y="206"/>
                  <a:pt x="18" y="203"/>
                </a:cubicBezTo>
                <a:cubicBezTo>
                  <a:pt x="12" y="200"/>
                  <a:pt x="6" y="196"/>
                  <a:pt x="0" y="191"/>
                </a:cubicBezTo>
                <a:cubicBezTo>
                  <a:pt x="15" y="193"/>
                  <a:pt x="29" y="192"/>
                  <a:pt x="42" y="188"/>
                </a:cubicBezTo>
                <a:cubicBezTo>
                  <a:pt x="55" y="183"/>
                  <a:pt x="67" y="177"/>
                  <a:pt x="78" y="169"/>
                </a:cubicBezTo>
                <a:cubicBezTo>
                  <a:pt x="76" y="169"/>
                  <a:pt x="72" y="168"/>
                  <a:pt x="68" y="168"/>
                </a:cubicBezTo>
                <a:cubicBezTo>
                  <a:pt x="64" y="167"/>
                  <a:pt x="60" y="166"/>
                  <a:pt x="55" y="164"/>
                </a:cubicBezTo>
                <a:cubicBezTo>
                  <a:pt x="51" y="161"/>
                  <a:pt x="46" y="158"/>
                  <a:pt x="41" y="153"/>
                </a:cubicBezTo>
                <a:cubicBezTo>
                  <a:pt x="36" y="148"/>
                  <a:pt x="32" y="141"/>
                  <a:pt x="29" y="132"/>
                </a:cubicBezTo>
                <a:cubicBezTo>
                  <a:pt x="30" y="132"/>
                  <a:pt x="31" y="132"/>
                  <a:pt x="33" y="133"/>
                </a:cubicBezTo>
                <a:cubicBezTo>
                  <a:pt x="35" y="133"/>
                  <a:pt x="37" y="133"/>
                  <a:pt x="40" y="132"/>
                </a:cubicBezTo>
                <a:cubicBezTo>
                  <a:pt x="42" y="132"/>
                  <a:pt x="44" y="132"/>
                  <a:pt x="46" y="132"/>
                </a:cubicBezTo>
                <a:cubicBezTo>
                  <a:pt x="49" y="131"/>
                  <a:pt x="51" y="131"/>
                  <a:pt x="52" y="131"/>
                </a:cubicBezTo>
                <a:cubicBezTo>
                  <a:pt x="42" y="128"/>
                  <a:pt x="35" y="124"/>
                  <a:pt x="29" y="119"/>
                </a:cubicBezTo>
                <a:cubicBezTo>
                  <a:pt x="23" y="113"/>
                  <a:pt x="19" y="108"/>
                  <a:pt x="17" y="103"/>
                </a:cubicBezTo>
                <a:cubicBezTo>
                  <a:pt x="14" y="98"/>
                  <a:pt x="12" y="93"/>
                  <a:pt x="12" y="88"/>
                </a:cubicBezTo>
                <a:cubicBezTo>
                  <a:pt x="11" y="83"/>
                  <a:pt x="11" y="79"/>
                  <a:pt x="11" y="77"/>
                </a:cubicBezTo>
                <a:cubicBezTo>
                  <a:pt x="13" y="78"/>
                  <a:pt x="17" y="80"/>
                  <a:pt x="21" y="82"/>
                </a:cubicBezTo>
                <a:cubicBezTo>
                  <a:pt x="26" y="83"/>
                  <a:pt x="30" y="84"/>
                  <a:pt x="34" y="84"/>
                </a:cubicBezTo>
                <a:cubicBezTo>
                  <a:pt x="26" y="77"/>
                  <a:pt x="21" y="71"/>
                  <a:pt x="17" y="65"/>
                </a:cubicBezTo>
                <a:cubicBezTo>
                  <a:pt x="14" y="58"/>
                  <a:pt x="12" y="52"/>
                  <a:pt x="11" y="46"/>
                </a:cubicBezTo>
                <a:cubicBezTo>
                  <a:pt x="10" y="40"/>
                  <a:pt x="11" y="34"/>
                  <a:pt x="12" y="28"/>
                </a:cubicBezTo>
                <a:cubicBezTo>
                  <a:pt x="13" y="23"/>
                  <a:pt x="15" y="17"/>
                  <a:pt x="17" y="12"/>
                </a:cubicBezTo>
                <a:cubicBezTo>
                  <a:pt x="28" y="24"/>
                  <a:pt x="38" y="33"/>
                  <a:pt x="49" y="41"/>
                </a:cubicBezTo>
                <a:cubicBezTo>
                  <a:pt x="59" y="48"/>
                  <a:pt x="69" y="54"/>
                  <a:pt x="78" y="58"/>
                </a:cubicBezTo>
                <a:cubicBezTo>
                  <a:pt x="88" y="62"/>
                  <a:pt x="97" y="64"/>
                  <a:pt x="105" y="66"/>
                </a:cubicBezTo>
                <a:cubicBezTo>
                  <a:pt x="113" y="67"/>
                  <a:pt x="120" y="68"/>
                  <a:pt x="126" y="68"/>
                </a:cubicBezTo>
                <a:cubicBezTo>
                  <a:pt x="125" y="60"/>
                  <a:pt x="125" y="53"/>
                  <a:pt x="126" y="46"/>
                </a:cubicBezTo>
                <a:cubicBezTo>
                  <a:pt x="127" y="39"/>
                  <a:pt x="129" y="33"/>
                  <a:pt x="133" y="27"/>
                </a:cubicBezTo>
                <a:cubicBezTo>
                  <a:pt x="136" y="21"/>
                  <a:pt x="140" y="16"/>
                  <a:pt x="146" y="12"/>
                </a:cubicBezTo>
                <a:cubicBezTo>
                  <a:pt x="151" y="8"/>
                  <a:pt x="158" y="5"/>
                  <a:pt x="166" y="3"/>
                </a:cubicBezTo>
                <a:cubicBezTo>
                  <a:pt x="175" y="0"/>
                  <a:pt x="184" y="1"/>
                  <a:pt x="192" y="3"/>
                </a:cubicBezTo>
                <a:cubicBezTo>
                  <a:pt x="201" y="6"/>
                  <a:pt x="208" y="11"/>
                  <a:pt x="214" y="18"/>
                </a:cubicBezTo>
                <a:cubicBezTo>
                  <a:pt x="217" y="18"/>
                  <a:pt x="221" y="17"/>
                  <a:pt x="227" y="16"/>
                </a:cubicBezTo>
                <a:cubicBezTo>
                  <a:pt x="233" y="14"/>
                  <a:pt x="240" y="11"/>
                  <a:pt x="248" y="6"/>
                </a:cubicBezTo>
                <a:cubicBezTo>
                  <a:pt x="248" y="8"/>
                  <a:pt x="247" y="10"/>
                  <a:pt x="246" y="13"/>
                </a:cubicBezTo>
                <a:cubicBezTo>
                  <a:pt x="244" y="15"/>
                  <a:pt x="243" y="18"/>
                  <a:pt x="241" y="21"/>
                </a:cubicBezTo>
                <a:cubicBezTo>
                  <a:pt x="239" y="24"/>
                  <a:pt x="237" y="27"/>
                  <a:pt x="234" y="29"/>
                </a:cubicBezTo>
                <a:cubicBezTo>
                  <a:pt x="231" y="32"/>
                  <a:pt x="228" y="34"/>
                  <a:pt x="225" y="36"/>
                </a:cubicBezTo>
                <a:cubicBezTo>
                  <a:pt x="228" y="35"/>
                  <a:pt x="231" y="35"/>
                  <a:pt x="234" y="34"/>
                </a:cubicBezTo>
                <a:cubicBezTo>
                  <a:pt x="237" y="33"/>
                  <a:pt x="240" y="32"/>
                  <a:pt x="244" y="31"/>
                </a:cubicBezTo>
                <a:cubicBezTo>
                  <a:pt x="248" y="30"/>
                  <a:pt x="252" y="28"/>
                  <a:pt x="256" y="26"/>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30" name="矩形 29"/>
          <p:cNvSpPr/>
          <p:nvPr/>
        </p:nvSpPr>
        <p:spPr>
          <a:xfrm>
            <a:off x="8796301" y="2200914"/>
            <a:ext cx="1228019" cy="235962"/>
          </a:xfrm>
          <a:prstGeom prst="rect">
            <a:avLst/>
          </a:prstGeom>
          <a:ln w="12700">
            <a:miter lim="400000"/>
          </a:ln>
        </p:spPr>
        <p:txBody>
          <a:bodyPr wrap="none" lIns="0" tIns="0" rIns="0" bIns="0" anchor="ctr">
            <a:norm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1400" b="1" i="0" u="none" strike="noStrike" kern="1200" cap="none" spc="30" normalizeH="0" baseline="0" noProof="0" dirty="0">
                <a:ln>
                  <a:noFill/>
                </a:ln>
                <a:solidFill>
                  <a:schemeClr val="tx1">
                    <a:lumMod val="85000"/>
                    <a:lumOff val="15000"/>
                  </a:schemeClr>
                </a:solidFill>
                <a:effectLst/>
                <a:uLnTx/>
                <a:uFillTx/>
                <a:cs typeface="+mn-ea"/>
                <a:sym typeface="+mn-lt"/>
              </a:rPr>
              <a:t>标题文本预设</a:t>
            </a:r>
            <a:endParaRPr kumimoji="0" lang="zh-CN" altLang="en-US" sz="1400" b="1" i="0" u="none" strike="noStrike" kern="1200" cap="none" spc="30" normalizeH="0" baseline="0" noProof="0" dirty="0">
              <a:ln>
                <a:noFill/>
              </a:ln>
              <a:solidFill>
                <a:schemeClr val="tx1">
                  <a:lumMod val="85000"/>
                  <a:lumOff val="15000"/>
                </a:schemeClr>
              </a:solidFill>
              <a:effectLst/>
              <a:uLnTx/>
              <a:uFillTx/>
              <a:cs typeface="+mn-ea"/>
              <a:sym typeface="+mn-lt"/>
            </a:endParaRPr>
          </a:p>
        </p:txBody>
      </p:sp>
      <p:sp>
        <p:nvSpPr>
          <p:cNvPr id="31" name="矩形 30"/>
          <p:cNvSpPr/>
          <p:nvPr/>
        </p:nvSpPr>
        <p:spPr>
          <a:xfrm>
            <a:off x="8796300" y="2477641"/>
            <a:ext cx="2039319" cy="464128"/>
          </a:xfrm>
          <a:prstGeom prst="rect">
            <a:avLst/>
          </a:prstGeom>
          <a:ln w="12700">
            <a:miter lim="400000"/>
          </a:ln>
        </p:spPr>
        <p:txBody>
          <a:bodyPr wrap="square" lIns="25400" tIns="25400" rIns="25400" bIns="2540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cs typeface="+mn-ea"/>
                <a:sym typeface="+mn-lt"/>
              </a:rPr>
              <a:t>此部分内容作为文字排版占位显示</a:t>
            </a:r>
            <a:br>
              <a:rPr kumimoji="0" lang="zh-CN" altLang="en-US" sz="1000" b="0" i="0" u="none" strike="noStrike" kern="1200" cap="none" spc="0" normalizeH="0" baseline="0" noProof="0" dirty="0">
                <a:ln>
                  <a:noFill/>
                </a:ln>
                <a:solidFill>
                  <a:prstClr val="black"/>
                </a:solidFill>
                <a:effectLst/>
                <a:uLnTx/>
                <a:uFillTx/>
                <a:cs typeface="+mn-ea"/>
                <a:sym typeface="+mn-lt"/>
              </a:rPr>
            </a:br>
            <a:r>
              <a:rPr kumimoji="0" lang="zh-CN" altLang="en-US" sz="1000" b="0" i="0" u="none" strike="noStrike" kern="1200" cap="none" spc="0" normalizeH="0" baseline="0" noProof="0" dirty="0">
                <a:ln>
                  <a:noFill/>
                </a:ln>
                <a:solidFill>
                  <a:prstClr val="black"/>
                </a:solidFill>
                <a:effectLst/>
                <a:uLnTx/>
                <a:uFillTx/>
                <a:cs typeface="+mn-ea"/>
                <a:sym typeface="+mn-lt"/>
              </a:rPr>
              <a:t>（建议使用主题字体）</a:t>
            </a:r>
            <a:endParaRPr kumimoji="0" lang="zh-CN" altLang="en-US" sz="1000" b="0" i="0" u="none" strike="noStrike" kern="1200" cap="none" spc="0" normalizeH="0" baseline="0" noProof="0" dirty="0">
              <a:ln>
                <a:noFill/>
              </a:ln>
              <a:solidFill>
                <a:prstClr val="black"/>
              </a:solidFill>
              <a:effectLst/>
              <a:uLnTx/>
              <a:uFillTx/>
              <a:cs typeface="+mn-ea"/>
              <a:sym typeface="+mn-lt"/>
            </a:endParaRPr>
          </a:p>
        </p:txBody>
      </p:sp>
      <p:sp>
        <p:nvSpPr>
          <p:cNvPr id="32" name="矩形 31"/>
          <p:cNvSpPr/>
          <p:nvPr/>
        </p:nvSpPr>
        <p:spPr>
          <a:xfrm>
            <a:off x="1620960" y="5238255"/>
            <a:ext cx="1215320" cy="235962"/>
          </a:xfrm>
          <a:prstGeom prst="rect">
            <a:avLst/>
          </a:prstGeom>
          <a:ln w="12700">
            <a:miter lim="400000"/>
          </a:ln>
        </p:spPr>
        <p:txBody>
          <a:bodyPr wrap="none" lIns="0" tIns="0" rIns="0" bIns="0" anchor="ctr">
            <a:norm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1400" b="1" i="0" u="none" strike="noStrike" kern="1200" cap="none" spc="30" normalizeH="0" baseline="0" noProof="0" dirty="0">
                <a:ln>
                  <a:noFill/>
                </a:ln>
                <a:solidFill>
                  <a:schemeClr val="tx1">
                    <a:lumMod val="85000"/>
                    <a:lumOff val="15000"/>
                  </a:schemeClr>
                </a:solidFill>
                <a:effectLst/>
                <a:uLnTx/>
                <a:uFillTx/>
                <a:cs typeface="+mn-ea"/>
                <a:sym typeface="+mn-lt"/>
              </a:rPr>
              <a:t>标题文本预设</a:t>
            </a:r>
            <a:endParaRPr kumimoji="0" lang="zh-CN" altLang="en-US" sz="1400" b="1" i="0" u="none" strike="noStrike" kern="1200" cap="none" spc="30" normalizeH="0" baseline="0" noProof="0" dirty="0">
              <a:ln>
                <a:noFill/>
              </a:ln>
              <a:solidFill>
                <a:schemeClr val="tx1">
                  <a:lumMod val="85000"/>
                  <a:lumOff val="15000"/>
                </a:schemeClr>
              </a:solidFill>
              <a:effectLst/>
              <a:uLnTx/>
              <a:uFillTx/>
              <a:cs typeface="+mn-ea"/>
              <a:sym typeface="+mn-lt"/>
            </a:endParaRPr>
          </a:p>
        </p:txBody>
      </p:sp>
      <p:sp>
        <p:nvSpPr>
          <p:cNvPr id="33" name="矩形 32"/>
          <p:cNvSpPr/>
          <p:nvPr/>
        </p:nvSpPr>
        <p:spPr>
          <a:xfrm>
            <a:off x="1620960" y="5514981"/>
            <a:ext cx="2018230" cy="464128"/>
          </a:xfrm>
          <a:prstGeom prst="rect">
            <a:avLst/>
          </a:prstGeom>
          <a:ln w="12700">
            <a:miter lim="400000"/>
          </a:ln>
        </p:spPr>
        <p:txBody>
          <a:bodyPr wrap="square" lIns="25400" tIns="25400" rIns="25400" bIns="2540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cs typeface="+mn-ea"/>
                <a:sym typeface="+mn-lt"/>
              </a:rPr>
              <a:t>此部分内容作为文字排版占位显示</a:t>
            </a:r>
            <a:br>
              <a:rPr kumimoji="0" lang="zh-CN" altLang="en-US" sz="1000" b="0" i="0" u="none" strike="noStrike" kern="1200" cap="none" spc="0" normalizeH="0" baseline="0" noProof="0" dirty="0">
                <a:ln>
                  <a:noFill/>
                </a:ln>
                <a:solidFill>
                  <a:prstClr val="black"/>
                </a:solidFill>
                <a:effectLst/>
                <a:uLnTx/>
                <a:uFillTx/>
                <a:cs typeface="+mn-ea"/>
                <a:sym typeface="+mn-lt"/>
              </a:rPr>
            </a:br>
            <a:r>
              <a:rPr kumimoji="0" lang="zh-CN" altLang="en-US" sz="1000" b="0" i="0" u="none" strike="noStrike" kern="1200" cap="none" spc="0" normalizeH="0" baseline="0" noProof="0" dirty="0">
                <a:ln>
                  <a:noFill/>
                </a:ln>
                <a:solidFill>
                  <a:prstClr val="black"/>
                </a:solidFill>
                <a:effectLst/>
                <a:uLnTx/>
                <a:uFillTx/>
                <a:cs typeface="+mn-ea"/>
                <a:sym typeface="+mn-lt"/>
              </a:rPr>
              <a:t>（建议使用主题字体）</a:t>
            </a:r>
            <a:endParaRPr kumimoji="0" lang="zh-CN" altLang="en-US" sz="1000" b="0" i="0" u="none" strike="noStrike" kern="1200" cap="none" spc="0" normalizeH="0" baseline="0" noProof="0" dirty="0">
              <a:ln>
                <a:noFill/>
              </a:ln>
              <a:solidFill>
                <a:prstClr val="black"/>
              </a:solidFill>
              <a:effectLst/>
              <a:uLnTx/>
              <a:uFillTx/>
              <a:cs typeface="+mn-ea"/>
              <a:sym typeface="+mn-lt"/>
            </a:endParaRPr>
          </a:p>
        </p:txBody>
      </p:sp>
      <p:sp>
        <p:nvSpPr>
          <p:cNvPr id="34" name="矩形 33"/>
          <p:cNvSpPr/>
          <p:nvPr/>
        </p:nvSpPr>
        <p:spPr>
          <a:xfrm>
            <a:off x="8526739" y="4390711"/>
            <a:ext cx="1228019" cy="235962"/>
          </a:xfrm>
          <a:prstGeom prst="rect">
            <a:avLst/>
          </a:prstGeom>
          <a:ln w="12700">
            <a:miter lim="400000"/>
          </a:ln>
        </p:spPr>
        <p:txBody>
          <a:bodyPr wrap="none" lIns="0" tIns="0" rIns="0" bIns="0" anchor="ctr">
            <a:norm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1400" b="1" i="0" u="none" strike="noStrike" kern="1200" cap="none" spc="30" normalizeH="0" baseline="0" noProof="0" dirty="0">
                <a:ln>
                  <a:noFill/>
                </a:ln>
                <a:solidFill>
                  <a:schemeClr val="tx1">
                    <a:lumMod val="85000"/>
                    <a:lumOff val="15000"/>
                  </a:schemeClr>
                </a:solidFill>
                <a:effectLst/>
                <a:uLnTx/>
                <a:uFillTx/>
                <a:cs typeface="+mn-ea"/>
                <a:sym typeface="+mn-lt"/>
              </a:rPr>
              <a:t>标题文本预设</a:t>
            </a:r>
            <a:endParaRPr kumimoji="0" lang="zh-CN" altLang="en-US" sz="1400" b="1" i="0" u="none" strike="noStrike" kern="1200" cap="none" spc="30" normalizeH="0" baseline="0" noProof="0" dirty="0">
              <a:ln>
                <a:noFill/>
              </a:ln>
              <a:solidFill>
                <a:schemeClr val="tx1">
                  <a:lumMod val="85000"/>
                  <a:lumOff val="15000"/>
                </a:schemeClr>
              </a:solidFill>
              <a:effectLst/>
              <a:uLnTx/>
              <a:uFillTx/>
              <a:cs typeface="+mn-ea"/>
              <a:sym typeface="+mn-lt"/>
            </a:endParaRPr>
          </a:p>
        </p:txBody>
      </p:sp>
      <p:sp>
        <p:nvSpPr>
          <p:cNvPr id="35" name="矩形 34"/>
          <p:cNvSpPr/>
          <p:nvPr/>
        </p:nvSpPr>
        <p:spPr>
          <a:xfrm>
            <a:off x="8526738" y="4667437"/>
            <a:ext cx="2039319" cy="464128"/>
          </a:xfrm>
          <a:prstGeom prst="rect">
            <a:avLst/>
          </a:prstGeom>
          <a:ln w="12700">
            <a:miter lim="400000"/>
          </a:ln>
        </p:spPr>
        <p:txBody>
          <a:bodyPr wrap="square" lIns="25400" tIns="25400" rIns="25400" bIns="2540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cs typeface="+mn-ea"/>
                <a:sym typeface="+mn-lt"/>
              </a:rPr>
              <a:t>此部分内容作为文字排版占位显示</a:t>
            </a:r>
            <a:br>
              <a:rPr kumimoji="0" lang="zh-CN" altLang="en-US" sz="1000" b="0" i="0" u="none" strike="noStrike" kern="1200" cap="none" spc="0" normalizeH="0" baseline="0" noProof="0" dirty="0">
                <a:ln>
                  <a:noFill/>
                </a:ln>
                <a:solidFill>
                  <a:prstClr val="black"/>
                </a:solidFill>
                <a:effectLst/>
                <a:uLnTx/>
                <a:uFillTx/>
                <a:cs typeface="+mn-ea"/>
                <a:sym typeface="+mn-lt"/>
              </a:rPr>
            </a:br>
            <a:r>
              <a:rPr kumimoji="0" lang="zh-CN" altLang="en-US" sz="1000" b="0" i="0" u="none" strike="noStrike" kern="1200" cap="none" spc="0" normalizeH="0" baseline="0" noProof="0" dirty="0">
                <a:ln>
                  <a:noFill/>
                </a:ln>
                <a:solidFill>
                  <a:prstClr val="black"/>
                </a:solidFill>
                <a:effectLst/>
                <a:uLnTx/>
                <a:uFillTx/>
                <a:cs typeface="+mn-ea"/>
                <a:sym typeface="+mn-lt"/>
              </a:rPr>
              <a:t>（建议使用主题字体）</a:t>
            </a:r>
            <a:endParaRPr kumimoji="0" lang="zh-CN" altLang="en-US" sz="1000" b="0" i="0" u="none" strike="noStrike" kern="1200" cap="none" spc="0" normalizeH="0" baseline="0" noProof="0" dirty="0">
              <a:ln>
                <a:noFill/>
              </a:ln>
              <a:solidFill>
                <a:prstClr val="black"/>
              </a:solidFill>
              <a:effectLst/>
              <a:uLnTx/>
              <a:uFillTx/>
              <a:cs typeface="+mn-ea"/>
              <a:sym typeface="+mn-lt"/>
            </a:endParaRPr>
          </a:p>
        </p:txBody>
      </p:sp>
      <p:sp>
        <p:nvSpPr>
          <p:cNvPr id="36" name="矩形 35"/>
          <p:cNvSpPr/>
          <p:nvPr/>
        </p:nvSpPr>
        <p:spPr>
          <a:xfrm>
            <a:off x="1612186" y="2266211"/>
            <a:ext cx="1215320" cy="235962"/>
          </a:xfrm>
          <a:prstGeom prst="rect">
            <a:avLst/>
          </a:prstGeom>
          <a:ln w="12700">
            <a:miter lim="400000"/>
          </a:ln>
        </p:spPr>
        <p:txBody>
          <a:bodyPr wrap="none" lIns="0" tIns="0" rIns="0" bIns="0" anchor="ctr">
            <a:norm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1400" b="1" i="0" u="none" strike="noStrike" kern="1200" cap="none" spc="30" normalizeH="0" baseline="0" noProof="0" dirty="0">
                <a:ln>
                  <a:noFill/>
                </a:ln>
                <a:solidFill>
                  <a:schemeClr val="tx1">
                    <a:lumMod val="85000"/>
                    <a:lumOff val="15000"/>
                  </a:schemeClr>
                </a:solidFill>
                <a:effectLst/>
                <a:uLnTx/>
                <a:uFillTx/>
                <a:cs typeface="+mn-ea"/>
                <a:sym typeface="+mn-lt"/>
              </a:rPr>
              <a:t>标题文本预设</a:t>
            </a:r>
            <a:endParaRPr kumimoji="0" lang="zh-CN" altLang="en-US" sz="1400" b="1" i="0" u="none" strike="noStrike" kern="1200" cap="none" spc="30" normalizeH="0" baseline="0" noProof="0" dirty="0">
              <a:ln>
                <a:noFill/>
              </a:ln>
              <a:solidFill>
                <a:schemeClr val="tx1">
                  <a:lumMod val="85000"/>
                  <a:lumOff val="15000"/>
                </a:schemeClr>
              </a:solidFill>
              <a:effectLst/>
              <a:uLnTx/>
              <a:uFillTx/>
              <a:cs typeface="+mn-ea"/>
              <a:sym typeface="+mn-lt"/>
            </a:endParaRPr>
          </a:p>
        </p:txBody>
      </p:sp>
      <p:sp>
        <p:nvSpPr>
          <p:cNvPr id="37" name="矩形 36"/>
          <p:cNvSpPr/>
          <p:nvPr/>
        </p:nvSpPr>
        <p:spPr>
          <a:xfrm>
            <a:off x="1612186" y="2542936"/>
            <a:ext cx="2018230" cy="464128"/>
          </a:xfrm>
          <a:prstGeom prst="rect">
            <a:avLst/>
          </a:prstGeom>
          <a:ln w="12700">
            <a:miter lim="400000"/>
          </a:ln>
        </p:spPr>
        <p:txBody>
          <a:bodyPr wrap="square" lIns="25400" tIns="25400" rIns="25400" bIns="2540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cs typeface="+mn-ea"/>
                <a:sym typeface="+mn-lt"/>
              </a:rPr>
              <a:t>此部分内容作为文字排版占位显示</a:t>
            </a:r>
            <a:br>
              <a:rPr kumimoji="0" lang="zh-CN" altLang="en-US" sz="1000" b="0" i="0" u="none" strike="noStrike" kern="1200" cap="none" spc="0" normalizeH="0" baseline="0" noProof="0" dirty="0">
                <a:ln>
                  <a:noFill/>
                </a:ln>
                <a:solidFill>
                  <a:prstClr val="black"/>
                </a:solidFill>
                <a:effectLst/>
                <a:uLnTx/>
                <a:uFillTx/>
                <a:cs typeface="+mn-ea"/>
                <a:sym typeface="+mn-lt"/>
              </a:rPr>
            </a:br>
            <a:r>
              <a:rPr kumimoji="0" lang="zh-CN" altLang="en-US" sz="1000" b="0" i="0" u="none" strike="noStrike" kern="1200" cap="none" spc="0" normalizeH="0" baseline="0" noProof="0" dirty="0">
                <a:ln>
                  <a:noFill/>
                </a:ln>
                <a:solidFill>
                  <a:prstClr val="black"/>
                </a:solidFill>
                <a:effectLst/>
                <a:uLnTx/>
                <a:uFillTx/>
                <a:cs typeface="+mn-ea"/>
                <a:sym typeface="+mn-lt"/>
              </a:rPr>
              <a:t>（建议使用主题字体）</a:t>
            </a:r>
            <a:endParaRPr kumimoji="0" lang="zh-CN" altLang="en-US" sz="1000" b="0" i="0" u="none" strike="noStrike" kern="1200" cap="none" spc="0" normalizeH="0" baseline="0" noProof="0" dirty="0">
              <a:ln>
                <a:noFill/>
              </a:ln>
              <a:solidFill>
                <a:prstClr val="black"/>
              </a:solidFill>
              <a:effectLst/>
              <a:uLnTx/>
              <a:uFillTx/>
              <a:cs typeface="+mn-ea"/>
              <a:sym typeface="+mn-lt"/>
            </a:endParaRPr>
          </a:p>
        </p:txBody>
      </p:sp>
      <p:cxnSp>
        <p:nvCxnSpPr>
          <p:cNvPr id="38" name="连接符: 肘形 37"/>
          <p:cNvCxnSpPr>
            <a:stCxn id="36" idx="3"/>
            <a:endCxn id="26" idx="2"/>
          </p:cNvCxnSpPr>
          <p:nvPr/>
        </p:nvCxnSpPr>
        <p:spPr>
          <a:xfrm>
            <a:off x="2827506" y="2384192"/>
            <a:ext cx="1520616" cy="849477"/>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连接符: 肘形 38"/>
          <p:cNvCxnSpPr>
            <a:stCxn id="18" idx="0"/>
            <a:endCxn id="30" idx="0"/>
          </p:cNvCxnSpPr>
          <p:nvPr/>
        </p:nvCxnSpPr>
        <p:spPr>
          <a:xfrm rot="5400000" flipH="1" flipV="1">
            <a:off x="8153850" y="1066676"/>
            <a:ext cx="122222" cy="2390699"/>
          </a:xfrm>
          <a:prstGeom prst="bentConnector3">
            <a:avLst>
              <a:gd name="adj1" fmla="val 28703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连接符: 肘形 39"/>
          <p:cNvCxnSpPr>
            <a:stCxn id="14" idx="4"/>
            <a:endCxn id="34" idx="1"/>
          </p:cNvCxnSpPr>
          <p:nvPr/>
        </p:nvCxnSpPr>
        <p:spPr>
          <a:xfrm rot="5400000" flipH="1" flipV="1">
            <a:off x="7991262" y="4291995"/>
            <a:ext cx="318779" cy="752173"/>
          </a:xfrm>
          <a:prstGeom prst="bentConnector4">
            <a:avLst>
              <a:gd name="adj1" fmla="val -71711"/>
              <a:gd name="adj2" fmla="val 6941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连接符: 肘形 40"/>
          <p:cNvCxnSpPr>
            <a:stCxn id="6" idx="4"/>
            <a:endCxn id="33" idx="3"/>
          </p:cNvCxnSpPr>
          <p:nvPr/>
        </p:nvCxnSpPr>
        <p:spPr>
          <a:xfrm rot="5400000">
            <a:off x="3562042" y="5031534"/>
            <a:ext cx="792659" cy="638362"/>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Rectangle 47"/>
          <p:cNvSpPr/>
          <p:nvPr/>
        </p:nvSpPr>
        <p:spPr>
          <a:xfrm>
            <a:off x="1734485"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明年工作计划</a:t>
            </a:r>
            <a:endParaRPr lang="en-US" altLang="zh-CN" sz="3200" b="1" kern="0" spc="300" dirty="0">
              <a:solidFill>
                <a:srgbClr val="404040"/>
              </a:solidFill>
              <a:cs typeface="+mn-ea"/>
              <a:sym typeface="+mn-lt"/>
            </a:endParaRPr>
          </a:p>
        </p:txBody>
      </p:sp>
      <p:sp>
        <p:nvSpPr>
          <p:cNvPr id="43" name="矩形 42"/>
          <p:cNvSpPr/>
          <p:nvPr/>
        </p:nvSpPr>
        <p:spPr>
          <a:xfrm>
            <a:off x="1685049"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44" name="组合 43"/>
          <p:cNvGrpSpPr/>
          <p:nvPr/>
        </p:nvGrpSpPr>
        <p:grpSpPr>
          <a:xfrm>
            <a:off x="613018" y="619226"/>
            <a:ext cx="866692" cy="640899"/>
            <a:chOff x="933079" y="2313839"/>
            <a:chExt cx="1364046" cy="1008681"/>
          </a:xfrm>
        </p:grpSpPr>
        <p:sp>
          <p:nvSpPr>
            <p:cNvPr id="45" name="椭圆 44"/>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
                                          </p:val>
                                        </p:tav>
                                        <p:tav tm="100000">
                                          <p:val>
                                            <p:strVal val="#ppt_w"/>
                                          </p:val>
                                        </p:tav>
                                      </p:tavLst>
                                    </p:anim>
                                    <p:anim calcmode="lin" valueType="num">
                                      <p:cBhvr>
                                        <p:cTn id="8" dur="250" fill="hold"/>
                                        <p:tgtEl>
                                          <p:spTgt spid="5"/>
                                        </p:tgtEl>
                                        <p:attrNameLst>
                                          <p:attrName>ppt_h</p:attrName>
                                        </p:attrNameLst>
                                      </p:cBhvr>
                                      <p:tavLst>
                                        <p:tav tm="0">
                                          <p:val>
                                            <p:fltVal val="0"/>
                                          </p:val>
                                        </p:tav>
                                        <p:tav tm="100000">
                                          <p:val>
                                            <p:strVal val="#ppt_h"/>
                                          </p:val>
                                        </p:tav>
                                      </p:tavLst>
                                    </p:anim>
                                    <p:animEffect transition="in" filter="fade">
                                      <p:cBhvr>
                                        <p:cTn id="9" dur="25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50" fill="hold"/>
                                        <p:tgtEl>
                                          <p:spTgt spid="6"/>
                                        </p:tgtEl>
                                        <p:attrNameLst>
                                          <p:attrName>ppt_w</p:attrName>
                                        </p:attrNameLst>
                                      </p:cBhvr>
                                      <p:tavLst>
                                        <p:tav tm="0">
                                          <p:val>
                                            <p:fltVal val="0"/>
                                          </p:val>
                                        </p:tav>
                                        <p:tav tm="100000">
                                          <p:val>
                                            <p:strVal val="#ppt_w"/>
                                          </p:val>
                                        </p:tav>
                                      </p:tavLst>
                                    </p:anim>
                                    <p:anim calcmode="lin" valueType="num">
                                      <p:cBhvr>
                                        <p:cTn id="14" dur="250" fill="hold"/>
                                        <p:tgtEl>
                                          <p:spTgt spid="6"/>
                                        </p:tgtEl>
                                        <p:attrNameLst>
                                          <p:attrName>ppt_h</p:attrName>
                                        </p:attrNameLst>
                                      </p:cBhvr>
                                      <p:tavLst>
                                        <p:tav tm="0">
                                          <p:val>
                                            <p:fltVal val="0"/>
                                          </p:val>
                                        </p:tav>
                                        <p:tav tm="100000">
                                          <p:val>
                                            <p:strVal val="#ppt_h"/>
                                          </p:val>
                                        </p:tav>
                                      </p:tavLst>
                                    </p:anim>
                                    <p:animEffect transition="in" filter="fade">
                                      <p:cBhvr>
                                        <p:cTn id="15" dur="25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250" fill="hold"/>
                                        <p:tgtEl>
                                          <p:spTgt spid="7"/>
                                        </p:tgtEl>
                                        <p:attrNameLst>
                                          <p:attrName>ppt_w</p:attrName>
                                        </p:attrNameLst>
                                      </p:cBhvr>
                                      <p:tavLst>
                                        <p:tav tm="0">
                                          <p:val>
                                            <p:fltVal val="0"/>
                                          </p:val>
                                        </p:tav>
                                        <p:tav tm="100000">
                                          <p:val>
                                            <p:strVal val="#ppt_w"/>
                                          </p:val>
                                        </p:tav>
                                      </p:tavLst>
                                    </p:anim>
                                    <p:anim calcmode="lin" valueType="num">
                                      <p:cBhvr>
                                        <p:cTn id="20" dur="250" fill="hold"/>
                                        <p:tgtEl>
                                          <p:spTgt spid="7"/>
                                        </p:tgtEl>
                                        <p:attrNameLst>
                                          <p:attrName>ppt_h</p:attrName>
                                        </p:attrNameLst>
                                      </p:cBhvr>
                                      <p:tavLst>
                                        <p:tav tm="0">
                                          <p:val>
                                            <p:fltVal val="0"/>
                                          </p:val>
                                        </p:tav>
                                        <p:tav tm="100000">
                                          <p:val>
                                            <p:strVal val="#ppt_h"/>
                                          </p:val>
                                        </p:tav>
                                      </p:tavLst>
                                    </p:anim>
                                    <p:animEffect transition="in" filter="fade">
                                      <p:cBhvr>
                                        <p:cTn id="21" dur="250"/>
                                        <p:tgtEl>
                                          <p:spTgt spid="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250" fill="hold"/>
                                        <p:tgtEl>
                                          <p:spTgt spid="8"/>
                                        </p:tgtEl>
                                        <p:attrNameLst>
                                          <p:attrName>ppt_w</p:attrName>
                                        </p:attrNameLst>
                                      </p:cBhvr>
                                      <p:tavLst>
                                        <p:tav tm="0">
                                          <p:val>
                                            <p:fltVal val="0"/>
                                          </p:val>
                                        </p:tav>
                                        <p:tav tm="100000">
                                          <p:val>
                                            <p:strVal val="#ppt_w"/>
                                          </p:val>
                                        </p:tav>
                                      </p:tavLst>
                                    </p:anim>
                                    <p:anim calcmode="lin" valueType="num">
                                      <p:cBhvr>
                                        <p:cTn id="26" dur="250" fill="hold"/>
                                        <p:tgtEl>
                                          <p:spTgt spid="8"/>
                                        </p:tgtEl>
                                        <p:attrNameLst>
                                          <p:attrName>ppt_h</p:attrName>
                                        </p:attrNameLst>
                                      </p:cBhvr>
                                      <p:tavLst>
                                        <p:tav tm="0">
                                          <p:val>
                                            <p:fltVal val="0"/>
                                          </p:val>
                                        </p:tav>
                                        <p:tav tm="100000">
                                          <p:val>
                                            <p:strVal val="#ppt_h"/>
                                          </p:val>
                                        </p:tav>
                                      </p:tavLst>
                                    </p:anim>
                                    <p:animEffect transition="in" filter="fade">
                                      <p:cBhvr>
                                        <p:cTn id="27" dur="250"/>
                                        <p:tgtEl>
                                          <p:spTgt spid="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250" fill="hold"/>
                                        <p:tgtEl>
                                          <p:spTgt spid="9"/>
                                        </p:tgtEl>
                                        <p:attrNameLst>
                                          <p:attrName>ppt_w</p:attrName>
                                        </p:attrNameLst>
                                      </p:cBhvr>
                                      <p:tavLst>
                                        <p:tav tm="0">
                                          <p:val>
                                            <p:fltVal val="0"/>
                                          </p:val>
                                        </p:tav>
                                        <p:tav tm="100000">
                                          <p:val>
                                            <p:strVal val="#ppt_w"/>
                                          </p:val>
                                        </p:tav>
                                      </p:tavLst>
                                    </p:anim>
                                    <p:anim calcmode="lin" valueType="num">
                                      <p:cBhvr>
                                        <p:cTn id="32" dur="250" fill="hold"/>
                                        <p:tgtEl>
                                          <p:spTgt spid="9"/>
                                        </p:tgtEl>
                                        <p:attrNameLst>
                                          <p:attrName>ppt_h</p:attrName>
                                        </p:attrNameLst>
                                      </p:cBhvr>
                                      <p:tavLst>
                                        <p:tav tm="0">
                                          <p:val>
                                            <p:fltVal val="0"/>
                                          </p:val>
                                        </p:tav>
                                        <p:tav tm="100000">
                                          <p:val>
                                            <p:strVal val="#ppt_h"/>
                                          </p:val>
                                        </p:tav>
                                      </p:tavLst>
                                    </p:anim>
                                    <p:animEffect transition="in" filter="fade">
                                      <p:cBhvr>
                                        <p:cTn id="33" dur="25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250" fill="hold"/>
                                        <p:tgtEl>
                                          <p:spTgt spid="10"/>
                                        </p:tgtEl>
                                        <p:attrNameLst>
                                          <p:attrName>ppt_w</p:attrName>
                                        </p:attrNameLst>
                                      </p:cBhvr>
                                      <p:tavLst>
                                        <p:tav tm="0">
                                          <p:val>
                                            <p:fltVal val="0"/>
                                          </p:val>
                                        </p:tav>
                                        <p:tav tm="100000">
                                          <p:val>
                                            <p:strVal val="#ppt_w"/>
                                          </p:val>
                                        </p:tav>
                                      </p:tavLst>
                                    </p:anim>
                                    <p:anim calcmode="lin" valueType="num">
                                      <p:cBhvr>
                                        <p:cTn id="38" dur="250" fill="hold"/>
                                        <p:tgtEl>
                                          <p:spTgt spid="10"/>
                                        </p:tgtEl>
                                        <p:attrNameLst>
                                          <p:attrName>ppt_h</p:attrName>
                                        </p:attrNameLst>
                                      </p:cBhvr>
                                      <p:tavLst>
                                        <p:tav tm="0">
                                          <p:val>
                                            <p:fltVal val="0"/>
                                          </p:val>
                                        </p:tav>
                                        <p:tav tm="100000">
                                          <p:val>
                                            <p:strVal val="#ppt_h"/>
                                          </p:val>
                                        </p:tav>
                                      </p:tavLst>
                                    </p:anim>
                                    <p:animEffect transition="in" filter="fade">
                                      <p:cBhvr>
                                        <p:cTn id="39" dur="250"/>
                                        <p:tgtEl>
                                          <p:spTgt spid="1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250" fill="hold"/>
                                        <p:tgtEl>
                                          <p:spTgt spid="11"/>
                                        </p:tgtEl>
                                        <p:attrNameLst>
                                          <p:attrName>ppt_w</p:attrName>
                                        </p:attrNameLst>
                                      </p:cBhvr>
                                      <p:tavLst>
                                        <p:tav tm="0">
                                          <p:val>
                                            <p:fltVal val="0"/>
                                          </p:val>
                                        </p:tav>
                                        <p:tav tm="100000">
                                          <p:val>
                                            <p:strVal val="#ppt_w"/>
                                          </p:val>
                                        </p:tav>
                                      </p:tavLst>
                                    </p:anim>
                                    <p:anim calcmode="lin" valueType="num">
                                      <p:cBhvr>
                                        <p:cTn id="44" dur="250" fill="hold"/>
                                        <p:tgtEl>
                                          <p:spTgt spid="11"/>
                                        </p:tgtEl>
                                        <p:attrNameLst>
                                          <p:attrName>ppt_h</p:attrName>
                                        </p:attrNameLst>
                                      </p:cBhvr>
                                      <p:tavLst>
                                        <p:tav tm="0">
                                          <p:val>
                                            <p:fltVal val="0"/>
                                          </p:val>
                                        </p:tav>
                                        <p:tav tm="100000">
                                          <p:val>
                                            <p:strVal val="#ppt_h"/>
                                          </p:val>
                                        </p:tav>
                                      </p:tavLst>
                                    </p:anim>
                                    <p:animEffect transition="in" filter="fade">
                                      <p:cBhvr>
                                        <p:cTn id="45" dur="250"/>
                                        <p:tgtEl>
                                          <p:spTgt spid="11"/>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250" fill="hold"/>
                                        <p:tgtEl>
                                          <p:spTgt spid="12"/>
                                        </p:tgtEl>
                                        <p:attrNameLst>
                                          <p:attrName>ppt_w</p:attrName>
                                        </p:attrNameLst>
                                      </p:cBhvr>
                                      <p:tavLst>
                                        <p:tav tm="0">
                                          <p:val>
                                            <p:fltVal val="0"/>
                                          </p:val>
                                        </p:tav>
                                        <p:tav tm="100000">
                                          <p:val>
                                            <p:strVal val="#ppt_w"/>
                                          </p:val>
                                        </p:tav>
                                      </p:tavLst>
                                    </p:anim>
                                    <p:anim calcmode="lin" valueType="num">
                                      <p:cBhvr>
                                        <p:cTn id="50" dur="250" fill="hold"/>
                                        <p:tgtEl>
                                          <p:spTgt spid="12"/>
                                        </p:tgtEl>
                                        <p:attrNameLst>
                                          <p:attrName>ppt_h</p:attrName>
                                        </p:attrNameLst>
                                      </p:cBhvr>
                                      <p:tavLst>
                                        <p:tav tm="0">
                                          <p:val>
                                            <p:fltVal val="0"/>
                                          </p:val>
                                        </p:tav>
                                        <p:tav tm="100000">
                                          <p:val>
                                            <p:strVal val="#ppt_h"/>
                                          </p:val>
                                        </p:tav>
                                      </p:tavLst>
                                    </p:anim>
                                    <p:animEffect transition="in" filter="fade">
                                      <p:cBhvr>
                                        <p:cTn id="51" dur="250"/>
                                        <p:tgtEl>
                                          <p:spTgt spid="1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250" fill="hold"/>
                                        <p:tgtEl>
                                          <p:spTgt spid="13"/>
                                        </p:tgtEl>
                                        <p:attrNameLst>
                                          <p:attrName>ppt_w</p:attrName>
                                        </p:attrNameLst>
                                      </p:cBhvr>
                                      <p:tavLst>
                                        <p:tav tm="0">
                                          <p:val>
                                            <p:fltVal val="0"/>
                                          </p:val>
                                        </p:tav>
                                        <p:tav tm="100000">
                                          <p:val>
                                            <p:strVal val="#ppt_w"/>
                                          </p:val>
                                        </p:tav>
                                      </p:tavLst>
                                    </p:anim>
                                    <p:anim calcmode="lin" valueType="num">
                                      <p:cBhvr>
                                        <p:cTn id="56" dur="250" fill="hold"/>
                                        <p:tgtEl>
                                          <p:spTgt spid="13"/>
                                        </p:tgtEl>
                                        <p:attrNameLst>
                                          <p:attrName>ppt_h</p:attrName>
                                        </p:attrNameLst>
                                      </p:cBhvr>
                                      <p:tavLst>
                                        <p:tav tm="0">
                                          <p:val>
                                            <p:fltVal val="0"/>
                                          </p:val>
                                        </p:tav>
                                        <p:tav tm="100000">
                                          <p:val>
                                            <p:strVal val="#ppt_h"/>
                                          </p:val>
                                        </p:tav>
                                      </p:tavLst>
                                    </p:anim>
                                    <p:animEffect transition="in" filter="fade">
                                      <p:cBhvr>
                                        <p:cTn id="57" dur="250"/>
                                        <p:tgtEl>
                                          <p:spTgt spid="13"/>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250" fill="hold"/>
                                        <p:tgtEl>
                                          <p:spTgt spid="14"/>
                                        </p:tgtEl>
                                        <p:attrNameLst>
                                          <p:attrName>ppt_w</p:attrName>
                                        </p:attrNameLst>
                                      </p:cBhvr>
                                      <p:tavLst>
                                        <p:tav tm="0">
                                          <p:val>
                                            <p:fltVal val="0"/>
                                          </p:val>
                                        </p:tav>
                                        <p:tav tm="100000">
                                          <p:val>
                                            <p:strVal val="#ppt_w"/>
                                          </p:val>
                                        </p:tav>
                                      </p:tavLst>
                                    </p:anim>
                                    <p:anim calcmode="lin" valueType="num">
                                      <p:cBhvr>
                                        <p:cTn id="62" dur="250" fill="hold"/>
                                        <p:tgtEl>
                                          <p:spTgt spid="14"/>
                                        </p:tgtEl>
                                        <p:attrNameLst>
                                          <p:attrName>ppt_h</p:attrName>
                                        </p:attrNameLst>
                                      </p:cBhvr>
                                      <p:tavLst>
                                        <p:tav tm="0">
                                          <p:val>
                                            <p:fltVal val="0"/>
                                          </p:val>
                                        </p:tav>
                                        <p:tav tm="100000">
                                          <p:val>
                                            <p:strVal val="#ppt_h"/>
                                          </p:val>
                                        </p:tav>
                                      </p:tavLst>
                                    </p:anim>
                                    <p:animEffect transition="in" filter="fade">
                                      <p:cBhvr>
                                        <p:cTn id="63" dur="250"/>
                                        <p:tgtEl>
                                          <p:spTgt spid="1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250" fill="hold"/>
                                        <p:tgtEl>
                                          <p:spTgt spid="15"/>
                                        </p:tgtEl>
                                        <p:attrNameLst>
                                          <p:attrName>ppt_w</p:attrName>
                                        </p:attrNameLst>
                                      </p:cBhvr>
                                      <p:tavLst>
                                        <p:tav tm="0">
                                          <p:val>
                                            <p:fltVal val="0"/>
                                          </p:val>
                                        </p:tav>
                                        <p:tav tm="100000">
                                          <p:val>
                                            <p:strVal val="#ppt_w"/>
                                          </p:val>
                                        </p:tav>
                                      </p:tavLst>
                                    </p:anim>
                                    <p:anim calcmode="lin" valueType="num">
                                      <p:cBhvr>
                                        <p:cTn id="68" dur="250" fill="hold"/>
                                        <p:tgtEl>
                                          <p:spTgt spid="15"/>
                                        </p:tgtEl>
                                        <p:attrNameLst>
                                          <p:attrName>ppt_h</p:attrName>
                                        </p:attrNameLst>
                                      </p:cBhvr>
                                      <p:tavLst>
                                        <p:tav tm="0">
                                          <p:val>
                                            <p:fltVal val="0"/>
                                          </p:val>
                                        </p:tav>
                                        <p:tav tm="100000">
                                          <p:val>
                                            <p:strVal val="#ppt_h"/>
                                          </p:val>
                                        </p:tav>
                                      </p:tavLst>
                                    </p:anim>
                                    <p:animEffect transition="in" filter="fade">
                                      <p:cBhvr>
                                        <p:cTn id="69" dur="250"/>
                                        <p:tgtEl>
                                          <p:spTgt spid="15"/>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250" fill="hold"/>
                                        <p:tgtEl>
                                          <p:spTgt spid="16"/>
                                        </p:tgtEl>
                                        <p:attrNameLst>
                                          <p:attrName>ppt_w</p:attrName>
                                        </p:attrNameLst>
                                      </p:cBhvr>
                                      <p:tavLst>
                                        <p:tav tm="0">
                                          <p:val>
                                            <p:fltVal val="0"/>
                                          </p:val>
                                        </p:tav>
                                        <p:tav tm="100000">
                                          <p:val>
                                            <p:strVal val="#ppt_w"/>
                                          </p:val>
                                        </p:tav>
                                      </p:tavLst>
                                    </p:anim>
                                    <p:anim calcmode="lin" valueType="num">
                                      <p:cBhvr>
                                        <p:cTn id="74" dur="250" fill="hold"/>
                                        <p:tgtEl>
                                          <p:spTgt spid="16"/>
                                        </p:tgtEl>
                                        <p:attrNameLst>
                                          <p:attrName>ppt_h</p:attrName>
                                        </p:attrNameLst>
                                      </p:cBhvr>
                                      <p:tavLst>
                                        <p:tav tm="0">
                                          <p:val>
                                            <p:fltVal val="0"/>
                                          </p:val>
                                        </p:tav>
                                        <p:tav tm="100000">
                                          <p:val>
                                            <p:strVal val="#ppt_h"/>
                                          </p:val>
                                        </p:tav>
                                      </p:tavLst>
                                    </p:anim>
                                    <p:animEffect transition="in" filter="fade">
                                      <p:cBhvr>
                                        <p:cTn id="75" dur="250"/>
                                        <p:tgtEl>
                                          <p:spTgt spid="16"/>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fltVal val="0"/>
                                          </p:val>
                                        </p:tav>
                                        <p:tav tm="100000">
                                          <p:val>
                                            <p:strVal val="#ppt_w"/>
                                          </p:val>
                                        </p:tav>
                                      </p:tavLst>
                                    </p:anim>
                                    <p:anim calcmode="lin" valueType="num">
                                      <p:cBhvr>
                                        <p:cTn id="80" dur="250" fill="hold"/>
                                        <p:tgtEl>
                                          <p:spTgt spid="17"/>
                                        </p:tgtEl>
                                        <p:attrNameLst>
                                          <p:attrName>ppt_h</p:attrName>
                                        </p:attrNameLst>
                                      </p:cBhvr>
                                      <p:tavLst>
                                        <p:tav tm="0">
                                          <p:val>
                                            <p:fltVal val="0"/>
                                          </p:val>
                                        </p:tav>
                                        <p:tav tm="100000">
                                          <p:val>
                                            <p:strVal val="#ppt_h"/>
                                          </p:val>
                                        </p:tav>
                                      </p:tavLst>
                                    </p:anim>
                                    <p:animEffect transition="in" filter="fade">
                                      <p:cBhvr>
                                        <p:cTn id="81" dur="250"/>
                                        <p:tgtEl>
                                          <p:spTgt spid="17"/>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250" fill="hold"/>
                                        <p:tgtEl>
                                          <p:spTgt spid="18"/>
                                        </p:tgtEl>
                                        <p:attrNameLst>
                                          <p:attrName>ppt_w</p:attrName>
                                        </p:attrNameLst>
                                      </p:cBhvr>
                                      <p:tavLst>
                                        <p:tav tm="0">
                                          <p:val>
                                            <p:fltVal val="0"/>
                                          </p:val>
                                        </p:tav>
                                        <p:tav tm="100000">
                                          <p:val>
                                            <p:strVal val="#ppt_w"/>
                                          </p:val>
                                        </p:tav>
                                      </p:tavLst>
                                    </p:anim>
                                    <p:anim calcmode="lin" valueType="num">
                                      <p:cBhvr>
                                        <p:cTn id="86" dur="250" fill="hold"/>
                                        <p:tgtEl>
                                          <p:spTgt spid="18"/>
                                        </p:tgtEl>
                                        <p:attrNameLst>
                                          <p:attrName>ppt_h</p:attrName>
                                        </p:attrNameLst>
                                      </p:cBhvr>
                                      <p:tavLst>
                                        <p:tav tm="0">
                                          <p:val>
                                            <p:fltVal val="0"/>
                                          </p:val>
                                        </p:tav>
                                        <p:tav tm="100000">
                                          <p:val>
                                            <p:strVal val="#ppt_h"/>
                                          </p:val>
                                        </p:tav>
                                      </p:tavLst>
                                    </p:anim>
                                    <p:animEffect transition="in" filter="fade">
                                      <p:cBhvr>
                                        <p:cTn id="87" dur="250"/>
                                        <p:tgtEl>
                                          <p:spTgt spid="18"/>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250" fill="hold"/>
                                        <p:tgtEl>
                                          <p:spTgt spid="19"/>
                                        </p:tgtEl>
                                        <p:attrNameLst>
                                          <p:attrName>ppt_w</p:attrName>
                                        </p:attrNameLst>
                                      </p:cBhvr>
                                      <p:tavLst>
                                        <p:tav tm="0">
                                          <p:val>
                                            <p:fltVal val="0"/>
                                          </p:val>
                                        </p:tav>
                                        <p:tav tm="100000">
                                          <p:val>
                                            <p:strVal val="#ppt_w"/>
                                          </p:val>
                                        </p:tav>
                                      </p:tavLst>
                                    </p:anim>
                                    <p:anim calcmode="lin" valueType="num">
                                      <p:cBhvr>
                                        <p:cTn id="92" dur="250" fill="hold"/>
                                        <p:tgtEl>
                                          <p:spTgt spid="19"/>
                                        </p:tgtEl>
                                        <p:attrNameLst>
                                          <p:attrName>ppt_h</p:attrName>
                                        </p:attrNameLst>
                                      </p:cBhvr>
                                      <p:tavLst>
                                        <p:tav tm="0">
                                          <p:val>
                                            <p:fltVal val="0"/>
                                          </p:val>
                                        </p:tav>
                                        <p:tav tm="100000">
                                          <p:val>
                                            <p:strVal val="#ppt_h"/>
                                          </p:val>
                                        </p:tav>
                                      </p:tavLst>
                                    </p:anim>
                                    <p:animEffect transition="in" filter="fade">
                                      <p:cBhvr>
                                        <p:cTn id="93" dur="250"/>
                                        <p:tgtEl>
                                          <p:spTgt spid="1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250" fill="hold"/>
                                        <p:tgtEl>
                                          <p:spTgt spid="20"/>
                                        </p:tgtEl>
                                        <p:attrNameLst>
                                          <p:attrName>ppt_w</p:attrName>
                                        </p:attrNameLst>
                                      </p:cBhvr>
                                      <p:tavLst>
                                        <p:tav tm="0">
                                          <p:val>
                                            <p:fltVal val="0"/>
                                          </p:val>
                                        </p:tav>
                                        <p:tav tm="100000">
                                          <p:val>
                                            <p:strVal val="#ppt_w"/>
                                          </p:val>
                                        </p:tav>
                                      </p:tavLst>
                                    </p:anim>
                                    <p:anim calcmode="lin" valueType="num">
                                      <p:cBhvr>
                                        <p:cTn id="98" dur="250" fill="hold"/>
                                        <p:tgtEl>
                                          <p:spTgt spid="20"/>
                                        </p:tgtEl>
                                        <p:attrNameLst>
                                          <p:attrName>ppt_h</p:attrName>
                                        </p:attrNameLst>
                                      </p:cBhvr>
                                      <p:tavLst>
                                        <p:tav tm="0">
                                          <p:val>
                                            <p:fltVal val="0"/>
                                          </p:val>
                                        </p:tav>
                                        <p:tav tm="100000">
                                          <p:val>
                                            <p:strVal val="#ppt_h"/>
                                          </p:val>
                                        </p:tav>
                                      </p:tavLst>
                                    </p:anim>
                                    <p:animEffect transition="in" filter="fade">
                                      <p:cBhvr>
                                        <p:cTn id="99" dur="250"/>
                                        <p:tgtEl>
                                          <p:spTgt spid="20"/>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250" fill="hold"/>
                                        <p:tgtEl>
                                          <p:spTgt spid="21"/>
                                        </p:tgtEl>
                                        <p:attrNameLst>
                                          <p:attrName>ppt_w</p:attrName>
                                        </p:attrNameLst>
                                      </p:cBhvr>
                                      <p:tavLst>
                                        <p:tav tm="0">
                                          <p:val>
                                            <p:fltVal val="0"/>
                                          </p:val>
                                        </p:tav>
                                        <p:tav tm="100000">
                                          <p:val>
                                            <p:strVal val="#ppt_w"/>
                                          </p:val>
                                        </p:tav>
                                      </p:tavLst>
                                    </p:anim>
                                    <p:anim calcmode="lin" valueType="num">
                                      <p:cBhvr>
                                        <p:cTn id="104" dur="250" fill="hold"/>
                                        <p:tgtEl>
                                          <p:spTgt spid="21"/>
                                        </p:tgtEl>
                                        <p:attrNameLst>
                                          <p:attrName>ppt_h</p:attrName>
                                        </p:attrNameLst>
                                      </p:cBhvr>
                                      <p:tavLst>
                                        <p:tav tm="0">
                                          <p:val>
                                            <p:fltVal val="0"/>
                                          </p:val>
                                        </p:tav>
                                        <p:tav tm="100000">
                                          <p:val>
                                            <p:strVal val="#ppt_h"/>
                                          </p:val>
                                        </p:tav>
                                      </p:tavLst>
                                    </p:anim>
                                    <p:animEffect transition="in" filter="fade">
                                      <p:cBhvr>
                                        <p:cTn id="105" dur="250"/>
                                        <p:tgtEl>
                                          <p:spTgt spid="21"/>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250" fill="hold"/>
                                        <p:tgtEl>
                                          <p:spTgt spid="22"/>
                                        </p:tgtEl>
                                        <p:attrNameLst>
                                          <p:attrName>ppt_w</p:attrName>
                                        </p:attrNameLst>
                                      </p:cBhvr>
                                      <p:tavLst>
                                        <p:tav tm="0">
                                          <p:val>
                                            <p:fltVal val="0"/>
                                          </p:val>
                                        </p:tav>
                                        <p:tav tm="100000">
                                          <p:val>
                                            <p:strVal val="#ppt_w"/>
                                          </p:val>
                                        </p:tav>
                                      </p:tavLst>
                                    </p:anim>
                                    <p:anim calcmode="lin" valueType="num">
                                      <p:cBhvr>
                                        <p:cTn id="110" dur="250" fill="hold"/>
                                        <p:tgtEl>
                                          <p:spTgt spid="22"/>
                                        </p:tgtEl>
                                        <p:attrNameLst>
                                          <p:attrName>ppt_h</p:attrName>
                                        </p:attrNameLst>
                                      </p:cBhvr>
                                      <p:tavLst>
                                        <p:tav tm="0">
                                          <p:val>
                                            <p:fltVal val="0"/>
                                          </p:val>
                                        </p:tav>
                                        <p:tav tm="100000">
                                          <p:val>
                                            <p:strVal val="#ppt_h"/>
                                          </p:val>
                                        </p:tav>
                                      </p:tavLst>
                                    </p:anim>
                                    <p:animEffect transition="in" filter="fade">
                                      <p:cBhvr>
                                        <p:cTn id="111" dur="250"/>
                                        <p:tgtEl>
                                          <p:spTgt spid="22"/>
                                        </p:tgtEl>
                                      </p:cBhvr>
                                    </p:animEffect>
                                  </p:childTnLst>
                                </p:cTn>
                              </p:par>
                            </p:childTnLst>
                          </p:cTn>
                        </p:par>
                        <p:par>
                          <p:cTn id="112" fill="hold">
                            <p:stCondLst>
                              <p:cond delay="9000"/>
                            </p:stCondLst>
                            <p:childTnLst>
                              <p:par>
                                <p:cTn id="113" presetID="53" presetClass="entr" presetSubtype="16"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250" fill="hold"/>
                                        <p:tgtEl>
                                          <p:spTgt spid="23"/>
                                        </p:tgtEl>
                                        <p:attrNameLst>
                                          <p:attrName>ppt_w</p:attrName>
                                        </p:attrNameLst>
                                      </p:cBhvr>
                                      <p:tavLst>
                                        <p:tav tm="0">
                                          <p:val>
                                            <p:fltVal val="0"/>
                                          </p:val>
                                        </p:tav>
                                        <p:tav tm="100000">
                                          <p:val>
                                            <p:strVal val="#ppt_w"/>
                                          </p:val>
                                        </p:tav>
                                      </p:tavLst>
                                    </p:anim>
                                    <p:anim calcmode="lin" valueType="num">
                                      <p:cBhvr>
                                        <p:cTn id="116" dur="250" fill="hold"/>
                                        <p:tgtEl>
                                          <p:spTgt spid="23"/>
                                        </p:tgtEl>
                                        <p:attrNameLst>
                                          <p:attrName>ppt_h</p:attrName>
                                        </p:attrNameLst>
                                      </p:cBhvr>
                                      <p:tavLst>
                                        <p:tav tm="0">
                                          <p:val>
                                            <p:fltVal val="0"/>
                                          </p:val>
                                        </p:tav>
                                        <p:tav tm="100000">
                                          <p:val>
                                            <p:strVal val="#ppt_h"/>
                                          </p:val>
                                        </p:tav>
                                      </p:tavLst>
                                    </p:anim>
                                    <p:animEffect transition="in" filter="fade">
                                      <p:cBhvr>
                                        <p:cTn id="117" dur="250"/>
                                        <p:tgtEl>
                                          <p:spTgt spid="23"/>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250" fill="hold"/>
                                        <p:tgtEl>
                                          <p:spTgt spid="24"/>
                                        </p:tgtEl>
                                        <p:attrNameLst>
                                          <p:attrName>ppt_w</p:attrName>
                                        </p:attrNameLst>
                                      </p:cBhvr>
                                      <p:tavLst>
                                        <p:tav tm="0">
                                          <p:val>
                                            <p:fltVal val="0"/>
                                          </p:val>
                                        </p:tav>
                                        <p:tav tm="100000">
                                          <p:val>
                                            <p:strVal val="#ppt_w"/>
                                          </p:val>
                                        </p:tav>
                                      </p:tavLst>
                                    </p:anim>
                                    <p:anim calcmode="lin" valueType="num">
                                      <p:cBhvr>
                                        <p:cTn id="122" dur="250" fill="hold"/>
                                        <p:tgtEl>
                                          <p:spTgt spid="24"/>
                                        </p:tgtEl>
                                        <p:attrNameLst>
                                          <p:attrName>ppt_h</p:attrName>
                                        </p:attrNameLst>
                                      </p:cBhvr>
                                      <p:tavLst>
                                        <p:tav tm="0">
                                          <p:val>
                                            <p:fltVal val="0"/>
                                          </p:val>
                                        </p:tav>
                                        <p:tav tm="100000">
                                          <p:val>
                                            <p:strVal val="#ppt_h"/>
                                          </p:val>
                                        </p:tav>
                                      </p:tavLst>
                                    </p:anim>
                                    <p:animEffect transition="in" filter="fade">
                                      <p:cBhvr>
                                        <p:cTn id="123" dur="250"/>
                                        <p:tgtEl>
                                          <p:spTgt spid="2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p:cTn id="127" dur="250" fill="hold"/>
                                        <p:tgtEl>
                                          <p:spTgt spid="25"/>
                                        </p:tgtEl>
                                        <p:attrNameLst>
                                          <p:attrName>ppt_w</p:attrName>
                                        </p:attrNameLst>
                                      </p:cBhvr>
                                      <p:tavLst>
                                        <p:tav tm="0">
                                          <p:val>
                                            <p:fltVal val="0"/>
                                          </p:val>
                                        </p:tav>
                                        <p:tav tm="100000">
                                          <p:val>
                                            <p:strVal val="#ppt_w"/>
                                          </p:val>
                                        </p:tav>
                                      </p:tavLst>
                                    </p:anim>
                                    <p:anim calcmode="lin" valueType="num">
                                      <p:cBhvr>
                                        <p:cTn id="128" dur="250" fill="hold"/>
                                        <p:tgtEl>
                                          <p:spTgt spid="25"/>
                                        </p:tgtEl>
                                        <p:attrNameLst>
                                          <p:attrName>ppt_h</p:attrName>
                                        </p:attrNameLst>
                                      </p:cBhvr>
                                      <p:tavLst>
                                        <p:tav tm="0">
                                          <p:val>
                                            <p:fltVal val="0"/>
                                          </p:val>
                                        </p:tav>
                                        <p:tav tm="100000">
                                          <p:val>
                                            <p:strVal val="#ppt_h"/>
                                          </p:val>
                                        </p:tav>
                                      </p:tavLst>
                                    </p:anim>
                                    <p:animEffect transition="in" filter="fade">
                                      <p:cBhvr>
                                        <p:cTn id="129" dur="250"/>
                                        <p:tgtEl>
                                          <p:spTgt spid="25"/>
                                        </p:tgtEl>
                                      </p:cBhvr>
                                    </p:animEffect>
                                  </p:childTnLst>
                                </p:cTn>
                              </p:par>
                            </p:childTnLst>
                          </p:cTn>
                        </p:par>
                        <p:par>
                          <p:cTn id="130" fill="hold">
                            <p:stCondLst>
                              <p:cond delay="10500"/>
                            </p:stCondLst>
                            <p:childTnLst>
                              <p:par>
                                <p:cTn id="131" presetID="53" presetClass="entr" presetSubtype="16" fill="hold" grpId="0" nodeType="afterEffect">
                                  <p:stCondLst>
                                    <p:cond delay="0"/>
                                  </p:stCondLst>
                                  <p:childTnLst>
                                    <p:set>
                                      <p:cBhvr>
                                        <p:cTn id="132" dur="1" fill="hold">
                                          <p:stCondLst>
                                            <p:cond delay="0"/>
                                          </p:stCondLst>
                                        </p:cTn>
                                        <p:tgtEl>
                                          <p:spTgt spid="26"/>
                                        </p:tgtEl>
                                        <p:attrNameLst>
                                          <p:attrName>style.visibility</p:attrName>
                                        </p:attrNameLst>
                                      </p:cBhvr>
                                      <p:to>
                                        <p:strVal val="visible"/>
                                      </p:to>
                                    </p:set>
                                    <p:anim calcmode="lin" valueType="num">
                                      <p:cBhvr>
                                        <p:cTn id="133" dur="250" fill="hold"/>
                                        <p:tgtEl>
                                          <p:spTgt spid="26"/>
                                        </p:tgtEl>
                                        <p:attrNameLst>
                                          <p:attrName>ppt_w</p:attrName>
                                        </p:attrNameLst>
                                      </p:cBhvr>
                                      <p:tavLst>
                                        <p:tav tm="0">
                                          <p:val>
                                            <p:fltVal val="0"/>
                                          </p:val>
                                        </p:tav>
                                        <p:tav tm="100000">
                                          <p:val>
                                            <p:strVal val="#ppt_w"/>
                                          </p:val>
                                        </p:tav>
                                      </p:tavLst>
                                    </p:anim>
                                    <p:anim calcmode="lin" valueType="num">
                                      <p:cBhvr>
                                        <p:cTn id="134" dur="250" fill="hold"/>
                                        <p:tgtEl>
                                          <p:spTgt spid="26"/>
                                        </p:tgtEl>
                                        <p:attrNameLst>
                                          <p:attrName>ppt_h</p:attrName>
                                        </p:attrNameLst>
                                      </p:cBhvr>
                                      <p:tavLst>
                                        <p:tav tm="0">
                                          <p:val>
                                            <p:fltVal val="0"/>
                                          </p:val>
                                        </p:tav>
                                        <p:tav tm="100000">
                                          <p:val>
                                            <p:strVal val="#ppt_h"/>
                                          </p:val>
                                        </p:tav>
                                      </p:tavLst>
                                    </p:anim>
                                    <p:animEffect transition="in" filter="fade">
                                      <p:cBhvr>
                                        <p:cTn id="135" dur="250"/>
                                        <p:tgtEl>
                                          <p:spTgt spid="26"/>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 calcmode="lin" valueType="num">
                                      <p:cBhvr>
                                        <p:cTn id="139" dur="250" fill="hold"/>
                                        <p:tgtEl>
                                          <p:spTgt spid="27"/>
                                        </p:tgtEl>
                                        <p:attrNameLst>
                                          <p:attrName>ppt_w</p:attrName>
                                        </p:attrNameLst>
                                      </p:cBhvr>
                                      <p:tavLst>
                                        <p:tav tm="0">
                                          <p:val>
                                            <p:fltVal val="0"/>
                                          </p:val>
                                        </p:tav>
                                        <p:tav tm="100000">
                                          <p:val>
                                            <p:strVal val="#ppt_w"/>
                                          </p:val>
                                        </p:tav>
                                      </p:tavLst>
                                    </p:anim>
                                    <p:anim calcmode="lin" valueType="num">
                                      <p:cBhvr>
                                        <p:cTn id="140" dur="250" fill="hold"/>
                                        <p:tgtEl>
                                          <p:spTgt spid="27"/>
                                        </p:tgtEl>
                                        <p:attrNameLst>
                                          <p:attrName>ppt_h</p:attrName>
                                        </p:attrNameLst>
                                      </p:cBhvr>
                                      <p:tavLst>
                                        <p:tav tm="0">
                                          <p:val>
                                            <p:fltVal val="0"/>
                                          </p:val>
                                        </p:tav>
                                        <p:tav tm="100000">
                                          <p:val>
                                            <p:strVal val="#ppt_h"/>
                                          </p:val>
                                        </p:tav>
                                      </p:tavLst>
                                    </p:anim>
                                    <p:animEffect transition="in" filter="fade">
                                      <p:cBhvr>
                                        <p:cTn id="141" dur="250"/>
                                        <p:tgtEl>
                                          <p:spTgt spid="27"/>
                                        </p:tgtEl>
                                      </p:cBhvr>
                                    </p:animEffect>
                                  </p:childTnLst>
                                </p:cTn>
                              </p:par>
                            </p:childTnLst>
                          </p:cTn>
                        </p:par>
                        <p:par>
                          <p:cTn id="142" fill="hold">
                            <p:stCondLst>
                              <p:cond delay="11500"/>
                            </p:stCondLst>
                            <p:childTnLst>
                              <p:par>
                                <p:cTn id="143" presetID="53" presetClass="entr" presetSubtype="16" fill="hold" grpId="0" nodeType="after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250" fill="hold"/>
                                        <p:tgtEl>
                                          <p:spTgt spid="28"/>
                                        </p:tgtEl>
                                        <p:attrNameLst>
                                          <p:attrName>ppt_w</p:attrName>
                                        </p:attrNameLst>
                                      </p:cBhvr>
                                      <p:tavLst>
                                        <p:tav tm="0">
                                          <p:val>
                                            <p:fltVal val="0"/>
                                          </p:val>
                                        </p:tav>
                                        <p:tav tm="100000">
                                          <p:val>
                                            <p:strVal val="#ppt_w"/>
                                          </p:val>
                                        </p:tav>
                                      </p:tavLst>
                                    </p:anim>
                                    <p:anim calcmode="lin" valueType="num">
                                      <p:cBhvr>
                                        <p:cTn id="146" dur="250" fill="hold"/>
                                        <p:tgtEl>
                                          <p:spTgt spid="28"/>
                                        </p:tgtEl>
                                        <p:attrNameLst>
                                          <p:attrName>ppt_h</p:attrName>
                                        </p:attrNameLst>
                                      </p:cBhvr>
                                      <p:tavLst>
                                        <p:tav tm="0">
                                          <p:val>
                                            <p:fltVal val="0"/>
                                          </p:val>
                                        </p:tav>
                                        <p:tav tm="100000">
                                          <p:val>
                                            <p:strVal val="#ppt_h"/>
                                          </p:val>
                                        </p:tav>
                                      </p:tavLst>
                                    </p:anim>
                                    <p:animEffect transition="in" filter="fade">
                                      <p:cBhvr>
                                        <p:cTn id="147" dur="250"/>
                                        <p:tgtEl>
                                          <p:spTgt spid="28"/>
                                        </p:tgtEl>
                                      </p:cBhvr>
                                    </p:animEffect>
                                  </p:childTnLst>
                                </p:cTn>
                              </p:par>
                            </p:childTnLst>
                          </p:cTn>
                        </p:par>
                        <p:par>
                          <p:cTn id="148" fill="hold">
                            <p:stCondLst>
                              <p:cond delay="12000"/>
                            </p:stCondLst>
                            <p:childTnLst>
                              <p:par>
                                <p:cTn id="149" presetID="53" presetClass="entr" presetSubtype="16" fill="hold" grpId="0" nodeType="afterEffect">
                                  <p:stCondLst>
                                    <p:cond delay="0"/>
                                  </p:stCondLst>
                                  <p:childTnLst>
                                    <p:set>
                                      <p:cBhvr>
                                        <p:cTn id="150" dur="1" fill="hold">
                                          <p:stCondLst>
                                            <p:cond delay="0"/>
                                          </p:stCondLst>
                                        </p:cTn>
                                        <p:tgtEl>
                                          <p:spTgt spid="29"/>
                                        </p:tgtEl>
                                        <p:attrNameLst>
                                          <p:attrName>style.visibility</p:attrName>
                                        </p:attrNameLst>
                                      </p:cBhvr>
                                      <p:to>
                                        <p:strVal val="visible"/>
                                      </p:to>
                                    </p:set>
                                    <p:anim calcmode="lin" valueType="num">
                                      <p:cBhvr>
                                        <p:cTn id="151" dur="250" fill="hold"/>
                                        <p:tgtEl>
                                          <p:spTgt spid="29"/>
                                        </p:tgtEl>
                                        <p:attrNameLst>
                                          <p:attrName>ppt_w</p:attrName>
                                        </p:attrNameLst>
                                      </p:cBhvr>
                                      <p:tavLst>
                                        <p:tav tm="0">
                                          <p:val>
                                            <p:fltVal val="0"/>
                                          </p:val>
                                        </p:tav>
                                        <p:tav tm="100000">
                                          <p:val>
                                            <p:strVal val="#ppt_w"/>
                                          </p:val>
                                        </p:tav>
                                      </p:tavLst>
                                    </p:anim>
                                    <p:anim calcmode="lin" valueType="num">
                                      <p:cBhvr>
                                        <p:cTn id="152" dur="250" fill="hold"/>
                                        <p:tgtEl>
                                          <p:spTgt spid="29"/>
                                        </p:tgtEl>
                                        <p:attrNameLst>
                                          <p:attrName>ppt_h</p:attrName>
                                        </p:attrNameLst>
                                      </p:cBhvr>
                                      <p:tavLst>
                                        <p:tav tm="0">
                                          <p:val>
                                            <p:fltVal val="0"/>
                                          </p:val>
                                        </p:tav>
                                        <p:tav tm="100000">
                                          <p:val>
                                            <p:strVal val="#ppt_h"/>
                                          </p:val>
                                        </p:tav>
                                      </p:tavLst>
                                    </p:anim>
                                    <p:animEffect transition="in" filter="fade">
                                      <p:cBhvr>
                                        <p:cTn id="153" dur="250"/>
                                        <p:tgtEl>
                                          <p:spTgt spid="29"/>
                                        </p:tgtEl>
                                      </p:cBhvr>
                                    </p:animEffect>
                                  </p:childTnLst>
                                </p:cTn>
                              </p:par>
                            </p:childTnLst>
                          </p:cTn>
                        </p:par>
                        <p:par>
                          <p:cTn id="154" fill="hold">
                            <p:stCondLst>
                              <p:cond delay="12500"/>
                            </p:stCondLst>
                            <p:childTnLst>
                              <p:par>
                                <p:cTn id="155" presetID="53" presetClass="entr" presetSubtype="16" fill="hold" nodeType="afterEffect">
                                  <p:stCondLst>
                                    <p:cond delay="0"/>
                                  </p:stCondLst>
                                  <p:childTnLst>
                                    <p:set>
                                      <p:cBhvr>
                                        <p:cTn id="156" dur="1" fill="hold">
                                          <p:stCondLst>
                                            <p:cond delay="0"/>
                                          </p:stCondLst>
                                        </p:cTn>
                                        <p:tgtEl>
                                          <p:spTgt spid="38"/>
                                        </p:tgtEl>
                                        <p:attrNameLst>
                                          <p:attrName>style.visibility</p:attrName>
                                        </p:attrNameLst>
                                      </p:cBhvr>
                                      <p:to>
                                        <p:strVal val="visible"/>
                                      </p:to>
                                    </p:set>
                                    <p:anim calcmode="lin" valueType="num">
                                      <p:cBhvr>
                                        <p:cTn id="157" dur="500" fill="hold"/>
                                        <p:tgtEl>
                                          <p:spTgt spid="38"/>
                                        </p:tgtEl>
                                        <p:attrNameLst>
                                          <p:attrName>ppt_w</p:attrName>
                                        </p:attrNameLst>
                                      </p:cBhvr>
                                      <p:tavLst>
                                        <p:tav tm="0">
                                          <p:val>
                                            <p:fltVal val="0"/>
                                          </p:val>
                                        </p:tav>
                                        <p:tav tm="100000">
                                          <p:val>
                                            <p:strVal val="#ppt_w"/>
                                          </p:val>
                                        </p:tav>
                                      </p:tavLst>
                                    </p:anim>
                                    <p:anim calcmode="lin" valueType="num">
                                      <p:cBhvr>
                                        <p:cTn id="158" dur="500" fill="hold"/>
                                        <p:tgtEl>
                                          <p:spTgt spid="38"/>
                                        </p:tgtEl>
                                        <p:attrNameLst>
                                          <p:attrName>ppt_h</p:attrName>
                                        </p:attrNameLst>
                                      </p:cBhvr>
                                      <p:tavLst>
                                        <p:tav tm="0">
                                          <p:val>
                                            <p:fltVal val="0"/>
                                          </p:val>
                                        </p:tav>
                                        <p:tav tm="100000">
                                          <p:val>
                                            <p:strVal val="#ppt_h"/>
                                          </p:val>
                                        </p:tav>
                                      </p:tavLst>
                                    </p:anim>
                                    <p:animEffect transition="in" filter="fade">
                                      <p:cBhvr>
                                        <p:cTn id="159" dur="500"/>
                                        <p:tgtEl>
                                          <p:spTgt spid="38"/>
                                        </p:tgtEl>
                                      </p:cBhvr>
                                    </p:animEffect>
                                  </p:childTnLst>
                                </p:cTn>
                              </p:par>
                            </p:childTnLst>
                          </p:cTn>
                        </p:par>
                        <p:par>
                          <p:cTn id="160" fill="hold">
                            <p:stCondLst>
                              <p:cond delay="13000"/>
                            </p:stCondLst>
                            <p:childTnLst>
                              <p:par>
                                <p:cTn id="161" presetID="53" presetClass="entr" presetSubtype="16" fill="hold" nodeType="afterEffect">
                                  <p:stCondLst>
                                    <p:cond delay="0"/>
                                  </p:stCondLst>
                                  <p:childTnLst>
                                    <p:set>
                                      <p:cBhvr>
                                        <p:cTn id="162" dur="1" fill="hold">
                                          <p:stCondLst>
                                            <p:cond delay="0"/>
                                          </p:stCondLst>
                                        </p:cTn>
                                        <p:tgtEl>
                                          <p:spTgt spid="39"/>
                                        </p:tgtEl>
                                        <p:attrNameLst>
                                          <p:attrName>style.visibility</p:attrName>
                                        </p:attrNameLst>
                                      </p:cBhvr>
                                      <p:to>
                                        <p:strVal val="visible"/>
                                      </p:to>
                                    </p:set>
                                    <p:anim calcmode="lin" valueType="num">
                                      <p:cBhvr>
                                        <p:cTn id="163" dur="500" fill="hold"/>
                                        <p:tgtEl>
                                          <p:spTgt spid="39"/>
                                        </p:tgtEl>
                                        <p:attrNameLst>
                                          <p:attrName>ppt_w</p:attrName>
                                        </p:attrNameLst>
                                      </p:cBhvr>
                                      <p:tavLst>
                                        <p:tav tm="0">
                                          <p:val>
                                            <p:fltVal val="0"/>
                                          </p:val>
                                        </p:tav>
                                        <p:tav tm="100000">
                                          <p:val>
                                            <p:strVal val="#ppt_w"/>
                                          </p:val>
                                        </p:tav>
                                      </p:tavLst>
                                    </p:anim>
                                    <p:anim calcmode="lin" valueType="num">
                                      <p:cBhvr>
                                        <p:cTn id="164" dur="500" fill="hold"/>
                                        <p:tgtEl>
                                          <p:spTgt spid="39"/>
                                        </p:tgtEl>
                                        <p:attrNameLst>
                                          <p:attrName>ppt_h</p:attrName>
                                        </p:attrNameLst>
                                      </p:cBhvr>
                                      <p:tavLst>
                                        <p:tav tm="0">
                                          <p:val>
                                            <p:fltVal val="0"/>
                                          </p:val>
                                        </p:tav>
                                        <p:tav tm="100000">
                                          <p:val>
                                            <p:strVal val="#ppt_h"/>
                                          </p:val>
                                        </p:tav>
                                      </p:tavLst>
                                    </p:anim>
                                    <p:animEffect transition="in" filter="fade">
                                      <p:cBhvr>
                                        <p:cTn id="165" dur="500"/>
                                        <p:tgtEl>
                                          <p:spTgt spid="39"/>
                                        </p:tgtEl>
                                      </p:cBhvr>
                                    </p:animEffect>
                                  </p:childTnLst>
                                </p:cTn>
                              </p:par>
                            </p:childTnLst>
                          </p:cTn>
                        </p:par>
                        <p:par>
                          <p:cTn id="166" fill="hold">
                            <p:stCondLst>
                              <p:cond delay="13500"/>
                            </p:stCondLst>
                            <p:childTnLst>
                              <p:par>
                                <p:cTn id="167" presetID="53" presetClass="entr" presetSubtype="16" fill="hold" nodeType="afterEffect">
                                  <p:stCondLst>
                                    <p:cond delay="0"/>
                                  </p:stCondLst>
                                  <p:childTnLst>
                                    <p:set>
                                      <p:cBhvr>
                                        <p:cTn id="168" dur="1" fill="hold">
                                          <p:stCondLst>
                                            <p:cond delay="0"/>
                                          </p:stCondLst>
                                        </p:cTn>
                                        <p:tgtEl>
                                          <p:spTgt spid="41"/>
                                        </p:tgtEl>
                                        <p:attrNameLst>
                                          <p:attrName>style.visibility</p:attrName>
                                        </p:attrNameLst>
                                      </p:cBhvr>
                                      <p:to>
                                        <p:strVal val="visible"/>
                                      </p:to>
                                    </p:set>
                                    <p:anim calcmode="lin" valueType="num">
                                      <p:cBhvr>
                                        <p:cTn id="169" dur="500" fill="hold"/>
                                        <p:tgtEl>
                                          <p:spTgt spid="41"/>
                                        </p:tgtEl>
                                        <p:attrNameLst>
                                          <p:attrName>ppt_w</p:attrName>
                                        </p:attrNameLst>
                                      </p:cBhvr>
                                      <p:tavLst>
                                        <p:tav tm="0">
                                          <p:val>
                                            <p:fltVal val="0"/>
                                          </p:val>
                                        </p:tav>
                                        <p:tav tm="100000">
                                          <p:val>
                                            <p:strVal val="#ppt_w"/>
                                          </p:val>
                                        </p:tav>
                                      </p:tavLst>
                                    </p:anim>
                                    <p:anim calcmode="lin" valueType="num">
                                      <p:cBhvr>
                                        <p:cTn id="170" dur="500" fill="hold"/>
                                        <p:tgtEl>
                                          <p:spTgt spid="41"/>
                                        </p:tgtEl>
                                        <p:attrNameLst>
                                          <p:attrName>ppt_h</p:attrName>
                                        </p:attrNameLst>
                                      </p:cBhvr>
                                      <p:tavLst>
                                        <p:tav tm="0">
                                          <p:val>
                                            <p:fltVal val="0"/>
                                          </p:val>
                                        </p:tav>
                                        <p:tav tm="100000">
                                          <p:val>
                                            <p:strVal val="#ppt_h"/>
                                          </p:val>
                                        </p:tav>
                                      </p:tavLst>
                                    </p:anim>
                                    <p:animEffect transition="in" filter="fade">
                                      <p:cBhvr>
                                        <p:cTn id="171" dur="500"/>
                                        <p:tgtEl>
                                          <p:spTgt spid="41"/>
                                        </p:tgtEl>
                                      </p:cBhvr>
                                    </p:animEffect>
                                  </p:childTnLst>
                                </p:cTn>
                              </p:par>
                            </p:childTnLst>
                          </p:cTn>
                        </p:par>
                        <p:par>
                          <p:cTn id="172" fill="hold">
                            <p:stCondLst>
                              <p:cond delay="14000"/>
                            </p:stCondLst>
                            <p:childTnLst>
                              <p:par>
                                <p:cTn id="173" presetID="53" presetClass="entr" presetSubtype="16" fill="hold" nodeType="afterEffect">
                                  <p:stCondLst>
                                    <p:cond delay="0"/>
                                  </p:stCondLst>
                                  <p:childTnLst>
                                    <p:set>
                                      <p:cBhvr>
                                        <p:cTn id="174" dur="1" fill="hold">
                                          <p:stCondLst>
                                            <p:cond delay="0"/>
                                          </p:stCondLst>
                                        </p:cTn>
                                        <p:tgtEl>
                                          <p:spTgt spid="40"/>
                                        </p:tgtEl>
                                        <p:attrNameLst>
                                          <p:attrName>style.visibility</p:attrName>
                                        </p:attrNameLst>
                                      </p:cBhvr>
                                      <p:to>
                                        <p:strVal val="visible"/>
                                      </p:to>
                                    </p:set>
                                    <p:anim calcmode="lin" valueType="num">
                                      <p:cBhvr>
                                        <p:cTn id="175" dur="500" fill="hold"/>
                                        <p:tgtEl>
                                          <p:spTgt spid="40"/>
                                        </p:tgtEl>
                                        <p:attrNameLst>
                                          <p:attrName>ppt_w</p:attrName>
                                        </p:attrNameLst>
                                      </p:cBhvr>
                                      <p:tavLst>
                                        <p:tav tm="0">
                                          <p:val>
                                            <p:fltVal val="0"/>
                                          </p:val>
                                        </p:tav>
                                        <p:tav tm="100000">
                                          <p:val>
                                            <p:strVal val="#ppt_w"/>
                                          </p:val>
                                        </p:tav>
                                      </p:tavLst>
                                    </p:anim>
                                    <p:anim calcmode="lin" valueType="num">
                                      <p:cBhvr>
                                        <p:cTn id="176" dur="500" fill="hold"/>
                                        <p:tgtEl>
                                          <p:spTgt spid="40"/>
                                        </p:tgtEl>
                                        <p:attrNameLst>
                                          <p:attrName>ppt_h</p:attrName>
                                        </p:attrNameLst>
                                      </p:cBhvr>
                                      <p:tavLst>
                                        <p:tav tm="0">
                                          <p:val>
                                            <p:fltVal val="0"/>
                                          </p:val>
                                        </p:tav>
                                        <p:tav tm="100000">
                                          <p:val>
                                            <p:strVal val="#ppt_h"/>
                                          </p:val>
                                        </p:tav>
                                      </p:tavLst>
                                    </p:anim>
                                    <p:animEffect transition="in" filter="fade">
                                      <p:cBhvr>
                                        <p:cTn id="177" dur="500"/>
                                        <p:tgtEl>
                                          <p:spTgt spid="40"/>
                                        </p:tgtEl>
                                      </p:cBhvr>
                                    </p:animEffect>
                                  </p:childTnLst>
                                </p:cTn>
                              </p:par>
                            </p:childTnLst>
                          </p:cTn>
                        </p:par>
                        <p:par>
                          <p:cTn id="178" fill="hold">
                            <p:stCondLst>
                              <p:cond delay="14500"/>
                            </p:stCondLst>
                            <p:childTnLst>
                              <p:par>
                                <p:cTn id="179" presetID="53" presetClass="entr" presetSubtype="16" fill="hold" grpId="0" nodeType="afterEffect">
                                  <p:stCondLst>
                                    <p:cond delay="0"/>
                                  </p:stCondLst>
                                  <p:childTnLst>
                                    <p:set>
                                      <p:cBhvr>
                                        <p:cTn id="180" dur="1" fill="hold">
                                          <p:stCondLst>
                                            <p:cond delay="0"/>
                                          </p:stCondLst>
                                        </p:cTn>
                                        <p:tgtEl>
                                          <p:spTgt spid="36"/>
                                        </p:tgtEl>
                                        <p:attrNameLst>
                                          <p:attrName>style.visibility</p:attrName>
                                        </p:attrNameLst>
                                      </p:cBhvr>
                                      <p:to>
                                        <p:strVal val="visible"/>
                                      </p:to>
                                    </p:set>
                                    <p:anim calcmode="lin" valueType="num">
                                      <p:cBhvr>
                                        <p:cTn id="181" dur="250" fill="hold"/>
                                        <p:tgtEl>
                                          <p:spTgt spid="36"/>
                                        </p:tgtEl>
                                        <p:attrNameLst>
                                          <p:attrName>ppt_w</p:attrName>
                                        </p:attrNameLst>
                                      </p:cBhvr>
                                      <p:tavLst>
                                        <p:tav tm="0">
                                          <p:val>
                                            <p:fltVal val="0"/>
                                          </p:val>
                                        </p:tav>
                                        <p:tav tm="100000">
                                          <p:val>
                                            <p:strVal val="#ppt_w"/>
                                          </p:val>
                                        </p:tav>
                                      </p:tavLst>
                                    </p:anim>
                                    <p:anim calcmode="lin" valueType="num">
                                      <p:cBhvr>
                                        <p:cTn id="182" dur="250" fill="hold"/>
                                        <p:tgtEl>
                                          <p:spTgt spid="36"/>
                                        </p:tgtEl>
                                        <p:attrNameLst>
                                          <p:attrName>ppt_h</p:attrName>
                                        </p:attrNameLst>
                                      </p:cBhvr>
                                      <p:tavLst>
                                        <p:tav tm="0">
                                          <p:val>
                                            <p:fltVal val="0"/>
                                          </p:val>
                                        </p:tav>
                                        <p:tav tm="100000">
                                          <p:val>
                                            <p:strVal val="#ppt_h"/>
                                          </p:val>
                                        </p:tav>
                                      </p:tavLst>
                                    </p:anim>
                                    <p:animEffect transition="in" filter="fade">
                                      <p:cBhvr>
                                        <p:cTn id="183" dur="250"/>
                                        <p:tgtEl>
                                          <p:spTgt spid="36"/>
                                        </p:tgtEl>
                                      </p:cBhvr>
                                    </p:animEffect>
                                  </p:childTnLst>
                                </p:cTn>
                              </p:par>
                            </p:childTnLst>
                          </p:cTn>
                        </p:par>
                        <p:par>
                          <p:cTn id="184" fill="hold">
                            <p:stCondLst>
                              <p:cond delay="15000"/>
                            </p:stCondLst>
                            <p:childTnLst>
                              <p:par>
                                <p:cTn id="185" presetID="53" presetClass="entr" presetSubtype="16" fill="hold" grpId="0" nodeType="afterEffect">
                                  <p:stCondLst>
                                    <p:cond delay="0"/>
                                  </p:stCondLst>
                                  <p:childTnLst>
                                    <p:set>
                                      <p:cBhvr>
                                        <p:cTn id="186" dur="1" fill="hold">
                                          <p:stCondLst>
                                            <p:cond delay="0"/>
                                          </p:stCondLst>
                                        </p:cTn>
                                        <p:tgtEl>
                                          <p:spTgt spid="37"/>
                                        </p:tgtEl>
                                        <p:attrNameLst>
                                          <p:attrName>style.visibility</p:attrName>
                                        </p:attrNameLst>
                                      </p:cBhvr>
                                      <p:to>
                                        <p:strVal val="visible"/>
                                      </p:to>
                                    </p:set>
                                    <p:anim calcmode="lin" valueType="num">
                                      <p:cBhvr>
                                        <p:cTn id="187" dur="250" fill="hold"/>
                                        <p:tgtEl>
                                          <p:spTgt spid="37"/>
                                        </p:tgtEl>
                                        <p:attrNameLst>
                                          <p:attrName>ppt_w</p:attrName>
                                        </p:attrNameLst>
                                      </p:cBhvr>
                                      <p:tavLst>
                                        <p:tav tm="0">
                                          <p:val>
                                            <p:fltVal val="0"/>
                                          </p:val>
                                        </p:tav>
                                        <p:tav tm="100000">
                                          <p:val>
                                            <p:strVal val="#ppt_w"/>
                                          </p:val>
                                        </p:tav>
                                      </p:tavLst>
                                    </p:anim>
                                    <p:anim calcmode="lin" valueType="num">
                                      <p:cBhvr>
                                        <p:cTn id="188" dur="250" fill="hold"/>
                                        <p:tgtEl>
                                          <p:spTgt spid="37"/>
                                        </p:tgtEl>
                                        <p:attrNameLst>
                                          <p:attrName>ppt_h</p:attrName>
                                        </p:attrNameLst>
                                      </p:cBhvr>
                                      <p:tavLst>
                                        <p:tav tm="0">
                                          <p:val>
                                            <p:fltVal val="0"/>
                                          </p:val>
                                        </p:tav>
                                        <p:tav tm="100000">
                                          <p:val>
                                            <p:strVal val="#ppt_h"/>
                                          </p:val>
                                        </p:tav>
                                      </p:tavLst>
                                    </p:anim>
                                    <p:animEffect transition="in" filter="fade">
                                      <p:cBhvr>
                                        <p:cTn id="189" dur="250"/>
                                        <p:tgtEl>
                                          <p:spTgt spid="37"/>
                                        </p:tgtEl>
                                      </p:cBhvr>
                                    </p:animEffect>
                                  </p:childTnLst>
                                </p:cTn>
                              </p:par>
                            </p:childTnLst>
                          </p:cTn>
                        </p:par>
                        <p:par>
                          <p:cTn id="190" fill="hold">
                            <p:stCondLst>
                              <p:cond delay="15500"/>
                            </p:stCondLst>
                            <p:childTnLst>
                              <p:par>
                                <p:cTn id="191" presetID="53" presetClass="entr" presetSubtype="16" fill="hold" grpId="0" nodeType="afterEffect">
                                  <p:stCondLst>
                                    <p:cond delay="0"/>
                                  </p:stCondLst>
                                  <p:childTnLst>
                                    <p:set>
                                      <p:cBhvr>
                                        <p:cTn id="192" dur="1" fill="hold">
                                          <p:stCondLst>
                                            <p:cond delay="0"/>
                                          </p:stCondLst>
                                        </p:cTn>
                                        <p:tgtEl>
                                          <p:spTgt spid="30"/>
                                        </p:tgtEl>
                                        <p:attrNameLst>
                                          <p:attrName>style.visibility</p:attrName>
                                        </p:attrNameLst>
                                      </p:cBhvr>
                                      <p:to>
                                        <p:strVal val="visible"/>
                                      </p:to>
                                    </p:set>
                                    <p:anim calcmode="lin" valueType="num">
                                      <p:cBhvr>
                                        <p:cTn id="193" dur="250" fill="hold"/>
                                        <p:tgtEl>
                                          <p:spTgt spid="30"/>
                                        </p:tgtEl>
                                        <p:attrNameLst>
                                          <p:attrName>ppt_w</p:attrName>
                                        </p:attrNameLst>
                                      </p:cBhvr>
                                      <p:tavLst>
                                        <p:tav tm="0">
                                          <p:val>
                                            <p:fltVal val="0"/>
                                          </p:val>
                                        </p:tav>
                                        <p:tav tm="100000">
                                          <p:val>
                                            <p:strVal val="#ppt_w"/>
                                          </p:val>
                                        </p:tav>
                                      </p:tavLst>
                                    </p:anim>
                                    <p:anim calcmode="lin" valueType="num">
                                      <p:cBhvr>
                                        <p:cTn id="194" dur="250" fill="hold"/>
                                        <p:tgtEl>
                                          <p:spTgt spid="30"/>
                                        </p:tgtEl>
                                        <p:attrNameLst>
                                          <p:attrName>ppt_h</p:attrName>
                                        </p:attrNameLst>
                                      </p:cBhvr>
                                      <p:tavLst>
                                        <p:tav tm="0">
                                          <p:val>
                                            <p:fltVal val="0"/>
                                          </p:val>
                                        </p:tav>
                                        <p:tav tm="100000">
                                          <p:val>
                                            <p:strVal val="#ppt_h"/>
                                          </p:val>
                                        </p:tav>
                                      </p:tavLst>
                                    </p:anim>
                                    <p:animEffect transition="in" filter="fade">
                                      <p:cBhvr>
                                        <p:cTn id="195" dur="250"/>
                                        <p:tgtEl>
                                          <p:spTgt spid="30"/>
                                        </p:tgtEl>
                                      </p:cBhvr>
                                    </p:animEffect>
                                  </p:childTnLst>
                                </p:cTn>
                              </p:par>
                            </p:childTnLst>
                          </p:cTn>
                        </p:par>
                        <p:par>
                          <p:cTn id="196" fill="hold">
                            <p:stCondLst>
                              <p:cond delay="16000"/>
                            </p:stCondLst>
                            <p:childTnLst>
                              <p:par>
                                <p:cTn id="197" presetID="53" presetClass="entr" presetSubtype="16" fill="hold" grpId="0" nodeType="afterEffect">
                                  <p:stCondLst>
                                    <p:cond delay="0"/>
                                  </p:stCondLst>
                                  <p:childTnLst>
                                    <p:set>
                                      <p:cBhvr>
                                        <p:cTn id="198" dur="1" fill="hold">
                                          <p:stCondLst>
                                            <p:cond delay="0"/>
                                          </p:stCondLst>
                                        </p:cTn>
                                        <p:tgtEl>
                                          <p:spTgt spid="31"/>
                                        </p:tgtEl>
                                        <p:attrNameLst>
                                          <p:attrName>style.visibility</p:attrName>
                                        </p:attrNameLst>
                                      </p:cBhvr>
                                      <p:to>
                                        <p:strVal val="visible"/>
                                      </p:to>
                                    </p:set>
                                    <p:anim calcmode="lin" valueType="num">
                                      <p:cBhvr>
                                        <p:cTn id="199" dur="250" fill="hold"/>
                                        <p:tgtEl>
                                          <p:spTgt spid="31"/>
                                        </p:tgtEl>
                                        <p:attrNameLst>
                                          <p:attrName>ppt_w</p:attrName>
                                        </p:attrNameLst>
                                      </p:cBhvr>
                                      <p:tavLst>
                                        <p:tav tm="0">
                                          <p:val>
                                            <p:fltVal val="0"/>
                                          </p:val>
                                        </p:tav>
                                        <p:tav tm="100000">
                                          <p:val>
                                            <p:strVal val="#ppt_w"/>
                                          </p:val>
                                        </p:tav>
                                      </p:tavLst>
                                    </p:anim>
                                    <p:anim calcmode="lin" valueType="num">
                                      <p:cBhvr>
                                        <p:cTn id="200" dur="250" fill="hold"/>
                                        <p:tgtEl>
                                          <p:spTgt spid="31"/>
                                        </p:tgtEl>
                                        <p:attrNameLst>
                                          <p:attrName>ppt_h</p:attrName>
                                        </p:attrNameLst>
                                      </p:cBhvr>
                                      <p:tavLst>
                                        <p:tav tm="0">
                                          <p:val>
                                            <p:fltVal val="0"/>
                                          </p:val>
                                        </p:tav>
                                        <p:tav tm="100000">
                                          <p:val>
                                            <p:strVal val="#ppt_h"/>
                                          </p:val>
                                        </p:tav>
                                      </p:tavLst>
                                    </p:anim>
                                    <p:animEffect transition="in" filter="fade">
                                      <p:cBhvr>
                                        <p:cTn id="201" dur="250"/>
                                        <p:tgtEl>
                                          <p:spTgt spid="31"/>
                                        </p:tgtEl>
                                      </p:cBhvr>
                                    </p:animEffect>
                                  </p:childTnLst>
                                </p:cTn>
                              </p:par>
                            </p:childTnLst>
                          </p:cTn>
                        </p:par>
                        <p:par>
                          <p:cTn id="202" fill="hold">
                            <p:stCondLst>
                              <p:cond delay="16500"/>
                            </p:stCondLst>
                            <p:childTnLst>
                              <p:par>
                                <p:cTn id="203" presetID="53" presetClass="entr" presetSubtype="16" fill="hold" grpId="0" nodeType="afterEffect">
                                  <p:stCondLst>
                                    <p:cond delay="0"/>
                                  </p:stCondLst>
                                  <p:childTnLst>
                                    <p:set>
                                      <p:cBhvr>
                                        <p:cTn id="204" dur="1" fill="hold">
                                          <p:stCondLst>
                                            <p:cond delay="0"/>
                                          </p:stCondLst>
                                        </p:cTn>
                                        <p:tgtEl>
                                          <p:spTgt spid="32"/>
                                        </p:tgtEl>
                                        <p:attrNameLst>
                                          <p:attrName>style.visibility</p:attrName>
                                        </p:attrNameLst>
                                      </p:cBhvr>
                                      <p:to>
                                        <p:strVal val="visible"/>
                                      </p:to>
                                    </p:set>
                                    <p:anim calcmode="lin" valueType="num">
                                      <p:cBhvr>
                                        <p:cTn id="205" dur="250" fill="hold"/>
                                        <p:tgtEl>
                                          <p:spTgt spid="32"/>
                                        </p:tgtEl>
                                        <p:attrNameLst>
                                          <p:attrName>ppt_w</p:attrName>
                                        </p:attrNameLst>
                                      </p:cBhvr>
                                      <p:tavLst>
                                        <p:tav tm="0">
                                          <p:val>
                                            <p:fltVal val="0"/>
                                          </p:val>
                                        </p:tav>
                                        <p:tav tm="100000">
                                          <p:val>
                                            <p:strVal val="#ppt_w"/>
                                          </p:val>
                                        </p:tav>
                                      </p:tavLst>
                                    </p:anim>
                                    <p:anim calcmode="lin" valueType="num">
                                      <p:cBhvr>
                                        <p:cTn id="206" dur="250" fill="hold"/>
                                        <p:tgtEl>
                                          <p:spTgt spid="32"/>
                                        </p:tgtEl>
                                        <p:attrNameLst>
                                          <p:attrName>ppt_h</p:attrName>
                                        </p:attrNameLst>
                                      </p:cBhvr>
                                      <p:tavLst>
                                        <p:tav tm="0">
                                          <p:val>
                                            <p:fltVal val="0"/>
                                          </p:val>
                                        </p:tav>
                                        <p:tav tm="100000">
                                          <p:val>
                                            <p:strVal val="#ppt_h"/>
                                          </p:val>
                                        </p:tav>
                                      </p:tavLst>
                                    </p:anim>
                                    <p:animEffect transition="in" filter="fade">
                                      <p:cBhvr>
                                        <p:cTn id="207" dur="250"/>
                                        <p:tgtEl>
                                          <p:spTgt spid="32"/>
                                        </p:tgtEl>
                                      </p:cBhvr>
                                    </p:animEffect>
                                  </p:childTnLst>
                                </p:cTn>
                              </p:par>
                            </p:childTnLst>
                          </p:cTn>
                        </p:par>
                        <p:par>
                          <p:cTn id="208" fill="hold">
                            <p:stCondLst>
                              <p:cond delay="17000"/>
                            </p:stCondLst>
                            <p:childTnLst>
                              <p:par>
                                <p:cTn id="209" presetID="53" presetClass="entr" presetSubtype="16" fill="hold" grpId="0" nodeType="afterEffect">
                                  <p:stCondLst>
                                    <p:cond delay="0"/>
                                  </p:stCondLst>
                                  <p:childTnLst>
                                    <p:set>
                                      <p:cBhvr>
                                        <p:cTn id="210" dur="1" fill="hold">
                                          <p:stCondLst>
                                            <p:cond delay="0"/>
                                          </p:stCondLst>
                                        </p:cTn>
                                        <p:tgtEl>
                                          <p:spTgt spid="33"/>
                                        </p:tgtEl>
                                        <p:attrNameLst>
                                          <p:attrName>style.visibility</p:attrName>
                                        </p:attrNameLst>
                                      </p:cBhvr>
                                      <p:to>
                                        <p:strVal val="visible"/>
                                      </p:to>
                                    </p:set>
                                    <p:anim calcmode="lin" valueType="num">
                                      <p:cBhvr>
                                        <p:cTn id="211" dur="250" fill="hold"/>
                                        <p:tgtEl>
                                          <p:spTgt spid="33"/>
                                        </p:tgtEl>
                                        <p:attrNameLst>
                                          <p:attrName>ppt_w</p:attrName>
                                        </p:attrNameLst>
                                      </p:cBhvr>
                                      <p:tavLst>
                                        <p:tav tm="0">
                                          <p:val>
                                            <p:fltVal val="0"/>
                                          </p:val>
                                        </p:tav>
                                        <p:tav tm="100000">
                                          <p:val>
                                            <p:strVal val="#ppt_w"/>
                                          </p:val>
                                        </p:tav>
                                      </p:tavLst>
                                    </p:anim>
                                    <p:anim calcmode="lin" valueType="num">
                                      <p:cBhvr>
                                        <p:cTn id="212" dur="250" fill="hold"/>
                                        <p:tgtEl>
                                          <p:spTgt spid="33"/>
                                        </p:tgtEl>
                                        <p:attrNameLst>
                                          <p:attrName>ppt_h</p:attrName>
                                        </p:attrNameLst>
                                      </p:cBhvr>
                                      <p:tavLst>
                                        <p:tav tm="0">
                                          <p:val>
                                            <p:fltVal val="0"/>
                                          </p:val>
                                        </p:tav>
                                        <p:tav tm="100000">
                                          <p:val>
                                            <p:strVal val="#ppt_h"/>
                                          </p:val>
                                        </p:tav>
                                      </p:tavLst>
                                    </p:anim>
                                    <p:animEffect transition="in" filter="fade">
                                      <p:cBhvr>
                                        <p:cTn id="213" dur="250"/>
                                        <p:tgtEl>
                                          <p:spTgt spid="33"/>
                                        </p:tgtEl>
                                      </p:cBhvr>
                                    </p:animEffect>
                                  </p:childTnLst>
                                </p:cTn>
                              </p:par>
                            </p:childTnLst>
                          </p:cTn>
                        </p:par>
                        <p:par>
                          <p:cTn id="214" fill="hold">
                            <p:stCondLst>
                              <p:cond delay="17500"/>
                            </p:stCondLst>
                            <p:childTnLst>
                              <p:par>
                                <p:cTn id="215" presetID="53" presetClass="entr" presetSubtype="16" fill="hold" grpId="0" nodeType="afterEffect">
                                  <p:stCondLst>
                                    <p:cond delay="0"/>
                                  </p:stCondLst>
                                  <p:childTnLst>
                                    <p:set>
                                      <p:cBhvr>
                                        <p:cTn id="216" dur="1" fill="hold">
                                          <p:stCondLst>
                                            <p:cond delay="0"/>
                                          </p:stCondLst>
                                        </p:cTn>
                                        <p:tgtEl>
                                          <p:spTgt spid="34"/>
                                        </p:tgtEl>
                                        <p:attrNameLst>
                                          <p:attrName>style.visibility</p:attrName>
                                        </p:attrNameLst>
                                      </p:cBhvr>
                                      <p:to>
                                        <p:strVal val="visible"/>
                                      </p:to>
                                    </p:set>
                                    <p:anim calcmode="lin" valueType="num">
                                      <p:cBhvr>
                                        <p:cTn id="217" dur="250" fill="hold"/>
                                        <p:tgtEl>
                                          <p:spTgt spid="34"/>
                                        </p:tgtEl>
                                        <p:attrNameLst>
                                          <p:attrName>ppt_w</p:attrName>
                                        </p:attrNameLst>
                                      </p:cBhvr>
                                      <p:tavLst>
                                        <p:tav tm="0">
                                          <p:val>
                                            <p:fltVal val="0"/>
                                          </p:val>
                                        </p:tav>
                                        <p:tav tm="100000">
                                          <p:val>
                                            <p:strVal val="#ppt_w"/>
                                          </p:val>
                                        </p:tav>
                                      </p:tavLst>
                                    </p:anim>
                                    <p:anim calcmode="lin" valueType="num">
                                      <p:cBhvr>
                                        <p:cTn id="218" dur="250" fill="hold"/>
                                        <p:tgtEl>
                                          <p:spTgt spid="34"/>
                                        </p:tgtEl>
                                        <p:attrNameLst>
                                          <p:attrName>ppt_h</p:attrName>
                                        </p:attrNameLst>
                                      </p:cBhvr>
                                      <p:tavLst>
                                        <p:tav tm="0">
                                          <p:val>
                                            <p:fltVal val="0"/>
                                          </p:val>
                                        </p:tav>
                                        <p:tav tm="100000">
                                          <p:val>
                                            <p:strVal val="#ppt_h"/>
                                          </p:val>
                                        </p:tav>
                                      </p:tavLst>
                                    </p:anim>
                                    <p:animEffect transition="in" filter="fade">
                                      <p:cBhvr>
                                        <p:cTn id="219" dur="250"/>
                                        <p:tgtEl>
                                          <p:spTgt spid="34"/>
                                        </p:tgtEl>
                                      </p:cBhvr>
                                    </p:animEffect>
                                  </p:childTnLst>
                                </p:cTn>
                              </p:par>
                            </p:childTnLst>
                          </p:cTn>
                        </p:par>
                        <p:par>
                          <p:cTn id="220" fill="hold">
                            <p:stCondLst>
                              <p:cond delay="18000"/>
                            </p:stCondLst>
                            <p:childTnLst>
                              <p:par>
                                <p:cTn id="221" presetID="53" presetClass="entr" presetSubtype="16" fill="hold" grpId="0" nodeType="afterEffect">
                                  <p:stCondLst>
                                    <p:cond delay="0"/>
                                  </p:stCondLst>
                                  <p:childTnLst>
                                    <p:set>
                                      <p:cBhvr>
                                        <p:cTn id="222" dur="1" fill="hold">
                                          <p:stCondLst>
                                            <p:cond delay="0"/>
                                          </p:stCondLst>
                                        </p:cTn>
                                        <p:tgtEl>
                                          <p:spTgt spid="35"/>
                                        </p:tgtEl>
                                        <p:attrNameLst>
                                          <p:attrName>style.visibility</p:attrName>
                                        </p:attrNameLst>
                                      </p:cBhvr>
                                      <p:to>
                                        <p:strVal val="visible"/>
                                      </p:to>
                                    </p:set>
                                    <p:anim calcmode="lin" valueType="num">
                                      <p:cBhvr>
                                        <p:cTn id="223" dur="250" fill="hold"/>
                                        <p:tgtEl>
                                          <p:spTgt spid="35"/>
                                        </p:tgtEl>
                                        <p:attrNameLst>
                                          <p:attrName>ppt_w</p:attrName>
                                        </p:attrNameLst>
                                      </p:cBhvr>
                                      <p:tavLst>
                                        <p:tav tm="0">
                                          <p:val>
                                            <p:fltVal val="0"/>
                                          </p:val>
                                        </p:tav>
                                        <p:tav tm="100000">
                                          <p:val>
                                            <p:strVal val="#ppt_w"/>
                                          </p:val>
                                        </p:tav>
                                      </p:tavLst>
                                    </p:anim>
                                    <p:anim calcmode="lin" valueType="num">
                                      <p:cBhvr>
                                        <p:cTn id="224" dur="250" fill="hold"/>
                                        <p:tgtEl>
                                          <p:spTgt spid="35"/>
                                        </p:tgtEl>
                                        <p:attrNameLst>
                                          <p:attrName>ppt_h</p:attrName>
                                        </p:attrNameLst>
                                      </p:cBhvr>
                                      <p:tavLst>
                                        <p:tav tm="0">
                                          <p:val>
                                            <p:fltVal val="0"/>
                                          </p:val>
                                        </p:tav>
                                        <p:tav tm="100000">
                                          <p:val>
                                            <p:strVal val="#ppt_h"/>
                                          </p:val>
                                        </p:tav>
                                      </p:tavLst>
                                    </p:anim>
                                    <p:animEffect transition="in" filter="fade">
                                      <p:cBhvr>
                                        <p:cTn id="225"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375920" y="411480"/>
            <a:ext cx="11440160" cy="6035040"/>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749" y="3429000"/>
            <a:ext cx="4490720" cy="2989136"/>
          </a:xfrm>
          <a:prstGeom prst="rect">
            <a:avLst/>
          </a:prstGeom>
          <a:effectLst>
            <a:outerShdw blurRad="63500" sx="102000" sy="102000" algn="ctr" rotWithShape="0">
              <a:prstClr val="black">
                <a:alpha val="40000"/>
              </a:prstClr>
            </a:outerShdw>
          </a:effectLst>
        </p:spPr>
      </p:pic>
      <p:pic>
        <p:nvPicPr>
          <p:cNvPr id="21" name="图片 20"/>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a:off x="7803778" y="1263496"/>
            <a:ext cx="3989859" cy="2199190"/>
          </a:xfrm>
          <a:prstGeom prst="rect">
            <a:avLst/>
          </a:prstGeom>
        </p:spPr>
      </p:pic>
      <p:sp>
        <p:nvSpPr>
          <p:cNvPr id="22" name="矩形 21"/>
          <p:cNvSpPr/>
          <p:nvPr/>
        </p:nvSpPr>
        <p:spPr>
          <a:xfrm>
            <a:off x="5170476" y="1263496"/>
            <a:ext cx="2633302" cy="2199190"/>
          </a:xfrm>
          <a:prstGeom prst="rect">
            <a:avLst/>
          </a:prstGeom>
          <a:solidFill>
            <a:srgbClr val="40404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 name="图形 23" descr="讲师"/>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1400" y="1423414"/>
            <a:ext cx="672123" cy="672123"/>
          </a:xfrm>
          <a:prstGeom prst="rect">
            <a:avLst/>
          </a:prstGeom>
        </p:spPr>
      </p:pic>
      <p:sp>
        <p:nvSpPr>
          <p:cNvPr id="28" name="矩形 27"/>
          <p:cNvSpPr/>
          <p:nvPr/>
        </p:nvSpPr>
        <p:spPr>
          <a:xfrm>
            <a:off x="366749" y="2486217"/>
            <a:ext cx="4490720" cy="937549"/>
          </a:xfrm>
          <a:prstGeom prst="rect">
            <a:avLst/>
          </a:prstGeom>
          <a:solidFill>
            <a:srgbClr val="FFCAE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1"/>
          <p:nvPr/>
        </p:nvSpPr>
        <p:spPr>
          <a:xfrm>
            <a:off x="541630" y="2716857"/>
            <a:ext cx="833377" cy="584775"/>
          </a:xfrm>
          <a:prstGeom prst="rect">
            <a:avLst/>
          </a:prstGeom>
          <a:noFill/>
        </p:spPr>
        <p:txBody>
          <a:bodyPr wrap="squar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grpSp>
        <p:nvGrpSpPr>
          <p:cNvPr id="30" name="Group 102"/>
          <p:cNvGrpSpPr/>
          <p:nvPr/>
        </p:nvGrpSpPr>
        <p:grpSpPr>
          <a:xfrm>
            <a:off x="5889558" y="2353445"/>
            <a:ext cx="1440606" cy="1116911"/>
            <a:chOff x="4658631" y="4729338"/>
            <a:chExt cx="1440606" cy="1116911"/>
          </a:xfrm>
        </p:grpSpPr>
        <p:sp>
          <p:nvSpPr>
            <p:cNvPr id="31" name="TextBox 103"/>
            <p:cNvSpPr txBox="1"/>
            <p:nvPr/>
          </p:nvSpPr>
          <p:spPr bwMode="auto">
            <a:xfrm>
              <a:off x="4658631" y="4729338"/>
              <a:ext cx="1440606" cy="424414"/>
            </a:xfrm>
            <a:prstGeom prst="rect">
              <a:avLst/>
            </a:prstGeom>
            <a:noFill/>
          </p:spPr>
          <p:txBody>
            <a:bodyPr wrap="none" lIns="0" tIns="0" rIns="0" bIns="0"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cs typeface="+mn-ea"/>
                  <a:sym typeface="+mn-lt"/>
                </a:rPr>
                <a:t>标题文本预设</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sp>
          <p:nvSpPr>
            <p:cNvPr id="32" name="TextBox 104"/>
            <p:cNvSpPr txBox="1"/>
            <p:nvPr/>
          </p:nvSpPr>
          <p:spPr bwMode="auto">
            <a:xfrm>
              <a:off x="4658631" y="5153752"/>
              <a:ext cx="1440606" cy="692497"/>
            </a:xfrm>
            <a:prstGeom prst="rect">
              <a:avLst/>
            </a:prstGeom>
            <a:noFill/>
          </p:spPr>
          <p:txBody>
            <a:bodyPr wrap="square" lIns="0" tIns="0" rIns="0" bIns="0" anchor="ctr" anchorCtr="1">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bg1"/>
                  </a:solidFill>
                  <a:effectLst/>
                  <a:uLnTx/>
                  <a:uFillTx/>
                  <a:cs typeface="+mn-ea"/>
                  <a:sym typeface="+mn-lt"/>
                </a:rPr>
                <a:t>此部分内容作为文字</a:t>
              </a:r>
              <a:br>
                <a:rPr kumimoji="0" lang="zh-CN" altLang="en-US" sz="1000" b="0" i="0" u="none" strike="noStrike" kern="1200" cap="none" spc="0" normalizeH="0" baseline="0" noProof="0" dirty="0">
                  <a:ln>
                    <a:noFill/>
                  </a:ln>
                  <a:solidFill>
                    <a:schemeClr val="bg1"/>
                  </a:solidFill>
                  <a:effectLst/>
                  <a:uLnTx/>
                  <a:uFillTx/>
                  <a:cs typeface="+mn-ea"/>
                  <a:sym typeface="+mn-lt"/>
                </a:rPr>
              </a:br>
              <a:r>
                <a:rPr kumimoji="0" lang="zh-CN" altLang="en-US" sz="1000" b="0" i="0" u="none" strike="noStrike" kern="1200" cap="none" spc="0" normalizeH="0" baseline="0" noProof="0" dirty="0">
                  <a:ln>
                    <a:noFill/>
                  </a:ln>
                  <a:solidFill>
                    <a:schemeClr val="bg1"/>
                  </a:solidFill>
                  <a:effectLst/>
                  <a:uLnTx/>
                  <a:uFillTx/>
                  <a:cs typeface="+mn-ea"/>
                  <a:sym typeface="+mn-lt"/>
                </a:rPr>
                <a:t>排版占位显示 </a:t>
              </a:r>
              <a:br>
                <a:rPr kumimoji="0" lang="zh-CN" altLang="en-US" sz="1000" b="0" i="0" u="none" strike="noStrike" kern="1200" cap="none" spc="0" normalizeH="0" baseline="0" noProof="0" dirty="0">
                  <a:ln>
                    <a:noFill/>
                  </a:ln>
                  <a:solidFill>
                    <a:schemeClr val="bg1"/>
                  </a:solidFill>
                  <a:effectLst/>
                  <a:uLnTx/>
                  <a:uFillTx/>
                  <a:cs typeface="+mn-ea"/>
                  <a:sym typeface="+mn-lt"/>
                </a:rPr>
              </a:br>
              <a:r>
                <a:rPr kumimoji="0" lang="zh-CN" altLang="en-US" sz="1000" b="0" i="0" u="none" strike="noStrike" kern="1200" cap="none" spc="0" normalizeH="0" baseline="0" noProof="0" dirty="0">
                  <a:ln>
                    <a:noFill/>
                  </a:ln>
                  <a:solidFill>
                    <a:schemeClr val="bg1"/>
                  </a:solidFill>
                  <a:effectLst/>
                  <a:uLnTx/>
                  <a:uFillTx/>
                  <a:cs typeface="+mn-ea"/>
                  <a:sym typeface="+mn-lt"/>
                </a:rPr>
                <a:t>（建议使用主题字体）</a:t>
              </a:r>
              <a:endParaRPr kumimoji="0" lang="zh-CN" altLang="en-US" sz="1000" b="0" i="0" u="none" strike="noStrike" kern="1200" cap="none" spc="0" normalizeH="0" baseline="0" noProof="0" dirty="0">
                <a:ln>
                  <a:noFill/>
                </a:ln>
                <a:solidFill>
                  <a:schemeClr val="bg1"/>
                </a:solidFill>
                <a:effectLst/>
                <a:uLnTx/>
                <a:uFillTx/>
                <a:cs typeface="+mn-ea"/>
                <a:sym typeface="+mn-lt"/>
              </a:endParaRPr>
            </a:p>
          </p:txBody>
        </p:sp>
      </p:grpSp>
      <p:grpSp>
        <p:nvGrpSpPr>
          <p:cNvPr id="25" name="Group 102"/>
          <p:cNvGrpSpPr/>
          <p:nvPr/>
        </p:nvGrpSpPr>
        <p:grpSpPr>
          <a:xfrm>
            <a:off x="1059373" y="2555802"/>
            <a:ext cx="1491406" cy="906884"/>
            <a:chOff x="4658631" y="4729338"/>
            <a:chExt cx="1491406" cy="906884"/>
          </a:xfrm>
        </p:grpSpPr>
        <p:sp>
          <p:nvSpPr>
            <p:cNvPr id="26" name="TextBox 103"/>
            <p:cNvSpPr txBox="1"/>
            <p:nvPr/>
          </p:nvSpPr>
          <p:spPr bwMode="auto">
            <a:xfrm>
              <a:off x="4658631" y="4729338"/>
              <a:ext cx="1440606" cy="424414"/>
            </a:xfrm>
            <a:prstGeom prst="rect">
              <a:avLst/>
            </a:prstGeom>
            <a:noFill/>
          </p:spPr>
          <p:txBody>
            <a:bodyPr wrap="none" lIns="0" tIns="0" rIns="0" bIns="0"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cs typeface="+mn-ea"/>
                  <a:sym typeface="+mn-lt"/>
                </a:rPr>
                <a:t>标题文本预设</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sp>
          <p:nvSpPr>
            <p:cNvPr id="27" name="TextBox 104"/>
            <p:cNvSpPr txBox="1"/>
            <p:nvPr/>
          </p:nvSpPr>
          <p:spPr bwMode="auto">
            <a:xfrm>
              <a:off x="4709431" y="4943725"/>
              <a:ext cx="1440606" cy="692497"/>
            </a:xfrm>
            <a:prstGeom prst="rect">
              <a:avLst/>
            </a:prstGeom>
            <a:noFill/>
          </p:spPr>
          <p:txBody>
            <a:bodyPr wrap="square" lIns="0" tIns="0" rIns="0" bIns="0" anchor="ctr" anchorCtr="1">
              <a:norm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chemeClr val="bg1"/>
                  </a:solidFill>
                  <a:effectLst/>
                  <a:uLnTx/>
                  <a:uFillTx/>
                  <a:cs typeface="+mn-ea"/>
                  <a:sym typeface="+mn-lt"/>
                </a:rPr>
                <a:t>此部分内容作为文字</a:t>
              </a:r>
              <a:br>
                <a:rPr kumimoji="0" lang="zh-CN" altLang="en-US" sz="1050" b="0" i="0" u="none" strike="noStrike" kern="1200" cap="none" spc="0" normalizeH="0" baseline="0" noProof="0" dirty="0">
                  <a:ln>
                    <a:noFill/>
                  </a:ln>
                  <a:solidFill>
                    <a:schemeClr val="bg1"/>
                  </a:solidFill>
                  <a:effectLst/>
                  <a:uLnTx/>
                  <a:uFillTx/>
                  <a:cs typeface="+mn-ea"/>
                  <a:sym typeface="+mn-lt"/>
                </a:rPr>
              </a:br>
              <a:r>
                <a:rPr kumimoji="0" lang="zh-CN" altLang="en-US" sz="1050" b="0" i="0" u="none" strike="noStrike" kern="1200" cap="none" spc="0" normalizeH="0" baseline="0" noProof="0" dirty="0">
                  <a:ln>
                    <a:noFill/>
                  </a:ln>
                  <a:solidFill>
                    <a:schemeClr val="bg1"/>
                  </a:solidFill>
                  <a:effectLst/>
                  <a:uLnTx/>
                  <a:uFillTx/>
                  <a:cs typeface="+mn-ea"/>
                  <a:sym typeface="+mn-lt"/>
                </a:rPr>
                <a:t>排版占位显示</a:t>
              </a:r>
              <a:endParaRPr kumimoji="0" lang="zh-CN" altLang="en-US" sz="1050" b="0" i="0" u="none" strike="noStrike" kern="1200" cap="none" spc="0" normalizeH="0" baseline="0" noProof="0" dirty="0">
                <a:ln>
                  <a:noFill/>
                </a:ln>
                <a:solidFill>
                  <a:schemeClr val="bg1"/>
                </a:solidFill>
                <a:effectLst/>
                <a:uLnTx/>
                <a:uFillTx/>
                <a:cs typeface="+mn-ea"/>
                <a:sym typeface="+mn-lt"/>
              </a:endParaRPr>
            </a:p>
          </p:txBody>
        </p:sp>
      </p:grpSp>
      <p:sp>
        <p:nvSpPr>
          <p:cNvPr id="33" name="文本框 32"/>
          <p:cNvSpPr txBox="1"/>
          <p:nvPr/>
        </p:nvSpPr>
        <p:spPr>
          <a:xfrm>
            <a:off x="2531078" y="2716857"/>
            <a:ext cx="833377" cy="584775"/>
          </a:xfrm>
          <a:prstGeom prst="rect">
            <a:avLst/>
          </a:prstGeom>
          <a:noFill/>
        </p:spPr>
        <p:txBody>
          <a:bodyPr wrap="square" rtlCol="0">
            <a:spAutoFit/>
          </a:bodyPr>
          <a:lstStyle/>
          <a:p>
            <a:r>
              <a:rPr lang="en-US" altLang="zh-CN" sz="3200" dirty="0">
                <a:solidFill>
                  <a:schemeClr val="bg1"/>
                </a:solidFill>
                <a:cs typeface="+mn-ea"/>
                <a:sym typeface="+mn-lt"/>
              </a:rPr>
              <a:t>02</a:t>
            </a:r>
            <a:endParaRPr lang="zh-CN" altLang="en-US" sz="3200" dirty="0">
              <a:solidFill>
                <a:schemeClr val="bg1"/>
              </a:solidFill>
              <a:cs typeface="+mn-ea"/>
              <a:sym typeface="+mn-lt"/>
            </a:endParaRPr>
          </a:p>
        </p:txBody>
      </p:sp>
      <p:grpSp>
        <p:nvGrpSpPr>
          <p:cNvPr id="34" name="Group 102"/>
          <p:cNvGrpSpPr/>
          <p:nvPr/>
        </p:nvGrpSpPr>
        <p:grpSpPr>
          <a:xfrm>
            <a:off x="3048821" y="2555802"/>
            <a:ext cx="1491406" cy="906884"/>
            <a:chOff x="4658631" y="4729338"/>
            <a:chExt cx="1491406" cy="906884"/>
          </a:xfrm>
        </p:grpSpPr>
        <p:sp>
          <p:nvSpPr>
            <p:cNvPr id="35" name="TextBox 103"/>
            <p:cNvSpPr txBox="1"/>
            <p:nvPr/>
          </p:nvSpPr>
          <p:spPr bwMode="auto">
            <a:xfrm>
              <a:off x="4658631" y="4729338"/>
              <a:ext cx="1440606" cy="424414"/>
            </a:xfrm>
            <a:prstGeom prst="rect">
              <a:avLst/>
            </a:prstGeom>
            <a:noFill/>
          </p:spPr>
          <p:txBody>
            <a:bodyPr wrap="none" lIns="0" tIns="0" rIns="0" bIns="0"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cs typeface="+mn-ea"/>
                  <a:sym typeface="+mn-lt"/>
                </a:rPr>
                <a:t>标题文本预设</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sp>
          <p:nvSpPr>
            <p:cNvPr id="36" name="TextBox 104"/>
            <p:cNvSpPr txBox="1"/>
            <p:nvPr/>
          </p:nvSpPr>
          <p:spPr bwMode="auto">
            <a:xfrm>
              <a:off x="4709431" y="4943725"/>
              <a:ext cx="1440606" cy="692497"/>
            </a:xfrm>
            <a:prstGeom prst="rect">
              <a:avLst/>
            </a:prstGeom>
            <a:noFill/>
          </p:spPr>
          <p:txBody>
            <a:bodyPr wrap="square" lIns="0" tIns="0" rIns="0" bIns="0" anchor="ctr" anchorCtr="1">
              <a:norm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chemeClr val="bg1"/>
                  </a:solidFill>
                  <a:effectLst/>
                  <a:uLnTx/>
                  <a:uFillTx/>
                  <a:cs typeface="+mn-ea"/>
                  <a:sym typeface="+mn-lt"/>
                </a:rPr>
                <a:t>此部分内容作为文字</a:t>
              </a:r>
              <a:br>
                <a:rPr kumimoji="0" lang="zh-CN" altLang="en-US" sz="1050" b="0" i="0" u="none" strike="noStrike" kern="1200" cap="none" spc="0" normalizeH="0" baseline="0" noProof="0" dirty="0">
                  <a:ln>
                    <a:noFill/>
                  </a:ln>
                  <a:solidFill>
                    <a:schemeClr val="bg1"/>
                  </a:solidFill>
                  <a:effectLst/>
                  <a:uLnTx/>
                  <a:uFillTx/>
                  <a:cs typeface="+mn-ea"/>
                  <a:sym typeface="+mn-lt"/>
                </a:rPr>
              </a:br>
              <a:r>
                <a:rPr kumimoji="0" lang="zh-CN" altLang="en-US" sz="1050" b="0" i="0" u="none" strike="noStrike" kern="1200" cap="none" spc="0" normalizeH="0" baseline="0" noProof="0" dirty="0">
                  <a:ln>
                    <a:noFill/>
                  </a:ln>
                  <a:solidFill>
                    <a:schemeClr val="bg1"/>
                  </a:solidFill>
                  <a:effectLst/>
                  <a:uLnTx/>
                  <a:uFillTx/>
                  <a:cs typeface="+mn-ea"/>
                  <a:sym typeface="+mn-lt"/>
                </a:rPr>
                <a:t>排版占位显示</a:t>
              </a:r>
              <a:endParaRPr kumimoji="0" lang="zh-CN" altLang="en-US" sz="1050" b="0" i="0" u="none" strike="noStrike" kern="1200" cap="none" spc="0" normalizeH="0" baseline="0" noProof="0" dirty="0">
                <a:ln>
                  <a:noFill/>
                </a:ln>
                <a:solidFill>
                  <a:schemeClr val="bg1"/>
                </a:solidFill>
                <a:effectLst/>
                <a:uLnTx/>
                <a:uFillTx/>
                <a:cs typeface="+mn-ea"/>
                <a:sym typeface="+mn-lt"/>
              </a:endParaRPr>
            </a:p>
          </p:txBody>
        </p:sp>
      </p:grpSp>
      <p:sp>
        <p:nvSpPr>
          <p:cNvPr id="37" name="矩形 36"/>
          <p:cNvSpPr/>
          <p:nvPr/>
        </p:nvSpPr>
        <p:spPr>
          <a:xfrm>
            <a:off x="5170476" y="3622603"/>
            <a:ext cx="6594804" cy="1482593"/>
          </a:xfrm>
          <a:prstGeom prst="rect">
            <a:avLst/>
          </a:prstGeom>
          <a:gradFill flip="none" rotWithShape="1">
            <a:gsLst>
              <a:gs pos="0">
                <a:srgbClr val="F39BC3"/>
              </a:gs>
              <a:gs pos="48000">
                <a:srgbClr val="FFCAE1">
                  <a:alpha val="81000"/>
                </a:srgbClr>
              </a:gs>
              <a:gs pos="100000">
                <a:srgbClr val="FFCAE1">
                  <a:alpha val="16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文本框 37"/>
          <p:cNvSpPr txBox="1"/>
          <p:nvPr/>
        </p:nvSpPr>
        <p:spPr>
          <a:xfrm>
            <a:off x="5401603" y="3695613"/>
            <a:ext cx="2783840" cy="1157561"/>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点击此处输入相关文本内容点击此处输入相关文本</a:t>
            </a:r>
            <a:endParaRPr lang="en-US" altLang="zh-CN" sz="1600" dirty="0">
              <a:solidFill>
                <a:schemeClr val="bg1"/>
              </a:solidFill>
              <a:cs typeface="+mn-ea"/>
              <a:sym typeface="+mn-lt"/>
            </a:endParaRPr>
          </a:p>
          <a:p>
            <a:pPr>
              <a:lnSpc>
                <a:spcPct val="150000"/>
              </a:lnSpc>
            </a:pPr>
            <a:r>
              <a:rPr lang="zh-CN" altLang="en-US" sz="1600" dirty="0">
                <a:solidFill>
                  <a:schemeClr val="bg1"/>
                </a:solidFill>
                <a:cs typeface="+mn-ea"/>
                <a:sym typeface="+mn-lt"/>
              </a:rPr>
              <a:t>此处输入相关文本</a:t>
            </a:r>
            <a:endParaRPr lang="zh-CN" altLang="en-US" sz="1600" dirty="0">
              <a:solidFill>
                <a:schemeClr val="bg1"/>
              </a:solidFill>
              <a:cs typeface="+mn-ea"/>
              <a:sym typeface="+mn-lt"/>
            </a:endParaRPr>
          </a:p>
        </p:txBody>
      </p:sp>
      <p:sp>
        <p:nvSpPr>
          <p:cNvPr id="39" name="文本框 38"/>
          <p:cNvSpPr txBox="1"/>
          <p:nvPr/>
        </p:nvSpPr>
        <p:spPr>
          <a:xfrm>
            <a:off x="8583441" y="3695612"/>
            <a:ext cx="2783840" cy="1157561"/>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点击此处输入相关文本内容点击此处输入相关文本</a:t>
            </a:r>
            <a:endParaRPr lang="en-US" altLang="zh-CN" sz="1600" dirty="0">
              <a:solidFill>
                <a:schemeClr val="bg1"/>
              </a:solidFill>
              <a:cs typeface="+mn-ea"/>
              <a:sym typeface="+mn-lt"/>
            </a:endParaRPr>
          </a:p>
          <a:p>
            <a:pPr>
              <a:lnSpc>
                <a:spcPct val="150000"/>
              </a:lnSpc>
            </a:pPr>
            <a:r>
              <a:rPr lang="zh-CN" altLang="en-US" sz="1600" dirty="0">
                <a:solidFill>
                  <a:schemeClr val="bg1"/>
                </a:solidFill>
                <a:cs typeface="+mn-ea"/>
                <a:sym typeface="+mn-lt"/>
              </a:rPr>
              <a:t>此处输入相关文本</a:t>
            </a:r>
            <a:endParaRPr lang="zh-CN" altLang="en-US" sz="1600" dirty="0">
              <a:solidFill>
                <a:schemeClr val="bg1"/>
              </a:solidFill>
              <a:cs typeface="+mn-ea"/>
              <a:sym typeface="+mn-lt"/>
            </a:endParaRPr>
          </a:p>
        </p:txBody>
      </p:sp>
      <p:sp>
        <p:nvSpPr>
          <p:cNvPr id="40" name="Rectangle 47"/>
          <p:cNvSpPr/>
          <p:nvPr/>
        </p:nvSpPr>
        <p:spPr>
          <a:xfrm>
            <a:off x="1734485" y="622227"/>
            <a:ext cx="2693045" cy="492443"/>
          </a:xfrm>
          <a:prstGeom prst="rect">
            <a:avLst/>
          </a:prstGeom>
        </p:spPr>
        <p:txBody>
          <a:bodyPr wrap="none" lIns="0" tIns="0" rIns="0" bIns="0">
            <a:spAutoFit/>
          </a:bodyPr>
          <a:lstStyle/>
          <a:p>
            <a:pPr defTabSz="913765">
              <a:defRPr/>
            </a:pPr>
            <a:r>
              <a:rPr lang="zh-CN" altLang="en-US" sz="3200" b="1" kern="0" spc="300" dirty="0">
                <a:solidFill>
                  <a:schemeClr val="bg1"/>
                </a:solidFill>
                <a:cs typeface="+mn-ea"/>
                <a:sym typeface="+mn-lt"/>
              </a:rPr>
              <a:t>明年工作计划</a:t>
            </a:r>
            <a:endParaRPr lang="en-US" altLang="zh-CN" sz="3200" b="1" kern="0" spc="300" dirty="0">
              <a:solidFill>
                <a:schemeClr val="bg1"/>
              </a:solidFill>
              <a:cs typeface="+mn-ea"/>
              <a:sym typeface="+mn-lt"/>
            </a:endParaRPr>
          </a:p>
        </p:txBody>
      </p:sp>
      <p:sp>
        <p:nvSpPr>
          <p:cNvPr id="41" name="矩形 40"/>
          <p:cNvSpPr/>
          <p:nvPr/>
        </p:nvSpPr>
        <p:spPr>
          <a:xfrm>
            <a:off x="1685049" y="1123689"/>
            <a:ext cx="3789820" cy="338554"/>
          </a:xfrm>
          <a:prstGeom prst="rect">
            <a:avLst/>
          </a:prstGeom>
        </p:spPr>
        <p:txBody>
          <a:bodyPr wrap="none">
            <a:spAutoFit/>
          </a:bodyPr>
          <a:lstStyle/>
          <a:p>
            <a:pPr defTabSz="913765">
              <a:defRPr/>
            </a:pPr>
            <a:r>
              <a:rPr lang="en-US" altLang="zh-CN" sz="1600" kern="0" dirty="0">
                <a:solidFill>
                  <a:schemeClr val="bg1"/>
                </a:solidFill>
                <a:cs typeface="+mn-ea"/>
                <a:sym typeface="+mn-lt"/>
              </a:rPr>
              <a:t>There are many variations of passages </a:t>
            </a:r>
            <a:endParaRPr lang="zh-CN" altLang="en-US" sz="1600" kern="0" dirty="0">
              <a:solidFill>
                <a:schemeClr val="bg1"/>
              </a:solidFill>
              <a:cs typeface="+mn-ea"/>
              <a:sym typeface="+mn-lt"/>
            </a:endParaRPr>
          </a:p>
        </p:txBody>
      </p:sp>
      <p:grpSp>
        <p:nvGrpSpPr>
          <p:cNvPr id="42" name="组合 41"/>
          <p:cNvGrpSpPr/>
          <p:nvPr/>
        </p:nvGrpSpPr>
        <p:grpSpPr>
          <a:xfrm>
            <a:off x="613018" y="619226"/>
            <a:ext cx="866692" cy="640899"/>
            <a:chOff x="933079" y="2313839"/>
            <a:chExt cx="1364046" cy="1008681"/>
          </a:xfrm>
        </p:grpSpPr>
        <p:sp>
          <p:nvSpPr>
            <p:cNvPr id="43" name="椭圆 42"/>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4" name="椭圆 43"/>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5" name="椭圆 44"/>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1"/>
          <p:nvPr/>
        </p:nvSpPr>
        <p:spPr>
          <a:xfrm>
            <a:off x="1033804" y="2320110"/>
            <a:ext cx="2854960" cy="1200329"/>
          </a:xfrm>
          <a:prstGeom prst="rect">
            <a:avLst/>
          </a:prstGeom>
          <a:noFill/>
        </p:spPr>
        <p:txBody>
          <a:bodyPr wrap="square" rtlCol="0">
            <a:spAutoFit/>
          </a:bodyPr>
          <a:lstStyle/>
          <a:p>
            <a:r>
              <a:rPr lang="en-US" altLang="zh-CN" sz="3600" dirty="0">
                <a:cs typeface="+mn-ea"/>
                <a:sym typeface="+mn-lt"/>
              </a:rPr>
              <a:t>Enter your title here </a:t>
            </a:r>
            <a:endParaRPr lang="zh-CN" altLang="en-US" sz="3600" dirty="0">
              <a:cs typeface="+mn-ea"/>
              <a:sym typeface="+mn-lt"/>
            </a:endParaRPr>
          </a:p>
        </p:txBody>
      </p:sp>
      <p:sp>
        <p:nvSpPr>
          <p:cNvPr id="47" name="文本框 46"/>
          <p:cNvSpPr txBox="1"/>
          <p:nvPr/>
        </p:nvSpPr>
        <p:spPr>
          <a:xfrm>
            <a:off x="1033803" y="3780150"/>
            <a:ext cx="3491897" cy="1445267"/>
          </a:xfrm>
          <a:prstGeom prst="rect">
            <a:avLst/>
          </a:prstGeom>
          <a:noFill/>
        </p:spPr>
        <p:txBody>
          <a:bodyPr wrap="square" rtlCol="0">
            <a:spAutoFit/>
          </a:bodyPr>
          <a:lstStyle/>
          <a:p>
            <a:pPr>
              <a:lnSpc>
                <a:spcPct val="150000"/>
              </a:lnSpc>
            </a:pPr>
            <a:r>
              <a:rPr lang="zh-CN" altLang="en-US" sz="1200" dirty="0">
                <a:cs typeface="+mn-ea"/>
                <a:sym typeface="+mn-lt"/>
              </a:rPr>
              <a:t>牌愿景是关于一个品牌未来的最重要的描述，它描绘了“我们的品牌想要创造什么”的美好蓝图，它告诉消费者、股东及员工：品牌未来的发展的方向是什么？品牌未来要达到什么目标？品牌为什么存在？</a:t>
            </a:r>
            <a:endParaRPr lang="zh-CN" altLang="en-US" sz="1200" dirty="0">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8337066" y="1041000"/>
            <a:ext cx="2854961" cy="4478920"/>
          </a:xfrm>
          <a:prstGeom prst="rect">
            <a:avLst/>
          </a:prstGeom>
        </p:spPr>
      </p:pic>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2783" y="1041000"/>
            <a:ext cx="2854961" cy="4478920"/>
          </a:xfrm>
          <a:prstGeom prst="rect">
            <a:avLst/>
          </a:prstGeom>
        </p:spPr>
      </p:pic>
      <p:sp>
        <p:nvSpPr>
          <p:cNvPr id="49" name="矩形 48"/>
          <p:cNvSpPr/>
          <p:nvPr/>
        </p:nvSpPr>
        <p:spPr>
          <a:xfrm>
            <a:off x="5132783" y="3045142"/>
            <a:ext cx="2984729" cy="2474778"/>
          </a:xfrm>
          <a:prstGeom prst="rect">
            <a:avLst/>
          </a:prstGeom>
          <a:gradFill flip="none" rotWithShape="1">
            <a:gsLst>
              <a:gs pos="0">
                <a:srgbClr val="F39BC3"/>
              </a:gs>
              <a:gs pos="48000">
                <a:srgbClr val="FFCAE1">
                  <a:alpha val="81000"/>
                </a:srgbClr>
              </a:gs>
              <a:gs pos="100000">
                <a:srgbClr val="FFCAE1">
                  <a:alpha val="16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0" name="文本框 49"/>
          <p:cNvSpPr txBox="1"/>
          <p:nvPr/>
        </p:nvSpPr>
        <p:spPr>
          <a:xfrm>
            <a:off x="5203904" y="4067856"/>
            <a:ext cx="2783840" cy="1157561"/>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点击此处输入相关文本内容点击此处输入相关文本</a:t>
            </a:r>
            <a:endParaRPr lang="en-US" altLang="zh-CN" sz="1600" dirty="0">
              <a:solidFill>
                <a:schemeClr val="bg1"/>
              </a:solidFill>
              <a:cs typeface="+mn-ea"/>
              <a:sym typeface="+mn-lt"/>
            </a:endParaRPr>
          </a:p>
          <a:p>
            <a:pPr>
              <a:lnSpc>
                <a:spcPct val="150000"/>
              </a:lnSpc>
            </a:pPr>
            <a:r>
              <a:rPr lang="zh-CN" altLang="en-US" sz="1600" dirty="0">
                <a:solidFill>
                  <a:schemeClr val="bg1"/>
                </a:solidFill>
                <a:cs typeface="+mn-ea"/>
                <a:sym typeface="+mn-lt"/>
              </a:rPr>
              <a:t>此处输入相关文本</a:t>
            </a:r>
            <a:endParaRPr lang="zh-CN" altLang="en-US" sz="1600" dirty="0">
              <a:solidFill>
                <a:schemeClr val="bg1"/>
              </a:solidFill>
              <a:cs typeface="+mn-ea"/>
              <a:sym typeface="+mn-lt"/>
            </a:endParaRPr>
          </a:p>
        </p:txBody>
      </p:sp>
      <p:sp>
        <p:nvSpPr>
          <p:cNvPr id="51" name="矩形 50"/>
          <p:cNvSpPr/>
          <p:nvPr/>
        </p:nvSpPr>
        <p:spPr>
          <a:xfrm>
            <a:off x="8325492" y="3045142"/>
            <a:ext cx="2866536" cy="2474778"/>
          </a:xfrm>
          <a:prstGeom prst="rect">
            <a:avLst/>
          </a:prstGeom>
          <a:gradFill flip="none" rotWithShape="1">
            <a:gsLst>
              <a:gs pos="0">
                <a:srgbClr val="F39BC3"/>
              </a:gs>
              <a:gs pos="48000">
                <a:srgbClr val="FFCAE1">
                  <a:alpha val="81000"/>
                </a:srgbClr>
              </a:gs>
              <a:gs pos="100000">
                <a:srgbClr val="FFCAE1">
                  <a:alpha val="16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文本框 51"/>
          <p:cNvSpPr txBox="1"/>
          <p:nvPr/>
        </p:nvSpPr>
        <p:spPr>
          <a:xfrm>
            <a:off x="8396612" y="4067856"/>
            <a:ext cx="2783840" cy="1157561"/>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点击此处输入相关文本内容点击此处输入相关文本</a:t>
            </a:r>
            <a:endParaRPr lang="en-US" altLang="zh-CN" sz="1600" dirty="0">
              <a:solidFill>
                <a:schemeClr val="bg1"/>
              </a:solidFill>
              <a:cs typeface="+mn-ea"/>
              <a:sym typeface="+mn-lt"/>
            </a:endParaRPr>
          </a:p>
          <a:p>
            <a:pPr>
              <a:lnSpc>
                <a:spcPct val="150000"/>
              </a:lnSpc>
            </a:pPr>
            <a:r>
              <a:rPr lang="zh-CN" altLang="en-US" sz="1600" dirty="0">
                <a:solidFill>
                  <a:schemeClr val="bg1"/>
                </a:solidFill>
                <a:cs typeface="+mn-ea"/>
                <a:sym typeface="+mn-lt"/>
              </a:rPr>
              <a:t>此处输入相关文本</a:t>
            </a:r>
            <a:endParaRPr lang="zh-CN" altLang="en-US" sz="1600" dirty="0">
              <a:solidFill>
                <a:schemeClr val="bg1"/>
              </a:solidFill>
              <a:cs typeface="+mn-ea"/>
              <a:sym typeface="+mn-lt"/>
            </a:endParaRPr>
          </a:p>
        </p:txBody>
      </p:sp>
      <p:sp>
        <p:nvSpPr>
          <p:cNvPr id="59" name="Rectangle 47"/>
          <p:cNvSpPr/>
          <p:nvPr/>
        </p:nvSpPr>
        <p:spPr>
          <a:xfrm>
            <a:off x="1734485"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明年工作计划</a:t>
            </a:r>
            <a:endParaRPr lang="en-US" altLang="zh-CN" sz="3200" b="1" kern="0" spc="300" dirty="0">
              <a:solidFill>
                <a:srgbClr val="404040"/>
              </a:solidFill>
              <a:cs typeface="+mn-ea"/>
              <a:sym typeface="+mn-lt"/>
            </a:endParaRPr>
          </a:p>
        </p:txBody>
      </p:sp>
      <p:sp>
        <p:nvSpPr>
          <p:cNvPr id="60" name="矩形 59"/>
          <p:cNvSpPr/>
          <p:nvPr/>
        </p:nvSpPr>
        <p:spPr>
          <a:xfrm>
            <a:off x="1685049"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61" name="组合 60"/>
          <p:cNvGrpSpPr/>
          <p:nvPr/>
        </p:nvGrpSpPr>
        <p:grpSpPr>
          <a:xfrm>
            <a:off x="613018" y="619226"/>
            <a:ext cx="866692" cy="640899"/>
            <a:chOff x="933079" y="2313839"/>
            <a:chExt cx="1364046" cy="1008681"/>
          </a:xfrm>
        </p:grpSpPr>
        <p:sp>
          <p:nvSpPr>
            <p:cNvPr id="62" name="椭圆 61"/>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508000" y="538435"/>
            <a:ext cx="4084194" cy="5908085"/>
          </a:xfrm>
          <a:prstGeom prst="rect">
            <a:avLst/>
          </a:prstGeom>
        </p:spPr>
      </p:pic>
      <p:grpSp>
        <p:nvGrpSpPr>
          <p:cNvPr id="5" name="组合 4"/>
          <p:cNvGrpSpPr/>
          <p:nvPr/>
        </p:nvGrpSpPr>
        <p:grpSpPr>
          <a:xfrm>
            <a:off x="5063067" y="1968496"/>
            <a:ext cx="6156960" cy="3410553"/>
            <a:chOff x="5980" y="3394"/>
            <a:chExt cx="7272" cy="3135"/>
          </a:xfrm>
        </p:grpSpPr>
        <p:sp>
          <p:nvSpPr>
            <p:cNvPr id="6" name="矩形 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984" y="3394"/>
              <a:ext cx="7268" cy="900"/>
            </a:xfrm>
            <a:prstGeom prst="rect">
              <a:avLst/>
            </a:prstGeom>
          </p:spPr>
          <p:txBody>
            <a:bodyPr wrap="square">
              <a:spAutoFit/>
            </a:bodyPr>
            <a:lstStyle/>
            <a:p>
              <a:pPr marL="0" marR="0" lvl="0" indent="0" algn="l" defTabSz="1218565" rtl="0" eaLnBrk="1" fontAlgn="auto" latinLnBrk="0" hangingPunct="1">
                <a:lnSpc>
                  <a:spcPct val="150000"/>
                </a:lnSpc>
                <a:spcBef>
                  <a:spcPts val="0"/>
                </a:spcBef>
                <a:spcAft>
                  <a:spcPts val="0"/>
                </a:spcAft>
                <a:buClrTx/>
                <a:buSzTx/>
                <a:buFontTx/>
                <a:buNone/>
                <a:defRPr/>
              </a:pPr>
              <a:r>
                <a:rPr kumimoji="0" lang="zh-CN" altLang="en-US" sz="1335" b="0" i="0" u="none" strike="noStrike" kern="0" cap="none" spc="0" normalizeH="0" baseline="0" noProof="0" dirty="0">
                  <a:ln>
                    <a:noFill/>
                  </a:ln>
                  <a:solidFill>
                    <a:srgbClr val="59575A"/>
                  </a:solidFill>
                  <a:effectLst/>
                  <a:uLnTx/>
                  <a:uFillTx/>
                  <a:cs typeface="+mn-ea"/>
                  <a:sym typeface="+mn-lt"/>
                </a:rPr>
                <a:t>添加标题内容添加标题内容添加标题内容添加标题内容添加标题内容添加标题内容添加标题内容添加标题内容添加标题内容添加标题内容添加标题内容添加标题内容</a:t>
              </a:r>
              <a:endParaRPr kumimoji="0" lang="zh-CN" altLang="en-US" sz="1335" b="0" i="0" u="none" strike="noStrike" kern="0" cap="none" spc="0" normalizeH="0" baseline="0" noProof="0" dirty="0">
                <a:ln>
                  <a:noFill/>
                </a:ln>
                <a:solidFill>
                  <a:srgbClr val="59575A"/>
                </a:solidFill>
                <a:effectLst/>
                <a:uLnTx/>
                <a:uFillTx/>
                <a:cs typeface="+mn-ea"/>
                <a:sym typeface="+mn-lt"/>
              </a:endParaRPr>
            </a:p>
          </p:txBody>
        </p:sp>
        <p:grpSp>
          <p:nvGrpSpPr>
            <p:cNvPr id="7" name="组合 6"/>
            <p:cNvGrpSpPr/>
            <p:nvPr/>
          </p:nvGrpSpPr>
          <p:grpSpPr>
            <a:xfrm>
              <a:off x="6088" y="4482"/>
              <a:ext cx="5417" cy="98"/>
              <a:chOff x="3205018" y="2834532"/>
              <a:chExt cx="4285673" cy="167286"/>
            </a:xfrm>
          </p:grpSpPr>
          <p:sp>
            <p:nvSpPr>
              <p:cNvPr id="15" name="圆角矩形 26"/>
              <p:cNvSpPr/>
              <p:nvPr/>
            </p:nvSpPr>
            <p:spPr>
              <a:xfrm>
                <a:off x="3205018" y="2834533"/>
                <a:ext cx="4285673" cy="16728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6" name="圆角矩形 27"/>
              <p:cNvSpPr/>
              <p:nvPr/>
            </p:nvSpPr>
            <p:spPr>
              <a:xfrm>
                <a:off x="3205018" y="2834532"/>
                <a:ext cx="3187335" cy="167285"/>
              </a:xfrm>
              <a:prstGeom prst="roundRect">
                <a:avLst>
                  <a:gd name="adj" fmla="val 50000"/>
                </a:avLst>
              </a:prstGeom>
              <a:solidFill>
                <a:srgbClr val="F39BC3"/>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gr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1474" y="4581"/>
              <a:ext cx="1114" cy="5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074641"/>
                  </a:solidFill>
                  <a:effectLst/>
                  <a:uLnTx/>
                  <a:uFillTx/>
                  <a:cs typeface="+mn-ea"/>
                  <a:sym typeface="+mn-lt"/>
                </a:rPr>
                <a:t>70</a:t>
              </a:r>
              <a:r>
                <a:rPr kumimoji="0" lang="en-US" altLang="zh-CN" sz="1865" b="0" i="0" u="none" strike="noStrike" kern="1200" cap="none" spc="0" normalizeH="0" baseline="0" noProof="0">
                  <a:ln>
                    <a:noFill/>
                  </a:ln>
                  <a:solidFill>
                    <a:srgbClr val="074641"/>
                  </a:solidFill>
                  <a:effectLst/>
                  <a:uLnTx/>
                  <a:uFillTx/>
                  <a:cs typeface="+mn-ea"/>
                  <a:sym typeface="+mn-lt"/>
                </a:rPr>
                <a:t>%</a:t>
              </a:r>
              <a:endParaRPr kumimoji="0" lang="zh-CN" altLang="en-US" sz="1865" b="0" i="0" u="none" strike="noStrike" kern="1200" cap="none" spc="0" normalizeH="0" baseline="0" noProof="0">
                <a:ln>
                  <a:noFill/>
                </a:ln>
                <a:solidFill>
                  <a:srgbClr val="074641"/>
                </a:solidFill>
                <a:effectLst/>
                <a:uLnTx/>
                <a:uFillTx/>
                <a:cs typeface="+mn-ea"/>
                <a:sym typeface="+mn-lt"/>
              </a:endParaRPr>
            </a:p>
          </p:txBody>
        </p:sp>
        <p:grpSp>
          <p:nvGrpSpPr>
            <p:cNvPr id="9" name="组合 8"/>
            <p:cNvGrpSpPr/>
            <p:nvPr/>
          </p:nvGrpSpPr>
          <p:grpSpPr>
            <a:xfrm>
              <a:off x="6088" y="5582"/>
              <a:ext cx="5417" cy="98"/>
              <a:chOff x="3205018" y="2834524"/>
              <a:chExt cx="4285673" cy="167294"/>
            </a:xfrm>
          </p:grpSpPr>
          <p:sp>
            <p:nvSpPr>
              <p:cNvPr id="13" name="圆角矩形 30"/>
              <p:cNvSpPr/>
              <p:nvPr/>
            </p:nvSpPr>
            <p:spPr>
              <a:xfrm>
                <a:off x="3205018" y="2834524"/>
                <a:ext cx="4285673" cy="167286"/>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4" name="圆角矩形 31"/>
              <p:cNvSpPr/>
              <p:nvPr/>
            </p:nvSpPr>
            <p:spPr>
              <a:xfrm>
                <a:off x="3205019" y="2834532"/>
                <a:ext cx="2628418" cy="167286"/>
              </a:xfrm>
              <a:prstGeom prst="roundRect">
                <a:avLst>
                  <a:gd name="adj" fmla="val 50000"/>
                </a:avLst>
              </a:prstGeom>
              <a:solidFill>
                <a:srgbClr val="F39BC3"/>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grpSp>
        <p:sp>
          <p:nvSpPr>
            <p:cNvPr id="10" name="矩形 9"/>
            <p:cNvSpPr/>
            <p:nvPr/>
          </p:nvSpPr>
          <p:spPr>
            <a:xfrm>
              <a:off x="5980" y="4580"/>
              <a:ext cx="5047" cy="61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E7E6E6">
                    <a:lumMod val="10000"/>
                  </a:srgbClr>
                </a:buClr>
                <a:buSzTx/>
                <a:buFontTx/>
                <a:buNone/>
                <a:defRPr/>
              </a:pPr>
              <a:r>
                <a:rPr kumimoji="0" lang="zh-CN" altLang="en-US" sz="1335" b="0" i="0" u="none" strike="noStrike" kern="1200" cap="none" spc="0" normalizeH="0" baseline="0" noProof="0" dirty="0">
                  <a:ln>
                    <a:noFill/>
                  </a:ln>
                  <a:solidFill>
                    <a:prstClr val="white">
                      <a:lumMod val="65000"/>
                    </a:prstClr>
                  </a:solidFill>
                  <a:effectLst/>
                  <a:uLnTx/>
                  <a:uFillTx/>
                  <a:cs typeface="+mn-ea"/>
                  <a:sym typeface="+mn-lt"/>
                </a:rPr>
                <a:t>添加标题内容添加标题内容添加标题内容添加标题内容添加标题内容添加标题内容</a:t>
              </a:r>
              <a:endParaRPr kumimoji="0" lang="en-US" altLang="zh-CN" sz="1335"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11" name="矩形 10"/>
            <p:cNvSpPr/>
            <p:nvPr/>
          </p:nvSpPr>
          <p:spPr>
            <a:xfrm>
              <a:off x="6088" y="5912"/>
              <a:ext cx="5047" cy="61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E7E6E6">
                    <a:lumMod val="10000"/>
                  </a:srgbClr>
                </a:buClr>
                <a:buSzTx/>
                <a:buFontTx/>
                <a:buNone/>
                <a:defRPr/>
              </a:pPr>
              <a:r>
                <a:rPr kumimoji="0" lang="zh-CN" altLang="en-US" sz="1335" b="0" i="0" u="none" strike="noStrike" kern="1200" cap="none" spc="0" normalizeH="0" baseline="0" noProof="0" dirty="0">
                  <a:ln>
                    <a:noFill/>
                  </a:ln>
                  <a:solidFill>
                    <a:prstClr val="white">
                      <a:lumMod val="65000"/>
                    </a:prstClr>
                  </a:solidFill>
                  <a:effectLst/>
                  <a:uLnTx/>
                  <a:uFillTx/>
                  <a:cs typeface="+mn-ea"/>
                  <a:sym typeface="+mn-lt"/>
                </a:rPr>
                <a:t>添加标题内容添加标题内容添加标题内容添加标题内容添加标题内容添加标题内容</a:t>
              </a:r>
              <a:endParaRPr kumimoji="0" lang="en-US" altLang="zh-CN" sz="1335"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12" name="矩形 1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1505" y="5679"/>
              <a:ext cx="1083" cy="5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74641"/>
                  </a:solidFill>
                  <a:effectLst/>
                  <a:uLnTx/>
                  <a:uFillTx/>
                  <a:cs typeface="+mn-ea"/>
                  <a:sym typeface="+mn-lt"/>
                </a:rPr>
                <a:t>65</a:t>
              </a:r>
              <a:r>
                <a:rPr kumimoji="0" lang="en-US" altLang="zh-CN" sz="1865" b="0" i="0" u="none" strike="noStrike" kern="1200" cap="none" spc="0" normalizeH="0" baseline="0" noProof="0" dirty="0">
                  <a:ln>
                    <a:noFill/>
                  </a:ln>
                  <a:solidFill>
                    <a:srgbClr val="074641"/>
                  </a:solidFill>
                  <a:effectLst/>
                  <a:uLnTx/>
                  <a:uFillTx/>
                  <a:cs typeface="+mn-ea"/>
                  <a:sym typeface="+mn-lt"/>
                </a:rPr>
                <a:t>%</a:t>
              </a:r>
              <a:endParaRPr kumimoji="0" lang="zh-CN" altLang="en-US" sz="1865" b="0" i="0" u="none" strike="noStrike" kern="1200" cap="none" spc="0" normalizeH="0" baseline="0" noProof="0" dirty="0">
                <a:ln>
                  <a:noFill/>
                </a:ln>
                <a:solidFill>
                  <a:srgbClr val="074641"/>
                </a:solidFill>
                <a:effectLst/>
                <a:uLnTx/>
                <a:uFillTx/>
                <a:cs typeface="+mn-ea"/>
                <a:sym typeface="+mn-lt"/>
              </a:endParaRPr>
            </a:p>
          </p:txBody>
        </p:sp>
      </p:grpSp>
      <p:sp>
        <p:nvSpPr>
          <p:cNvPr id="24" name="Rectangle 47"/>
          <p:cNvSpPr/>
          <p:nvPr/>
        </p:nvSpPr>
        <p:spPr>
          <a:xfrm>
            <a:off x="7812929" y="622227"/>
            <a:ext cx="2693045" cy="492443"/>
          </a:xfrm>
          <a:prstGeom prst="rect">
            <a:avLst/>
          </a:prstGeom>
        </p:spPr>
        <p:txBody>
          <a:bodyPr wrap="none" lIns="0" tIns="0" rIns="0" bIns="0">
            <a:spAutoFit/>
          </a:bodyPr>
          <a:lstStyle/>
          <a:p>
            <a:pPr algn="r" defTabSz="913765">
              <a:defRPr/>
            </a:pPr>
            <a:r>
              <a:rPr lang="zh-CN" altLang="en-US" sz="3200" b="1" kern="0" spc="300" dirty="0">
                <a:solidFill>
                  <a:schemeClr val="tx1">
                    <a:lumMod val="85000"/>
                    <a:lumOff val="15000"/>
                  </a:schemeClr>
                </a:solidFill>
                <a:cs typeface="+mn-ea"/>
                <a:sym typeface="+mn-lt"/>
              </a:rPr>
              <a:t>明年工作计划</a:t>
            </a:r>
            <a:endParaRPr lang="en-US" altLang="zh-CN" sz="3200" b="1" kern="0" spc="300" dirty="0">
              <a:solidFill>
                <a:schemeClr val="tx1">
                  <a:lumMod val="85000"/>
                  <a:lumOff val="15000"/>
                </a:schemeClr>
              </a:solidFill>
              <a:cs typeface="+mn-ea"/>
              <a:sym typeface="+mn-lt"/>
            </a:endParaRPr>
          </a:p>
        </p:txBody>
      </p:sp>
      <p:sp>
        <p:nvSpPr>
          <p:cNvPr id="25" name="矩形 24"/>
          <p:cNvSpPr/>
          <p:nvPr/>
        </p:nvSpPr>
        <p:spPr>
          <a:xfrm>
            <a:off x="6864724" y="1123689"/>
            <a:ext cx="3789820" cy="338554"/>
          </a:xfrm>
          <a:prstGeom prst="rect">
            <a:avLst/>
          </a:prstGeom>
        </p:spPr>
        <p:txBody>
          <a:bodyPr wrap="none">
            <a:spAutoFit/>
          </a:bodyPr>
          <a:lstStyle/>
          <a:p>
            <a:pPr algn="r" defTabSz="913765">
              <a:defRPr/>
            </a:pPr>
            <a:r>
              <a:rPr lang="en-US" altLang="zh-CN" sz="1600" kern="0" dirty="0">
                <a:solidFill>
                  <a:schemeClr val="tx1">
                    <a:lumMod val="85000"/>
                    <a:lumOff val="15000"/>
                  </a:schemeClr>
                </a:solidFill>
                <a:cs typeface="+mn-ea"/>
                <a:sym typeface="+mn-lt"/>
              </a:rPr>
              <a:t>There are many variations of passages </a:t>
            </a:r>
            <a:endParaRPr lang="zh-CN" altLang="en-US" sz="1600" kern="0" dirty="0">
              <a:solidFill>
                <a:schemeClr val="tx1">
                  <a:lumMod val="85000"/>
                  <a:lumOff val="15000"/>
                </a:schemeClr>
              </a:solidFill>
              <a:cs typeface="+mn-ea"/>
              <a:sym typeface="+mn-lt"/>
            </a:endParaRPr>
          </a:p>
        </p:txBody>
      </p:sp>
      <p:grpSp>
        <p:nvGrpSpPr>
          <p:cNvPr id="26" name="组合 25"/>
          <p:cNvGrpSpPr/>
          <p:nvPr/>
        </p:nvGrpSpPr>
        <p:grpSpPr>
          <a:xfrm>
            <a:off x="10659843" y="619226"/>
            <a:ext cx="866692" cy="640899"/>
            <a:chOff x="933079" y="2313839"/>
            <a:chExt cx="1364046" cy="1008681"/>
          </a:xfrm>
        </p:grpSpPr>
        <p:sp>
          <p:nvSpPr>
            <p:cNvPr id="27" name="椭圆 26"/>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28" name="椭圆 27"/>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29" name="椭圆 28"/>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descr="图片包含 粉红色, 建筑物, 旧, 户外&#10;&#10;自动生成的说明"/>
          <p:cNvPicPr>
            <a:picLocks noChangeAspect="1"/>
          </p:cNvPicPr>
          <p:nvPr/>
        </p:nvPicPr>
        <p:blipFill rotWithShape="1">
          <a:blip r:embed="rId1">
            <a:extLst>
              <a:ext uri="{28A0092B-C50C-407E-A947-70E740481C1C}">
                <a14:useLocalDpi xmlns:a14="http://schemas.microsoft.com/office/drawing/2010/main" val="0"/>
              </a:ext>
            </a:extLst>
          </a:blip>
          <a:srcRect r="-15657"/>
          <a:stretch>
            <a:fillRect/>
          </a:stretch>
        </p:blipFill>
        <p:spPr>
          <a:xfrm>
            <a:off x="426720" y="411479"/>
            <a:ext cx="7694867" cy="6035039"/>
          </a:xfrm>
          <a:prstGeom prst="rect">
            <a:avLst/>
          </a:prstGeom>
        </p:spPr>
      </p:pic>
      <p:sp>
        <p:nvSpPr>
          <p:cNvPr id="18" name="矩形 17"/>
          <p:cNvSpPr/>
          <p:nvPr/>
        </p:nvSpPr>
        <p:spPr>
          <a:xfrm rot="5400000">
            <a:off x="723869" y="63530"/>
            <a:ext cx="6035040" cy="6730939"/>
          </a:xfrm>
          <a:prstGeom prst="rect">
            <a:avLst/>
          </a:prstGeom>
          <a:gradFill flip="none" rotWithShape="1">
            <a:gsLst>
              <a:gs pos="0">
                <a:srgbClr val="F39BC3"/>
              </a:gs>
              <a:gs pos="48000">
                <a:srgbClr val="FFCAE1">
                  <a:alpha val="81000"/>
                </a:srgbClr>
              </a:gs>
              <a:gs pos="100000">
                <a:srgbClr val="FFCAE1">
                  <a:alpha val="16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文本框 18"/>
          <p:cNvSpPr txBox="1"/>
          <p:nvPr/>
        </p:nvSpPr>
        <p:spPr>
          <a:xfrm>
            <a:off x="1022229" y="1614054"/>
            <a:ext cx="2854960" cy="1200329"/>
          </a:xfrm>
          <a:prstGeom prst="rect">
            <a:avLst/>
          </a:prstGeom>
          <a:noFill/>
        </p:spPr>
        <p:txBody>
          <a:bodyPr wrap="square" rtlCol="0">
            <a:spAutoFit/>
          </a:bodyPr>
          <a:lstStyle/>
          <a:p>
            <a:r>
              <a:rPr lang="en-US" altLang="zh-CN" sz="3600" dirty="0">
                <a:solidFill>
                  <a:schemeClr val="bg1"/>
                </a:solidFill>
                <a:cs typeface="+mn-ea"/>
                <a:sym typeface="+mn-lt"/>
              </a:rPr>
              <a:t>Enter your title here </a:t>
            </a:r>
            <a:endParaRPr lang="zh-CN" altLang="en-US" sz="3600" dirty="0">
              <a:solidFill>
                <a:schemeClr val="bg1"/>
              </a:solidFill>
              <a:cs typeface="+mn-ea"/>
              <a:sym typeface="+mn-lt"/>
            </a:endParaRPr>
          </a:p>
        </p:txBody>
      </p:sp>
      <p:sp>
        <p:nvSpPr>
          <p:cNvPr id="20" name="文本框 19"/>
          <p:cNvSpPr txBox="1"/>
          <p:nvPr/>
        </p:nvSpPr>
        <p:spPr>
          <a:xfrm>
            <a:off x="1022229" y="3074094"/>
            <a:ext cx="3639576" cy="1445267"/>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牌愿景是关于一个品牌未来的最重要的描述，它描绘了“我们的品牌想要创造什么”的美好蓝图，它告诉消费者、股东及员工：品牌未来的发展的方向是什么？品牌未来要达到什么目标？品牌为什么存在？</a:t>
            </a:r>
            <a:endParaRPr lang="zh-CN" altLang="en-US" sz="1200" dirty="0">
              <a:solidFill>
                <a:schemeClr val="bg1"/>
              </a:solidFill>
              <a:cs typeface="+mn-ea"/>
              <a:sym typeface="+mn-lt"/>
            </a:endParaRPr>
          </a:p>
        </p:txBody>
      </p:sp>
      <p:pic>
        <p:nvPicPr>
          <p:cNvPr id="22" name="图片 21" descr="图片包含 玫瑰, 室内, 植物, 杯子&#10;&#10;自动生成的说明"/>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a:xfrm>
            <a:off x="5257314" y="2071867"/>
            <a:ext cx="3639576" cy="2288361"/>
          </a:xfrm>
          <a:prstGeom prst="rect">
            <a:avLst/>
          </a:prstGeom>
          <a:effectLst>
            <a:outerShdw blurRad="63500" sx="102000" sy="102000" algn="ctr" rotWithShape="0">
              <a:prstClr val="black">
                <a:alpha val="40000"/>
              </a:prstClr>
            </a:outerShdw>
          </a:effectLst>
        </p:spPr>
      </p:pic>
      <p:sp>
        <p:nvSpPr>
          <p:cNvPr id="25" name="文本框 24"/>
          <p:cNvSpPr txBox="1"/>
          <p:nvPr/>
        </p:nvSpPr>
        <p:spPr>
          <a:xfrm>
            <a:off x="8896890" y="5279862"/>
            <a:ext cx="2184400" cy="570734"/>
          </a:xfrm>
          <a:prstGeom prst="rect">
            <a:avLst/>
          </a:prstGeom>
          <a:noFill/>
        </p:spPr>
        <p:txBody>
          <a:bodyPr wrap="square" rtlCol="0">
            <a:spAutoFit/>
          </a:bodyPr>
          <a:lstStyle/>
          <a:p>
            <a:pPr>
              <a:lnSpc>
                <a:spcPct val="150000"/>
              </a:lnSpc>
            </a:pPr>
            <a:r>
              <a:rPr lang="zh-CN" altLang="en-US" sz="1100" dirty="0">
                <a:solidFill>
                  <a:schemeClr val="tx1">
                    <a:lumMod val="85000"/>
                    <a:lumOff val="15000"/>
                  </a:schemeClr>
                </a:solidFill>
                <a:cs typeface="+mn-ea"/>
                <a:sym typeface="+mn-lt"/>
              </a:rPr>
              <a:t>凝聚力、感召力，一经确定就能形成一种无坚不摧的</a:t>
            </a:r>
            <a:endParaRPr lang="zh-CN" altLang="en-US" sz="1100" dirty="0">
              <a:solidFill>
                <a:schemeClr val="tx1">
                  <a:lumMod val="85000"/>
                  <a:lumOff val="15000"/>
                </a:schemeClr>
              </a:solidFill>
              <a:cs typeface="+mn-ea"/>
              <a:sym typeface="+mn-lt"/>
            </a:endParaRPr>
          </a:p>
        </p:txBody>
      </p:sp>
      <p:sp>
        <p:nvSpPr>
          <p:cNvPr id="26" name="文本框 25"/>
          <p:cNvSpPr txBox="1"/>
          <p:nvPr/>
        </p:nvSpPr>
        <p:spPr>
          <a:xfrm>
            <a:off x="8896890" y="4956150"/>
            <a:ext cx="1371600" cy="369332"/>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标题文本</a:t>
            </a:r>
            <a:endParaRPr lang="zh-CN" altLang="en-US" dirty="0">
              <a:solidFill>
                <a:schemeClr val="tx1">
                  <a:lumMod val="85000"/>
                  <a:lumOff val="15000"/>
                </a:schemeClr>
              </a:solidFill>
              <a:cs typeface="+mn-ea"/>
              <a:sym typeface="+mn-lt"/>
            </a:endParaRPr>
          </a:p>
        </p:txBody>
      </p:sp>
      <p:pic>
        <p:nvPicPr>
          <p:cNvPr id="30" name="图形 29" descr="核对清单"/>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2072" y="4956150"/>
            <a:ext cx="819873" cy="819873"/>
          </a:xfrm>
          <a:prstGeom prst="rect">
            <a:avLst/>
          </a:prstGeom>
        </p:spPr>
      </p:pic>
      <p:sp>
        <p:nvSpPr>
          <p:cNvPr id="31" name="Rectangle 47"/>
          <p:cNvSpPr/>
          <p:nvPr/>
        </p:nvSpPr>
        <p:spPr>
          <a:xfrm>
            <a:off x="7812929" y="622227"/>
            <a:ext cx="2693045" cy="492443"/>
          </a:xfrm>
          <a:prstGeom prst="rect">
            <a:avLst/>
          </a:prstGeom>
        </p:spPr>
        <p:txBody>
          <a:bodyPr wrap="none" lIns="0" tIns="0" rIns="0" bIns="0">
            <a:spAutoFit/>
          </a:bodyPr>
          <a:lstStyle/>
          <a:p>
            <a:pPr algn="r" defTabSz="913765">
              <a:defRPr/>
            </a:pPr>
            <a:r>
              <a:rPr lang="zh-CN" altLang="en-US" sz="3200" b="1" kern="0" spc="300" dirty="0">
                <a:solidFill>
                  <a:schemeClr val="tx1">
                    <a:lumMod val="85000"/>
                    <a:lumOff val="15000"/>
                  </a:schemeClr>
                </a:solidFill>
                <a:cs typeface="+mn-ea"/>
                <a:sym typeface="+mn-lt"/>
              </a:rPr>
              <a:t>明年工作计划</a:t>
            </a:r>
            <a:endParaRPr lang="en-US" altLang="zh-CN" sz="3200" b="1" kern="0" spc="300" dirty="0">
              <a:solidFill>
                <a:schemeClr val="tx1">
                  <a:lumMod val="85000"/>
                  <a:lumOff val="15000"/>
                </a:schemeClr>
              </a:solidFill>
              <a:cs typeface="+mn-ea"/>
              <a:sym typeface="+mn-lt"/>
            </a:endParaRPr>
          </a:p>
        </p:txBody>
      </p:sp>
      <p:sp>
        <p:nvSpPr>
          <p:cNvPr id="32" name="矩形 31"/>
          <p:cNvSpPr/>
          <p:nvPr/>
        </p:nvSpPr>
        <p:spPr>
          <a:xfrm>
            <a:off x="6864724" y="1123689"/>
            <a:ext cx="3789820" cy="338554"/>
          </a:xfrm>
          <a:prstGeom prst="rect">
            <a:avLst/>
          </a:prstGeom>
        </p:spPr>
        <p:txBody>
          <a:bodyPr wrap="none">
            <a:spAutoFit/>
          </a:bodyPr>
          <a:lstStyle/>
          <a:p>
            <a:pPr algn="r" defTabSz="913765">
              <a:defRPr/>
            </a:pPr>
            <a:r>
              <a:rPr lang="en-US" altLang="zh-CN" sz="1600" kern="0" dirty="0">
                <a:solidFill>
                  <a:schemeClr val="tx1">
                    <a:lumMod val="85000"/>
                    <a:lumOff val="15000"/>
                  </a:schemeClr>
                </a:solidFill>
                <a:cs typeface="+mn-ea"/>
                <a:sym typeface="+mn-lt"/>
              </a:rPr>
              <a:t>There are many variations of passages </a:t>
            </a:r>
            <a:endParaRPr lang="zh-CN" altLang="en-US" sz="1600" kern="0" dirty="0">
              <a:solidFill>
                <a:schemeClr val="tx1">
                  <a:lumMod val="85000"/>
                  <a:lumOff val="15000"/>
                </a:schemeClr>
              </a:solidFill>
              <a:cs typeface="+mn-ea"/>
              <a:sym typeface="+mn-lt"/>
            </a:endParaRPr>
          </a:p>
        </p:txBody>
      </p:sp>
      <p:grpSp>
        <p:nvGrpSpPr>
          <p:cNvPr id="33" name="组合 32"/>
          <p:cNvGrpSpPr/>
          <p:nvPr/>
        </p:nvGrpSpPr>
        <p:grpSpPr>
          <a:xfrm>
            <a:off x="10659843" y="619226"/>
            <a:ext cx="866692" cy="640899"/>
            <a:chOff x="933079" y="2313839"/>
            <a:chExt cx="1364046" cy="1008681"/>
          </a:xfrm>
        </p:grpSpPr>
        <p:sp>
          <p:nvSpPr>
            <p:cNvPr id="34" name="椭圆 33"/>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35" name="椭圆 34"/>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36" name="椭圆 35"/>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spTree>
  </p:cSld>
  <p:clrMapOvr>
    <a:masterClrMapping/>
  </p:clrMapOvr>
  <p:transition spd="med" advClick="0" advTm="4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片 53" descr="图片包含 建筑物, 户外, 天空, 红色&#10;&#10;自动生成的说明"/>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426720" y="411480"/>
            <a:ext cx="11389360" cy="6128706"/>
          </a:xfrm>
          <a:prstGeom prst="rect">
            <a:avLst/>
          </a:prstGeom>
        </p:spPr>
      </p:pic>
      <p:grpSp>
        <p:nvGrpSpPr>
          <p:cNvPr id="64" name="组合 63"/>
          <p:cNvGrpSpPr/>
          <p:nvPr/>
        </p:nvGrpSpPr>
        <p:grpSpPr>
          <a:xfrm>
            <a:off x="10770678" y="752314"/>
            <a:ext cx="679730" cy="502645"/>
            <a:chOff x="933079" y="2313839"/>
            <a:chExt cx="1364046" cy="1008681"/>
          </a:xfrm>
        </p:grpSpPr>
        <p:sp>
          <p:nvSpPr>
            <p:cNvPr id="65" name="椭圆 64"/>
            <p:cNvSpPr/>
            <p:nvPr/>
          </p:nvSpPr>
          <p:spPr>
            <a:xfrm>
              <a:off x="933079" y="2367279"/>
              <a:ext cx="843480" cy="8434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606045" y="2313839"/>
              <a:ext cx="691080" cy="6910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589364" y="2893159"/>
              <a:ext cx="429361" cy="42936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1844878" y="4683659"/>
            <a:ext cx="1746442" cy="1291454"/>
            <a:chOff x="933079" y="2313839"/>
            <a:chExt cx="1364046" cy="1008681"/>
          </a:xfrm>
        </p:grpSpPr>
        <p:sp>
          <p:nvSpPr>
            <p:cNvPr id="73" name="椭圆 72"/>
            <p:cNvSpPr/>
            <p:nvPr/>
          </p:nvSpPr>
          <p:spPr>
            <a:xfrm>
              <a:off x="933079" y="2367279"/>
              <a:ext cx="843480" cy="8434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606045" y="2313839"/>
              <a:ext cx="691080" cy="6910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589364" y="2893159"/>
              <a:ext cx="429361" cy="42936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矩形 259"/>
          <p:cNvSpPr>
            <a:spLocks noChangeArrowheads="1"/>
          </p:cNvSpPr>
          <p:nvPr/>
        </p:nvSpPr>
        <p:spPr bwMode="auto">
          <a:xfrm>
            <a:off x="7181346" y="4737417"/>
            <a:ext cx="4412031" cy="215444"/>
          </a:xfrm>
          <a:prstGeom prst="rect">
            <a:avLst/>
          </a:prstGeom>
          <a:solidFill>
            <a:srgbClr val="404040"/>
          </a:solidFill>
          <a:ln>
            <a:noFill/>
          </a:ln>
          <a:effectLst/>
        </p:spPr>
        <p:txBody>
          <a:bodyPr wrap="square" lIns="0" tIns="0" rIns="0"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400" spc="3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演讲人：</a:t>
            </a:r>
            <a:r>
              <a:rPr lang="en-US" altLang="zh-CN" sz="1400" spc="3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XXX   Report Person: </a:t>
            </a:r>
            <a:r>
              <a:rPr lang="zh-CN" altLang="en-US" sz="1400" spc="3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某某某</a:t>
            </a:r>
            <a:endParaRPr lang="zh-CN" altLang="en-US" sz="1400" spc="3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endParaRPr>
          </a:p>
        </p:txBody>
      </p:sp>
      <p:grpSp>
        <p:nvGrpSpPr>
          <p:cNvPr id="81" name="组合 80"/>
          <p:cNvGrpSpPr/>
          <p:nvPr/>
        </p:nvGrpSpPr>
        <p:grpSpPr>
          <a:xfrm>
            <a:off x="9363265" y="5784511"/>
            <a:ext cx="470660" cy="470660"/>
            <a:chOff x="7489371" y="4542971"/>
            <a:chExt cx="711200" cy="711200"/>
          </a:xfrm>
          <a:solidFill>
            <a:schemeClr val="bg1"/>
          </a:solidFill>
          <a:effectLst>
            <a:outerShdw blurRad="63500" sx="102000" sy="102000" algn="ctr" rotWithShape="0">
              <a:prstClr val="black">
                <a:alpha val="40000"/>
              </a:prstClr>
            </a:outerShdw>
          </a:effectLst>
        </p:grpSpPr>
        <p:sp>
          <p:nvSpPr>
            <p:cNvPr id="82" name="椭圆 81"/>
            <p:cNvSpPr/>
            <p:nvPr/>
          </p:nvSpPr>
          <p:spPr>
            <a:xfrm>
              <a:off x="7489371" y="4542971"/>
              <a:ext cx="711200" cy="7112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FZHei-B01S" panose="02010601030101010101" pitchFamily="2" charset="-122"/>
                <a:sym typeface="Arial" panose="020B0604020202020204" pitchFamily="34" charset="0"/>
              </a:endParaRPr>
            </a:p>
          </p:txBody>
        </p:sp>
        <p:sp>
          <p:nvSpPr>
            <p:cNvPr id="8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FZHei-B01S" panose="02010601030101010101" pitchFamily="2" charset="-122"/>
                <a:sym typeface="Arial" panose="020B0604020202020204" pitchFamily="34" charset="0"/>
              </a:endParaRPr>
            </a:p>
          </p:txBody>
        </p:sp>
      </p:grpSp>
      <p:grpSp>
        <p:nvGrpSpPr>
          <p:cNvPr id="84" name="组合 83"/>
          <p:cNvGrpSpPr/>
          <p:nvPr/>
        </p:nvGrpSpPr>
        <p:grpSpPr>
          <a:xfrm>
            <a:off x="10125555" y="5784511"/>
            <a:ext cx="470660" cy="470660"/>
            <a:chOff x="8638974" y="4542971"/>
            <a:chExt cx="711200" cy="711200"/>
          </a:xfrm>
          <a:solidFill>
            <a:schemeClr val="bg1"/>
          </a:solidFill>
          <a:effectLst>
            <a:outerShdw blurRad="63500" sx="102000" sy="102000" algn="ctr" rotWithShape="0">
              <a:prstClr val="black">
                <a:alpha val="40000"/>
              </a:prstClr>
            </a:outerShdw>
          </a:effectLst>
        </p:grpSpPr>
        <p:sp>
          <p:nvSpPr>
            <p:cNvPr id="85" name="椭圆 84"/>
            <p:cNvSpPr/>
            <p:nvPr/>
          </p:nvSpPr>
          <p:spPr>
            <a:xfrm>
              <a:off x="8638974" y="4542971"/>
              <a:ext cx="711200" cy="7112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FZHei-B01S" panose="02010601030101010101" pitchFamily="2" charset="-122"/>
                <a:sym typeface="Arial" panose="020B0604020202020204" pitchFamily="34" charset="0"/>
              </a:endParaRPr>
            </a:p>
          </p:txBody>
        </p:sp>
        <p:sp>
          <p:nvSpPr>
            <p:cNvPr id="8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FZHei-B01S" panose="02010601030101010101" pitchFamily="2" charset="-122"/>
                <a:sym typeface="Arial" panose="020B0604020202020204" pitchFamily="34" charset="0"/>
              </a:endParaRPr>
            </a:p>
          </p:txBody>
        </p:sp>
      </p:grpSp>
      <p:grpSp>
        <p:nvGrpSpPr>
          <p:cNvPr id="87" name="组合 86"/>
          <p:cNvGrpSpPr/>
          <p:nvPr/>
        </p:nvGrpSpPr>
        <p:grpSpPr>
          <a:xfrm>
            <a:off x="10887846" y="5784511"/>
            <a:ext cx="470660" cy="470660"/>
            <a:chOff x="9788577" y="4542971"/>
            <a:chExt cx="711200" cy="711200"/>
          </a:xfrm>
          <a:solidFill>
            <a:schemeClr val="bg1"/>
          </a:solidFill>
          <a:effectLst>
            <a:outerShdw blurRad="63500" sx="102000" sy="102000" algn="ctr" rotWithShape="0">
              <a:prstClr val="black">
                <a:alpha val="40000"/>
              </a:prstClr>
            </a:outerShdw>
          </a:effectLst>
        </p:grpSpPr>
        <p:sp>
          <p:nvSpPr>
            <p:cNvPr id="88" name="椭圆 87"/>
            <p:cNvSpPr/>
            <p:nvPr/>
          </p:nvSpPr>
          <p:spPr>
            <a:xfrm>
              <a:off x="9788577" y="4542971"/>
              <a:ext cx="711200" cy="7112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FZHei-B01S" panose="02010601030101010101" pitchFamily="2" charset="-122"/>
                <a:sym typeface="Arial" panose="020B0604020202020204" pitchFamily="34" charset="0"/>
              </a:endParaRPr>
            </a:p>
          </p:txBody>
        </p:sp>
        <p:sp>
          <p:nvSpPr>
            <p:cNvPr id="8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9" tIns="45709" rIns="91419" bIns="4570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FZHei-B01S" panose="02010601030101010101" pitchFamily="2" charset="-122"/>
                <a:sym typeface="Arial" panose="020B0604020202020204" pitchFamily="34" charset="0"/>
              </a:endParaRPr>
            </a:p>
          </p:txBody>
        </p:sp>
      </p:grpSp>
      <p:sp>
        <p:nvSpPr>
          <p:cNvPr id="76" name="任意多边形: 形状 75"/>
          <p:cNvSpPr/>
          <p:nvPr/>
        </p:nvSpPr>
        <p:spPr>
          <a:xfrm>
            <a:off x="375920" y="726091"/>
            <a:ext cx="8981440" cy="3429000"/>
          </a:xfrm>
          <a:custGeom>
            <a:avLst/>
            <a:gdLst>
              <a:gd name="connsiteX0" fmla="*/ 0 w 8947087"/>
              <a:gd name="connsiteY0" fmla="*/ 0 h 3429000"/>
              <a:gd name="connsiteX1" fmla="*/ 5772513 w 8947087"/>
              <a:gd name="connsiteY1" fmla="*/ 0 h 3429000"/>
              <a:gd name="connsiteX2" fmla="*/ 8947087 w 8947087"/>
              <a:gd name="connsiteY2" fmla="*/ 3429000 h 3429000"/>
              <a:gd name="connsiteX3" fmla="*/ 0 w 894708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8947087" h="3429000">
                <a:moveTo>
                  <a:pt x="0" y="0"/>
                </a:moveTo>
                <a:lnTo>
                  <a:pt x="5772513" y="0"/>
                </a:lnTo>
                <a:lnTo>
                  <a:pt x="8947087" y="3429000"/>
                </a:lnTo>
                <a:lnTo>
                  <a:pt x="0" y="3429000"/>
                </a:lnTo>
                <a:close/>
              </a:path>
            </a:pathLst>
          </a:custGeom>
          <a:solidFill>
            <a:srgbClr val="F39BC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FZHei-B01S" panose="02010601030101010101" pitchFamily="2" charset="-122"/>
              <a:sym typeface="Arial" panose="020B0604020202020204" pitchFamily="34" charset="0"/>
            </a:endParaRPr>
          </a:p>
        </p:txBody>
      </p:sp>
      <p:sp>
        <p:nvSpPr>
          <p:cNvPr id="77" name="矩形 259"/>
          <p:cNvSpPr>
            <a:spLocks noChangeArrowheads="1"/>
          </p:cNvSpPr>
          <p:nvPr/>
        </p:nvSpPr>
        <p:spPr bwMode="auto">
          <a:xfrm>
            <a:off x="1873696" y="1061485"/>
            <a:ext cx="5364396" cy="24375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cap="all" spc="300" dirty="0">
                <a:solidFill>
                  <a:schemeClr val="bg1"/>
                </a:solidFill>
                <a:latin typeface="方正黑体简体" panose="02010601030101010101" pitchFamily="2" charset="-122"/>
                <a:ea typeface="方正黑体简体" panose="02010601030101010101" pitchFamily="2" charset="-122"/>
                <a:cs typeface="Arial" panose="020B0604020202020204" pitchFamily="34" charset="0"/>
                <a:sym typeface="Arial" panose="020B0604020202020204" pitchFamily="34" charset="0"/>
              </a:rPr>
              <a:t>谢谢您的</a:t>
            </a:r>
            <a:endParaRPr lang="en-US" altLang="zh-CN" sz="7200" cap="all" spc="300" dirty="0">
              <a:solidFill>
                <a:schemeClr val="bg1"/>
              </a:solidFill>
              <a:latin typeface="方正黑体简体" panose="02010601030101010101" pitchFamily="2" charset="-122"/>
              <a:ea typeface="方正黑体简体" panose="02010601030101010101" pitchFamily="2" charset="-122"/>
              <a:cs typeface="Arial" panose="020B0604020202020204" pitchFamily="34" charset="0"/>
              <a:sym typeface="Arial" panose="020B0604020202020204" pitchFamily="34" charset="0"/>
            </a:endParaRPr>
          </a:p>
          <a:p>
            <a:pPr>
              <a:buNone/>
            </a:pPr>
            <a:r>
              <a:rPr lang="zh-CN" altLang="en-US" sz="7200" cap="all" spc="300" dirty="0">
                <a:solidFill>
                  <a:schemeClr val="bg1"/>
                </a:solidFill>
                <a:latin typeface="方正黑体简体" panose="02010601030101010101" pitchFamily="2" charset="-122"/>
                <a:ea typeface="方正黑体简体" panose="02010601030101010101" pitchFamily="2" charset="-122"/>
                <a:cs typeface="Arial" panose="020B0604020202020204" pitchFamily="34" charset="0"/>
                <a:sym typeface="Arial" panose="020B0604020202020204" pitchFamily="34" charset="0"/>
              </a:rPr>
              <a:t>观看</a:t>
            </a:r>
            <a:endParaRPr lang="zh-CN" altLang="en-US" sz="7200" cap="all" spc="300" dirty="0">
              <a:solidFill>
                <a:schemeClr val="bg1"/>
              </a:solidFill>
              <a:latin typeface="方正黑体简体" panose="02010601030101010101" pitchFamily="2" charset="-122"/>
              <a:ea typeface="方正黑体简体" panose="02010601030101010101" pitchFamily="2" charset="-122"/>
              <a:cs typeface="Arial" panose="020B0604020202020204" pitchFamily="34" charset="0"/>
              <a:sym typeface="Arial" panose="020B0604020202020204" pitchFamily="34" charset="0"/>
            </a:endParaRPr>
          </a:p>
        </p:txBody>
      </p:sp>
      <p:sp>
        <p:nvSpPr>
          <p:cNvPr id="78" name="矩形 259"/>
          <p:cNvSpPr>
            <a:spLocks noChangeArrowheads="1"/>
          </p:cNvSpPr>
          <p:nvPr/>
        </p:nvSpPr>
        <p:spPr bwMode="auto">
          <a:xfrm>
            <a:off x="1981973" y="3513295"/>
            <a:ext cx="5554766" cy="292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900" spc="6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EMPLOYEE ENTRY TRAINING</a:t>
            </a:r>
            <a:endParaRPr lang="en-US" altLang="zh-CN" sz="1900" spc="6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endParaRPr>
          </a:p>
        </p:txBody>
      </p:sp>
      <p:sp>
        <p:nvSpPr>
          <p:cNvPr id="79" name="矩形 259"/>
          <p:cNvSpPr>
            <a:spLocks noChangeArrowheads="1"/>
          </p:cNvSpPr>
          <p:nvPr/>
        </p:nvSpPr>
        <p:spPr bwMode="auto">
          <a:xfrm rot="5400000">
            <a:off x="-1288308" y="2117414"/>
            <a:ext cx="4076078"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4800" cap="all" spc="6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rPr>
              <a:t>BUSINESS</a:t>
            </a:r>
            <a:endParaRPr lang="zh-CN" altLang="en-US" sz="4800" cap="all" spc="600" dirty="0">
              <a:solidFill>
                <a:schemeClr val="bg1"/>
              </a:solidFill>
              <a:latin typeface="Arial" panose="020B0604020202020204" pitchFamily="34" charset="0"/>
              <a:ea typeface="FZHei-B01S" panose="02010601030101010101" pitchFamily="2" charset="-122"/>
              <a:cs typeface="Arial" panose="020B0604020202020204" pitchFamily="34" charset="0"/>
              <a:sym typeface="Arial" panose="020B0604020202020204" pitchFamily="34" charset="0"/>
            </a:endParaRPr>
          </a:p>
        </p:txBody>
      </p:sp>
      <p:grpSp>
        <p:nvGrpSpPr>
          <p:cNvPr id="68" name="组合 67"/>
          <p:cNvGrpSpPr/>
          <p:nvPr/>
        </p:nvGrpSpPr>
        <p:grpSpPr>
          <a:xfrm>
            <a:off x="3876164" y="2841452"/>
            <a:ext cx="679730" cy="502645"/>
            <a:chOff x="933079" y="2313839"/>
            <a:chExt cx="1364046" cy="1008681"/>
          </a:xfrm>
        </p:grpSpPr>
        <p:sp>
          <p:nvSpPr>
            <p:cNvPr id="69" name="椭圆 68"/>
            <p:cNvSpPr/>
            <p:nvPr/>
          </p:nvSpPr>
          <p:spPr>
            <a:xfrm>
              <a:off x="933079" y="2367279"/>
              <a:ext cx="843480" cy="8434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606045" y="2313839"/>
              <a:ext cx="691080" cy="69108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589364" y="2893159"/>
              <a:ext cx="429361" cy="42936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7"/>
                                        </p:tgtEl>
                                        <p:attrNameLst>
                                          <p:attrName>style.visibility</p:attrName>
                                        </p:attrNameLst>
                                      </p:cBhvr>
                                      <p:to>
                                        <p:strVal val="visible"/>
                                      </p:to>
                                    </p:set>
                                    <p:anim calcmode="lin" valueType="num">
                                      <p:cBhvr>
                                        <p:cTn id="7" dur="25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77"/>
                                        </p:tgtEl>
                                        <p:attrNameLst>
                                          <p:attrName>ppt_y</p:attrName>
                                        </p:attrNameLst>
                                      </p:cBhvr>
                                      <p:tavLst>
                                        <p:tav tm="0">
                                          <p:val>
                                            <p:strVal val="#ppt_y"/>
                                          </p:val>
                                        </p:tav>
                                        <p:tav tm="100000">
                                          <p:val>
                                            <p:strVal val="#ppt_y"/>
                                          </p:val>
                                        </p:tav>
                                      </p:tavLst>
                                    </p:anim>
                                    <p:anim calcmode="lin" valueType="num">
                                      <p:cBhvr>
                                        <p:cTn id="9" dur="25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77"/>
                                        </p:tgtEl>
                                      </p:cBhvr>
                                    </p:animEffect>
                                  </p:childTnLst>
                                </p:cTn>
                              </p:par>
                            </p:childTnLst>
                          </p:cTn>
                        </p:par>
                        <p:par>
                          <p:cTn id="12" fill="hold">
                            <p:stCondLst>
                              <p:cond delay="375"/>
                            </p:stCondLst>
                            <p:childTnLst>
                              <p:par>
                                <p:cTn id="13" presetID="26" presetClass="emph" presetSubtype="0" fill="hold" grpId="1" nodeType="afterEffect">
                                  <p:stCondLst>
                                    <p:cond delay="0"/>
                                  </p:stCondLst>
                                  <p:iterate type="lt">
                                    <p:tmPct val="0"/>
                                  </p:iterate>
                                  <p:childTnLst>
                                    <p:animEffect transition="out" filter="fade">
                                      <p:cBhvr>
                                        <p:cTn id="14" dur="250" tmFilter="0, 0; .2, .5; .8, .5; 1, 0"/>
                                        <p:tgtEl>
                                          <p:spTgt spid="77"/>
                                        </p:tgtEl>
                                      </p:cBhvr>
                                    </p:animEffect>
                                    <p:animScale>
                                      <p:cBhvr>
                                        <p:cTn id="15" dur="125" autoRev="1" fill="hold"/>
                                        <p:tgtEl>
                                          <p:spTgt spid="77"/>
                                        </p:tgtEl>
                                      </p:cBhvr>
                                      <p:by x="105000" y="105000"/>
                                    </p:animScale>
                                  </p:childTnLst>
                                </p:cTn>
                              </p:par>
                            </p:childTnLst>
                          </p:cTn>
                        </p:par>
                        <p:par>
                          <p:cTn id="16" fill="hold">
                            <p:stCondLst>
                              <p:cond delay="625"/>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8"/>
                                        </p:tgtEl>
                                        <p:attrNameLst>
                                          <p:attrName>style.visibility</p:attrName>
                                        </p:attrNameLst>
                                      </p:cBhvr>
                                      <p:to>
                                        <p:strVal val="visible"/>
                                      </p:to>
                                    </p:set>
                                    <p:anim calcmode="lin" valueType="num">
                                      <p:cBhvr>
                                        <p:cTn id="19" dur="25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78"/>
                                        </p:tgtEl>
                                        <p:attrNameLst>
                                          <p:attrName>ppt_y</p:attrName>
                                        </p:attrNameLst>
                                      </p:cBhvr>
                                      <p:tavLst>
                                        <p:tav tm="0">
                                          <p:val>
                                            <p:strVal val="#ppt_y"/>
                                          </p:val>
                                        </p:tav>
                                        <p:tav tm="100000">
                                          <p:val>
                                            <p:strVal val="#ppt_y"/>
                                          </p:val>
                                        </p:tav>
                                      </p:tavLst>
                                    </p:anim>
                                    <p:anim calcmode="lin" valueType="num">
                                      <p:cBhvr>
                                        <p:cTn id="21" dur="25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78"/>
                                        </p:tgtEl>
                                      </p:cBhvr>
                                    </p:animEffect>
                                  </p:childTnLst>
                                </p:cTn>
                              </p:par>
                            </p:childTnLst>
                          </p:cTn>
                        </p:par>
                        <p:par>
                          <p:cTn id="24" fill="hold">
                            <p:stCondLst>
                              <p:cond delay="1424"/>
                            </p:stCondLst>
                            <p:childTnLst>
                              <p:par>
                                <p:cTn id="25" presetID="26" presetClass="emph" presetSubtype="0" fill="hold" grpId="1" nodeType="afterEffect">
                                  <p:stCondLst>
                                    <p:cond delay="0"/>
                                  </p:stCondLst>
                                  <p:iterate type="lt">
                                    <p:tmPct val="0"/>
                                  </p:iterate>
                                  <p:childTnLst>
                                    <p:animEffect transition="out" filter="fade">
                                      <p:cBhvr>
                                        <p:cTn id="26" dur="250" tmFilter="0, 0; .2, .5; .8, .5; 1, 0"/>
                                        <p:tgtEl>
                                          <p:spTgt spid="78"/>
                                        </p:tgtEl>
                                      </p:cBhvr>
                                    </p:animEffect>
                                    <p:animScale>
                                      <p:cBhvr>
                                        <p:cTn id="27" dur="125" autoRev="1" fill="hold"/>
                                        <p:tgtEl>
                                          <p:spTgt spid="78"/>
                                        </p:tgtEl>
                                      </p:cBhvr>
                                      <p:by x="105000" y="105000"/>
                                    </p:animScale>
                                  </p:childTnLst>
                                </p:cTn>
                              </p:par>
                            </p:childTnLst>
                          </p:cTn>
                        </p:par>
                        <p:par>
                          <p:cTn id="28" fill="hold">
                            <p:stCondLst>
                              <p:cond delay="1674"/>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79"/>
                                        </p:tgtEl>
                                        <p:attrNameLst>
                                          <p:attrName>style.visibility</p:attrName>
                                        </p:attrNameLst>
                                      </p:cBhvr>
                                      <p:to>
                                        <p:strVal val="visible"/>
                                      </p:to>
                                    </p:set>
                                    <p:anim calcmode="lin" valueType="num">
                                      <p:cBhvr>
                                        <p:cTn id="31"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79"/>
                                        </p:tgtEl>
                                        <p:attrNameLst>
                                          <p:attrName>ppt_y</p:attrName>
                                        </p:attrNameLst>
                                      </p:cBhvr>
                                      <p:tavLst>
                                        <p:tav tm="0">
                                          <p:val>
                                            <p:strVal val="#ppt_y"/>
                                          </p:val>
                                        </p:tav>
                                        <p:tav tm="100000">
                                          <p:val>
                                            <p:strVal val="#ppt_y"/>
                                          </p:val>
                                        </p:tav>
                                      </p:tavLst>
                                    </p:anim>
                                    <p:anim calcmode="lin" valueType="num">
                                      <p:cBhvr>
                                        <p:cTn id="33"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79"/>
                                        </p:tgtEl>
                                      </p:cBhvr>
                                    </p:animEffect>
                                  </p:childTnLst>
                                </p:cTn>
                              </p:par>
                            </p:childTnLst>
                          </p:cTn>
                        </p:par>
                        <p:par>
                          <p:cTn id="36" fill="hold">
                            <p:stCondLst>
                              <p:cond delay="2525"/>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79"/>
                                        </p:tgtEl>
                                      </p:cBhvr>
                                    </p:animEffect>
                                    <p:animScale>
                                      <p:cBhvr>
                                        <p:cTn id="39" dur="250" autoRev="1" fill="hold"/>
                                        <p:tgtEl>
                                          <p:spTgt spid="79"/>
                                        </p:tgtEl>
                                      </p:cBhvr>
                                      <p:by x="105000" y="105000"/>
                                    </p:animScale>
                                  </p:childTnLst>
                                </p:cTn>
                              </p:par>
                            </p:childTnLst>
                          </p:cTn>
                        </p:par>
                        <p:par>
                          <p:cTn id="40" fill="hold">
                            <p:stCondLst>
                              <p:cond delay="3025"/>
                            </p:stCondLst>
                            <p:childTnLst>
                              <p:par>
                                <p:cTn id="41" presetID="53" presetClass="entr" presetSubtype="16" fill="hold" grpId="0" nodeType="after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500" fill="hold"/>
                                        <p:tgtEl>
                                          <p:spTgt spid="80"/>
                                        </p:tgtEl>
                                        <p:attrNameLst>
                                          <p:attrName>ppt_w</p:attrName>
                                        </p:attrNameLst>
                                      </p:cBhvr>
                                      <p:tavLst>
                                        <p:tav tm="0">
                                          <p:val>
                                            <p:fltVal val="0"/>
                                          </p:val>
                                        </p:tav>
                                        <p:tav tm="100000">
                                          <p:val>
                                            <p:strVal val="#ppt_w"/>
                                          </p:val>
                                        </p:tav>
                                      </p:tavLst>
                                    </p:anim>
                                    <p:anim calcmode="lin" valueType="num">
                                      <p:cBhvr>
                                        <p:cTn id="44" dur="500" fill="hold"/>
                                        <p:tgtEl>
                                          <p:spTgt spid="80"/>
                                        </p:tgtEl>
                                        <p:attrNameLst>
                                          <p:attrName>ppt_h</p:attrName>
                                        </p:attrNameLst>
                                      </p:cBhvr>
                                      <p:tavLst>
                                        <p:tav tm="0">
                                          <p:val>
                                            <p:fltVal val="0"/>
                                          </p:val>
                                        </p:tav>
                                        <p:tav tm="100000">
                                          <p:val>
                                            <p:strVal val="#ppt_h"/>
                                          </p:val>
                                        </p:tav>
                                      </p:tavLst>
                                    </p:anim>
                                    <p:animEffect transition="in" filter="fade">
                                      <p:cBhvr>
                                        <p:cTn id="45" dur="500"/>
                                        <p:tgtEl>
                                          <p:spTgt spid="80"/>
                                        </p:tgtEl>
                                      </p:cBhvr>
                                    </p:animEffect>
                                  </p:childTnLst>
                                </p:cTn>
                              </p:par>
                            </p:childTnLst>
                          </p:cTn>
                        </p:par>
                        <p:par>
                          <p:cTn id="46" fill="hold">
                            <p:stCondLst>
                              <p:cond delay="3525"/>
                            </p:stCondLst>
                            <p:childTnLst>
                              <p:par>
                                <p:cTn id="47" presetID="53" presetClass="entr" presetSubtype="16" fill="hold" nodeType="after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par>
                                <p:cTn id="52" presetID="53" presetClass="entr" presetSubtype="16" fill="hold" nodeType="withEffect">
                                  <p:stCondLst>
                                    <p:cond delay="0"/>
                                  </p:stCondLst>
                                  <p:childTnLst>
                                    <p:set>
                                      <p:cBhvr>
                                        <p:cTn id="53" dur="1" fill="hold">
                                          <p:stCondLst>
                                            <p:cond delay="0"/>
                                          </p:stCondLst>
                                        </p:cTn>
                                        <p:tgtEl>
                                          <p:spTgt spid="84"/>
                                        </p:tgtEl>
                                        <p:attrNameLst>
                                          <p:attrName>style.visibility</p:attrName>
                                        </p:attrNameLst>
                                      </p:cBhvr>
                                      <p:to>
                                        <p:strVal val="visible"/>
                                      </p:to>
                                    </p:set>
                                    <p:anim calcmode="lin" valueType="num">
                                      <p:cBhvr>
                                        <p:cTn id="54" dur="500" fill="hold"/>
                                        <p:tgtEl>
                                          <p:spTgt spid="84"/>
                                        </p:tgtEl>
                                        <p:attrNameLst>
                                          <p:attrName>ppt_w</p:attrName>
                                        </p:attrNameLst>
                                      </p:cBhvr>
                                      <p:tavLst>
                                        <p:tav tm="0">
                                          <p:val>
                                            <p:fltVal val="0"/>
                                          </p:val>
                                        </p:tav>
                                        <p:tav tm="100000">
                                          <p:val>
                                            <p:strVal val="#ppt_w"/>
                                          </p:val>
                                        </p:tav>
                                      </p:tavLst>
                                    </p:anim>
                                    <p:anim calcmode="lin" valueType="num">
                                      <p:cBhvr>
                                        <p:cTn id="55" dur="500" fill="hold"/>
                                        <p:tgtEl>
                                          <p:spTgt spid="84"/>
                                        </p:tgtEl>
                                        <p:attrNameLst>
                                          <p:attrName>ppt_h</p:attrName>
                                        </p:attrNameLst>
                                      </p:cBhvr>
                                      <p:tavLst>
                                        <p:tav tm="0">
                                          <p:val>
                                            <p:fltVal val="0"/>
                                          </p:val>
                                        </p:tav>
                                        <p:tav tm="100000">
                                          <p:val>
                                            <p:strVal val="#ppt_h"/>
                                          </p:val>
                                        </p:tav>
                                      </p:tavLst>
                                    </p:anim>
                                    <p:animEffect transition="in" filter="fade">
                                      <p:cBhvr>
                                        <p:cTn id="56" dur="500"/>
                                        <p:tgtEl>
                                          <p:spTgt spid="84"/>
                                        </p:tgtEl>
                                      </p:cBhvr>
                                    </p:animEffect>
                                  </p:childTnLst>
                                </p:cTn>
                              </p:par>
                              <p:par>
                                <p:cTn id="57" presetID="53" presetClass="entr" presetSubtype="16" fill="hold" nodeType="withEffect">
                                  <p:stCondLst>
                                    <p:cond delay="0"/>
                                  </p:stCondLst>
                                  <p:childTnLst>
                                    <p:set>
                                      <p:cBhvr>
                                        <p:cTn id="58" dur="1" fill="hold">
                                          <p:stCondLst>
                                            <p:cond delay="0"/>
                                          </p:stCondLst>
                                        </p:cTn>
                                        <p:tgtEl>
                                          <p:spTgt spid="87"/>
                                        </p:tgtEl>
                                        <p:attrNameLst>
                                          <p:attrName>style.visibility</p:attrName>
                                        </p:attrNameLst>
                                      </p:cBhvr>
                                      <p:to>
                                        <p:strVal val="visible"/>
                                      </p:to>
                                    </p:set>
                                    <p:anim calcmode="lin" valueType="num">
                                      <p:cBhvr>
                                        <p:cTn id="59" dur="500" fill="hold"/>
                                        <p:tgtEl>
                                          <p:spTgt spid="87"/>
                                        </p:tgtEl>
                                        <p:attrNameLst>
                                          <p:attrName>ppt_w</p:attrName>
                                        </p:attrNameLst>
                                      </p:cBhvr>
                                      <p:tavLst>
                                        <p:tav tm="0">
                                          <p:val>
                                            <p:fltVal val="0"/>
                                          </p:val>
                                        </p:tav>
                                        <p:tav tm="100000">
                                          <p:val>
                                            <p:strVal val="#ppt_w"/>
                                          </p:val>
                                        </p:tav>
                                      </p:tavLst>
                                    </p:anim>
                                    <p:anim calcmode="lin" valueType="num">
                                      <p:cBhvr>
                                        <p:cTn id="60" dur="500" fill="hold"/>
                                        <p:tgtEl>
                                          <p:spTgt spid="87"/>
                                        </p:tgtEl>
                                        <p:attrNameLst>
                                          <p:attrName>ppt_h</p:attrName>
                                        </p:attrNameLst>
                                      </p:cBhvr>
                                      <p:tavLst>
                                        <p:tav tm="0">
                                          <p:val>
                                            <p:fltVal val="0"/>
                                          </p:val>
                                        </p:tav>
                                        <p:tav tm="100000">
                                          <p:val>
                                            <p:strVal val="#ppt_h"/>
                                          </p:val>
                                        </p:tav>
                                      </p:tavLst>
                                    </p:anim>
                                    <p:animEffect transition="in" filter="fade">
                                      <p:cBhvr>
                                        <p:cTn id="61"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77" grpId="0"/>
      <p:bldP spid="77" grpId="1"/>
      <p:bldP spid="78" grpId="0"/>
      <p:bldP spid="78" grpId="1"/>
      <p:bldP spid="79" grpId="0"/>
      <p:bldP spid="79"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568960" y="519823"/>
            <a:ext cx="11196320" cy="5818354"/>
          </a:xfrm>
          <a:prstGeom prst="rect">
            <a:avLst/>
          </a:prstGeom>
        </p:spPr>
      </p:pic>
      <p:sp>
        <p:nvSpPr>
          <p:cNvPr id="67" name="椭圆 66"/>
          <p:cNvSpPr/>
          <p:nvPr/>
        </p:nvSpPr>
        <p:spPr>
          <a:xfrm>
            <a:off x="3589867" y="1141789"/>
            <a:ext cx="5012267" cy="5012267"/>
          </a:xfrm>
          <a:prstGeom prst="ellipse">
            <a:avLst/>
          </a:prstGeom>
          <a:solidFill>
            <a:srgbClr val="F39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zh-CN" altLang="en-US" sz="2400">
              <a:solidFill>
                <a:prstClr val="white"/>
              </a:solidFill>
              <a:latin typeface="Calibri" panose="020F0502020204030204"/>
              <a:ea typeface="等线" panose="02010600030101010101" pitchFamily="2" charset="-122"/>
            </a:endParaRPr>
          </a:p>
        </p:txBody>
      </p:sp>
      <p:sp>
        <p:nvSpPr>
          <p:cNvPr id="68" name="文本框 6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4264066"/>
            <a:ext cx="3083112" cy="336118"/>
          </a:xfrm>
          <a:prstGeom prst="rect">
            <a:avLst/>
          </a:prstGeom>
          <a:noFill/>
        </p:spPr>
        <p:txBody>
          <a:bodyPr wrap="square" rtlCol="0" anchor="ctr">
            <a:spAutoFit/>
          </a:bodyPr>
          <a:lstStyle/>
          <a:p>
            <a:pPr algn="ctr" defTabSz="608965">
              <a:lnSpc>
                <a:spcPct val="150000"/>
              </a:lnSpc>
            </a:pPr>
            <a:r>
              <a:rPr lang="en-US" altLang="zh-CN"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 </a:t>
            </a:r>
            <a:endParaRPr lang="zh-CN" altLang="en-US" sz="1200"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69" name="文本框 6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7" y="3663312"/>
            <a:ext cx="4120747" cy="646331"/>
          </a:xfrm>
          <a:prstGeom prst="rect">
            <a:avLst/>
          </a:prstGeom>
          <a:noFill/>
        </p:spPr>
        <p:txBody>
          <a:bodyPr wrap="square" rtlCol="0" anchor="ctr">
            <a:spAutoFit/>
          </a:bodyPr>
          <a:lstStyle/>
          <a:p>
            <a:pPr algn="ctr" defTabSz="608965"/>
            <a:r>
              <a:rPr lang="zh-CN" altLang="en-US" sz="3600" b="1"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年度工作概述</a:t>
            </a:r>
            <a:endParaRPr lang="zh-CN" altLang="en-US" sz="3600" b="1"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
        <p:nvSpPr>
          <p:cNvPr id="70" name="矩形 6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462205" y="3372993"/>
            <a:ext cx="1267591" cy="369332"/>
          </a:xfrm>
          <a:prstGeom prst="rect">
            <a:avLst/>
          </a:prstGeom>
        </p:spPr>
        <p:txBody>
          <a:bodyPr wrap="none">
            <a:spAutoFit/>
          </a:bodyPr>
          <a:lstStyle/>
          <a:p>
            <a:pPr algn="ctr" defTabSz="608965">
              <a:defRPr/>
            </a:pPr>
            <a:r>
              <a:rPr lang="en-US" altLang="zh-CN"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rPr>
              <a:t>PART ONE</a:t>
            </a:r>
            <a:endParaRPr lang="zh-CN" altLang="en-US" dirty="0">
              <a:solidFill>
                <a:prstClr val="white"/>
              </a:solidFill>
              <a:effectLst>
                <a:outerShdw blurRad="50800" dist="38100" dir="16200000" rotWithShape="0">
                  <a:prstClr val="black">
                    <a:alpha val="40000"/>
                  </a:prstClr>
                </a:outerShdw>
              </a:effectLst>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71" name="椭圆 70"/>
          <p:cNvSpPr/>
          <p:nvPr/>
        </p:nvSpPr>
        <p:spPr>
          <a:xfrm>
            <a:off x="5590892" y="2224022"/>
            <a:ext cx="1010213" cy="10067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8965">
              <a:defRPr/>
            </a:pPr>
            <a:r>
              <a:rPr lang="zh-CN" altLang="en-US" sz="44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rPr>
              <a:t>壹</a:t>
            </a:r>
            <a:endParaRPr lang="zh-CN" altLang="en-US" sz="4400" dirty="0">
              <a:solidFill>
                <a:prstClr val="white"/>
              </a:solidFill>
              <a:effectLst>
                <a:outerShdw blurRad="50800" dist="38100" dir="16200000"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1000"/>
                                        <p:tgtEl>
                                          <p:spTgt spid="69"/>
                                        </p:tgtEl>
                                      </p:cBhvr>
                                    </p:animEffect>
                                    <p:anim calcmode="lin" valueType="num">
                                      <p:cBhvr>
                                        <p:cTn id="18" dur="1000" fill="hold"/>
                                        <p:tgtEl>
                                          <p:spTgt spid="69"/>
                                        </p:tgtEl>
                                        <p:attrNameLst>
                                          <p:attrName>ppt_x</p:attrName>
                                        </p:attrNameLst>
                                      </p:cBhvr>
                                      <p:tavLst>
                                        <p:tav tm="0">
                                          <p:val>
                                            <p:strVal val="#ppt_x"/>
                                          </p:val>
                                        </p:tav>
                                        <p:tav tm="100000">
                                          <p:val>
                                            <p:strVal val="#ppt_x"/>
                                          </p:val>
                                        </p:tav>
                                      </p:tavLst>
                                    </p:anim>
                                    <p:anim calcmode="lin" valueType="num">
                                      <p:cBhvr>
                                        <p:cTn id="19" dur="1000" fill="hold"/>
                                        <p:tgtEl>
                                          <p:spTgt spid="6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1000"/>
                                        <p:tgtEl>
                                          <p:spTgt spid="68"/>
                                        </p:tgtEl>
                                      </p:cBhvr>
                                    </p:animEffect>
                                    <p:anim calcmode="lin" valueType="num">
                                      <p:cBhvr>
                                        <p:cTn id="23" dur="1000" fill="hold"/>
                                        <p:tgtEl>
                                          <p:spTgt spid="68"/>
                                        </p:tgtEl>
                                        <p:attrNameLst>
                                          <p:attrName>ppt_x</p:attrName>
                                        </p:attrNameLst>
                                      </p:cBhvr>
                                      <p:tavLst>
                                        <p:tav tm="0">
                                          <p:val>
                                            <p:strVal val="#ppt_x"/>
                                          </p:val>
                                        </p:tav>
                                        <p:tav tm="100000">
                                          <p:val>
                                            <p:strVal val="#ppt_x"/>
                                          </p:val>
                                        </p:tav>
                                      </p:tavLst>
                                    </p:anim>
                                    <p:anim calcmode="lin" valueType="num">
                                      <p:cBhvr>
                                        <p:cTn id="24"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p:cNvGrpSpPr/>
          <p:nvPr/>
        </p:nvGrpSpPr>
        <p:grpSpPr>
          <a:xfrm>
            <a:off x="8268620" y="959963"/>
            <a:ext cx="3387725" cy="5253235"/>
            <a:chOff x="7547664" y="1149582"/>
            <a:chExt cx="3387725" cy="5253234"/>
          </a:xfrm>
        </p:grpSpPr>
        <p:grpSp>
          <p:nvGrpSpPr>
            <p:cNvPr id="19" name="组合 18"/>
            <p:cNvGrpSpPr/>
            <p:nvPr/>
          </p:nvGrpSpPr>
          <p:grpSpPr>
            <a:xfrm>
              <a:off x="7547664" y="1149582"/>
              <a:ext cx="3387725" cy="5253234"/>
              <a:chOff x="4365625" y="1577975"/>
              <a:chExt cx="3211513" cy="4979988"/>
            </a:xfrm>
          </p:grpSpPr>
          <p:sp>
            <p:nvSpPr>
              <p:cNvPr id="24" name="Freeform 5"/>
              <p:cNvSpPr/>
              <p:nvPr/>
            </p:nvSpPr>
            <p:spPr bwMode="auto">
              <a:xfrm>
                <a:off x="5399088" y="3711575"/>
                <a:ext cx="1849438" cy="1163638"/>
              </a:xfrm>
              <a:custGeom>
                <a:avLst/>
                <a:gdLst>
                  <a:gd name="T0" fmla="*/ 1587 w 7256"/>
                  <a:gd name="T1" fmla="*/ 0 h 4574"/>
                  <a:gd name="T2" fmla="*/ 12 w 7256"/>
                  <a:gd name="T3" fmla="*/ 3727 h 4574"/>
                  <a:gd name="T4" fmla="*/ 20 w 7256"/>
                  <a:gd name="T5" fmla="*/ 4574 h 4574"/>
                  <a:gd name="T6" fmla="*/ 3651 w 7256"/>
                  <a:gd name="T7" fmla="*/ 4574 h 4574"/>
                  <a:gd name="T8" fmla="*/ 3699 w 7256"/>
                  <a:gd name="T9" fmla="*/ 3744 h 4574"/>
                  <a:gd name="T10" fmla="*/ 7256 w 7256"/>
                  <a:gd name="T11" fmla="*/ 0 h 4574"/>
                  <a:gd name="T12" fmla="*/ 1587 w 7256"/>
                  <a:gd name="T13" fmla="*/ 0 h 4574"/>
                </a:gdLst>
                <a:ahLst/>
                <a:cxnLst>
                  <a:cxn ang="0">
                    <a:pos x="T0" y="T1"/>
                  </a:cxn>
                  <a:cxn ang="0">
                    <a:pos x="T2" y="T3"/>
                  </a:cxn>
                  <a:cxn ang="0">
                    <a:pos x="T4" y="T5"/>
                  </a:cxn>
                  <a:cxn ang="0">
                    <a:pos x="T6" y="T7"/>
                  </a:cxn>
                  <a:cxn ang="0">
                    <a:pos x="T8" y="T9"/>
                  </a:cxn>
                  <a:cxn ang="0">
                    <a:pos x="T10" y="T11"/>
                  </a:cxn>
                  <a:cxn ang="0">
                    <a:pos x="T12" y="T13"/>
                  </a:cxn>
                </a:cxnLst>
                <a:rect l="0" t="0" r="r" b="b"/>
                <a:pathLst>
                  <a:path w="7256" h="4574">
                    <a:moveTo>
                      <a:pt x="1587" y="0"/>
                    </a:moveTo>
                    <a:cubicBezTo>
                      <a:pt x="790" y="1177"/>
                      <a:pt x="0" y="2000"/>
                      <a:pt x="12" y="3727"/>
                    </a:cubicBezTo>
                    <a:cubicBezTo>
                      <a:pt x="13" y="3928"/>
                      <a:pt x="17" y="4550"/>
                      <a:pt x="20" y="4574"/>
                    </a:cubicBezTo>
                    <a:cubicBezTo>
                      <a:pt x="3651" y="4574"/>
                      <a:pt x="3651" y="4574"/>
                      <a:pt x="3651" y="4574"/>
                    </a:cubicBezTo>
                    <a:cubicBezTo>
                      <a:pt x="3656" y="4556"/>
                      <a:pt x="3619" y="4146"/>
                      <a:pt x="3699" y="3744"/>
                    </a:cubicBezTo>
                    <a:cubicBezTo>
                      <a:pt x="3984" y="2307"/>
                      <a:pt x="5939" y="1510"/>
                      <a:pt x="7256" y="0"/>
                    </a:cubicBezTo>
                    <a:lnTo>
                      <a:pt x="1587" y="0"/>
                    </a:lnTo>
                    <a:close/>
                  </a:path>
                </a:pathLst>
              </a:custGeom>
              <a:solidFill>
                <a:srgbClr val="F39BC3"/>
              </a:solidFill>
              <a:ln>
                <a:noFill/>
              </a:ln>
            </p:spPr>
            <p:txBody>
              <a:bodyPr vert="horz" wrap="square" lIns="91440" tIns="45720" rIns="91440" bIns="45720" numCol="1" anchor="t" anchorCtr="0" compatLnSpc="1"/>
              <a:lstStyle/>
              <a:p>
                <a:pPr defTabSz="913765">
                  <a:defRPr/>
                </a:pPr>
                <a:endParaRPr lang="zh-CN" altLang="en-US" kern="0" dirty="0">
                  <a:solidFill>
                    <a:srgbClr val="000000"/>
                  </a:solidFill>
                  <a:cs typeface="+mn-ea"/>
                  <a:sym typeface="+mn-lt"/>
                </a:endParaRPr>
              </a:p>
            </p:txBody>
          </p:sp>
          <p:sp>
            <p:nvSpPr>
              <p:cNvPr id="25" name="Freeform 6"/>
              <p:cNvSpPr/>
              <p:nvPr/>
            </p:nvSpPr>
            <p:spPr bwMode="auto">
              <a:xfrm>
                <a:off x="5803900" y="2357438"/>
                <a:ext cx="1773238" cy="1792288"/>
              </a:xfrm>
              <a:custGeom>
                <a:avLst/>
                <a:gdLst>
                  <a:gd name="T0" fmla="*/ 6959 w 6959"/>
                  <a:gd name="T1" fmla="*/ 2214 h 7049"/>
                  <a:gd name="T2" fmla="*/ 6507 w 6959"/>
                  <a:gd name="T3" fmla="*/ 0 h 7049"/>
                  <a:gd name="T4" fmla="*/ 1030 w 6959"/>
                  <a:gd name="T5" fmla="*/ 2187 h 7049"/>
                  <a:gd name="T6" fmla="*/ 1071 w 6959"/>
                  <a:gd name="T7" fmla="*/ 2556 h 7049"/>
                  <a:gd name="T8" fmla="*/ 0 w 6959"/>
                  <a:gd name="T9" fmla="*/ 5328 h 7049"/>
                  <a:gd name="T10" fmla="*/ 1169 w 6959"/>
                  <a:gd name="T11" fmla="*/ 5333 h 7049"/>
                  <a:gd name="T12" fmla="*/ 1690 w 6959"/>
                  <a:gd name="T13" fmla="*/ 6086 h 7049"/>
                  <a:gd name="T14" fmla="*/ 1691 w 6959"/>
                  <a:gd name="T15" fmla="*/ 6086 h 7049"/>
                  <a:gd name="T16" fmla="*/ 1527 w 6959"/>
                  <a:gd name="T17" fmla="*/ 6482 h 7049"/>
                  <a:gd name="T18" fmla="*/ 2207 w 6959"/>
                  <a:gd name="T19" fmla="*/ 7038 h 7049"/>
                  <a:gd name="T20" fmla="*/ 2852 w 6959"/>
                  <a:gd name="T21" fmla="*/ 6442 h 7049"/>
                  <a:gd name="T22" fmla="*/ 2654 w 6959"/>
                  <a:gd name="T23" fmla="*/ 6049 h 7049"/>
                  <a:gd name="T24" fmla="*/ 3020 w 6959"/>
                  <a:gd name="T25" fmla="*/ 5336 h 7049"/>
                  <a:gd name="T26" fmla="*/ 5669 w 6959"/>
                  <a:gd name="T27" fmla="*/ 5328 h 7049"/>
                  <a:gd name="T28" fmla="*/ 6959 w 6959"/>
                  <a:gd name="T29" fmla="*/ 2214 h 7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59" h="7049">
                    <a:moveTo>
                      <a:pt x="6959" y="2214"/>
                    </a:moveTo>
                    <a:cubicBezTo>
                      <a:pt x="6959" y="1379"/>
                      <a:pt x="6803" y="641"/>
                      <a:pt x="6507" y="0"/>
                    </a:cubicBezTo>
                    <a:cubicBezTo>
                      <a:pt x="1030" y="2187"/>
                      <a:pt x="1030" y="2187"/>
                      <a:pt x="1030" y="2187"/>
                    </a:cubicBezTo>
                    <a:cubicBezTo>
                      <a:pt x="1056" y="2302"/>
                      <a:pt x="1071" y="2425"/>
                      <a:pt x="1071" y="2556"/>
                    </a:cubicBezTo>
                    <a:cubicBezTo>
                      <a:pt x="1071" y="3614"/>
                      <a:pt x="569" y="4489"/>
                      <a:pt x="0" y="5328"/>
                    </a:cubicBezTo>
                    <a:cubicBezTo>
                      <a:pt x="1169" y="5333"/>
                      <a:pt x="1169" y="5333"/>
                      <a:pt x="1169" y="5333"/>
                    </a:cubicBezTo>
                    <a:cubicBezTo>
                      <a:pt x="1989" y="5332"/>
                      <a:pt x="1856" y="5921"/>
                      <a:pt x="1690" y="6086"/>
                    </a:cubicBezTo>
                    <a:cubicBezTo>
                      <a:pt x="1691" y="6086"/>
                      <a:pt x="1691" y="6086"/>
                      <a:pt x="1691" y="6086"/>
                    </a:cubicBezTo>
                    <a:cubicBezTo>
                      <a:pt x="1585" y="6192"/>
                      <a:pt x="1522" y="6331"/>
                      <a:pt x="1527" y="6482"/>
                    </a:cubicBezTo>
                    <a:cubicBezTo>
                      <a:pt x="1536" y="6800"/>
                      <a:pt x="1840" y="7049"/>
                      <a:pt x="2207" y="7038"/>
                    </a:cubicBezTo>
                    <a:cubicBezTo>
                      <a:pt x="2572" y="7027"/>
                      <a:pt x="2861" y="6761"/>
                      <a:pt x="2852" y="6442"/>
                    </a:cubicBezTo>
                    <a:cubicBezTo>
                      <a:pt x="2847" y="6288"/>
                      <a:pt x="2772" y="6149"/>
                      <a:pt x="2654" y="6049"/>
                    </a:cubicBezTo>
                    <a:cubicBezTo>
                      <a:pt x="2514" y="5875"/>
                      <a:pt x="2404" y="5419"/>
                      <a:pt x="3020" y="5336"/>
                    </a:cubicBezTo>
                    <a:cubicBezTo>
                      <a:pt x="5669" y="5328"/>
                      <a:pt x="5669" y="5328"/>
                      <a:pt x="5669" y="5328"/>
                    </a:cubicBezTo>
                    <a:cubicBezTo>
                      <a:pt x="6404" y="4485"/>
                      <a:pt x="6959" y="3489"/>
                      <a:pt x="6959" y="2214"/>
                    </a:cubicBezTo>
                    <a:close/>
                  </a:path>
                </a:pathLst>
              </a:custGeom>
              <a:solidFill>
                <a:srgbClr val="404040"/>
              </a:solidFill>
              <a:ln>
                <a:noFill/>
              </a:ln>
            </p:spPr>
            <p:txBody>
              <a:bodyPr vert="horz" wrap="square" lIns="91440" tIns="45720" rIns="91440" bIns="45720" numCol="1" anchor="t" anchorCtr="0" compatLnSpc="1"/>
              <a:lstStyle/>
              <a:p>
                <a:pPr defTabSz="913765">
                  <a:defRPr/>
                </a:pPr>
                <a:endParaRPr lang="zh-CN" altLang="en-US" kern="0">
                  <a:solidFill>
                    <a:srgbClr val="000000"/>
                  </a:solidFill>
                  <a:cs typeface="+mn-ea"/>
                  <a:sym typeface="+mn-lt"/>
                </a:endParaRPr>
              </a:p>
            </p:txBody>
          </p:sp>
          <p:sp>
            <p:nvSpPr>
              <p:cNvPr id="26" name="Freeform 7"/>
              <p:cNvSpPr/>
              <p:nvPr/>
            </p:nvSpPr>
            <p:spPr bwMode="auto">
              <a:xfrm>
                <a:off x="5759450" y="1577975"/>
                <a:ext cx="1701800" cy="1477963"/>
              </a:xfrm>
              <a:custGeom>
                <a:avLst/>
                <a:gdLst>
                  <a:gd name="T0" fmla="*/ 4785 w 6683"/>
                  <a:gd name="T1" fmla="*/ 4582 h 5809"/>
                  <a:gd name="T2" fmla="*/ 4844 w 6683"/>
                  <a:gd name="T3" fmla="*/ 3797 h 5809"/>
                  <a:gd name="T4" fmla="*/ 6683 w 6683"/>
                  <a:gd name="T5" fmla="*/ 3063 h 5809"/>
                  <a:gd name="T6" fmla="*/ 50 w 6683"/>
                  <a:gd name="T7" fmla="*/ 0 h 5809"/>
                  <a:gd name="T8" fmla="*/ 0 w 6683"/>
                  <a:gd name="T9" fmla="*/ 1 h 5809"/>
                  <a:gd name="T10" fmla="*/ 15 w 6683"/>
                  <a:gd name="T11" fmla="*/ 4176 h 5809"/>
                  <a:gd name="T12" fmla="*/ 1206 w 6683"/>
                  <a:gd name="T13" fmla="*/ 5250 h 5809"/>
                  <a:gd name="T14" fmla="*/ 3319 w 6683"/>
                  <a:gd name="T15" fmla="*/ 4406 h 5809"/>
                  <a:gd name="T16" fmla="*/ 3900 w 6683"/>
                  <a:gd name="T17" fmla="*/ 4967 h 5809"/>
                  <a:gd name="T18" fmla="*/ 3901 w 6683"/>
                  <a:gd name="T19" fmla="*/ 4967 h 5809"/>
                  <a:gd name="T20" fmla="*/ 3892 w 6683"/>
                  <a:gd name="T21" fmla="*/ 5395 h 5809"/>
                  <a:gd name="T22" fmla="*/ 4727 w 6683"/>
                  <a:gd name="T23" fmla="*/ 5666 h 5809"/>
                  <a:gd name="T24" fmla="*/ 5111 w 6683"/>
                  <a:gd name="T25" fmla="*/ 4876 h 5809"/>
                  <a:gd name="T26" fmla="*/ 4785 w 6683"/>
                  <a:gd name="T27" fmla="*/ 4582 h 5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3" h="5809">
                    <a:moveTo>
                      <a:pt x="4785" y="4582"/>
                    </a:moveTo>
                    <a:cubicBezTo>
                      <a:pt x="4593" y="4473"/>
                      <a:pt x="4332" y="4097"/>
                      <a:pt x="4844" y="3797"/>
                    </a:cubicBezTo>
                    <a:cubicBezTo>
                      <a:pt x="6683" y="3063"/>
                      <a:pt x="6683" y="3063"/>
                      <a:pt x="6683" y="3063"/>
                    </a:cubicBezTo>
                    <a:cubicBezTo>
                      <a:pt x="5749" y="1043"/>
                      <a:pt x="3407" y="0"/>
                      <a:pt x="50" y="0"/>
                    </a:cubicBezTo>
                    <a:cubicBezTo>
                      <a:pt x="33" y="0"/>
                      <a:pt x="17" y="1"/>
                      <a:pt x="0" y="1"/>
                    </a:cubicBezTo>
                    <a:cubicBezTo>
                      <a:pt x="15" y="4176"/>
                      <a:pt x="15" y="4176"/>
                      <a:pt x="15" y="4176"/>
                    </a:cubicBezTo>
                    <a:cubicBezTo>
                      <a:pt x="652" y="4347"/>
                      <a:pt x="1077" y="4703"/>
                      <a:pt x="1206" y="5250"/>
                    </a:cubicBezTo>
                    <a:cubicBezTo>
                      <a:pt x="3319" y="4406"/>
                      <a:pt x="3319" y="4406"/>
                      <a:pt x="3319" y="4406"/>
                    </a:cubicBezTo>
                    <a:cubicBezTo>
                      <a:pt x="3946" y="4233"/>
                      <a:pt x="3989" y="4767"/>
                      <a:pt x="3900" y="4967"/>
                    </a:cubicBezTo>
                    <a:cubicBezTo>
                      <a:pt x="3901" y="4967"/>
                      <a:pt x="3901" y="4967"/>
                      <a:pt x="3901" y="4967"/>
                    </a:cubicBezTo>
                    <a:cubicBezTo>
                      <a:pt x="3841" y="5104"/>
                      <a:pt x="3833" y="5257"/>
                      <a:pt x="3892" y="5395"/>
                    </a:cubicBezTo>
                    <a:cubicBezTo>
                      <a:pt x="4016" y="5688"/>
                      <a:pt x="4390" y="5809"/>
                      <a:pt x="4727" y="5666"/>
                    </a:cubicBezTo>
                    <a:cubicBezTo>
                      <a:pt x="5064" y="5523"/>
                      <a:pt x="5236" y="5169"/>
                      <a:pt x="5111" y="4876"/>
                    </a:cubicBezTo>
                    <a:cubicBezTo>
                      <a:pt x="5051" y="4734"/>
                      <a:pt x="4931" y="4632"/>
                      <a:pt x="4785" y="4582"/>
                    </a:cubicBezTo>
                    <a:close/>
                  </a:path>
                </a:pathLst>
              </a:custGeom>
              <a:solidFill>
                <a:srgbClr val="F39BC3"/>
              </a:solidFill>
              <a:ln>
                <a:noFill/>
              </a:ln>
            </p:spPr>
            <p:txBody>
              <a:bodyPr vert="horz" wrap="square" lIns="91440" tIns="45720" rIns="91440" bIns="45720" numCol="1" anchor="t" anchorCtr="0" compatLnSpc="1"/>
              <a:lstStyle/>
              <a:p>
                <a:pPr defTabSz="913765">
                  <a:defRPr/>
                </a:pPr>
                <a:endParaRPr lang="zh-CN" altLang="en-US" kern="0">
                  <a:solidFill>
                    <a:srgbClr val="000000"/>
                  </a:solidFill>
                  <a:cs typeface="+mn-ea"/>
                  <a:sym typeface="+mn-lt"/>
                </a:endParaRPr>
              </a:p>
            </p:txBody>
          </p:sp>
          <p:sp>
            <p:nvSpPr>
              <p:cNvPr id="27" name="Freeform 8"/>
              <p:cNvSpPr/>
              <p:nvPr/>
            </p:nvSpPr>
            <p:spPr bwMode="auto">
              <a:xfrm>
                <a:off x="4365625" y="1577975"/>
                <a:ext cx="1833563" cy="1336675"/>
              </a:xfrm>
              <a:custGeom>
                <a:avLst/>
                <a:gdLst>
                  <a:gd name="T0" fmla="*/ 6582 w 7195"/>
                  <a:gd name="T1" fmla="*/ 1351 h 5252"/>
                  <a:gd name="T2" fmla="*/ 6190 w 7195"/>
                  <a:gd name="T3" fmla="*/ 1551 h 5252"/>
                  <a:gd name="T4" fmla="*/ 5475 w 7195"/>
                  <a:gd name="T5" fmla="*/ 1198 h 5252"/>
                  <a:gd name="T6" fmla="*/ 5471 w 7195"/>
                  <a:gd name="T7" fmla="*/ 0 h 5252"/>
                  <a:gd name="T8" fmla="*/ 0 w 7195"/>
                  <a:gd name="T9" fmla="*/ 1489 h 5252"/>
                  <a:gd name="T10" fmla="*/ 1173 w 7195"/>
                  <a:gd name="T11" fmla="*/ 5252 h 5252"/>
                  <a:gd name="T12" fmla="*/ 4471 w 7195"/>
                  <a:gd name="T13" fmla="*/ 4055 h 5252"/>
                  <a:gd name="T14" fmla="*/ 5486 w 7195"/>
                  <a:gd name="T15" fmla="*/ 4175 h 5252"/>
                  <a:gd name="T16" fmla="*/ 5484 w 7195"/>
                  <a:gd name="T17" fmla="*/ 3670 h 5252"/>
                  <a:gd name="T18" fmla="*/ 5495 w 7195"/>
                  <a:gd name="T19" fmla="*/ 3006 h 5252"/>
                  <a:gd name="T20" fmla="*/ 6233 w 7195"/>
                  <a:gd name="T21" fmla="*/ 2514 h 5252"/>
                  <a:gd name="T22" fmla="*/ 6233 w 7195"/>
                  <a:gd name="T23" fmla="*/ 2513 h 5252"/>
                  <a:gd name="T24" fmla="*/ 6630 w 7195"/>
                  <a:gd name="T25" fmla="*/ 2676 h 5252"/>
                  <a:gd name="T26" fmla="*/ 7181 w 7195"/>
                  <a:gd name="T27" fmla="*/ 1992 h 5252"/>
                  <a:gd name="T28" fmla="*/ 6582 w 7195"/>
                  <a:gd name="T29" fmla="*/ 1351 h 5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95" h="5252">
                    <a:moveTo>
                      <a:pt x="6582" y="1351"/>
                    </a:moveTo>
                    <a:cubicBezTo>
                      <a:pt x="6427" y="1357"/>
                      <a:pt x="6289" y="1432"/>
                      <a:pt x="6190" y="1551"/>
                    </a:cubicBezTo>
                    <a:cubicBezTo>
                      <a:pt x="6018" y="1692"/>
                      <a:pt x="5566" y="1803"/>
                      <a:pt x="5475" y="1198"/>
                    </a:cubicBezTo>
                    <a:cubicBezTo>
                      <a:pt x="5471" y="0"/>
                      <a:pt x="5471" y="0"/>
                      <a:pt x="5471" y="0"/>
                    </a:cubicBezTo>
                    <a:cubicBezTo>
                      <a:pt x="2249" y="15"/>
                      <a:pt x="0" y="1489"/>
                      <a:pt x="0" y="1489"/>
                    </a:cubicBezTo>
                    <a:cubicBezTo>
                      <a:pt x="1173" y="5252"/>
                      <a:pt x="1173" y="5252"/>
                      <a:pt x="1173" y="5252"/>
                    </a:cubicBezTo>
                    <a:cubicBezTo>
                      <a:pt x="1173" y="5252"/>
                      <a:pt x="2712" y="4055"/>
                      <a:pt x="4471" y="4055"/>
                    </a:cubicBezTo>
                    <a:cubicBezTo>
                      <a:pt x="4850" y="4055"/>
                      <a:pt x="5190" y="4096"/>
                      <a:pt x="5486" y="4175"/>
                    </a:cubicBezTo>
                    <a:cubicBezTo>
                      <a:pt x="5484" y="3670"/>
                      <a:pt x="5484" y="3670"/>
                      <a:pt x="5484" y="3670"/>
                    </a:cubicBezTo>
                    <a:cubicBezTo>
                      <a:pt x="5495" y="3006"/>
                      <a:pt x="5495" y="3006"/>
                      <a:pt x="5495" y="3006"/>
                    </a:cubicBezTo>
                    <a:cubicBezTo>
                      <a:pt x="5488" y="2187"/>
                      <a:pt x="6067" y="2349"/>
                      <a:pt x="6233" y="2514"/>
                    </a:cubicBezTo>
                    <a:cubicBezTo>
                      <a:pt x="6233" y="2513"/>
                      <a:pt x="6233" y="2513"/>
                      <a:pt x="6233" y="2513"/>
                    </a:cubicBezTo>
                    <a:cubicBezTo>
                      <a:pt x="6339" y="2618"/>
                      <a:pt x="6479" y="2681"/>
                      <a:pt x="6630" y="2676"/>
                    </a:cubicBezTo>
                    <a:cubicBezTo>
                      <a:pt x="6947" y="2664"/>
                      <a:pt x="7195" y="2358"/>
                      <a:pt x="7181" y="1992"/>
                    </a:cubicBezTo>
                    <a:cubicBezTo>
                      <a:pt x="7168" y="1627"/>
                      <a:pt x="6900" y="1339"/>
                      <a:pt x="6582" y="1351"/>
                    </a:cubicBezTo>
                    <a:close/>
                  </a:path>
                </a:pathLst>
              </a:custGeom>
              <a:solidFill>
                <a:srgbClr val="404040"/>
              </a:solidFill>
              <a:ln>
                <a:noFill/>
              </a:ln>
            </p:spPr>
            <p:txBody>
              <a:bodyPr vert="horz" wrap="square" lIns="91440" tIns="45720" rIns="91440" bIns="45720" numCol="1" anchor="t" anchorCtr="0" compatLnSpc="1"/>
              <a:lstStyle/>
              <a:p>
                <a:pPr defTabSz="913765">
                  <a:defRPr/>
                </a:pPr>
                <a:endParaRPr lang="zh-CN" altLang="en-US" kern="0">
                  <a:solidFill>
                    <a:srgbClr val="000000"/>
                  </a:solidFill>
                  <a:cs typeface="+mn-ea"/>
                  <a:sym typeface="+mn-lt"/>
                </a:endParaRPr>
              </a:p>
            </p:txBody>
          </p:sp>
          <p:sp>
            <p:nvSpPr>
              <p:cNvPr id="28" name="Freeform 9"/>
              <p:cNvSpPr/>
              <p:nvPr/>
            </p:nvSpPr>
            <p:spPr bwMode="auto">
              <a:xfrm>
                <a:off x="5095874" y="5019675"/>
                <a:ext cx="1541463" cy="1538288"/>
              </a:xfrm>
              <a:custGeom>
                <a:avLst/>
                <a:gdLst>
                  <a:gd name="T0" fmla="*/ 3881 w 6049"/>
                  <a:gd name="T1" fmla="*/ 5576 h 6049"/>
                  <a:gd name="T2" fmla="*/ 473 w 6049"/>
                  <a:gd name="T3" fmla="*/ 3881 h 6049"/>
                  <a:gd name="T4" fmla="*/ 2168 w 6049"/>
                  <a:gd name="T5" fmla="*/ 473 h 6049"/>
                  <a:gd name="T6" fmla="*/ 5576 w 6049"/>
                  <a:gd name="T7" fmla="*/ 2168 h 6049"/>
                  <a:gd name="T8" fmla="*/ 3881 w 6049"/>
                  <a:gd name="T9" fmla="*/ 5576 h 6049"/>
                </a:gdLst>
                <a:ahLst/>
                <a:cxnLst>
                  <a:cxn ang="0">
                    <a:pos x="T0" y="T1"/>
                  </a:cxn>
                  <a:cxn ang="0">
                    <a:pos x="T2" y="T3"/>
                  </a:cxn>
                  <a:cxn ang="0">
                    <a:pos x="T4" y="T5"/>
                  </a:cxn>
                  <a:cxn ang="0">
                    <a:pos x="T6" y="T7"/>
                  </a:cxn>
                  <a:cxn ang="0">
                    <a:pos x="T8" y="T9"/>
                  </a:cxn>
                </a:cxnLst>
                <a:rect l="0" t="0" r="r" b="b"/>
                <a:pathLst>
                  <a:path w="6049" h="6049">
                    <a:moveTo>
                      <a:pt x="3881" y="5576"/>
                    </a:moveTo>
                    <a:cubicBezTo>
                      <a:pt x="2472" y="6049"/>
                      <a:pt x="946" y="5290"/>
                      <a:pt x="473" y="3881"/>
                    </a:cubicBezTo>
                    <a:cubicBezTo>
                      <a:pt x="0" y="2472"/>
                      <a:pt x="759" y="946"/>
                      <a:pt x="2168" y="473"/>
                    </a:cubicBezTo>
                    <a:cubicBezTo>
                      <a:pt x="3577" y="0"/>
                      <a:pt x="5103" y="759"/>
                      <a:pt x="5576" y="2168"/>
                    </a:cubicBezTo>
                    <a:cubicBezTo>
                      <a:pt x="6049" y="3577"/>
                      <a:pt x="5291" y="5103"/>
                      <a:pt x="3881" y="5576"/>
                    </a:cubicBezTo>
                    <a:close/>
                  </a:path>
                </a:pathLst>
              </a:custGeom>
              <a:solidFill>
                <a:srgbClr val="F39BC3"/>
              </a:solidFill>
              <a:ln w="9525" cap="flat" cmpd="sng" algn="ctr">
                <a:noFill/>
                <a:prstDash val="solid"/>
                <a:round/>
              </a:ln>
              <a:effectLst>
                <a:outerShdw blurRad="190500" dist="88900" dir="2700000" algn="tl" rotWithShape="0">
                  <a:prstClr val="black">
                    <a:alpha val="35000"/>
                  </a:prstClr>
                </a:outerShdw>
              </a:effectLst>
            </p:spPr>
            <p:txBody>
              <a:bodyPr rtlCol="0" anchor="ctr"/>
              <a:lstStyle/>
              <a:p>
                <a:pPr algn="ctr" defTabSz="913765">
                  <a:defRPr/>
                </a:pPr>
                <a:endParaRPr lang="zh-CN" altLang="en-US" kern="0" dirty="0">
                  <a:solidFill>
                    <a:prstClr val="white"/>
                  </a:solidFill>
                  <a:cs typeface="+mn-ea"/>
                  <a:sym typeface="+mn-lt"/>
                </a:endParaRPr>
              </a:p>
            </p:txBody>
          </p:sp>
          <p:sp>
            <p:nvSpPr>
              <p:cNvPr id="29" name="Freeform 10"/>
              <p:cNvSpPr/>
              <p:nvPr/>
            </p:nvSpPr>
            <p:spPr bwMode="auto">
              <a:xfrm>
                <a:off x="5327650" y="5251450"/>
                <a:ext cx="1077913" cy="1074738"/>
              </a:xfrm>
              <a:custGeom>
                <a:avLst/>
                <a:gdLst>
                  <a:gd name="T0" fmla="*/ 2712 w 4227"/>
                  <a:gd name="T1" fmla="*/ 3896 h 4227"/>
                  <a:gd name="T2" fmla="*/ 331 w 4227"/>
                  <a:gd name="T3" fmla="*/ 2712 h 4227"/>
                  <a:gd name="T4" fmla="*/ 1515 w 4227"/>
                  <a:gd name="T5" fmla="*/ 330 h 4227"/>
                  <a:gd name="T6" fmla="*/ 3897 w 4227"/>
                  <a:gd name="T7" fmla="*/ 1515 h 4227"/>
                  <a:gd name="T8" fmla="*/ 2712 w 4227"/>
                  <a:gd name="T9" fmla="*/ 3896 h 4227"/>
                </a:gdLst>
                <a:ahLst/>
                <a:cxnLst>
                  <a:cxn ang="0">
                    <a:pos x="T0" y="T1"/>
                  </a:cxn>
                  <a:cxn ang="0">
                    <a:pos x="T2" y="T3"/>
                  </a:cxn>
                  <a:cxn ang="0">
                    <a:pos x="T4" y="T5"/>
                  </a:cxn>
                  <a:cxn ang="0">
                    <a:pos x="T6" y="T7"/>
                  </a:cxn>
                  <a:cxn ang="0">
                    <a:pos x="T8" y="T9"/>
                  </a:cxn>
                </a:cxnLst>
                <a:rect l="0" t="0" r="r" b="b"/>
                <a:pathLst>
                  <a:path w="4227" h="4227">
                    <a:moveTo>
                      <a:pt x="2712" y="3896"/>
                    </a:moveTo>
                    <a:cubicBezTo>
                      <a:pt x="1728" y="4227"/>
                      <a:pt x="661" y="3697"/>
                      <a:pt x="331" y="2712"/>
                    </a:cubicBezTo>
                    <a:cubicBezTo>
                      <a:pt x="0" y="1727"/>
                      <a:pt x="530" y="661"/>
                      <a:pt x="1515" y="330"/>
                    </a:cubicBezTo>
                    <a:cubicBezTo>
                      <a:pt x="2500" y="0"/>
                      <a:pt x="3566" y="530"/>
                      <a:pt x="3897" y="1515"/>
                    </a:cubicBezTo>
                    <a:cubicBezTo>
                      <a:pt x="4227" y="2500"/>
                      <a:pt x="3697" y="3566"/>
                      <a:pt x="2712" y="3896"/>
                    </a:cubicBezTo>
                    <a:close/>
                  </a:path>
                </a:pathLst>
              </a:cu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algn="ctr" defTabSz="913765">
                  <a:defRPr/>
                </a:pPr>
                <a:endParaRPr lang="zh-CN" altLang="en-US" kern="0">
                  <a:solidFill>
                    <a:prstClr val="white"/>
                  </a:solidFill>
                  <a:cs typeface="+mn-ea"/>
                  <a:sym typeface="+mn-lt"/>
                </a:endParaRPr>
              </a:p>
            </p:txBody>
          </p:sp>
        </p:grpSp>
        <p:sp>
          <p:nvSpPr>
            <p:cNvPr id="20" name="矩形 19"/>
            <p:cNvSpPr/>
            <p:nvPr/>
          </p:nvSpPr>
          <p:spPr>
            <a:xfrm>
              <a:off x="7929893" y="1588075"/>
              <a:ext cx="1197764" cy="369332"/>
            </a:xfrm>
            <a:prstGeom prst="rect">
              <a:avLst/>
            </a:prstGeom>
          </p:spPr>
          <p:txBody>
            <a:bodyPr wrap="none">
              <a:spAutoFit/>
            </a:bodyPr>
            <a:lstStyle/>
            <a:p>
              <a:pPr defTabSz="913765">
                <a:defRPr/>
              </a:pPr>
              <a:r>
                <a:rPr lang="en-US" altLang="zh-CN" b="1" kern="0" dirty="0">
                  <a:solidFill>
                    <a:prstClr val="white"/>
                  </a:solidFill>
                  <a:cs typeface="+mn-ea"/>
                  <a:sym typeface="+mn-lt"/>
                </a:rPr>
                <a:t>SERVICE</a:t>
              </a:r>
              <a:endParaRPr lang="zh-CN" altLang="en-US" b="1" kern="0" dirty="0">
                <a:solidFill>
                  <a:prstClr val="white"/>
                </a:solidFill>
                <a:cs typeface="+mn-ea"/>
                <a:sym typeface="+mn-lt"/>
              </a:endParaRPr>
            </a:p>
          </p:txBody>
        </p:sp>
        <p:sp>
          <p:nvSpPr>
            <p:cNvPr id="21" name="矩形 20"/>
            <p:cNvSpPr/>
            <p:nvPr/>
          </p:nvSpPr>
          <p:spPr>
            <a:xfrm>
              <a:off x="9577078" y="1651862"/>
              <a:ext cx="1197764" cy="369332"/>
            </a:xfrm>
            <a:prstGeom prst="rect">
              <a:avLst/>
            </a:prstGeom>
          </p:spPr>
          <p:txBody>
            <a:bodyPr wrap="none">
              <a:spAutoFit/>
            </a:bodyPr>
            <a:lstStyle/>
            <a:p>
              <a:pPr defTabSz="913765">
                <a:defRPr/>
              </a:pPr>
              <a:r>
                <a:rPr lang="en-US" altLang="zh-CN" b="1" kern="0" dirty="0">
                  <a:solidFill>
                    <a:prstClr val="white"/>
                  </a:solidFill>
                  <a:cs typeface="+mn-ea"/>
                  <a:sym typeface="+mn-lt"/>
                </a:rPr>
                <a:t>SERVICE</a:t>
              </a:r>
              <a:endParaRPr lang="zh-CN" altLang="en-US" b="1" kern="0" dirty="0">
                <a:solidFill>
                  <a:prstClr val="white"/>
                </a:solidFill>
                <a:cs typeface="+mn-ea"/>
                <a:sym typeface="+mn-lt"/>
              </a:endParaRPr>
            </a:p>
          </p:txBody>
        </p:sp>
        <p:sp>
          <p:nvSpPr>
            <p:cNvPr id="22" name="矩形 21"/>
            <p:cNvSpPr/>
            <p:nvPr/>
          </p:nvSpPr>
          <p:spPr>
            <a:xfrm>
              <a:off x="9607677" y="2837480"/>
              <a:ext cx="1197764" cy="369332"/>
            </a:xfrm>
            <a:prstGeom prst="rect">
              <a:avLst/>
            </a:prstGeom>
          </p:spPr>
          <p:txBody>
            <a:bodyPr wrap="none">
              <a:spAutoFit/>
            </a:bodyPr>
            <a:lstStyle/>
            <a:p>
              <a:pPr defTabSz="913765">
                <a:defRPr/>
              </a:pPr>
              <a:r>
                <a:rPr lang="en-US" altLang="zh-CN" b="1" kern="0" dirty="0">
                  <a:solidFill>
                    <a:prstClr val="white"/>
                  </a:solidFill>
                  <a:cs typeface="+mn-ea"/>
                  <a:sym typeface="+mn-lt"/>
                </a:rPr>
                <a:t>SERVICE</a:t>
              </a:r>
              <a:endParaRPr lang="zh-CN" altLang="en-US" b="1" kern="0" dirty="0">
                <a:solidFill>
                  <a:prstClr val="white"/>
                </a:solidFill>
                <a:cs typeface="+mn-ea"/>
                <a:sym typeface="+mn-lt"/>
              </a:endParaRPr>
            </a:p>
          </p:txBody>
        </p:sp>
        <p:sp>
          <p:nvSpPr>
            <p:cNvPr id="23" name="矩形 22"/>
            <p:cNvSpPr/>
            <p:nvPr/>
          </p:nvSpPr>
          <p:spPr>
            <a:xfrm>
              <a:off x="8822983" y="3973331"/>
              <a:ext cx="1197764" cy="369332"/>
            </a:xfrm>
            <a:prstGeom prst="rect">
              <a:avLst/>
            </a:prstGeom>
          </p:spPr>
          <p:txBody>
            <a:bodyPr wrap="none">
              <a:spAutoFit/>
            </a:bodyPr>
            <a:lstStyle/>
            <a:p>
              <a:pPr defTabSz="913765">
                <a:defRPr/>
              </a:pPr>
              <a:r>
                <a:rPr lang="en-US" altLang="zh-CN" b="1" kern="0" dirty="0">
                  <a:solidFill>
                    <a:prstClr val="white"/>
                  </a:solidFill>
                  <a:cs typeface="+mn-ea"/>
                  <a:sym typeface="+mn-lt"/>
                </a:rPr>
                <a:t>SERVICE</a:t>
              </a:r>
              <a:endParaRPr lang="zh-CN" altLang="en-US" b="1" kern="0" dirty="0">
                <a:solidFill>
                  <a:prstClr val="white"/>
                </a:solidFill>
                <a:cs typeface="+mn-ea"/>
                <a:sym typeface="+mn-lt"/>
              </a:endParaRPr>
            </a:p>
          </p:txBody>
        </p:sp>
      </p:grpSp>
      <p:sp>
        <p:nvSpPr>
          <p:cNvPr id="31" name="TextBox 46"/>
          <p:cNvSpPr txBox="1"/>
          <p:nvPr/>
        </p:nvSpPr>
        <p:spPr>
          <a:xfrm>
            <a:off x="843301" y="2481667"/>
            <a:ext cx="7223872" cy="802399"/>
          </a:xfrm>
          <a:prstGeom prst="rect">
            <a:avLst/>
          </a:prstGeom>
          <a:noFill/>
        </p:spPr>
        <p:txBody>
          <a:bodyPr wrap="square" lIns="0" tIns="0" rIns="0" bIns="0" rtlCol="0">
            <a:spAutoFit/>
          </a:bodyPr>
          <a:lstStyle/>
          <a:p>
            <a:pPr algn="just" defTabSz="913765">
              <a:lnSpc>
                <a:spcPct val="150000"/>
              </a:lnSpc>
            </a:pPr>
            <a:r>
              <a:rPr lang="zh-CN" altLang="en-US" sz="1200" dirty="0">
                <a:solidFill>
                  <a:srgbClr val="404040"/>
                </a:solidFill>
                <a:cs typeface="+mn-ea"/>
                <a:sym typeface="+mn-lt"/>
              </a:rPr>
              <a:t>点击添加标题文字点击添加标题文字点击添加标题文字点击添加标题文字点击添加标题文字点击添加标题文字点击添加标题文字点击添加标题文字</a:t>
            </a:r>
            <a:endParaRPr lang="en-US" altLang="zh-CN" sz="1200" dirty="0">
              <a:solidFill>
                <a:srgbClr val="404040"/>
              </a:solidFill>
              <a:cs typeface="+mn-ea"/>
              <a:sym typeface="+mn-lt"/>
            </a:endParaRPr>
          </a:p>
          <a:p>
            <a:pPr algn="just" defTabSz="913765">
              <a:lnSpc>
                <a:spcPct val="150000"/>
              </a:lnSpc>
            </a:pPr>
            <a:endParaRPr lang="en-US" altLang="zh-CN" sz="1200" dirty="0">
              <a:solidFill>
                <a:srgbClr val="404040"/>
              </a:solidFill>
              <a:cs typeface="+mn-ea"/>
              <a:sym typeface="+mn-lt"/>
            </a:endParaRPr>
          </a:p>
        </p:txBody>
      </p:sp>
      <p:sp>
        <p:nvSpPr>
          <p:cNvPr id="32" name="Rectangle 47"/>
          <p:cNvSpPr/>
          <p:nvPr/>
        </p:nvSpPr>
        <p:spPr>
          <a:xfrm>
            <a:off x="1876517"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年度工作概述</a:t>
            </a:r>
            <a:endParaRPr lang="en-US" altLang="zh-CN" sz="3200" b="1" kern="0" spc="300" dirty="0">
              <a:solidFill>
                <a:srgbClr val="404040"/>
              </a:solidFill>
              <a:cs typeface="+mn-ea"/>
              <a:sym typeface="+mn-lt"/>
            </a:endParaRPr>
          </a:p>
        </p:txBody>
      </p:sp>
      <p:sp>
        <p:nvSpPr>
          <p:cNvPr id="33" name="矩形 32"/>
          <p:cNvSpPr/>
          <p:nvPr/>
        </p:nvSpPr>
        <p:spPr>
          <a:xfrm>
            <a:off x="1827081"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sp>
        <p:nvSpPr>
          <p:cNvPr id="34" name="TextBox 26"/>
          <p:cNvSpPr txBox="1"/>
          <p:nvPr/>
        </p:nvSpPr>
        <p:spPr>
          <a:xfrm>
            <a:off x="1523405" y="3554387"/>
            <a:ext cx="1964587" cy="893834"/>
          </a:xfrm>
          <a:prstGeom prst="rect">
            <a:avLst/>
          </a:prstGeom>
          <a:noFill/>
        </p:spPr>
        <p:txBody>
          <a:bodyPr wrap="square" rtlCol="0">
            <a:spAutoFit/>
          </a:bodyPr>
          <a:lstStyle/>
          <a:p>
            <a:pPr algn="just" defTabSz="913765">
              <a:lnSpc>
                <a:spcPct val="150000"/>
              </a:lnSpc>
            </a:pPr>
            <a:r>
              <a:rPr lang="zh-CN" altLang="en-US" sz="1200" dirty="0">
                <a:solidFill>
                  <a:srgbClr val="404040"/>
                </a:solidFill>
                <a:cs typeface="+mn-ea"/>
                <a:sym typeface="+mn-lt"/>
              </a:rPr>
              <a:t>点击添加标题文字点击添加标题文字点击添加标题文字点击添加标题文字</a:t>
            </a:r>
            <a:endParaRPr lang="en-US" altLang="zh-CN" sz="1200" dirty="0">
              <a:solidFill>
                <a:srgbClr val="404040"/>
              </a:solidFill>
              <a:cs typeface="+mn-ea"/>
              <a:sym typeface="+mn-lt"/>
            </a:endParaRPr>
          </a:p>
        </p:txBody>
      </p:sp>
      <p:sp>
        <p:nvSpPr>
          <p:cNvPr id="35" name="TextBox 26"/>
          <p:cNvSpPr txBox="1"/>
          <p:nvPr/>
        </p:nvSpPr>
        <p:spPr>
          <a:xfrm>
            <a:off x="5113205" y="3558741"/>
            <a:ext cx="1964587" cy="893834"/>
          </a:xfrm>
          <a:prstGeom prst="rect">
            <a:avLst/>
          </a:prstGeom>
          <a:noFill/>
        </p:spPr>
        <p:txBody>
          <a:bodyPr wrap="square" rtlCol="0">
            <a:spAutoFit/>
          </a:bodyPr>
          <a:lstStyle/>
          <a:p>
            <a:pPr algn="just" defTabSz="913765">
              <a:lnSpc>
                <a:spcPct val="150000"/>
              </a:lnSpc>
            </a:pPr>
            <a:r>
              <a:rPr lang="zh-CN" altLang="en-US" sz="1200" dirty="0">
                <a:solidFill>
                  <a:srgbClr val="404040"/>
                </a:solidFill>
                <a:cs typeface="+mn-ea"/>
                <a:sym typeface="+mn-lt"/>
              </a:rPr>
              <a:t>点击添加标题文字点击添加标题文字点击添加标题文字点击添加标题文字</a:t>
            </a:r>
            <a:endParaRPr lang="en-US" altLang="zh-CN" sz="1200" dirty="0">
              <a:solidFill>
                <a:srgbClr val="404040"/>
              </a:solidFill>
              <a:cs typeface="+mn-ea"/>
              <a:sym typeface="+mn-lt"/>
            </a:endParaRPr>
          </a:p>
        </p:txBody>
      </p:sp>
      <p:sp>
        <p:nvSpPr>
          <p:cNvPr id="36" name="TextBox 26"/>
          <p:cNvSpPr txBox="1"/>
          <p:nvPr/>
        </p:nvSpPr>
        <p:spPr>
          <a:xfrm>
            <a:off x="1523405" y="4815349"/>
            <a:ext cx="1964587" cy="893834"/>
          </a:xfrm>
          <a:prstGeom prst="rect">
            <a:avLst/>
          </a:prstGeom>
          <a:noFill/>
        </p:spPr>
        <p:txBody>
          <a:bodyPr wrap="square" rtlCol="0">
            <a:spAutoFit/>
          </a:bodyPr>
          <a:lstStyle/>
          <a:p>
            <a:pPr algn="just" defTabSz="913765">
              <a:lnSpc>
                <a:spcPct val="150000"/>
              </a:lnSpc>
            </a:pPr>
            <a:r>
              <a:rPr lang="zh-CN" altLang="en-US" sz="1200" dirty="0">
                <a:solidFill>
                  <a:srgbClr val="404040"/>
                </a:solidFill>
                <a:cs typeface="+mn-ea"/>
                <a:sym typeface="+mn-lt"/>
              </a:rPr>
              <a:t>点击添加标题文字点击添加标题文字点击添加标题文字点击添加标题文字</a:t>
            </a:r>
            <a:endParaRPr lang="en-US" altLang="zh-CN" sz="1200" dirty="0">
              <a:solidFill>
                <a:srgbClr val="404040"/>
              </a:solidFill>
              <a:cs typeface="+mn-ea"/>
              <a:sym typeface="+mn-lt"/>
            </a:endParaRPr>
          </a:p>
        </p:txBody>
      </p:sp>
      <p:sp>
        <p:nvSpPr>
          <p:cNvPr id="37" name="TextBox 26"/>
          <p:cNvSpPr txBox="1"/>
          <p:nvPr/>
        </p:nvSpPr>
        <p:spPr>
          <a:xfrm>
            <a:off x="5113205" y="4819703"/>
            <a:ext cx="1964587" cy="893834"/>
          </a:xfrm>
          <a:prstGeom prst="rect">
            <a:avLst/>
          </a:prstGeom>
          <a:noFill/>
        </p:spPr>
        <p:txBody>
          <a:bodyPr wrap="square" rtlCol="0">
            <a:spAutoFit/>
          </a:bodyPr>
          <a:lstStyle/>
          <a:p>
            <a:pPr algn="just" defTabSz="913765">
              <a:lnSpc>
                <a:spcPct val="150000"/>
              </a:lnSpc>
            </a:pPr>
            <a:r>
              <a:rPr lang="zh-CN" altLang="en-US" sz="1200" dirty="0">
                <a:solidFill>
                  <a:srgbClr val="404040"/>
                </a:solidFill>
                <a:cs typeface="+mn-ea"/>
                <a:sym typeface="+mn-lt"/>
              </a:rPr>
              <a:t>点击添加标题文字点击添加标题文字点击添加标题文字点击添加标题文字</a:t>
            </a:r>
            <a:endParaRPr lang="en-US" altLang="zh-CN" sz="1200" dirty="0">
              <a:solidFill>
                <a:srgbClr val="404040"/>
              </a:solidFill>
              <a:cs typeface="+mn-ea"/>
              <a:sym typeface="+mn-lt"/>
            </a:endParaRPr>
          </a:p>
        </p:txBody>
      </p:sp>
      <p:grpSp>
        <p:nvGrpSpPr>
          <p:cNvPr id="38" name="组合 37"/>
          <p:cNvGrpSpPr/>
          <p:nvPr/>
        </p:nvGrpSpPr>
        <p:grpSpPr>
          <a:xfrm>
            <a:off x="846206" y="3586581"/>
            <a:ext cx="501279" cy="501279"/>
            <a:chOff x="627765" y="3713580"/>
            <a:chExt cx="501278" cy="501278"/>
          </a:xfrm>
        </p:grpSpPr>
        <p:sp>
          <p:nvSpPr>
            <p:cNvPr id="39" name="矩形: 圆角 28"/>
            <p:cNvSpPr/>
            <p:nvPr/>
          </p:nvSpPr>
          <p:spPr>
            <a:xfrm>
              <a:off x="627765" y="3713580"/>
              <a:ext cx="501278" cy="501278"/>
            </a:xfrm>
            <a:prstGeom prst="roundRect">
              <a:avLst/>
            </a:prstGeom>
            <a:solidFill>
              <a:srgbClr val="F39BC3"/>
            </a:solidFill>
            <a:ln w="19050" cap="flat" cmpd="sng" algn="ctr">
              <a:noFill/>
              <a:prstDash val="solid"/>
              <a:miter lim="800000"/>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rtlCol="0" anchor="ctr"/>
            <a:lstStyle/>
            <a:p>
              <a:pPr algn="ctr" defTabSz="913765">
                <a:defRPr/>
              </a:pPr>
              <a:endParaRPr lang="zh-CN" altLang="en-US" sz="1400" kern="0" dirty="0">
                <a:solidFill>
                  <a:prstClr val="white"/>
                </a:solidFill>
                <a:cs typeface="+mn-ea"/>
                <a:sym typeface="+mn-lt"/>
              </a:endParaRPr>
            </a:p>
          </p:txBody>
        </p:sp>
        <p:grpSp>
          <p:nvGrpSpPr>
            <p:cNvPr id="40" name="组合 39"/>
            <p:cNvGrpSpPr/>
            <p:nvPr/>
          </p:nvGrpSpPr>
          <p:grpSpPr>
            <a:xfrm>
              <a:off x="763623" y="3827373"/>
              <a:ext cx="229562" cy="237760"/>
              <a:chOff x="9450388" y="2662238"/>
              <a:chExt cx="133350" cy="138112"/>
            </a:xfrm>
            <a:solidFill>
              <a:sysClr val="window" lastClr="FFFFFF"/>
            </a:solidFill>
          </p:grpSpPr>
          <p:sp>
            <p:nvSpPr>
              <p:cNvPr id="41" name="Rectangle 239"/>
              <p:cNvSpPr>
                <a:spLocks noChangeArrowheads="1"/>
              </p:cNvSpPr>
              <p:nvPr/>
            </p:nvSpPr>
            <p:spPr bwMode="auto">
              <a:xfrm>
                <a:off x="9450388" y="2778125"/>
                <a:ext cx="26988" cy="22225"/>
              </a:xfrm>
              <a:prstGeom prst="rect">
                <a:avLst/>
              </a:pr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42" name="Rectangle 240"/>
              <p:cNvSpPr>
                <a:spLocks noChangeArrowheads="1"/>
              </p:cNvSpPr>
              <p:nvPr/>
            </p:nvSpPr>
            <p:spPr bwMode="auto">
              <a:xfrm>
                <a:off x="9488488" y="2751138"/>
                <a:ext cx="22225" cy="49212"/>
              </a:xfrm>
              <a:prstGeom prst="rect">
                <a:avLst/>
              </a:pr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43" name="Rectangle 241"/>
              <p:cNvSpPr>
                <a:spLocks noChangeArrowheads="1"/>
              </p:cNvSpPr>
              <p:nvPr/>
            </p:nvSpPr>
            <p:spPr bwMode="auto">
              <a:xfrm>
                <a:off x="9521825" y="2713038"/>
                <a:ext cx="23813" cy="87312"/>
              </a:xfrm>
              <a:prstGeom prst="rect">
                <a:avLst/>
              </a:prstGeom>
              <a:grpFill/>
              <a:ln w="19050" cap="flat" cmpd="sng" algn="ctr">
                <a:noFill/>
                <a:prstDash val="solid"/>
                <a:miter lim="800000"/>
              </a:ln>
              <a:effectLst/>
            </p:spPr>
            <p:txBody>
              <a:bodyPr rtlCol="0" anchor="ctr"/>
              <a:lstStyle/>
              <a:p>
                <a:pPr algn="ctr" defTabSz="913765">
                  <a:defRPr/>
                </a:pPr>
                <a:endParaRPr lang="zh-CN" altLang="en-US" kern="0" dirty="0">
                  <a:solidFill>
                    <a:prstClr val="white"/>
                  </a:solidFill>
                  <a:cs typeface="+mn-ea"/>
                  <a:sym typeface="+mn-lt"/>
                </a:endParaRPr>
              </a:p>
            </p:txBody>
          </p:sp>
          <p:sp>
            <p:nvSpPr>
              <p:cNvPr id="44" name="Rectangle 242"/>
              <p:cNvSpPr>
                <a:spLocks noChangeArrowheads="1"/>
              </p:cNvSpPr>
              <p:nvPr/>
            </p:nvSpPr>
            <p:spPr bwMode="auto">
              <a:xfrm>
                <a:off x="9556750" y="2662238"/>
                <a:ext cx="26988" cy="138112"/>
              </a:xfrm>
              <a:prstGeom prst="rect">
                <a:avLst/>
              </a:pr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45"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w="19050" cap="flat" cmpd="sng" algn="ctr">
                <a:noFill/>
                <a:prstDash val="solid"/>
                <a:miter lim="800000"/>
              </a:ln>
              <a:effectLst/>
            </p:spPr>
            <p:txBody>
              <a:bodyPr rtlCol="0" anchor="ctr"/>
              <a:lstStyle/>
              <a:p>
                <a:pPr algn="ctr" defTabSz="913765">
                  <a:defRPr/>
                </a:pPr>
                <a:endParaRPr lang="zh-CN" altLang="en-US" kern="0" dirty="0">
                  <a:solidFill>
                    <a:prstClr val="white"/>
                  </a:solidFill>
                  <a:cs typeface="+mn-ea"/>
                  <a:sym typeface="+mn-lt"/>
                </a:endParaRPr>
              </a:p>
            </p:txBody>
          </p:sp>
        </p:grpSp>
      </p:grpSp>
      <p:grpSp>
        <p:nvGrpSpPr>
          <p:cNvPr id="46" name="组合 45"/>
          <p:cNvGrpSpPr/>
          <p:nvPr/>
        </p:nvGrpSpPr>
        <p:grpSpPr>
          <a:xfrm>
            <a:off x="4436005" y="3590934"/>
            <a:ext cx="501279" cy="501279"/>
            <a:chOff x="4217564" y="3717934"/>
            <a:chExt cx="501278" cy="501278"/>
          </a:xfrm>
        </p:grpSpPr>
        <p:sp>
          <p:nvSpPr>
            <p:cNvPr id="47" name="矩形: 圆角 30"/>
            <p:cNvSpPr/>
            <p:nvPr/>
          </p:nvSpPr>
          <p:spPr>
            <a:xfrm>
              <a:off x="4217564" y="3717934"/>
              <a:ext cx="501278" cy="501278"/>
            </a:xfrm>
            <a:prstGeom prst="roundRect">
              <a:avLst/>
            </a:prstGeom>
            <a:solidFill>
              <a:srgbClr val="404040"/>
            </a:solidFill>
            <a:ln w="1905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913765">
                <a:defRPr/>
              </a:pPr>
              <a:endParaRPr lang="zh-CN" altLang="en-US" sz="1400" kern="0" dirty="0">
                <a:solidFill>
                  <a:prstClr val="white"/>
                </a:solidFill>
                <a:cs typeface="+mn-ea"/>
                <a:sym typeface="+mn-lt"/>
              </a:endParaRPr>
            </a:p>
          </p:txBody>
        </p:sp>
        <p:grpSp>
          <p:nvGrpSpPr>
            <p:cNvPr id="48" name="组合 47"/>
            <p:cNvGrpSpPr/>
            <p:nvPr/>
          </p:nvGrpSpPr>
          <p:grpSpPr>
            <a:xfrm>
              <a:off x="4338947" y="3865065"/>
              <a:ext cx="258512" cy="197688"/>
              <a:chOff x="6392859" y="2806700"/>
              <a:chExt cx="701675" cy="536576"/>
            </a:xfrm>
            <a:solidFill>
              <a:sysClr val="window" lastClr="FFFFFF"/>
            </a:solidFill>
          </p:grpSpPr>
          <p:sp>
            <p:nvSpPr>
              <p:cNvPr id="49" name="Freeform 92"/>
              <p:cNvSpPr/>
              <p:nvPr/>
            </p:nvSpPr>
            <p:spPr bwMode="auto">
              <a:xfrm>
                <a:off x="6392859" y="2806700"/>
                <a:ext cx="701675" cy="438150"/>
              </a:xfrm>
              <a:custGeom>
                <a:avLst/>
                <a:gdLst>
                  <a:gd name="T0" fmla="*/ 335 w 442"/>
                  <a:gd name="T1" fmla="*/ 0 h 276"/>
                  <a:gd name="T2" fmla="*/ 335 w 442"/>
                  <a:gd name="T3" fmla="*/ 33 h 276"/>
                  <a:gd name="T4" fmla="*/ 383 w 442"/>
                  <a:gd name="T5" fmla="*/ 33 h 276"/>
                  <a:gd name="T6" fmla="*/ 244 w 442"/>
                  <a:gd name="T7" fmla="*/ 171 h 276"/>
                  <a:gd name="T8" fmla="*/ 163 w 442"/>
                  <a:gd name="T9" fmla="*/ 90 h 276"/>
                  <a:gd name="T10" fmla="*/ 151 w 442"/>
                  <a:gd name="T11" fmla="*/ 102 h 276"/>
                  <a:gd name="T12" fmla="*/ 0 w 442"/>
                  <a:gd name="T13" fmla="*/ 250 h 276"/>
                  <a:gd name="T14" fmla="*/ 24 w 442"/>
                  <a:gd name="T15" fmla="*/ 276 h 276"/>
                  <a:gd name="T16" fmla="*/ 163 w 442"/>
                  <a:gd name="T17" fmla="*/ 138 h 276"/>
                  <a:gd name="T18" fmla="*/ 244 w 442"/>
                  <a:gd name="T19" fmla="*/ 219 h 276"/>
                  <a:gd name="T20" fmla="*/ 407 w 442"/>
                  <a:gd name="T21" fmla="*/ 57 h 276"/>
                  <a:gd name="T22" fmla="*/ 407 w 442"/>
                  <a:gd name="T23" fmla="*/ 105 h 276"/>
                  <a:gd name="T24" fmla="*/ 442 w 442"/>
                  <a:gd name="T25" fmla="*/ 105 h 276"/>
                  <a:gd name="T26" fmla="*/ 442 w 442"/>
                  <a:gd name="T27" fmla="*/ 0 h 276"/>
                  <a:gd name="T28" fmla="*/ 335 w 442"/>
                  <a:gd name="T2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2" h="276">
                    <a:moveTo>
                      <a:pt x="335" y="0"/>
                    </a:moveTo>
                    <a:lnTo>
                      <a:pt x="335" y="33"/>
                    </a:lnTo>
                    <a:lnTo>
                      <a:pt x="383" y="33"/>
                    </a:lnTo>
                    <a:lnTo>
                      <a:pt x="244" y="171"/>
                    </a:lnTo>
                    <a:lnTo>
                      <a:pt x="163" y="90"/>
                    </a:lnTo>
                    <a:lnTo>
                      <a:pt x="151" y="102"/>
                    </a:lnTo>
                    <a:lnTo>
                      <a:pt x="0" y="250"/>
                    </a:lnTo>
                    <a:lnTo>
                      <a:pt x="24" y="276"/>
                    </a:lnTo>
                    <a:lnTo>
                      <a:pt x="163" y="138"/>
                    </a:lnTo>
                    <a:lnTo>
                      <a:pt x="244" y="219"/>
                    </a:lnTo>
                    <a:lnTo>
                      <a:pt x="407" y="57"/>
                    </a:lnTo>
                    <a:lnTo>
                      <a:pt x="407" y="105"/>
                    </a:lnTo>
                    <a:lnTo>
                      <a:pt x="442" y="105"/>
                    </a:lnTo>
                    <a:lnTo>
                      <a:pt x="442" y="0"/>
                    </a:lnTo>
                    <a:lnTo>
                      <a:pt x="335" y="0"/>
                    </a:lnTo>
                    <a:close/>
                  </a:path>
                </a:pathLst>
              </a:cu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50" name="Freeform 93"/>
              <p:cNvSpPr/>
              <p:nvPr/>
            </p:nvSpPr>
            <p:spPr bwMode="auto">
              <a:xfrm>
                <a:off x="6450010" y="3159125"/>
                <a:ext cx="114299" cy="184151"/>
              </a:xfrm>
              <a:custGeom>
                <a:avLst/>
                <a:gdLst>
                  <a:gd name="T0" fmla="*/ 0 w 72"/>
                  <a:gd name="T1" fmla="*/ 116 h 116"/>
                  <a:gd name="T2" fmla="*/ 72 w 72"/>
                  <a:gd name="T3" fmla="*/ 116 h 116"/>
                  <a:gd name="T4" fmla="*/ 72 w 72"/>
                  <a:gd name="T5" fmla="*/ 0 h 116"/>
                  <a:gd name="T6" fmla="*/ 0 w 72"/>
                  <a:gd name="T7" fmla="*/ 71 h 116"/>
                  <a:gd name="T8" fmla="*/ 0 w 72"/>
                  <a:gd name="T9" fmla="*/ 116 h 116"/>
                </a:gdLst>
                <a:ahLst/>
                <a:cxnLst>
                  <a:cxn ang="0">
                    <a:pos x="T0" y="T1"/>
                  </a:cxn>
                  <a:cxn ang="0">
                    <a:pos x="T2" y="T3"/>
                  </a:cxn>
                  <a:cxn ang="0">
                    <a:pos x="T4" y="T5"/>
                  </a:cxn>
                  <a:cxn ang="0">
                    <a:pos x="T6" y="T7"/>
                  </a:cxn>
                  <a:cxn ang="0">
                    <a:pos x="T8" y="T9"/>
                  </a:cxn>
                </a:cxnLst>
                <a:rect l="0" t="0" r="r" b="b"/>
                <a:pathLst>
                  <a:path w="72" h="116">
                    <a:moveTo>
                      <a:pt x="0" y="116"/>
                    </a:moveTo>
                    <a:lnTo>
                      <a:pt x="72" y="116"/>
                    </a:lnTo>
                    <a:lnTo>
                      <a:pt x="72" y="0"/>
                    </a:lnTo>
                    <a:lnTo>
                      <a:pt x="0" y="71"/>
                    </a:lnTo>
                    <a:lnTo>
                      <a:pt x="0" y="116"/>
                    </a:lnTo>
                    <a:close/>
                  </a:path>
                </a:pathLst>
              </a:cu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51" name="Freeform 94"/>
              <p:cNvSpPr/>
              <p:nvPr/>
            </p:nvSpPr>
            <p:spPr bwMode="auto">
              <a:xfrm>
                <a:off x="6597652" y="3071812"/>
                <a:ext cx="114299" cy="271464"/>
              </a:xfrm>
              <a:custGeom>
                <a:avLst/>
                <a:gdLst>
                  <a:gd name="T0" fmla="*/ 0 w 72"/>
                  <a:gd name="T1" fmla="*/ 33 h 171"/>
                  <a:gd name="T2" fmla="*/ 0 w 72"/>
                  <a:gd name="T3" fmla="*/ 171 h 171"/>
                  <a:gd name="T4" fmla="*/ 72 w 72"/>
                  <a:gd name="T5" fmla="*/ 171 h 171"/>
                  <a:gd name="T6" fmla="*/ 72 w 72"/>
                  <a:gd name="T7" fmla="*/ 38 h 171"/>
                  <a:gd name="T8" fmla="*/ 34 w 72"/>
                  <a:gd name="T9" fmla="*/ 0 h 171"/>
                  <a:gd name="T10" fmla="*/ 0 w 72"/>
                  <a:gd name="T11" fmla="*/ 33 h 171"/>
                </a:gdLst>
                <a:ahLst/>
                <a:cxnLst>
                  <a:cxn ang="0">
                    <a:pos x="T0" y="T1"/>
                  </a:cxn>
                  <a:cxn ang="0">
                    <a:pos x="T2" y="T3"/>
                  </a:cxn>
                  <a:cxn ang="0">
                    <a:pos x="T4" y="T5"/>
                  </a:cxn>
                  <a:cxn ang="0">
                    <a:pos x="T6" y="T7"/>
                  </a:cxn>
                  <a:cxn ang="0">
                    <a:pos x="T8" y="T9"/>
                  </a:cxn>
                  <a:cxn ang="0">
                    <a:pos x="T10" y="T11"/>
                  </a:cxn>
                </a:cxnLst>
                <a:rect l="0" t="0" r="r" b="b"/>
                <a:pathLst>
                  <a:path w="72" h="171">
                    <a:moveTo>
                      <a:pt x="0" y="33"/>
                    </a:moveTo>
                    <a:lnTo>
                      <a:pt x="0" y="171"/>
                    </a:lnTo>
                    <a:lnTo>
                      <a:pt x="72" y="171"/>
                    </a:lnTo>
                    <a:lnTo>
                      <a:pt x="72" y="38"/>
                    </a:lnTo>
                    <a:lnTo>
                      <a:pt x="34" y="0"/>
                    </a:lnTo>
                    <a:lnTo>
                      <a:pt x="0" y="33"/>
                    </a:lnTo>
                    <a:close/>
                  </a:path>
                </a:pathLst>
              </a:cu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52" name="Freeform 95"/>
              <p:cNvSpPr/>
              <p:nvPr/>
            </p:nvSpPr>
            <p:spPr bwMode="auto">
              <a:xfrm>
                <a:off x="6738930" y="3132138"/>
                <a:ext cx="112712" cy="211138"/>
              </a:xfrm>
              <a:custGeom>
                <a:avLst/>
                <a:gdLst>
                  <a:gd name="T0" fmla="*/ 0 w 71"/>
                  <a:gd name="T1" fmla="*/ 19 h 133"/>
                  <a:gd name="T2" fmla="*/ 0 w 71"/>
                  <a:gd name="T3" fmla="*/ 133 h 133"/>
                  <a:gd name="T4" fmla="*/ 71 w 71"/>
                  <a:gd name="T5" fmla="*/ 133 h 133"/>
                  <a:gd name="T6" fmla="*/ 71 w 71"/>
                  <a:gd name="T7" fmla="*/ 0 h 133"/>
                  <a:gd name="T8" fmla="*/ 26 w 71"/>
                  <a:gd name="T9" fmla="*/ 45 h 133"/>
                  <a:gd name="T10" fmla="*/ 0 w 71"/>
                  <a:gd name="T11" fmla="*/ 19 h 133"/>
                </a:gdLst>
                <a:ahLst/>
                <a:cxnLst>
                  <a:cxn ang="0">
                    <a:pos x="T0" y="T1"/>
                  </a:cxn>
                  <a:cxn ang="0">
                    <a:pos x="T2" y="T3"/>
                  </a:cxn>
                  <a:cxn ang="0">
                    <a:pos x="T4" y="T5"/>
                  </a:cxn>
                  <a:cxn ang="0">
                    <a:pos x="T6" y="T7"/>
                  </a:cxn>
                  <a:cxn ang="0">
                    <a:pos x="T8" y="T9"/>
                  </a:cxn>
                  <a:cxn ang="0">
                    <a:pos x="T10" y="T11"/>
                  </a:cxn>
                </a:cxnLst>
                <a:rect l="0" t="0" r="r" b="b"/>
                <a:pathLst>
                  <a:path w="71" h="133">
                    <a:moveTo>
                      <a:pt x="0" y="19"/>
                    </a:moveTo>
                    <a:lnTo>
                      <a:pt x="0" y="133"/>
                    </a:lnTo>
                    <a:lnTo>
                      <a:pt x="71" y="133"/>
                    </a:lnTo>
                    <a:lnTo>
                      <a:pt x="71" y="0"/>
                    </a:lnTo>
                    <a:lnTo>
                      <a:pt x="26" y="45"/>
                    </a:lnTo>
                    <a:lnTo>
                      <a:pt x="0" y="19"/>
                    </a:lnTo>
                    <a:close/>
                  </a:path>
                </a:pathLst>
              </a:cu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53" name="Freeform 96"/>
              <p:cNvSpPr/>
              <p:nvPr/>
            </p:nvSpPr>
            <p:spPr bwMode="auto">
              <a:xfrm>
                <a:off x="6897688" y="2973388"/>
                <a:ext cx="114299" cy="369888"/>
              </a:xfrm>
              <a:custGeom>
                <a:avLst/>
                <a:gdLst>
                  <a:gd name="T0" fmla="*/ 0 w 72"/>
                  <a:gd name="T1" fmla="*/ 233 h 233"/>
                  <a:gd name="T2" fmla="*/ 72 w 72"/>
                  <a:gd name="T3" fmla="*/ 233 h 233"/>
                  <a:gd name="T4" fmla="*/ 72 w 72"/>
                  <a:gd name="T5" fmla="*/ 0 h 233"/>
                  <a:gd name="T6" fmla="*/ 0 w 72"/>
                  <a:gd name="T7" fmla="*/ 71 h 233"/>
                  <a:gd name="T8" fmla="*/ 0 w 72"/>
                  <a:gd name="T9" fmla="*/ 233 h 233"/>
                </a:gdLst>
                <a:ahLst/>
                <a:cxnLst>
                  <a:cxn ang="0">
                    <a:pos x="T0" y="T1"/>
                  </a:cxn>
                  <a:cxn ang="0">
                    <a:pos x="T2" y="T3"/>
                  </a:cxn>
                  <a:cxn ang="0">
                    <a:pos x="T4" y="T5"/>
                  </a:cxn>
                  <a:cxn ang="0">
                    <a:pos x="T6" y="T7"/>
                  </a:cxn>
                  <a:cxn ang="0">
                    <a:pos x="T8" y="T9"/>
                  </a:cxn>
                </a:cxnLst>
                <a:rect l="0" t="0" r="r" b="b"/>
                <a:pathLst>
                  <a:path w="72" h="233">
                    <a:moveTo>
                      <a:pt x="0" y="233"/>
                    </a:moveTo>
                    <a:lnTo>
                      <a:pt x="72" y="233"/>
                    </a:lnTo>
                    <a:lnTo>
                      <a:pt x="72" y="0"/>
                    </a:lnTo>
                    <a:lnTo>
                      <a:pt x="0" y="71"/>
                    </a:lnTo>
                    <a:lnTo>
                      <a:pt x="0" y="233"/>
                    </a:lnTo>
                    <a:close/>
                  </a:path>
                </a:pathLst>
              </a:cu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grpSp>
      </p:grpSp>
      <p:grpSp>
        <p:nvGrpSpPr>
          <p:cNvPr id="54" name="组合 53"/>
          <p:cNvGrpSpPr/>
          <p:nvPr/>
        </p:nvGrpSpPr>
        <p:grpSpPr>
          <a:xfrm>
            <a:off x="846206" y="4847542"/>
            <a:ext cx="501279" cy="501279"/>
            <a:chOff x="627765" y="4974542"/>
            <a:chExt cx="501278" cy="501278"/>
          </a:xfrm>
        </p:grpSpPr>
        <p:sp>
          <p:nvSpPr>
            <p:cNvPr id="55" name="矩形: 圆角 33"/>
            <p:cNvSpPr/>
            <p:nvPr/>
          </p:nvSpPr>
          <p:spPr>
            <a:xfrm>
              <a:off x="627765" y="4974542"/>
              <a:ext cx="501278" cy="501278"/>
            </a:xfrm>
            <a:prstGeom prst="roundRect">
              <a:avLst/>
            </a:prstGeom>
            <a:solidFill>
              <a:srgbClr val="404040"/>
            </a:solidFill>
            <a:ln w="19050" cap="flat" cmpd="sng" algn="ctr">
              <a:noFill/>
              <a:prstDash val="solid"/>
              <a:miter lim="800000"/>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rtlCol="0" anchor="ctr"/>
            <a:lstStyle/>
            <a:p>
              <a:pPr algn="ctr" defTabSz="913765">
                <a:defRPr/>
              </a:pPr>
              <a:endParaRPr lang="zh-CN" altLang="en-US" sz="1400" kern="0">
                <a:solidFill>
                  <a:prstClr val="white"/>
                </a:solidFill>
                <a:cs typeface="+mn-ea"/>
                <a:sym typeface="+mn-lt"/>
              </a:endParaRPr>
            </a:p>
          </p:txBody>
        </p:sp>
        <p:grpSp>
          <p:nvGrpSpPr>
            <p:cNvPr id="56" name="Group 17"/>
            <p:cNvGrpSpPr>
              <a:grpSpLocks noChangeAspect="1"/>
            </p:cNvGrpSpPr>
            <p:nvPr/>
          </p:nvGrpSpPr>
          <p:grpSpPr bwMode="auto">
            <a:xfrm>
              <a:off x="782277" y="5101322"/>
              <a:ext cx="245758" cy="263810"/>
              <a:chOff x="231" y="1205"/>
              <a:chExt cx="640" cy="687"/>
            </a:xfrm>
            <a:solidFill>
              <a:sysClr val="window" lastClr="FFFFFF"/>
            </a:solidFill>
          </p:grpSpPr>
          <p:sp>
            <p:nvSpPr>
              <p:cNvPr id="5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w="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w="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grpSp>
      </p:grpSp>
      <p:grpSp>
        <p:nvGrpSpPr>
          <p:cNvPr id="59" name="组合 58"/>
          <p:cNvGrpSpPr/>
          <p:nvPr/>
        </p:nvGrpSpPr>
        <p:grpSpPr>
          <a:xfrm>
            <a:off x="4436005" y="4851897"/>
            <a:ext cx="501279" cy="501279"/>
            <a:chOff x="4217564" y="4978896"/>
            <a:chExt cx="501278" cy="501278"/>
          </a:xfrm>
        </p:grpSpPr>
        <p:sp>
          <p:nvSpPr>
            <p:cNvPr id="60" name="矩形: 圆角 36"/>
            <p:cNvSpPr/>
            <p:nvPr/>
          </p:nvSpPr>
          <p:spPr>
            <a:xfrm>
              <a:off x="4217564" y="4978896"/>
              <a:ext cx="501278" cy="501278"/>
            </a:xfrm>
            <a:prstGeom prst="roundRect">
              <a:avLst/>
            </a:prstGeom>
            <a:solidFill>
              <a:srgbClr val="F39BC3"/>
            </a:solidFill>
            <a:ln w="19050" cap="flat" cmpd="sng" algn="ctr">
              <a:noFill/>
              <a:prstDash val="solid"/>
              <a:miter lim="800000"/>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rtlCol="0" anchor="ctr"/>
            <a:lstStyle/>
            <a:p>
              <a:pPr algn="ctr" defTabSz="913765">
                <a:defRPr/>
              </a:pPr>
              <a:endParaRPr lang="zh-CN" altLang="en-US" sz="1400" kern="0" dirty="0">
                <a:solidFill>
                  <a:prstClr val="white"/>
                </a:solidFill>
                <a:cs typeface="+mn-ea"/>
                <a:sym typeface="+mn-lt"/>
              </a:endParaRPr>
            </a:p>
          </p:txBody>
        </p:sp>
        <p:grpSp>
          <p:nvGrpSpPr>
            <p:cNvPr id="61" name="组合 60"/>
            <p:cNvGrpSpPr/>
            <p:nvPr/>
          </p:nvGrpSpPr>
          <p:grpSpPr>
            <a:xfrm>
              <a:off x="4346085" y="5105676"/>
              <a:ext cx="264786" cy="236184"/>
              <a:chOff x="9618646" y="4516223"/>
              <a:chExt cx="1155988" cy="1031118"/>
            </a:xfrm>
            <a:solidFill>
              <a:sysClr val="window" lastClr="FFFFFF"/>
            </a:solidFill>
          </p:grpSpPr>
          <p:sp>
            <p:nvSpPr>
              <p:cNvPr id="62" name="Freeform 173"/>
              <p:cNvSpPr>
                <a:spLocks noEditPoints="1"/>
              </p:cNvSpPr>
              <p:nvPr/>
            </p:nvSpPr>
            <p:spPr bwMode="auto">
              <a:xfrm>
                <a:off x="9772525" y="4516223"/>
                <a:ext cx="849490" cy="580832"/>
              </a:xfrm>
              <a:custGeom>
                <a:avLst/>
                <a:gdLst>
                  <a:gd name="T0" fmla="*/ 566 w 568"/>
                  <a:gd name="T1" fmla="*/ 121 h 388"/>
                  <a:gd name="T2" fmla="*/ 468 w 568"/>
                  <a:gd name="T3" fmla="*/ 121 h 388"/>
                  <a:gd name="T4" fmla="*/ 468 w 568"/>
                  <a:gd name="T5" fmla="*/ 113 h 388"/>
                  <a:gd name="T6" fmla="*/ 356 w 568"/>
                  <a:gd name="T7" fmla="*/ 1 h 388"/>
                  <a:gd name="T8" fmla="*/ 213 w 568"/>
                  <a:gd name="T9" fmla="*/ 0 h 388"/>
                  <a:gd name="T10" fmla="*/ 100 w 568"/>
                  <a:gd name="T11" fmla="*/ 112 h 388"/>
                  <a:gd name="T12" fmla="*/ 100 w 568"/>
                  <a:gd name="T13" fmla="*/ 120 h 388"/>
                  <a:gd name="T14" fmla="*/ 2 w 568"/>
                  <a:gd name="T15" fmla="*/ 120 h 388"/>
                  <a:gd name="T16" fmla="*/ 0 w 568"/>
                  <a:gd name="T17" fmla="*/ 120 h 388"/>
                  <a:gd name="T18" fmla="*/ 0 w 568"/>
                  <a:gd name="T19" fmla="*/ 232 h 388"/>
                  <a:gd name="T20" fmla="*/ 109 w 568"/>
                  <a:gd name="T21" fmla="*/ 381 h 388"/>
                  <a:gd name="T22" fmla="*/ 109 w 568"/>
                  <a:gd name="T23" fmla="*/ 356 h 388"/>
                  <a:gd name="T24" fmla="*/ 127 w 568"/>
                  <a:gd name="T25" fmla="*/ 338 h 388"/>
                  <a:gd name="T26" fmla="*/ 177 w 568"/>
                  <a:gd name="T27" fmla="*/ 338 h 388"/>
                  <a:gd name="T28" fmla="*/ 195 w 568"/>
                  <a:gd name="T29" fmla="*/ 356 h 388"/>
                  <a:gd name="T30" fmla="*/ 195 w 568"/>
                  <a:gd name="T31" fmla="*/ 388 h 388"/>
                  <a:gd name="T32" fmla="*/ 372 w 568"/>
                  <a:gd name="T33" fmla="*/ 388 h 388"/>
                  <a:gd name="T34" fmla="*/ 372 w 568"/>
                  <a:gd name="T35" fmla="*/ 356 h 388"/>
                  <a:gd name="T36" fmla="*/ 390 w 568"/>
                  <a:gd name="T37" fmla="*/ 338 h 388"/>
                  <a:gd name="T38" fmla="*/ 440 w 568"/>
                  <a:gd name="T39" fmla="*/ 338 h 388"/>
                  <a:gd name="T40" fmla="*/ 458 w 568"/>
                  <a:gd name="T41" fmla="*/ 357 h 388"/>
                  <a:gd name="T42" fmla="*/ 458 w 568"/>
                  <a:gd name="T43" fmla="*/ 381 h 388"/>
                  <a:gd name="T44" fmla="*/ 567 w 568"/>
                  <a:gd name="T45" fmla="*/ 234 h 388"/>
                  <a:gd name="T46" fmla="*/ 568 w 568"/>
                  <a:gd name="T47" fmla="*/ 121 h 388"/>
                  <a:gd name="T48" fmla="*/ 566 w 568"/>
                  <a:gd name="T49" fmla="*/ 121 h 388"/>
                  <a:gd name="T50" fmla="*/ 426 w 568"/>
                  <a:gd name="T51" fmla="*/ 121 h 388"/>
                  <a:gd name="T52" fmla="*/ 142 w 568"/>
                  <a:gd name="T53" fmla="*/ 120 h 388"/>
                  <a:gd name="T54" fmla="*/ 142 w 568"/>
                  <a:gd name="T55" fmla="*/ 112 h 388"/>
                  <a:gd name="T56" fmla="*/ 212 w 568"/>
                  <a:gd name="T57" fmla="*/ 42 h 388"/>
                  <a:gd name="T58" fmla="*/ 356 w 568"/>
                  <a:gd name="T59" fmla="*/ 42 h 388"/>
                  <a:gd name="T60" fmla="*/ 426 w 568"/>
                  <a:gd name="T61" fmla="*/ 113 h 388"/>
                  <a:gd name="T62" fmla="*/ 426 w 568"/>
                  <a:gd name="T63" fmla="*/ 121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8" h="388">
                    <a:moveTo>
                      <a:pt x="566" y="121"/>
                    </a:moveTo>
                    <a:cubicBezTo>
                      <a:pt x="468" y="121"/>
                      <a:pt x="468" y="121"/>
                      <a:pt x="468" y="121"/>
                    </a:cubicBezTo>
                    <a:cubicBezTo>
                      <a:pt x="468" y="113"/>
                      <a:pt x="468" y="113"/>
                      <a:pt x="468" y="113"/>
                    </a:cubicBezTo>
                    <a:cubicBezTo>
                      <a:pt x="468" y="51"/>
                      <a:pt x="418" y="1"/>
                      <a:pt x="356" y="1"/>
                    </a:cubicBezTo>
                    <a:cubicBezTo>
                      <a:pt x="213" y="0"/>
                      <a:pt x="213" y="0"/>
                      <a:pt x="213" y="0"/>
                    </a:cubicBezTo>
                    <a:cubicBezTo>
                      <a:pt x="151" y="0"/>
                      <a:pt x="100" y="50"/>
                      <a:pt x="100" y="112"/>
                    </a:cubicBezTo>
                    <a:cubicBezTo>
                      <a:pt x="100" y="120"/>
                      <a:pt x="100" y="120"/>
                      <a:pt x="100" y="120"/>
                    </a:cubicBezTo>
                    <a:cubicBezTo>
                      <a:pt x="2" y="120"/>
                      <a:pt x="2" y="120"/>
                      <a:pt x="2" y="120"/>
                    </a:cubicBezTo>
                    <a:cubicBezTo>
                      <a:pt x="0" y="120"/>
                      <a:pt x="0" y="120"/>
                      <a:pt x="0" y="120"/>
                    </a:cubicBezTo>
                    <a:cubicBezTo>
                      <a:pt x="0" y="232"/>
                      <a:pt x="0" y="232"/>
                      <a:pt x="0" y="232"/>
                    </a:cubicBezTo>
                    <a:cubicBezTo>
                      <a:pt x="0" y="302"/>
                      <a:pt x="46" y="361"/>
                      <a:pt x="109" y="381"/>
                    </a:cubicBezTo>
                    <a:cubicBezTo>
                      <a:pt x="109" y="356"/>
                      <a:pt x="109" y="356"/>
                      <a:pt x="109" y="356"/>
                    </a:cubicBezTo>
                    <a:cubicBezTo>
                      <a:pt x="109" y="346"/>
                      <a:pt x="117" y="338"/>
                      <a:pt x="127" y="338"/>
                    </a:cubicBezTo>
                    <a:cubicBezTo>
                      <a:pt x="177" y="338"/>
                      <a:pt x="177" y="338"/>
                      <a:pt x="177" y="338"/>
                    </a:cubicBezTo>
                    <a:cubicBezTo>
                      <a:pt x="187" y="338"/>
                      <a:pt x="195" y="346"/>
                      <a:pt x="195" y="356"/>
                    </a:cubicBezTo>
                    <a:cubicBezTo>
                      <a:pt x="195" y="388"/>
                      <a:pt x="195" y="388"/>
                      <a:pt x="195" y="388"/>
                    </a:cubicBezTo>
                    <a:cubicBezTo>
                      <a:pt x="372" y="388"/>
                      <a:pt x="372" y="388"/>
                      <a:pt x="372" y="388"/>
                    </a:cubicBezTo>
                    <a:cubicBezTo>
                      <a:pt x="372" y="356"/>
                      <a:pt x="372" y="356"/>
                      <a:pt x="372" y="356"/>
                    </a:cubicBezTo>
                    <a:cubicBezTo>
                      <a:pt x="372" y="346"/>
                      <a:pt x="380" y="338"/>
                      <a:pt x="390" y="338"/>
                    </a:cubicBezTo>
                    <a:cubicBezTo>
                      <a:pt x="440" y="338"/>
                      <a:pt x="440" y="338"/>
                      <a:pt x="440" y="338"/>
                    </a:cubicBezTo>
                    <a:cubicBezTo>
                      <a:pt x="450" y="338"/>
                      <a:pt x="458" y="347"/>
                      <a:pt x="458" y="357"/>
                    </a:cubicBezTo>
                    <a:cubicBezTo>
                      <a:pt x="458" y="381"/>
                      <a:pt x="458" y="381"/>
                      <a:pt x="458" y="381"/>
                    </a:cubicBezTo>
                    <a:cubicBezTo>
                      <a:pt x="521" y="362"/>
                      <a:pt x="567" y="303"/>
                      <a:pt x="567" y="234"/>
                    </a:cubicBezTo>
                    <a:cubicBezTo>
                      <a:pt x="568" y="121"/>
                      <a:pt x="568" y="121"/>
                      <a:pt x="568" y="121"/>
                    </a:cubicBezTo>
                    <a:lnTo>
                      <a:pt x="566" y="121"/>
                    </a:lnTo>
                    <a:close/>
                    <a:moveTo>
                      <a:pt x="426" y="121"/>
                    </a:moveTo>
                    <a:cubicBezTo>
                      <a:pt x="142" y="120"/>
                      <a:pt x="142" y="120"/>
                      <a:pt x="142" y="120"/>
                    </a:cubicBezTo>
                    <a:cubicBezTo>
                      <a:pt x="142" y="112"/>
                      <a:pt x="142" y="112"/>
                      <a:pt x="142" y="112"/>
                    </a:cubicBezTo>
                    <a:cubicBezTo>
                      <a:pt x="142" y="73"/>
                      <a:pt x="174" y="42"/>
                      <a:pt x="212" y="42"/>
                    </a:cubicBezTo>
                    <a:cubicBezTo>
                      <a:pt x="356" y="42"/>
                      <a:pt x="356" y="42"/>
                      <a:pt x="356" y="42"/>
                    </a:cubicBezTo>
                    <a:cubicBezTo>
                      <a:pt x="395" y="42"/>
                      <a:pt x="426" y="74"/>
                      <a:pt x="426" y="113"/>
                    </a:cubicBezTo>
                    <a:lnTo>
                      <a:pt x="426" y="121"/>
                    </a:lnTo>
                    <a:close/>
                  </a:path>
                </a:pathLst>
              </a:cu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63" name="Freeform 174"/>
              <p:cNvSpPr/>
              <p:nvPr/>
            </p:nvSpPr>
            <p:spPr bwMode="auto">
              <a:xfrm>
                <a:off x="9618646" y="4706680"/>
                <a:ext cx="1155988" cy="840661"/>
              </a:xfrm>
              <a:custGeom>
                <a:avLst/>
                <a:gdLst>
                  <a:gd name="T0" fmla="*/ 708 w 773"/>
                  <a:gd name="T1" fmla="*/ 2 h 562"/>
                  <a:gd name="T2" fmla="*/ 708 w 773"/>
                  <a:gd name="T3" fmla="*/ 107 h 562"/>
                  <a:gd name="T4" fmla="*/ 561 w 773"/>
                  <a:gd name="T5" fmla="*/ 293 h 562"/>
                  <a:gd name="T6" fmla="*/ 561 w 773"/>
                  <a:gd name="T7" fmla="*/ 337 h 562"/>
                  <a:gd name="T8" fmla="*/ 542 w 773"/>
                  <a:gd name="T9" fmla="*/ 355 h 562"/>
                  <a:gd name="T10" fmla="*/ 493 w 773"/>
                  <a:gd name="T11" fmla="*/ 355 h 562"/>
                  <a:gd name="T12" fmla="*/ 474 w 773"/>
                  <a:gd name="T13" fmla="*/ 337 h 562"/>
                  <a:gd name="T14" fmla="*/ 475 w 773"/>
                  <a:gd name="T15" fmla="*/ 299 h 562"/>
                  <a:gd name="T16" fmla="*/ 298 w 773"/>
                  <a:gd name="T17" fmla="*/ 299 h 562"/>
                  <a:gd name="T18" fmla="*/ 298 w 773"/>
                  <a:gd name="T19" fmla="*/ 337 h 562"/>
                  <a:gd name="T20" fmla="*/ 280 w 773"/>
                  <a:gd name="T21" fmla="*/ 355 h 562"/>
                  <a:gd name="T22" fmla="*/ 230 w 773"/>
                  <a:gd name="T23" fmla="*/ 355 h 562"/>
                  <a:gd name="T24" fmla="*/ 212 w 773"/>
                  <a:gd name="T25" fmla="*/ 336 h 562"/>
                  <a:gd name="T26" fmla="*/ 212 w 773"/>
                  <a:gd name="T27" fmla="*/ 292 h 562"/>
                  <a:gd name="T28" fmla="*/ 66 w 773"/>
                  <a:gd name="T29" fmla="*/ 105 h 562"/>
                  <a:gd name="T30" fmla="*/ 66 w 773"/>
                  <a:gd name="T31" fmla="*/ 0 h 562"/>
                  <a:gd name="T32" fmla="*/ 1 w 773"/>
                  <a:gd name="T33" fmla="*/ 97 h 562"/>
                  <a:gd name="T34" fmla="*/ 0 w 773"/>
                  <a:gd name="T35" fmla="*/ 456 h 562"/>
                  <a:gd name="T36" fmla="*/ 104 w 773"/>
                  <a:gd name="T37" fmla="*/ 560 h 562"/>
                  <a:gd name="T38" fmla="*/ 667 w 773"/>
                  <a:gd name="T39" fmla="*/ 562 h 562"/>
                  <a:gd name="T40" fmla="*/ 772 w 773"/>
                  <a:gd name="T41" fmla="*/ 458 h 562"/>
                  <a:gd name="T42" fmla="*/ 773 w 773"/>
                  <a:gd name="T43" fmla="*/ 99 h 562"/>
                  <a:gd name="T44" fmla="*/ 708 w 773"/>
                  <a:gd name="T45" fmla="*/ 2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3" h="562">
                    <a:moveTo>
                      <a:pt x="708" y="2"/>
                    </a:moveTo>
                    <a:cubicBezTo>
                      <a:pt x="708" y="107"/>
                      <a:pt x="708" y="107"/>
                      <a:pt x="708" y="107"/>
                    </a:cubicBezTo>
                    <a:cubicBezTo>
                      <a:pt x="708" y="197"/>
                      <a:pt x="645" y="273"/>
                      <a:pt x="561" y="293"/>
                    </a:cubicBezTo>
                    <a:cubicBezTo>
                      <a:pt x="561" y="337"/>
                      <a:pt x="561" y="337"/>
                      <a:pt x="561" y="337"/>
                    </a:cubicBezTo>
                    <a:cubicBezTo>
                      <a:pt x="561" y="347"/>
                      <a:pt x="553" y="355"/>
                      <a:pt x="542" y="355"/>
                    </a:cubicBezTo>
                    <a:cubicBezTo>
                      <a:pt x="493" y="355"/>
                      <a:pt x="493" y="355"/>
                      <a:pt x="493" y="355"/>
                    </a:cubicBezTo>
                    <a:cubicBezTo>
                      <a:pt x="483" y="355"/>
                      <a:pt x="474" y="347"/>
                      <a:pt x="474" y="337"/>
                    </a:cubicBezTo>
                    <a:cubicBezTo>
                      <a:pt x="475" y="299"/>
                      <a:pt x="475" y="299"/>
                      <a:pt x="475" y="299"/>
                    </a:cubicBezTo>
                    <a:cubicBezTo>
                      <a:pt x="298" y="299"/>
                      <a:pt x="298" y="299"/>
                      <a:pt x="298" y="299"/>
                    </a:cubicBezTo>
                    <a:cubicBezTo>
                      <a:pt x="298" y="337"/>
                      <a:pt x="298" y="337"/>
                      <a:pt x="298" y="337"/>
                    </a:cubicBezTo>
                    <a:cubicBezTo>
                      <a:pt x="298" y="347"/>
                      <a:pt x="290" y="355"/>
                      <a:pt x="280" y="355"/>
                    </a:cubicBezTo>
                    <a:cubicBezTo>
                      <a:pt x="230" y="355"/>
                      <a:pt x="230" y="355"/>
                      <a:pt x="230" y="355"/>
                    </a:cubicBezTo>
                    <a:cubicBezTo>
                      <a:pt x="220" y="355"/>
                      <a:pt x="212" y="346"/>
                      <a:pt x="212" y="336"/>
                    </a:cubicBezTo>
                    <a:cubicBezTo>
                      <a:pt x="212" y="292"/>
                      <a:pt x="212" y="292"/>
                      <a:pt x="212" y="292"/>
                    </a:cubicBezTo>
                    <a:cubicBezTo>
                      <a:pt x="128" y="272"/>
                      <a:pt x="65" y="196"/>
                      <a:pt x="66" y="105"/>
                    </a:cubicBezTo>
                    <a:cubicBezTo>
                      <a:pt x="66" y="0"/>
                      <a:pt x="66" y="0"/>
                      <a:pt x="66" y="0"/>
                    </a:cubicBezTo>
                    <a:cubicBezTo>
                      <a:pt x="28" y="16"/>
                      <a:pt x="1" y="53"/>
                      <a:pt x="1" y="97"/>
                    </a:cubicBezTo>
                    <a:cubicBezTo>
                      <a:pt x="0" y="456"/>
                      <a:pt x="0" y="456"/>
                      <a:pt x="0" y="456"/>
                    </a:cubicBezTo>
                    <a:cubicBezTo>
                      <a:pt x="0" y="513"/>
                      <a:pt x="46" y="560"/>
                      <a:pt x="104" y="560"/>
                    </a:cubicBezTo>
                    <a:cubicBezTo>
                      <a:pt x="667" y="562"/>
                      <a:pt x="667" y="562"/>
                      <a:pt x="667" y="562"/>
                    </a:cubicBezTo>
                    <a:cubicBezTo>
                      <a:pt x="725" y="562"/>
                      <a:pt x="772" y="515"/>
                      <a:pt x="772" y="458"/>
                    </a:cubicBezTo>
                    <a:cubicBezTo>
                      <a:pt x="773" y="99"/>
                      <a:pt x="773" y="99"/>
                      <a:pt x="773" y="99"/>
                    </a:cubicBezTo>
                    <a:cubicBezTo>
                      <a:pt x="773" y="55"/>
                      <a:pt x="746" y="18"/>
                      <a:pt x="708" y="2"/>
                    </a:cubicBezTo>
                    <a:close/>
                  </a:path>
                </a:pathLst>
              </a:cu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64" name="Freeform 175"/>
              <p:cNvSpPr>
                <a:spLocks noEditPoints="1"/>
              </p:cNvSpPr>
              <p:nvPr/>
            </p:nvSpPr>
            <p:spPr bwMode="auto">
              <a:xfrm>
                <a:off x="9772525" y="4516223"/>
                <a:ext cx="849490" cy="580832"/>
              </a:xfrm>
              <a:custGeom>
                <a:avLst/>
                <a:gdLst>
                  <a:gd name="T0" fmla="*/ 566 w 568"/>
                  <a:gd name="T1" fmla="*/ 121 h 388"/>
                  <a:gd name="T2" fmla="*/ 468 w 568"/>
                  <a:gd name="T3" fmla="*/ 121 h 388"/>
                  <a:gd name="T4" fmla="*/ 468 w 568"/>
                  <a:gd name="T5" fmla="*/ 113 h 388"/>
                  <a:gd name="T6" fmla="*/ 356 w 568"/>
                  <a:gd name="T7" fmla="*/ 1 h 388"/>
                  <a:gd name="T8" fmla="*/ 213 w 568"/>
                  <a:gd name="T9" fmla="*/ 0 h 388"/>
                  <a:gd name="T10" fmla="*/ 100 w 568"/>
                  <a:gd name="T11" fmla="*/ 112 h 388"/>
                  <a:gd name="T12" fmla="*/ 100 w 568"/>
                  <a:gd name="T13" fmla="*/ 120 h 388"/>
                  <a:gd name="T14" fmla="*/ 2 w 568"/>
                  <a:gd name="T15" fmla="*/ 120 h 388"/>
                  <a:gd name="T16" fmla="*/ 0 w 568"/>
                  <a:gd name="T17" fmla="*/ 120 h 388"/>
                  <a:gd name="T18" fmla="*/ 0 w 568"/>
                  <a:gd name="T19" fmla="*/ 232 h 388"/>
                  <a:gd name="T20" fmla="*/ 109 w 568"/>
                  <a:gd name="T21" fmla="*/ 381 h 388"/>
                  <a:gd name="T22" fmla="*/ 109 w 568"/>
                  <a:gd name="T23" fmla="*/ 356 h 388"/>
                  <a:gd name="T24" fmla="*/ 127 w 568"/>
                  <a:gd name="T25" fmla="*/ 338 h 388"/>
                  <a:gd name="T26" fmla="*/ 177 w 568"/>
                  <a:gd name="T27" fmla="*/ 338 h 388"/>
                  <a:gd name="T28" fmla="*/ 195 w 568"/>
                  <a:gd name="T29" fmla="*/ 356 h 388"/>
                  <a:gd name="T30" fmla="*/ 195 w 568"/>
                  <a:gd name="T31" fmla="*/ 388 h 388"/>
                  <a:gd name="T32" fmla="*/ 372 w 568"/>
                  <a:gd name="T33" fmla="*/ 388 h 388"/>
                  <a:gd name="T34" fmla="*/ 372 w 568"/>
                  <a:gd name="T35" fmla="*/ 356 h 388"/>
                  <a:gd name="T36" fmla="*/ 390 w 568"/>
                  <a:gd name="T37" fmla="*/ 338 h 388"/>
                  <a:gd name="T38" fmla="*/ 440 w 568"/>
                  <a:gd name="T39" fmla="*/ 338 h 388"/>
                  <a:gd name="T40" fmla="*/ 458 w 568"/>
                  <a:gd name="T41" fmla="*/ 357 h 388"/>
                  <a:gd name="T42" fmla="*/ 458 w 568"/>
                  <a:gd name="T43" fmla="*/ 381 h 388"/>
                  <a:gd name="T44" fmla="*/ 567 w 568"/>
                  <a:gd name="T45" fmla="*/ 234 h 388"/>
                  <a:gd name="T46" fmla="*/ 568 w 568"/>
                  <a:gd name="T47" fmla="*/ 121 h 388"/>
                  <a:gd name="T48" fmla="*/ 566 w 568"/>
                  <a:gd name="T49" fmla="*/ 121 h 388"/>
                  <a:gd name="T50" fmla="*/ 426 w 568"/>
                  <a:gd name="T51" fmla="*/ 121 h 388"/>
                  <a:gd name="T52" fmla="*/ 142 w 568"/>
                  <a:gd name="T53" fmla="*/ 120 h 388"/>
                  <a:gd name="T54" fmla="*/ 142 w 568"/>
                  <a:gd name="T55" fmla="*/ 112 h 388"/>
                  <a:gd name="T56" fmla="*/ 212 w 568"/>
                  <a:gd name="T57" fmla="*/ 42 h 388"/>
                  <a:gd name="T58" fmla="*/ 356 w 568"/>
                  <a:gd name="T59" fmla="*/ 42 h 388"/>
                  <a:gd name="T60" fmla="*/ 426 w 568"/>
                  <a:gd name="T61" fmla="*/ 113 h 388"/>
                  <a:gd name="T62" fmla="*/ 426 w 568"/>
                  <a:gd name="T63" fmla="*/ 121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8" h="388">
                    <a:moveTo>
                      <a:pt x="566" y="121"/>
                    </a:moveTo>
                    <a:cubicBezTo>
                      <a:pt x="468" y="121"/>
                      <a:pt x="468" y="121"/>
                      <a:pt x="468" y="121"/>
                    </a:cubicBezTo>
                    <a:cubicBezTo>
                      <a:pt x="468" y="113"/>
                      <a:pt x="468" y="113"/>
                      <a:pt x="468" y="113"/>
                    </a:cubicBezTo>
                    <a:cubicBezTo>
                      <a:pt x="468" y="51"/>
                      <a:pt x="418" y="1"/>
                      <a:pt x="356" y="1"/>
                    </a:cubicBezTo>
                    <a:cubicBezTo>
                      <a:pt x="213" y="0"/>
                      <a:pt x="213" y="0"/>
                      <a:pt x="213" y="0"/>
                    </a:cubicBezTo>
                    <a:cubicBezTo>
                      <a:pt x="151" y="0"/>
                      <a:pt x="100" y="50"/>
                      <a:pt x="100" y="112"/>
                    </a:cubicBezTo>
                    <a:cubicBezTo>
                      <a:pt x="100" y="120"/>
                      <a:pt x="100" y="120"/>
                      <a:pt x="100" y="120"/>
                    </a:cubicBezTo>
                    <a:cubicBezTo>
                      <a:pt x="2" y="120"/>
                      <a:pt x="2" y="120"/>
                      <a:pt x="2" y="120"/>
                    </a:cubicBezTo>
                    <a:cubicBezTo>
                      <a:pt x="0" y="120"/>
                      <a:pt x="0" y="120"/>
                      <a:pt x="0" y="120"/>
                    </a:cubicBezTo>
                    <a:cubicBezTo>
                      <a:pt x="0" y="232"/>
                      <a:pt x="0" y="232"/>
                      <a:pt x="0" y="232"/>
                    </a:cubicBezTo>
                    <a:cubicBezTo>
                      <a:pt x="0" y="302"/>
                      <a:pt x="46" y="361"/>
                      <a:pt x="109" y="381"/>
                    </a:cubicBezTo>
                    <a:cubicBezTo>
                      <a:pt x="109" y="356"/>
                      <a:pt x="109" y="356"/>
                      <a:pt x="109" y="356"/>
                    </a:cubicBezTo>
                    <a:cubicBezTo>
                      <a:pt x="109" y="346"/>
                      <a:pt x="117" y="338"/>
                      <a:pt x="127" y="338"/>
                    </a:cubicBezTo>
                    <a:cubicBezTo>
                      <a:pt x="177" y="338"/>
                      <a:pt x="177" y="338"/>
                      <a:pt x="177" y="338"/>
                    </a:cubicBezTo>
                    <a:cubicBezTo>
                      <a:pt x="187" y="338"/>
                      <a:pt x="195" y="346"/>
                      <a:pt x="195" y="356"/>
                    </a:cubicBezTo>
                    <a:cubicBezTo>
                      <a:pt x="195" y="388"/>
                      <a:pt x="195" y="388"/>
                      <a:pt x="195" y="388"/>
                    </a:cubicBezTo>
                    <a:cubicBezTo>
                      <a:pt x="372" y="388"/>
                      <a:pt x="372" y="388"/>
                      <a:pt x="372" y="388"/>
                    </a:cubicBezTo>
                    <a:cubicBezTo>
                      <a:pt x="372" y="356"/>
                      <a:pt x="372" y="356"/>
                      <a:pt x="372" y="356"/>
                    </a:cubicBezTo>
                    <a:cubicBezTo>
                      <a:pt x="372" y="346"/>
                      <a:pt x="380" y="338"/>
                      <a:pt x="390" y="338"/>
                    </a:cubicBezTo>
                    <a:cubicBezTo>
                      <a:pt x="440" y="338"/>
                      <a:pt x="440" y="338"/>
                      <a:pt x="440" y="338"/>
                    </a:cubicBezTo>
                    <a:cubicBezTo>
                      <a:pt x="450" y="338"/>
                      <a:pt x="458" y="347"/>
                      <a:pt x="458" y="357"/>
                    </a:cubicBezTo>
                    <a:cubicBezTo>
                      <a:pt x="458" y="381"/>
                      <a:pt x="458" y="381"/>
                      <a:pt x="458" y="381"/>
                    </a:cubicBezTo>
                    <a:cubicBezTo>
                      <a:pt x="521" y="362"/>
                      <a:pt x="567" y="303"/>
                      <a:pt x="567" y="234"/>
                    </a:cubicBezTo>
                    <a:cubicBezTo>
                      <a:pt x="568" y="121"/>
                      <a:pt x="568" y="121"/>
                      <a:pt x="568" y="121"/>
                    </a:cubicBezTo>
                    <a:lnTo>
                      <a:pt x="566" y="121"/>
                    </a:lnTo>
                    <a:close/>
                    <a:moveTo>
                      <a:pt x="426" y="121"/>
                    </a:moveTo>
                    <a:cubicBezTo>
                      <a:pt x="142" y="120"/>
                      <a:pt x="142" y="120"/>
                      <a:pt x="142" y="120"/>
                    </a:cubicBezTo>
                    <a:cubicBezTo>
                      <a:pt x="142" y="112"/>
                      <a:pt x="142" y="112"/>
                      <a:pt x="142" y="112"/>
                    </a:cubicBezTo>
                    <a:cubicBezTo>
                      <a:pt x="142" y="73"/>
                      <a:pt x="174" y="42"/>
                      <a:pt x="212" y="42"/>
                    </a:cubicBezTo>
                    <a:cubicBezTo>
                      <a:pt x="356" y="42"/>
                      <a:pt x="356" y="42"/>
                      <a:pt x="356" y="42"/>
                    </a:cubicBezTo>
                    <a:cubicBezTo>
                      <a:pt x="395" y="42"/>
                      <a:pt x="426" y="74"/>
                      <a:pt x="426" y="113"/>
                    </a:cubicBezTo>
                    <a:lnTo>
                      <a:pt x="426" y="121"/>
                    </a:lnTo>
                    <a:close/>
                  </a:path>
                </a:pathLst>
              </a:cu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sp>
            <p:nvSpPr>
              <p:cNvPr id="65" name="Freeform 176"/>
              <p:cNvSpPr/>
              <p:nvPr/>
            </p:nvSpPr>
            <p:spPr bwMode="auto">
              <a:xfrm>
                <a:off x="9618646" y="4706680"/>
                <a:ext cx="1155988" cy="840661"/>
              </a:xfrm>
              <a:custGeom>
                <a:avLst/>
                <a:gdLst>
                  <a:gd name="T0" fmla="*/ 708 w 773"/>
                  <a:gd name="T1" fmla="*/ 2 h 562"/>
                  <a:gd name="T2" fmla="*/ 708 w 773"/>
                  <a:gd name="T3" fmla="*/ 107 h 562"/>
                  <a:gd name="T4" fmla="*/ 561 w 773"/>
                  <a:gd name="T5" fmla="*/ 293 h 562"/>
                  <a:gd name="T6" fmla="*/ 561 w 773"/>
                  <a:gd name="T7" fmla="*/ 337 h 562"/>
                  <a:gd name="T8" fmla="*/ 542 w 773"/>
                  <a:gd name="T9" fmla="*/ 355 h 562"/>
                  <a:gd name="T10" fmla="*/ 493 w 773"/>
                  <a:gd name="T11" fmla="*/ 355 h 562"/>
                  <a:gd name="T12" fmla="*/ 474 w 773"/>
                  <a:gd name="T13" fmla="*/ 337 h 562"/>
                  <a:gd name="T14" fmla="*/ 475 w 773"/>
                  <a:gd name="T15" fmla="*/ 299 h 562"/>
                  <a:gd name="T16" fmla="*/ 298 w 773"/>
                  <a:gd name="T17" fmla="*/ 299 h 562"/>
                  <a:gd name="T18" fmla="*/ 298 w 773"/>
                  <a:gd name="T19" fmla="*/ 337 h 562"/>
                  <a:gd name="T20" fmla="*/ 280 w 773"/>
                  <a:gd name="T21" fmla="*/ 355 h 562"/>
                  <a:gd name="T22" fmla="*/ 230 w 773"/>
                  <a:gd name="T23" fmla="*/ 355 h 562"/>
                  <a:gd name="T24" fmla="*/ 212 w 773"/>
                  <a:gd name="T25" fmla="*/ 336 h 562"/>
                  <a:gd name="T26" fmla="*/ 212 w 773"/>
                  <a:gd name="T27" fmla="*/ 292 h 562"/>
                  <a:gd name="T28" fmla="*/ 66 w 773"/>
                  <a:gd name="T29" fmla="*/ 105 h 562"/>
                  <a:gd name="T30" fmla="*/ 66 w 773"/>
                  <a:gd name="T31" fmla="*/ 0 h 562"/>
                  <a:gd name="T32" fmla="*/ 1 w 773"/>
                  <a:gd name="T33" fmla="*/ 97 h 562"/>
                  <a:gd name="T34" fmla="*/ 0 w 773"/>
                  <a:gd name="T35" fmla="*/ 456 h 562"/>
                  <a:gd name="T36" fmla="*/ 104 w 773"/>
                  <a:gd name="T37" fmla="*/ 560 h 562"/>
                  <a:gd name="T38" fmla="*/ 667 w 773"/>
                  <a:gd name="T39" fmla="*/ 562 h 562"/>
                  <a:gd name="T40" fmla="*/ 772 w 773"/>
                  <a:gd name="T41" fmla="*/ 458 h 562"/>
                  <a:gd name="T42" fmla="*/ 773 w 773"/>
                  <a:gd name="T43" fmla="*/ 99 h 562"/>
                  <a:gd name="T44" fmla="*/ 708 w 773"/>
                  <a:gd name="T45" fmla="*/ 2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3" h="562">
                    <a:moveTo>
                      <a:pt x="708" y="2"/>
                    </a:moveTo>
                    <a:cubicBezTo>
                      <a:pt x="708" y="107"/>
                      <a:pt x="708" y="107"/>
                      <a:pt x="708" y="107"/>
                    </a:cubicBezTo>
                    <a:cubicBezTo>
                      <a:pt x="708" y="197"/>
                      <a:pt x="645" y="273"/>
                      <a:pt x="561" y="293"/>
                    </a:cubicBezTo>
                    <a:cubicBezTo>
                      <a:pt x="561" y="337"/>
                      <a:pt x="561" y="337"/>
                      <a:pt x="561" y="337"/>
                    </a:cubicBezTo>
                    <a:cubicBezTo>
                      <a:pt x="561" y="347"/>
                      <a:pt x="553" y="355"/>
                      <a:pt x="542" y="355"/>
                    </a:cubicBezTo>
                    <a:cubicBezTo>
                      <a:pt x="493" y="355"/>
                      <a:pt x="493" y="355"/>
                      <a:pt x="493" y="355"/>
                    </a:cubicBezTo>
                    <a:cubicBezTo>
                      <a:pt x="483" y="355"/>
                      <a:pt x="474" y="347"/>
                      <a:pt x="474" y="337"/>
                    </a:cubicBezTo>
                    <a:cubicBezTo>
                      <a:pt x="475" y="299"/>
                      <a:pt x="475" y="299"/>
                      <a:pt x="475" y="299"/>
                    </a:cubicBezTo>
                    <a:cubicBezTo>
                      <a:pt x="298" y="299"/>
                      <a:pt x="298" y="299"/>
                      <a:pt x="298" y="299"/>
                    </a:cubicBezTo>
                    <a:cubicBezTo>
                      <a:pt x="298" y="337"/>
                      <a:pt x="298" y="337"/>
                      <a:pt x="298" y="337"/>
                    </a:cubicBezTo>
                    <a:cubicBezTo>
                      <a:pt x="298" y="347"/>
                      <a:pt x="290" y="355"/>
                      <a:pt x="280" y="355"/>
                    </a:cubicBezTo>
                    <a:cubicBezTo>
                      <a:pt x="230" y="355"/>
                      <a:pt x="230" y="355"/>
                      <a:pt x="230" y="355"/>
                    </a:cubicBezTo>
                    <a:cubicBezTo>
                      <a:pt x="220" y="355"/>
                      <a:pt x="212" y="346"/>
                      <a:pt x="212" y="336"/>
                    </a:cubicBezTo>
                    <a:cubicBezTo>
                      <a:pt x="212" y="292"/>
                      <a:pt x="212" y="292"/>
                      <a:pt x="212" y="292"/>
                    </a:cubicBezTo>
                    <a:cubicBezTo>
                      <a:pt x="128" y="272"/>
                      <a:pt x="65" y="196"/>
                      <a:pt x="66" y="105"/>
                    </a:cubicBezTo>
                    <a:cubicBezTo>
                      <a:pt x="66" y="0"/>
                      <a:pt x="66" y="0"/>
                      <a:pt x="66" y="0"/>
                    </a:cubicBezTo>
                    <a:cubicBezTo>
                      <a:pt x="28" y="16"/>
                      <a:pt x="1" y="53"/>
                      <a:pt x="1" y="97"/>
                    </a:cubicBezTo>
                    <a:cubicBezTo>
                      <a:pt x="0" y="456"/>
                      <a:pt x="0" y="456"/>
                      <a:pt x="0" y="456"/>
                    </a:cubicBezTo>
                    <a:cubicBezTo>
                      <a:pt x="0" y="513"/>
                      <a:pt x="46" y="560"/>
                      <a:pt x="104" y="560"/>
                    </a:cubicBezTo>
                    <a:cubicBezTo>
                      <a:pt x="667" y="562"/>
                      <a:pt x="667" y="562"/>
                      <a:pt x="667" y="562"/>
                    </a:cubicBezTo>
                    <a:cubicBezTo>
                      <a:pt x="725" y="562"/>
                      <a:pt x="772" y="515"/>
                      <a:pt x="772" y="458"/>
                    </a:cubicBezTo>
                    <a:cubicBezTo>
                      <a:pt x="773" y="99"/>
                      <a:pt x="773" y="99"/>
                      <a:pt x="773" y="99"/>
                    </a:cubicBezTo>
                    <a:cubicBezTo>
                      <a:pt x="773" y="55"/>
                      <a:pt x="746" y="18"/>
                      <a:pt x="708" y="2"/>
                    </a:cubicBezTo>
                    <a:close/>
                  </a:path>
                </a:pathLst>
              </a:custGeom>
              <a:grpFill/>
              <a:ln w="19050" cap="flat" cmpd="sng" algn="ctr">
                <a:noFill/>
                <a:prstDash val="solid"/>
                <a:miter lim="800000"/>
              </a:ln>
              <a:effectLst/>
            </p:spPr>
            <p:txBody>
              <a:bodyPr rtlCol="0" anchor="ctr"/>
              <a:lstStyle/>
              <a:p>
                <a:pPr algn="ctr" defTabSz="913765">
                  <a:defRPr/>
                </a:pPr>
                <a:endParaRPr lang="zh-CN" altLang="en-US" kern="0">
                  <a:solidFill>
                    <a:prstClr val="white"/>
                  </a:solidFill>
                  <a:cs typeface="+mn-ea"/>
                  <a:sym typeface="+mn-lt"/>
                </a:endParaRPr>
              </a:p>
            </p:txBody>
          </p:sp>
        </p:grpSp>
      </p:grpSp>
      <p:grpSp>
        <p:nvGrpSpPr>
          <p:cNvPr id="66" name="组合 65"/>
          <p:cNvGrpSpPr/>
          <p:nvPr/>
        </p:nvGrpSpPr>
        <p:grpSpPr>
          <a:xfrm>
            <a:off x="755050" y="619226"/>
            <a:ext cx="866692" cy="640899"/>
            <a:chOff x="933079" y="2313839"/>
            <a:chExt cx="1364046" cy="1008681"/>
          </a:xfrm>
        </p:grpSpPr>
        <p:sp>
          <p:nvSpPr>
            <p:cNvPr id="67" name="椭圆 66"/>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up)">
                                      <p:cBhvr>
                                        <p:cTn id="18" dur="500"/>
                                        <p:tgtEl>
                                          <p:spTgt spid="3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up)">
                                      <p:cBhvr>
                                        <p:cTn id="28" dur="500"/>
                                        <p:tgtEl>
                                          <p:spTgt spid="35"/>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up)">
                                      <p:cBhvr>
                                        <p:cTn id="38" dur="500"/>
                                        <p:tgtEl>
                                          <p:spTgt spid="36"/>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up)">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占位符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39340" y="2055071"/>
            <a:ext cx="2025651" cy="2028816"/>
          </a:xfrm>
          <a:prstGeom prst="rect">
            <a:avLst/>
          </a:prstGeom>
          <a:effectLst>
            <a:innerShdw blurRad="76200">
              <a:schemeClr val="tx1">
                <a:lumMod val="75000"/>
                <a:lumOff val="25000"/>
              </a:schemeClr>
            </a:innerShdw>
          </a:effectLst>
        </p:spPr>
      </p:pic>
      <p:grpSp>
        <p:nvGrpSpPr>
          <p:cNvPr id="6" name="Group 42"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5619037" y="2586277"/>
            <a:ext cx="953929" cy="953929"/>
            <a:chOff x="5691414" y="2718151"/>
            <a:chExt cx="953929" cy="953929"/>
          </a:xfrm>
        </p:grpSpPr>
        <p:sp>
          <p:nvSpPr>
            <p:cNvPr id="7" name="Oval 40"/>
            <p:cNvSpPr/>
            <p:nvPr/>
          </p:nvSpPr>
          <p:spPr>
            <a:xfrm>
              <a:off x="5691414" y="2718151"/>
              <a:ext cx="953929" cy="953929"/>
            </a:xfrm>
            <a:prstGeom prst="ellipse">
              <a:avLst/>
            </a:prstGeom>
            <a:solidFill>
              <a:srgbClr val="40404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en-US" dirty="0">
                <a:solidFill>
                  <a:prstClr val="white"/>
                </a:solidFill>
                <a:cs typeface="+mn-ea"/>
                <a:sym typeface="+mn-lt"/>
              </a:endParaRPr>
            </a:p>
          </p:txBody>
        </p:sp>
        <p:sp>
          <p:nvSpPr>
            <p:cNvPr id="8" name="Freeform 89"/>
            <p:cNvSpPr>
              <a:spLocks noEditPoints="1"/>
            </p:cNvSpPr>
            <p:nvPr/>
          </p:nvSpPr>
          <p:spPr bwMode="auto">
            <a:xfrm>
              <a:off x="5974872" y="2972113"/>
              <a:ext cx="387012" cy="387012"/>
            </a:xfrm>
            <a:custGeom>
              <a:avLst/>
              <a:gdLst>
                <a:gd name="T0" fmla="*/ 205 w 216"/>
                <a:gd name="T1" fmla="*/ 179 h 216"/>
                <a:gd name="T2" fmla="*/ 12 w 216"/>
                <a:gd name="T3" fmla="*/ 179 h 216"/>
                <a:gd name="T4" fmla="*/ 0 w 216"/>
                <a:gd name="T5" fmla="*/ 199 h 216"/>
                <a:gd name="T6" fmla="*/ 15 w 216"/>
                <a:gd name="T7" fmla="*/ 216 h 216"/>
                <a:gd name="T8" fmla="*/ 216 w 216"/>
                <a:gd name="T9" fmla="*/ 201 h 216"/>
                <a:gd name="T10" fmla="*/ 204 w 216"/>
                <a:gd name="T11" fmla="*/ 184 h 216"/>
                <a:gd name="T12" fmla="*/ 197 w 216"/>
                <a:gd name="T13" fmla="*/ 179 h 216"/>
                <a:gd name="T14" fmla="*/ 20 w 216"/>
                <a:gd name="T15" fmla="*/ 184 h 216"/>
                <a:gd name="T16" fmla="*/ 108 w 216"/>
                <a:gd name="T17" fmla="*/ 92 h 216"/>
                <a:gd name="T18" fmla="*/ 200 w 216"/>
                <a:gd name="T19" fmla="*/ 208 h 216"/>
                <a:gd name="T20" fmla="*/ 8 w 216"/>
                <a:gd name="T21" fmla="*/ 201 h 216"/>
                <a:gd name="T22" fmla="*/ 15 w 216"/>
                <a:gd name="T23" fmla="*/ 192 h 216"/>
                <a:gd name="T24" fmla="*/ 208 w 216"/>
                <a:gd name="T25" fmla="*/ 199 h 216"/>
                <a:gd name="T26" fmla="*/ 44 w 216"/>
                <a:gd name="T27" fmla="*/ 175 h 216"/>
                <a:gd name="T28" fmla="*/ 106 w 216"/>
                <a:gd name="T29" fmla="*/ 113 h 216"/>
                <a:gd name="T30" fmla="*/ 106 w 216"/>
                <a:gd name="T31" fmla="*/ 105 h 216"/>
                <a:gd name="T32" fmla="*/ 44 w 216"/>
                <a:gd name="T33" fmla="*/ 175 h 216"/>
                <a:gd name="T34" fmla="*/ 97 w 216"/>
                <a:gd name="T35" fmla="*/ 80 h 216"/>
                <a:gd name="T36" fmla="*/ 109 w 216"/>
                <a:gd name="T37" fmla="*/ 71 h 216"/>
                <a:gd name="T38" fmla="*/ 124 w 216"/>
                <a:gd name="T39" fmla="*/ 83 h 216"/>
                <a:gd name="T40" fmla="*/ 109 w 216"/>
                <a:gd name="T41" fmla="*/ 64 h 216"/>
                <a:gd name="T42" fmla="*/ 88 w 216"/>
                <a:gd name="T43" fmla="*/ 80 h 216"/>
                <a:gd name="T44" fmla="*/ 48 w 216"/>
                <a:gd name="T45" fmla="*/ 48 h 216"/>
                <a:gd name="T46" fmla="*/ 51 w 216"/>
                <a:gd name="T47" fmla="*/ 73 h 216"/>
                <a:gd name="T48" fmla="*/ 54 w 216"/>
                <a:gd name="T49" fmla="*/ 66 h 216"/>
                <a:gd name="T50" fmla="*/ 55 w 216"/>
                <a:gd name="T51" fmla="*/ 53 h 216"/>
                <a:gd name="T52" fmla="*/ 55 w 216"/>
                <a:gd name="T53" fmla="*/ 29 h 216"/>
                <a:gd name="T54" fmla="*/ 49 w 216"/>
                <a:gd name="T55" fmla="*/ 35 h 216"/>
                <a:gd name="T56" fmla="*/ 49 w 216"/>
                <a:gd name="T57" fmla="*/ 47 h 216"/>
                <a:gd name="T58" fmla="*/ 100 w 216"/>
                <a:gd name="T59" fmla="*/ 20 h 216"/>
                <a:gd name="T60" fmla="*/ 103 w 216"/>
                <a:gd name="T61" fmla="*/ 45 h 216"/>
                <a:gd name="T62" fmla="*/ 106 w 216"/>
                <a:gd name="T63" fmla="*/ 38 h 216"/>
                <a:gd name="T64" fmla="*/ 107 w 216"/>
                <a:gd name="T65" fmla="*/ 25 h 216"/>
                <a:gd name="T66" fmla="*/ 107 w 216"/>
                <a:gd name="T67" fmla="*/ 1 h 216"/>
                <a:gd name="T68" fmla="*/ 101 w 216"/>
                <a:gd name="T69" fmla="*/ 7 h 216"/>
                <a:gd name="T70" fmla="*/ 101 w 216"/>
                <a:gd name="T71" fmla="*/ 19 h 216"/>
                <a:gd name="T72" fmla="*/ 160 w 216"/>
                <a:gd name="T73" fmla="*/ 56 h 216"/>
                <a:gd name="T74" fmla="*/ 163 w 216"/>
                <a:gd name="T75" fmla="*/ 81 h 216"/>
                <a:gd name="T76" fmla="*/ 166 w 216"/>
                <a:gd name="T77" fmla="*/ 74 h 216"/>
                <a:gd name="T78" fmla="*/ 167 w 216"/>
                <a:gd name="T79" fmla="*/ 61 h 216"/>
                <a:gd name="T80" fmla="*/ 167 w 216"/>
                <a:gd name="T81" fmla="*/ 37 h 216"/>
                <a:gd name="T82" fmla="*/ 161 w 216"/>
                <a:gd name="T83" fmla="*/ 43 h 216"/>
                <a:gd name="T84" fmla="*/ 161 w 216"/>
                <a:gd name="T85" fmla="*/ 5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216">
                  <a:moveTo>
                    <a:pt x="204" y="184"/>
                  </a:moveTo>
                  <a:cubicBezTo>
                    <a:pt x="204" y="183"/>
                    <a:pt x="205" y="181"/>
                    <a:pt x="205" y="179"/>
                  </a:cubicBezTo>
                  <a:cubicBezTo>
                    <a:pt x="205" y="126"/>
                    <a:pt x="161" y="84"/>
                    <a:pt x="108" y="84"/>
                  </a:cubicBezTo>
                  <a:cubicBezTo>
                    <a:pt x="55" y="84"/>
                    <a:pt x="12" y="126"/>
                    <a:pt x="12" y="179"/>
                  </a:cubicBezTo>
                  <a:cubicBezTo>
                    <a:pt x="12" y="181"/>
                    <a:pt x="12" y="183"/>
                    <a:pt x="12" y="184"/>
                  </a:cubicBezTo>
                  <a:cubicBezTo>
                    <a:pt x="5" y="186"/>
                    <a:pt x="0" y="192"/>
                    <a:pt x="0" y="199"/>
                  </a:cubicBezTo>
                  <a:cubicBezTo>
                    <a:pt x="0" y="201"/>
                    <a:pt x="0" y="201"/>
                    <a:pt x="0" y="201"/>
                  </a:cubicBezTo>
                  <a:cubicBezTo>
                    <a:pt x="0" y="209"/>
                    <a:pt x="7" y="216"/>
                    <a:pt x="15" y="216"/>
                  </a:cubicBezTo>
                  <a:cubicBezTo>
                    <a:pt x="201" y="216"/>
                    <a:pt x="201" y="216"/>
                    <a:pt x="201" y="216"/>
                  </a:cubicBezTo>
                  <a:cubicBezTo>
                    <a:pt x="209" y="216"/>
                    <a:pt x="216" y="209"/>
                    <a:pt x="216" y="201"/>
                  </a:cubicBezTo>
                  <a:cubicBezTo>
                    <a:pt x="216" y="199"/>
                    <a:pt x="216" y="199"/>
                    <a:pt x="216" y="199"/>
                  </a:cubicBezTo>
                  <a:cubicBezTo>
                    <a:pt x="216" y="192"/>
                    <a:pt x="211" y="186"/>
                    <a:pt x="204" y="184"/>
                  </a:cubicBezTo>
                  <a:close/>
                  <a:moveTo>
                    <a:pt x="108" y="92"/>
                  </a:moveTo>
                  <a:cubicBezTo>
                    <a:pt x="157" y="92"/>
                    <a:pt x="197" y="130"/>
                    <a:pt x="197" y="179"/>
                  </a:cubicBezTo>
                  <a:cubicBezTo>
                    <a:pt x="197" y="180"/>
                    <a:pt x="196" y="182"/>
                    <a:pt x="196" y="184"/>
                  </a:cubicBezTo>
                  <a:cubicBezTo>
                    <a:pt x="20" y="184"/>
                    <a:pt x="20" y="184"/>
                    <a:pt x="20" y="184"/>
                  </a:cubicBezTo>
                  <a:cubicBezTo>
                    <a:pt x="20" y="182"/>
                    <a:pt x="20" y="180"/>
                    <a:pt x="20" y="179"/>
                  </a:cubicBezTo>
                  <a:cubicBezTo>
                    <a:pt x="20" y="130"/>
                    <a:pt x="59" y="92"/>
                    <a:pt x="108" y="92"/>
                  </a:cubicBezTo>
                  <a:close/>
                  <a:moveTo>
                    <a:pt x="208" y="201"/>
                  </a:moveTo>
                  <a:cubicBezTo>
                    <a:pt x="208" y="204"/>
                    <a:pt x="204" y="208"/>
                    <a:pt x="200" y="208"/>
                  </a:cubicBezTo>
                  <a:cubicBezTo>
                    <a:pt x="16" y="208"/>
                    <a:pt x="16" y="208"/>
                    <a:pt x="16" y="208"/>
                  </a:cubicBezTo>
                  <a:cubicBezTo>
                    <a:pt x="12" y="208"/>
                    <a:pt x="8" y="204"/>
                    <a:pt x="8" y="201"/>
                  </a:cubicBezTo>
                  <a:cubicBezTo>
                    <a:pt x="8" y="199"/>
                    <a:pt x="8" y="199"/>
                    <a:pt x="8" y="199"/>
                  </a:cubicBezTo>
                  <a:cubicBezTo>
                    <a:pt x="8" y="195"/>
                    <a:pt x="11" y="192"/>
                    <a:pt x="15" y="192"/>
                  </a:cubicBezTo>
                  <a:cubicBezTo>
                    <a:pt x="201" y="192"/>
                    <a:pt x="201" y="192"/>
                    <a:pt x="201" y="192"/>
                  </a:cubicBezTo>
                  <a:cubicBezTo>
                    <a:pt x="205" y="192"/>
                    <a:pt x="208" y="195"/>
                    <a:pt x="208" y="199"/>
                  </a:cubicBezTo>
                  <a:lnTo>
                    <a:pt x="208" y="201"/>
                  </a:lnTo>
                  <a:close/>
                  <a:moveTo>
                    <a:pt x="44" y="175"/>
                  </a:moveTo>
                  <a:cubicBezTo>
                    <a:pt x="46" y="175"/>
                    <a:pt x="48" y="173"/>
                    <a:pt x="48" y="171"/>
                  </a:cubicBezTo>
                  <a:cubicBezTo>
                    <a:pt x="48" y="139"/>
                    <a:pt x="74" y="113"/>
                    <a:pt x="106" y="113"/>
                  </a:cubicBezTo>
                  <a:cubicBezTo>
                    <a:pt x="108" y="113"/>
                    <a:pt x="110" y="111"/>
                    <a:pt x="110" y="109"/>
                  </a:cubicBezTo>
                  <a:cubicBezTo>
                    <a:pt x="110" y="107"/>
                    <a:pt x="108" y="105"/>
                    <a:pt x="106" y="105"/>
                  </a:cubicBezTo>
                  <a:cubicBezTo>
                    <a:pt x="69" y="105"/>
                    <a:pt x="40" y="135"/>
                    <a:pt x="40" y="171"/>
                  </a:cubicBezTo>
                  <a:cubicBezTo>
                    <a:pt x="40" y="173"/>
                    <a:pt x="41" y="175"/>
                    <a:pt x="44" y="175"/>
                  </a:cubicBezTo>
                  <a:close/>
                  <a:moveTo>
                    <a:pt x="93" y="84"/>
                  </a:moveTo>
                  <a:cubicBezTo>
                    <a:pt x="95" y="84"/>
                    <a:pt x="97" y="82"/>
                    <a:pt x="97" y="80"/>
                  </a:cubicBezTo>
                  <a:cubicBezTo>
                    <a:pt x="97" y="75"/>
                    <a:pt x="102" y="71"/>
                    <a:pt x="107" y="71"/>
                  </a:cubicBezTo>
                  <a:cubicBezTo>
                    <a:pt x="109" y="71"/>
                    <a:pt x="109" y="71"/>
                    <a:pt x="109" y="71"/>
                  </a:cubicBezTo>
                  <a:cubicBezTo>
                    <a:pt x="115" y="71"/>
                    <a:pt x="119" y="75"/>
                    <a:pt x="119" y="80"/>
                  </a:cubicBezTo>
                  <a:cubicBezTo>
                    <a:pt x="119" y="82"/>
                    <a:pt x="121" y="83"/>
                    <a:pt x="124" y="83"/>
                  </a:cubicBezTo>
                  <a:cubicBezTo>
                    <a:pt x="126" y="83"/>
                    <a:pt x="128" y="82"/>
                    <a:pt x="128" y="80"/>
                  </a:cubicBezTo>
                  <a:cubicBezTo>
                    <a:pt x="128" y="71"/>
                    <a:pt x="119" y="64"/>
                    <a:pt x="109" y="64"/>
                  </a:cubicBezTo>
                  <a:cubicBezTo>
                    <a:pt x="107" y="64"/>
                    <a:pt x="107" y="64"/>
                    <a:pt x="107" y="64"/>
                  </a:cubicBezTo>
                  <a:cubicBezTo>
                    <a:pt x="97" y="64"/>
                    <a:pt x="88" y="71"/>
                    <a:pt x="88" y="80"/>
                  </a:cubicBezTo>
                  <a:cubicBezTo>
                    <a:pt x="88" y="82"/>
                    <a:pt x="90" y="84"/>
                    <a:pt x="93" y="84"/>
                  </a:cubicBezTo>
                  <a:close/>
                  <a:moveTo>
                    <a:pt x="48" y="48"/>
                  </a:moveTo>
                  <a:cubicBezTo>
                    <a:pt x="41" y="55"/>
                    <a:pt x="41" y="65"/>
                    <a:pt x="48" y="72"/>
                  </a:cubicBezTo>
                  <a:cubicBezTo>
                    <a:pt x="49" y="73"/>
                    <a:pt x="50" y="73"/>
                    <a:pt x="51" y="73"/>
                  </a:cubicBezTo>
                  <a:cubicBezTo>
                    <a:pt x="52" y="73"/>
                    <a:pt x="53" y="73"/>
                    <a:pt x="54" y="72"/>
                  </a:cubicBezTo>
                  <a:cubicBezTo>
                    <a:pt x="55" y="70"/>
                    <a:pt x="55" y="68"/>
                    <a:pt x="54" y="66"/>
                  </a:cubicBezTo>
                  <a:cubicBezTo>
                    <a:pt x="50" y="63"/>
                    <a:pt x="50" y="58"/>
                    <a:pt x="53" y="54"/>
                  </a:cubicBezTo>
                  <a:cubicBezTo>
                    <a:pt x="54" y="54"/>
                    <a:pt x="54" y="54"/>
                    <a:pt x="55" y="53"/>
                  </a:cubicBezTo>
                  <a:cubicBezTo>
                    <a:pt x="58" y="50"/>
                    <a:pt x="60" y="46"/>
                    <a:pt x="60" y="41"/>
                  </a:cubicBezTo>
                  <a:cubicBezTo>
                    <a:pt x="60" y="37"/>
                    <a:pt x="58" y="32"/>
                    <a:pt x="55" y="29"/>
                  </a:cubicBezTo>
                  <a:cubicBezTo>
                    <a:pt x="53" y="28"/>
                    <a:pt x="51" y="28"/>
                    <a:pt x="49" y="29"/>
                  </a:cubicBezTo>
                  <a:cubicBezTo>
                    <a:pt x="47" y="31"/>
                    <a:pt x="47" y="33"/>
                    <a:pt x="49" y="35"/>
                  </a:cubicBezTo>
                  <a:cubicBezTo>
                    <a:pt x="51" y="37"/>
                    <a:pt x="52" y="39"/>
                    <a:pt x="52" y="41"/>
                  </a:cubicBezTo>
                  <a:cubicBezTo>
                    <a:pt x="52" y="43"/>
                    <a:pt x="51" y="46"/>
                    <a:pt x="49" y="47"/>
                  </a:cubicBezTo>
                  <a:cubicBezTo>
                    <a:pt x="49" y="47"/>
                    <a:pt x="48" y="48"/>
                    <a:pt x="48" y="48"/>
                  </a:cubicBezTo>
                  <a:close/>
                  <a:moveTo>
                    <a:pt x="100" y="20"/>
                  </a:moveTo>
                  <a:cubicBezTo>
                    <a:pt x="93" y="27"/>
                    <a:pt x="93" y="37"/>
                    <a:pt x="100" y="44"/>
                  </a:cubicBezTo>
                  <a:cubicBezTo>
                    <a:pt x="101" y="45"/>
                    <a:pt x="102" y="45"/>
                    <a:pt x="103" y="45"/>
                  </a:cubicBezTo>
                  <a:cubicBezTo>
                    <a:pt x="104" y="45"/>
                    <a:pt x="105" y="45"/>
                    <a:pt x="106" y="44"/>
                  </a:cubicBezTo>
                  <a:cubicBezTo>
                    <a:pt x="107" y="42"/>
                    <a:pt x="107" y="40"/>
                    <a:pt x="106" y="38"/>
                  </a:cubicBezTo>
                  <a:cubicBezTo>
                    <a:pt x="102" y="35"/>
                    <a:pt x="102" y="29"/>
                    <a:pt x="105" y="26"/>
                  </a:cubicBezTo>
                  <a:cubicBezTo>
                    <a:pt x="106" y="26"/>
                    <a:pt x="106" y="26"/>
                    <a:pt x="107" y="25"/>
                  </a:cubicBezTo>
                  <a:cubicBezTo>
                    <a:pt x="110" y="22"/>
                    <a:pt x="112" y="18"/>
                    <a:pt x="112" y="13"/>
                  </a:cubicBezTo>
                  <a:cubicBezTo>
                    <a:pt x="112" y="9"/>
                    <a:pt x="110" y="4"/>
                    <a:pt x="107" y="1"/>
                  </a:cubicBezTo>
                  <a:cubicBezTo>
                    <a:pt x="105" y="0"/>
                    <a:pt x="103" y="0"/>
                    <a:pt x="101" y="1"/>
                  </a:cubicBezTo>
                  <a:cubicBezTo>
                    <a:pt x="99" y="3"/>
                    <a:pt x="99" y="5"/>
                    <a:pt x="101" y="7"/>
                  </a:cubicBezTo>
                  <a:cubicBezTo>
                    <a:pt x="103" y="9"/>
                    <a:pt x="104" y="11"/>
                    <a:pt x="104" y="13"/>
                  </a:cubicBezTo>
                  <a:cubicBezTo>
                    <a:pt x="104" y="15"/>
                    <a:pt x="103" y="17"/>
                    <a:pt x="101" y="19"/>
                  </a:cubicBezTo>
                  <a:cubicBezTo>
                    <a:pt x="101" y="19"/>
                    <a:pt x="100" y="20"/>
                    <a:pt x="100" y="20"/>
                  </a:cubicBezTo>
                  <a:close/>
                  <a:moveTo>
                    <a:pt x="160" y="56"/>
                  </a:moveTo>
                  <a:cubicBezTo>
                    <a:pt x="153" y="63"/>
                    <a:pt x="153" y="73"/>
                    <a:pt x="160" y="80"/>
                  </a:cubicBezTo>
                  <a:cubicBezTo>
                    <a:pt x="161" y="81"/>
                    <a:pt x="162" y="81"/>
                    <a:pt x="163" y="81"/>
                  </a:cubicBezTo>
                  <a:cubicBezTo>
                    <a:pt x="164" y="81"/>
                    <a:pt x="165" y="81"/>
                    <a:pt x="166" y="80"/>
                  </a:cubicBezTo>
                  <a:cubicBezTo>
                    <a:pt x="167" y="78"/>
                    <a:pt x="167" y="76"/>
                    <a:pt x="166" y="74"/>
                  </a:cubicBezTo>
                  <a:cubicBezTo>
                    <a:pt x="162" y="71"/>
                    <a:pt x="162" y="66"/>
                    <a:pt x="165" y="62"/>
                  </a:cubicBezTo>
                  <a:cubicBezTo>
                    <a:pt x="166" y="62"/>
                    <a:pt x="166" y="62"/>
                    <a:pt x="167" y="61"/>
                  </a:cubicBezTo>
                  <a:cubicBezTo>
                    <a:pt x="170" y="58"/>
                    <a:pt x="172" y="54"/>
                    <a:pt x="172" y="49"/>
                  </a:cubicBezTo>
                  <a:cubicBezTo>
                    <a:pt x="172" y="45"/>
                    <a:pt x="170" y="40"/>
                    <a:pt x="167" y="37"/>
                  </a:cubicBezTo>
                  <a:cubicBezTo>
                    <a:pt x="165" y="36"/>
                    <a:pt x="163" y="36"/>
                    <a:pt x="161" y="37"/>
                  </a:cubicBezTo>
                  <a:cubicBezTo>
                    <a:pt x="159" y="39"/>
                    <a:pt x="159" y="41"/>
                    <a:pt x="161" y="43"/>
                  </a:cubicBezTo>
                  <a:cubicBezTo>
                    <a:pt x="163" y="45"/>
                    <a:pt x="164" y="47"/>
                    <a:pt x="164" y="49"/>
                  </a:cubicBezTo>
                  <a:cubicBezTo>
                    <a:pt x="164" y="51"/>
                    <a:pt x="163" y="54"/>
                    <a:pt x="161" y="55"/>
                  </a:cubicBezTo>
                  <a:cubicBezTo>
                    <a:pt x="161" y="55"/>
                    <a:pt x="160" y="56"/>
                    <a:pt x="160" y="56"/>
                  </a:cubicBezTo>
                  <a:close/>
                </a:path>
              </a:pathLst>
            </a:custGeom>
            <a:solidFill>
              <a:schemeClr val="bg1"/>
            </a:solidFill>
            <a:ln>
              <a:noFill/>
            </a:ln>
          </p:spPr>
          <p:txBody>
            <a:bodyPr vert="horz" wrap="square" lIns="91440" tIns="45720" rIns="91440" bIns="45720" numCol="1" anchor="t" anchorCtr="0" compatLnSpc="1"/>
            <a:lstStyle/>
            <a:p>
              <a:pPr defTabSz="608965"/>
              <a:endParaRPr lang="en-US">
                <a:solidFill>
                  <a:prstClr val="black"/>
                </a:solidFill>
                <a:cs typeface="+mn-ea"/>
                <a:sym typeface="+mn-lt"/>
              </a:endParaRPr>
            </a:p>
          </p:txBody>
        </p:sp>
      </p:grpSp>
      <p:sp>
        <p:nvSpPr>
          <p:cNvPr id="9" name="Rectangle: Rounded Corners 21"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a:off x="816717" y="4042050"/>
            <a:ext cx="4517284" cy="1916791"/>
          </a:xfrm>
          <a:prstGeom prst="roundRect">
            <a:avLst>
              <a:gd name="adj" fmla="val 6002"/>
            </a:avLst>
          </a:prstGeom>
          <a:solidFill>
            <a:srgbClr val="F39BC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en-US" dirty="0">
              <a:solidFill>
                <a:prstClr val="white"/>
              </a:solidFill>
              <a:cs typeface="+mn-ea"/>
              <a:sym typeface="+mn-lt"/>
            </a:endParaRPr>
          </a:p>
        </p:txBody>
      </p:sp>
      <p:sp>
        <p:nvSpPr>
          <p:cNvPr id="10" name="Rectangle: Rounded Corners 18"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a:off x="2350921" y="5346227"/>
            <a:ext cx="1448875" cy="348932"/>
          </a:xfrm>
          <a:prstGeom prst="roundRect">
            <a:avLst>
              <a:gd name="adj" fmla="val 50000"/>
            </a:avLst>
          </a:prstGeom>
          <a:solidFill>
            <a:srgbClr val="404040"/>
          </a:solidFill>
          <a:ln>
            <a:noFill/>
          </a:ln>
          <a:effectLst>
            <a:outerShdw blurRad="152400" dist="381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r>
              <a:rPr lang="en-US" sz="1200" dirty="0">
                <a:solidFill>
                  <a:schemeClr val="bg1"/>
                </a:solidFill>
                <a:cs typeface="+mn-ea"/>
                <a:sym typeface="+mn-lt"/>
              </a:rPr>
              <a:t>Check now</a:t>
            </a:r>
            <a:endParaRPr lang="en-US" sz="1200" dirty="0">
              <a:solidFill>
                <a:schemeClr val="bg1"/>
              </a:solidFill>
              <a:cs typeface="+mn-ea"/>
              <a:sym typeface="+mn-lt"/>
            </a:endParaRPr>
          </a:p>
        </p:txBody>
      </p:sp>
      <p:grpSp>
        <p:nvGrpSpPr>
          <p:cNvPr id="11" name="Group 1"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1261307" y="4213354"/>
            <a:ext cx="3628104" cy="828883"/>
            <a:chOff x="1261306" y="4579107"/>
            <a:chExt cx="3628104" cy="828882"/>
          </a:xfrm>
        </p:grpSpPr>
        <p:sp>
          <p:nvSpPr>
            <p:cNvPr id="12" name="TextBox 19"/>
            <p:cNvSpPr txBox="1"/>
            <p:nvPr/>
          </p:nvSpPr>
          <p:spPr>
            <a:xfrm>
              <a:off x="1917729" y="4579107"/>
              <a:ext cx="2315259" cy="307777"/>
            </a:xfrm>
            <a:prstGeom prst="rect">
              <a:avLst/>
            </a:prstGeom>
            <a:noFill/>
          </p:spPr>
          <p:txBody>
            <a:bodyPr wrap="square" rtlCol="0">
              <a:spAutoFit/>
            </a:bodyPr>
            <a:lstStyle/>
            <a:p>
              <a:pPr algn="ctr" defTabSz="608965"/>
              <a:r>
                <a:rPr lang="en-US" sz="1400" b="1" dirty="0">
                  <a:solidFill>
                    <a:schemeClr val="bg1"/>
                  </a:solidFill>
                  <a:cs typeface="+mn-ea"/>
                  <a:sym typeface="+mn-lt"/>
                </a:rPr>
                <a:t>Delicious food app</a:t>
              </a:r>
              <a:endParaRPr lang="en-US" sz="1400" b="1" dirty="0">
                <a:solidFill>
                  <a:schemeClr val="bg1"/>
                </a:solidFill>
                <a:cs typeface="+mn-ea"/>
                <a:sym typeface="+mn-lt"/>
              </a:endParaRPr>
            </a:p>
          </p:txBody>
        </p:sp>
        <p:sp>
          <p:nvSpPr>
            <p:cNvPr id="13" name="TextBox 20"/>
            <p:cNvSpPr txBox="1"/>
            <p:nvPr/>
          </p:nvSpPr>
          <p:spPr>
            <a:xfrm>
              <a:off x="1261306" y="4886884"/>
              <a:ext cx="3628104" cy="521105"/>
            </a:xfrm>
            <a:prstGeom prst="rect">
              <a:avLst/>
            </a:prstGeom>
            <a:noFill/>
          </p:spPr>
          <p:txBody>
            <a:bodyPr wrap="square" rtlCol="0">
              <a:spAutoFit/>
            </a:bodyPr>
            <a:lstStyle/>
            <a:p>
              <a:pPr algn="ctr" defTabSz="608965">
                <a:lnSpc>
                  <a:spcPct val="120000"/>
                </a:lnSpc>
              </a:pPr>
              <a:r>
                <a:rPr lang="zh-CN" altLang="en-US" sz="1200" dirty="0">
                  <a:solidFill>
                    <a:schemeClr val="bg1"/>
                  </a:solidFill>
                  <a:cs typeface="+mn-ea"/>
                  <a:sym typeface="+mn-lt"/>
                </a:rPr>
                <a:t>点击添加标题文字点击添加标题文字点击添加标题文字点击添加标题文字点击添加标题文字</a:t>
              </a:r>
              <a:endParaRPr lang="en-US" sz="1200" dirty="0">
                <a:solidFill>
                  <a:schemeClr val="bg1"/>
                </a:solidFill>
                <a:cs typeface="+mn-ea"/>
                <a:sym typeface="+mn-lt"/>
              </a:endParaRPr>
            </a:p>
          </p:txBody>
        </p:sp>
      </p:grpSp>
      <p:sp>
        <p:nvSpPr>
          <p:cNvPr id="15" name="Rectangle: Rounded Corners 27"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a:off x="8402411" y="5346227"/>
            <a:ext cx="1448875" cy="348932"/>
          </a:xfrm>
          <a:prstGeom prst="roundRect">
            <a:avLst>
              <a:gd name="adj" fmla="val 50000"/>
            </a:avLst>
          </a:prstGeom>
          <a:solidFill>
            <a:srgbClr val="404040"/>
          </a:solidFill>
          <a:ln>
            <a:noFill/>
          </a:ln>
          <a:effectLst>
            <a:outerShdw blurRad="152400" dist="381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r>
              <a:rPr lang="en-US" sz="1200" dirty="0">
                <a:solidFill>
                  <a:schemeClr val="bg1"/>
                </a:solidFill>
                <a:cs typeface="+mn-ea"/>
                <a:sym typeface="+mn-lt"/>
              </a:rPr>
              <a:t>Check now</a:t>
            </a:r>
            <a:endParaRPr lang="en-US" sz="1200" dirty="0">
              <a:solidFill>
                <a:schemeClr val="bg1"/>
              </a:solidFill>
              <a:cs typeface="+mn-ea"/>
              <a:sym typeface="+mn-lt"/>
            </a:endParaRPr>
          </a:p>
        </p:txBody>
      </p:sp>
      <p:sp>
        <p:nvSpPr>
          <p:cNvPr id="19" name="Rectangle 47"/>
          <p:cNvSpPr/>
          <p:nvPr/>
        </p:nvSpPr>
        <p:spPr>
          <a:xfrm>
            <a:off x="1876517"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年度工作概述</a:t>
            </a:r>
            <a:endParaRPr lang="en-US" altLang="zh-CN" sz="3200" b="1" kern="0" spc="300" dirty="0">
              <a:solidFill>
                <a:srgbClr val="404040"/>
              </a:solidFill>
              <a:cs typeface="+mn-ea"/>
              <a:sym typeface="+mn-lt"/>
            </a:endParaRPr>
          </a:p>
        </p:txBody>
      </p:sp>
      <p:sp>
        <p:nvSpPr>
          <p:cNvPr id="20" name="矩形 19"/>
          <p:cNvSpPr/>
          <p:nvPr/>
        </p:nvSpPr>
        <p:spPr>
          <a:xfrm>
            <a:off x="1827081"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21" name="组合 20"/>
          <p:cNvGrpSpPr/>
          <p:nvPr/>
        </p:nvGrpSpPr>
        <p:grpSpPr>
          <a:xfrm>
            <a:off x="755050" y="619226"/>
            <a:ext cx="866692" cy="640899"/>
            <a:chOff x="933079" y="2313839"/>
            <a:chExt cx="1364046" cy="1008681"/>
          </a:xfrm>
        </p:grpSpPr>
        <p:sp>
          <p:nvSpPr>
            <p:cNvPr id="22" name="椭圆 21"/>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5" name="图片占位符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58826" y="2098886"/>
            <a:ext cx="2025651" cy="2028816"/>
          </a:xfrm>
          <a:prstGeom prst="rect">
            <a:avLst/>
          </a:prstGeom>
          <a:effectLst>
            <a:innerShdw blurRad="76200">
              <a:schemeClr val="tx1">
                <a:lumMod val="75000"/>
                <a:lumOff val="25000"/>
              </a:schemeClr>
            </a:innerShdw>
          </a:effectLst>
        </p:spPr>
      </p:pic>
      <p:sp>
        <p:nvSpPr>
          <p:cNvPr id="14" name="Rectangle: Rounded Corners 26"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a:off x="6868206" y="4042050"/>
            <a:ext cx="4517284" cy="1916791"/>
          </a:xfrm>
          <a:prstGeom prst="roundRect">
            <a:avLst>
              <a:gd name="adj" fmla="val 6002"/>
            </a:avLst>
          </a:prstGeom>
          <a:solidFill>
            <a:srgbClr val="F39BC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en-US" dirty="0">
              <a:solidFill>
                <a:prstClr val="white"/>
              </a:solidFill>
              <a:cs typeface="+mn-ea"/>
              <a:sym typeface="+mn-lt"/>
            </a:endParaRPr>
          </a:p>
        </p:txBody>
      </p:sp>
      <p:grpSp>
        <p:nvGrpSpPr>
          <p:cNvPr id="16" name="Group 2"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GrpSpPr/>
          <p:nvPr/>
        </p:nvGrpSpPr>
        <p:grpSpPr>
          <a:xfrm>
            <a:off x="7312795" y="4213354"/>
            <a:ext cx="3628104" cy="828883"/>
            <a:chOff x="7312795" y="4579107"/>
            <a:chExt cx="3628104" cy="828882"/>
          </a:xfrm>
        </p:grpSpPr>
        <p:sp>
          <p:nvSpPr>
            <p:cNvPr id="17" name="TextBox 28"/>
            <p:cNvSpPr txBox="1"/>
            <p:nvPr/>
          </p:nvSpPr>
          <p:spPr>
            <a:xfrm>
              <a:off x="7969218" y="4579107"/>
              <a:ext cx="2315259" cy="307777"/>
            </a:xfrm>
            <a:prstGeom prst="rect">
              <a:avLst/>
            </a:prstGeom>
            <a:noFill/>
          </p:spPr>
          <p:txBody>
            <a:bodyPr wrap="square" rtlCol="0">
              <a:spAutoFit/>
            </a:bodyPr>
            <a:lstStyle/>
            <a:p>
              <a:pPr algn="ctr" defTabSz="608965"/>
              <a:r>
                <a:rPr lang="en-US" sz="1400" b="1" dirty="0">
                  <a:solidFill>
                    <a:schemeClr val="bg1"/>
                  </a:solidFill>
                  <a:cs typeface="+mn-ea"/>
                  <a:sym typeface="+mn-lt"/>
                </a:rPr>
                <a:t>Healthy food app</a:t>
              </a:r>
              <a:endParaRPr lang="en-US" sz="1400" b="1" dirty="0">
                <a:solidFill>
                  <a:schemeClr val="bg1"/>
                </a:solidFill>
                <a:cs typeface="+mn-ea"/>
                <a:sym typeface="+mn-lt"/>
              </a:endParaRPr>
            </a:p>
          </p:txBody>
        </p:sp>
        <p:sp>
          <p:nvSpPr>
            <p:cNvPr id="18" name="TextBox 29"/>
            <p:cNvSpPr txBox="1"/>
            <p:nvPr/>
          </p:nvSpPr>
          <p:spPr>
            <a:xfrm>
              <a:off x="7312795" y="4886884"/>
              <a:ext cx="3628104" cy="521105"/>
            </a:xfrm>
            <a:prstGeom prst="rect">
              <a:avLst/>
            </a:prstGeom>
            <a:noFill/>
          </p:spPr>
          <p:txBody>
            <a:bodyPr wrap="square" rtlCol="0">
              <a:spAutoFit/>
            </a:bodyPr>
            <a:lstStyle/>
            <a:p>
              <a:pPr algn="ctr" defTabSz="608965">
                <a:lnSpc>
                  <a:spcPct val="120000"/>
                </a:lnSpc>
              </a:pPr>
              <a:r>
                <a:rPr lang="zh-CN" altLang="en-US" sz="1200" dirty="0">
                  <a:solidFill>
                    <a:schemeClr val="bg1"/>
                  </a:solidFill>
                  <a:cs typeface="+mn-ea"/>
                  <a:sym typeface="+mn-lt"/>
                </a:rPr>
                <a:t>点击添加标题文字点击添加标题文字点击添加标题文字点击添加标题文字点击添加标题文字</a:t>
              </a:r>
              <a:endParaRPr lang="en-US" sz="1200" dirty="0">
                <a:solidFill>
                  <a:schemeClr val="bg1"/>
                </a:solidFill>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75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2" presetClass="entr" presetSubtype="4" decel="10000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ppt_x"/>
                                          </p:val>
                                        </p:tav>
                                        <p:tav tm="100000">
                                          <p:val>
                                            <p:strVal val="#ppt_x"/>
                                          </p:val>
                                        </p:tav>
                                      </p:tavLst>
                                    </p:anim>
                                    <p:anim calcmode="lin" valueType="num">
                                      <p:cBhvr additive="base">
                                        <p:cTn id="14" dur="75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ppt_x"/>
                                          </p:val>
                                        </p:tav>
                                        <p:tav tm="100000">
                                          <p:val>
                                            <p:strVal val="#ppt_x"/>
                                          </p:val>
                                        </p:tav>
                                      </p:tavLst>
                                    </p:anim>
                                    <p:anim calcmode="lin" valueType="num">
                                      <p:cBhvr additive="base">
                                        <p:cTn id="18" dur="750" fill="hold"/>
                                        <p:tgtEl>
                                          <p:spTgt spid="14"/>
                                        </p:tgtEl>
                                        <p:attrNameLst>
                                          <p:attrName>ppt_y</p:attrName>
                                        </p:attrNameLst>
                                      </p:cBhvr>
                                      <p:tavLst>
                                        <p:tav tm="0">
                                          <p:val>
                                            <p:strVal val="1+#ppt_h/2"/>
                                          </p:val>
                                        </p:tav>
                                        <p:tav tm="100000">
                                          <p:val>
                                            <p:strVal val="#ppt_y"/>
                                          </p:val>
                                        </p:tav>
                                      </p:tavLst>
                                    </p:anim>
                                  </p:childTnLst>
                                </p:cTn>
                              </p:par>
                              <p:par>
                                <p:cTn id="19" presetID="22" presetClass="entr" presetSubtype="8" fill="hold" nodeType="withEffect">
                                  <p:stCondLst>
                                    <p:cond delay="150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8" fill="hold" nodeType="withEffect">
                                  <p:stCondLst>
                                    <p:cond delay="150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6" presetClass="entr" presetSubtype="32" fill="hold" grpId="0" nodeType="withEffect">
                                  <p:stCondLst>
                                    <p:cond delay="1750"/>
                                  </p:stCondLst>
                                  <p:childTnLst>
                                    <p:set>
                                      <p:cBhvr>
                                        <p:cTn id="26" dur="1" fill="hold">
                                          <p:stCondLst>
                                            <p:cond delay="0"/>
                                          </p:stCondLst>
                                        </p:cTn>
                                        <p:tgtEl>
                                          <p:spTgt spid="10"/>
                                        </p:tgtEl>
                                        <p:attrNameLst>
                                          <p:attrName>style.visibility</p:attrName>
                                        </p:attrNameLst>
                                      </p:cBhvr>
                                      <p:to>
                                        <p:strVal val="visible"/>
                                      </p:to>
                                    </p:set>
                                    <p:animEffect transition="in" filter="circle(out)">
                                      <p:cBhvr>
                                        <p:cTn id="27" dur="500"/>
                                        <p:tgtEl>
                                          <p:spTgt spid="10"/>
                                        </p:tgtEl>
                                      </p:cBhvr>
                                    </p:animEffect>
                                  </p:childTnLst>
                                </p:cTn>
                              </p:par>
                              <p:par>
                                <p:cTn id="28" presetID="6" presetClass="entr" presetSubtype="32" fill="hold" grpId="0"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circle(ou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5"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 name="组合 16"/>
          <p:cNvGrpSpPr/>
          <p:nvPr/>
        </p:nvGrpSpPr>
        <p:grpSpPr>
          <a:xfrm>
            <a:off x="8234306" y="2428240"/>
            <a:ext cx="3348094" cy="3413760"/>
            <a:chOff x="8234306" y="2428240"/>
            <a:chExt cx="3348094" cy="3413760"/>
          </a:xfrm>
        </p:grpSpPr>
        <p:pic>
          <p:nvPicPr>
            <p:cNvPr id="5" name="图片 4" descr="图片包含 墙壁, 室内, 天空&#10;&#10;自动生成的说明"/>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8234306" y="2428240"/>
              <a:ext cx="3098800" cy="2783092"/>
            </a:xfrm>
            <a:prstGeom prst="rect">
              <a:avLst/>
            </a:prstGeom>
            <a:effectLst>
              <a:outerShdw blurRad="63500" sx="102000" sy="102000" algn="ctr" rotWithShape="0">
                <a:prstClr val="black">
                  <a:alpha val="40000"/>
                </a:prstClr>
              </a:outerShdw>
            </a:effectLst>
          </p:spPr>
        </p:pic>
        <p:sp>
          <p:nvSpPr>
            <p:cNvPr id="6" name="矩形 5"/>
            <p:cNvSpPr/>
            <p:nvPr/>
          </p:nvSpPr>
          <p:spPr>
            <a:xfrm>
              <a:off x="8234306" y="5211332"/>
              <a:ext cx="3098800" cy="630668"/>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8" name="图形 7" descr="跑步"/>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67422" y="5327086"/>
              <a:ext cx="399258" cy="399258"/>
            </a:xfrm>
            <a:prstGeom prst="rect">
              <a:avLst/>
            </a:prstGeom>
          </p:spPr>
        </p:pic>
        <p:pic>
          <p:nvPicPr>
            <p:cNvPr id="10" name="图形 9" descr="秒表"/>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21986" y="5327086"/>
              <a:ext cx="427094" cy="427094"/>
            </a:xfrm>
            <a:prstGeom prst="rect">
              <a:avLst/>
            </a:prstGeom>
          </p:spPr>
        </p:pic>
        <p:sp>
          <p:nvSpPr>
            <p:cNvPr id="15" name="文本框 14"/>
            <p:cNvSpPr txBox="1"/>
            <p:nvPr/>
          </p:nvSpPr>
          <p:spPr>
            <a:xfrm>
              <a:off x="8816236" y="5357389"/>
              <a:ext cx="1320800" cy="338554"/>
            </a:xfrm>
            <a:prstGeom prst="rect">
              <a:avLst/>
            </a:prstGeom>
            <a:noFill/>
          </p:spPr>
          <p:txBody>
            <a:bodyPr wrap="square" rtlCol="0">
              <a:spAutoFit/>
            </a:bodyPr>
            <a:lstStyle/>
            <a:p>
              <a:r>
                <a:rPr lang="zh-CN" altLang="en-US" sz="1600" dirty="0">
                  <a:solidFill>
                    <a:schemeClr val="tx1">
                      <a:lumMod val="85000"/>
                      <a:lumOff val="15000"/>
                    </a:schemeClr>
                  </a:solidFill>
                  <a:cs typeface="+mn-ea"/>
                  <a:sym typeface="+mn-lt"/>
                </a:rPr>
                <a:t>文本内容</a:t>
              </a:r>
              <a:endParaRPr lang="zh-CN" altLang="en-US" sz="1600" dirty="0">
                <a:solidFill>
                  <a:schemeClr val="tx1">
                    <a:lumMod val="85000"/>
                    <a:lumOff val="15000"/>
                  </a:schemeClr>
                </a:solidFill>
                <a:cs typeface="+mn-ea"/>
                <a:sym typeface="+mn-lt"/>
              </a:endParaRPr>
            </a:p>
          </p:txBody>
        </p:sp>
        <p:sp>
          <p:nvSpPr>
            <p:cNvPr id="16" name="文本框 15"/>
            <p:cNvSpPr txBox="1"/>
            <p:nvPr/>
          </p:nvSpPr>
          <p:spPr>
            <a:xfrm>
              <a:off x="10261600" y="5357389"/>
              <a:ext cx="1320800" cy="338554"/>
            </a:xfrm>
            <a:prstGeom prst="rect">
              <a:avLst/>
            </a:prstGeom>
            <a:noFill/>
          </p:spPr>
          <p:txBody>
            <a:bodyPr wrap="square" rtlCol="0">
              <a:spAutoFit/>
            </a:bodyPr>
            <a:lstStyle/>
            <a:p>
              <a:r>
                <a:rPr lang="zh-CN" altLang="en-US" sz="1600" dirty="0">
                  <a:solidFill>
                    <a:schemeClr val="tx1">
                      <a:lumMod val="85000"/>
                      <a:lumOff val="15000"/>
                    </a:schemeClr>
                  </a:solidFill>
                  <a:cs typeface="+mn-ea"/>
                  <a:sym typeface="+mn-lt"/>
                </a:rPr>
                <a:t>文本内容</a:t>
              </a:r>
              <a:endParaRPr lang="zh-CN" altLang="en-US" sz="1600" dirty="0">
                <a:solidFill>
                  <a:schemeClr val="tx1">
                    <a:lumMod val="85000"/>
                    <a:lumOff val="15000"/>
                  </a:schemeClr>
                </a:solidFill>
                <a:cs typeface="+mn-ea"/>
                <a:sym typeface="+mn-lt"/>
              </a:endParaRPr>
            </a:p>
          </p:txBody>
        </p:sp>
      </p:grpSp>
      <p:grpSp>
        <p:nvGrpSpPr>
          <p:cNvPr id="31" name="组合 30"/>
          <p:cNvGrpSpPr/>
          <p:nvPr/>
        </p:nvGrpSpPr>
        <p:grpSpPr>
          <a:xfrm>
            <a:off x="858894" y="1471262"/>
            <a:ext cx="6866032" cy="3330408"/>
            <a:chOff x="1234066" y="1541971"/>
            <a:chExt cx="6214269" cy="3014267"/>
          </a:xfrm>
        </p:grpSpPr>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9440" y="1675066"/>
              <a:ext cx="3373120" cy="2250504"/>
            </a:xfrm>
            <a:prstGeom prst="rect">
              <a:avLst/>
            </a:prstGeom>
            <a:effectLst>
              <a:outerShdw blurRad="63500" sx="102000" sy="102000" algn="ctr" rotWithShape="0">
                <a:prstClr val="black">
                  <a:alpha val="40000"/>
                </a:prstClr>
              </a:outerShdw>
            </a:effectLst>
          </p:spPr>
        </p:pic>
        <p:sp>
          <p:nvSpPr>
            <p:cNvPr id="20" name="矩形 19"/>
            <p:cNvSpPr/>
            <p:nvPr/>
          </p:nvSpPr>
          <p:spPr>
            <a:xfrm rot="5400000">
              <a:off x="4938782" y="1282922"/>
              <a:ext cx="2250504" cy="2768602"/>
            </a:xfrm>
            <a:prstGeom prst="rect">
              <a:avLst/>
            </a:prstGeom>
            <a:gradFill flip="none" rotWithShape="1">
              <a:gsLst>
                <a:gs pos="0">
                  <a:srgbClr val="FFCAE1"/>
                </a:gs>
                <a:gs pos="48000">
                  <a:srgbClr val="FFCAE1">
                    <a:alpha val="81000"/>
                  </a:srgbClr>
                </a:gs>
                <a:gs pos="100000">
                  <a:srgbClr val="FFCAE1">
                    <a:alpha val="16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矩形 21"/>
            <p:cNvSpPr/>
            <p:nvPr/>
          </p:nvSpPr>
          <p:spPr>
            <a:xfrm>
              <a:off x="1869440" y="3925570"/>
              <a:ext cx="3373120" cy="630668"/>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 name="图形 13" descr="收银机"/>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7400" y="3994524"/>
              <a:ext cx="492760" cy="492760"/>
            </a:xfrm>
            <a:prstGeom prst="rect">
              <a:avLst/>
            </a:prstGeom>
          </p:spPr>
        </p:pic>
        <p:pic>
          <p:nvPicPr>
            <p:cNvPr id="12" name="图形 11" descr="橡皮擦"/>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63620" y="3994524"/>
              <a:ext cx="492760" cy="492760"/>
            </a:xfrm>
            <a:prstGeom prst="rect">
              <a:avLst/>
            </a:prstGeom>
          </p:spPr>
        </p:pic>
        <p:sp>
          <p:nvSpPr>
            <p:cNvPr id="23" name="文本框 22"/>
            <p:cNvSpPr txBox="1"/>
            <p:nvPr/>
          </p:nvSpPr>
          <p:spPr>
            <a:xfrm>
              <a:off x="2483746" y="4125752"/>
              <a:ext cx="1320800" cy="306417"/>
            </a:xfrm>
            <a:prstGeom prst="rect">
              <a:avLst/>
            </a:prstGeom>
            <a:noFill/>
          </p:spPr>
          <p:txBody>
            <a:bodyPr wrap="square" rtlCol="0">
              <a:spAutoFit/>
            </a:bodyPr>
            <a:lstStyle/>
            <a:p>
              <a:r>
                <a:rPr lang="zh-CN" altLang="en-US" sz="1600" dirty="0">
                  <a:solidFill>
                    <a:schemeClr val="tx1">
                      <a:lumMod val="85000"/>
                      <a:lumOff val="15000"/>
                    </a:schemeClr>
                  </a:solidFill>
                  <a:cs typeface="+mn-ea"/>
                  <a:sym typeface="+mn-lt"/>
                </a:rPr>
                <a:t>文本内容</a:t>
              </a:r>
              <a:endParaRPr lang="zh-CN" altLang="en-US" sz="1600" dirty="0">
                <a:solidFill>
                  <a:schemeClr val="tx1">
                    <a:lumMod val="85000"/>
                    <a:lumOff val="15000"/>
                  </a:schemeClr>
                </a:solidFill>
                <a:cs typeface="+mn-ea"/>
                <a:sym typeface="+mn-lt"/>
              </a:endParaRPr>
            </a:p>
          </p:txBody>
        </p:sp>
        <p:sp>
          <p:nvSpPr>
            <p:cNvPr id="24" name="文本框 23"/>
            <p:cNvSpPr txBox="1"/>
            <p:nvPr/>
          </p:nvSpPr>
          <p:spPr>
            <a:xfrm>
              <a:off x="3929110" y="4125752"/>
              <a:ext cx="1320800" cy="306417"/>
            </a:xfrm>
            <a:prstGeom prst="rect">
              <a:avLst/>
            </a:prstGeom>
            <a:noFill/>
          </p:spPr>
          <p:txBody>
            <a:bodyPr wrap="square" rtlCol="0">
              <a:spAutoFit/>
            </a:bodyPr>
            <a:lstStyle/>
            <a:p>
              <a:r>
                <a:rPr lang="zh-CN" altLang="en-US" sz="1600" dirty="0">
                  <a:solidFill>
                    <a:schemeClr val="tx1">
                      <a:lumMod val="85000"/>
                      <a:lumOff val="15000"/>
                    </a:schemeClr>
                  </a:solidFill>
                  <a:cs typeface="+mn-ea"/>
                  <a:sym typeface="+mn-lt"/>
                </a:rPr>
                <a:t>文本内容</a:t>
              </a:r>
              <a:endParaRPr lang="zh-CN" altLang="en-US" sz="1600" dirty="0">
                <a:solidFill>
                  <a:schemeClr val="tx1">
                    <a:lumMod val="85000"/>
                    <a:lumOff val="15000"/>
                  </a:schemeClr>
                </a:solidFill>
                <a:cs typeface="+mn-ea"/>
                <a:sym typeface="+mn-lt"/>
              </a:endParaRPr>
            </a:p>
          </p:txBody>
        </p:sp>
        <p:sp>
          <p:nvSpPr>
            <p:cNvPr id="25" name="文本框 24"/>
            <p:cNvSpPr txBox="1"/>
            <p:nvPr/>
          </p:nvSpPr>
          <p:spPr>
            <a:xfrm>
              <a:off x="4765347" y="1871244"/>
              <a:ext cx="1666986" cy="1219631"/>
            </a:xfrm>
            <a:prstGeom prst="rect">
              <a:avLst/>
            </a:prstGeom>
            <a:noFill/>
          </p:spPr>
          <p:txBody>
            <a:bodyPr wrap="square" rtlCol="0">
              <a:spAutoFit/>
            </a:bodyPr>
            <a:lstStyle/>
            <a:p>
              <a:pPr>
                <a:lnSpc>
                  <a:spcPct val="150000"/>
                </a:lnSpc>
              </a:pPr>
              <a:r>
                <a:rPr lang="zh-CN" altLang="en-US" sz="1400" dirty="0">
                  <a:solidFill>
                    <a:schemeClr val="bg1"/>
                  </a:solidFill>
                  <a:cs typeface="+mn-ea"/>
                  <a:sym typeface="+mn-lt"/>
                </a:rPr>
                <a:t>点击此处输入相关文本内容点击此处输入相关文本</a:t>
              </a:r>
              <a:endParaRPr lang="en-US" altLang="zh-CN" sz="1400" dirty="0">
                <a:solidFill>
                  <a:schemeClr val="bg1"/>
                </a:solidFill>
                <a:cs typeface="+mn-ea"/>
                <a:sym typeface="+mn-lt"/>
              </a:endParaRPr>
            </a:p>
            <a:p>
              <a:pPr>
                <a:lnSpc>
                  <a:spcPct val="150000"/>
                </a:lnSpc>
              </a:pPr>
              <a:r>
                <a:rPr lang="zh-CN" altLang="en-US" sz="1400" dirty="0">
                  <a:solidFill>
                    <a:schemeClr val="bg1"/>
                  </a:solidFill>
                  <a:cs typeface="+mn-ea"/>
                  <a:sym typeface="+mn-lt"/>
                </a:rPr>
                <a:t>此处输入相关文本</a:t>
              </a:r>
              <a:endParaRPr lang="zh-CN" altLang="en-US" sz="1400" dirty="0">
                <a:solidFill>
                  <a:schemeClr val="bg1"/>
                </a:solidFill>
                <a:cs typeface="+mn-ea"/>
                <a:sym typeface="+mn-lt"/>
              </a:endParaRPr>
            </a:p>
          </p:txBody>
        </p:sp>
        <p:sp>
          <p:nvSpPr>
            <p:cNvPr id="26" name="矩形 25"/>
            <p:cNvSpPr/>
            <p:nvPr/>
          </p:nvSpPr>
          <p:spPr>
            <a:xfrm>
              <a:off x="1234066" y="2001477"/>
              <a:ext cx="863600" cy="696752"/>
            </a:xfrm>
            <a:prstGeom prst="rect">
              <a:avLst/>
            </a:prstGeom>
            <a:solidFill>
              <a:srgbClr val="FFCAE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01</a:t>
              </a:r>
              <a:endParaRPr lang="zh-CN" altLang="en-US" sz="3200" dirty="0">
                <a:cs typeface="+mn-ea"/>
                <a:sym typeface="+mn-lt"/>
              </a:endParaRPr>
            </a:p>
          </p:txBody>
        </p:sp>
      </p:grpSp>
      <p:grpSp>
        <p:nvGrpSpPr>
          <p:cNvPr id="32" name="组合 31"/>
          <p:cNvGrpSpPr/>
          <p:nvPr/>
        </p:nvGrpSpPr>
        <p:grpSpPr>
          <a:xfrm>
            <a:off x="2362471" y="5022849"/>
            <a:ext cx="4289368" cy="1427748"/>
            <a:chOff x="2362471" y="5251951"/>
            <a:chExt cx="3601076" cy="1198645"/>
          </a:xfrm>
        </p:grpSpPr>
        <p:pic>
          <p:nvPicPr>
            <p:cNvPr id="28" name="图片 27" descr="图片包含 玫瑰, 室内, 植物, 杯子&#10;&#10;自动生成的说明"/>
            <p:cNvPicPr>
              <a:picLocks noChangeAspect="1"/>
            </p:cNvPicPr>
            <p:nvPr/>
          </p:nvPicPr>
          <p:blipFill rotWithShape="1">
            <a:blip r:embed="rId7">
              <a:extLst>
                <a:ext uri="{28A0092B-C50C-407E-A947-70E740481C1C}">
                  <a14:useLocalDpi xmlns:a14="http://schemas.microsoft.com/office/drawing/2010/main" val="0"/>
                </a:ext>
              </a:extLst>
            </a:blip>
            <a:srcRect/>
            <a:stretch>
              <a:fillRect/>
            </a:stretch>
          </p:blipFill>
          <p:spPr>
            <a:xfrm>
              <a:off x="2362471" y="5695943"/>
              <a:ext cx="3217910" cy="754653"/>
            </a:xfrm>
            <a:prstGeom prst="rect">
              <a:avLst/>
            </a:prstGeom>
            <a:effectLst>
              <a:outerShdw blurRad="63500" sx="102000" sy="102000" algn="ctr" rotWithShape="0">
                <a:prstClr val="black">
                  <a:alpha val="40000"/>
                </a:prstClr>
              </a:outerShdw>
            </a:effectLst>
          </p:spPr>
        </p:pic>
        <p:sp>
          <p:nvSpPr>
            <p:cNvPr id="29" name="矩形 28"/>
            <p:cNvSpPr/>
            <p:nvPr/>
          </p:nvSpPr>
          <p:spPr>
            <a:xfrm>
              <a:off x="5099947" y="5251951"/>
              <a:ext cx="863600" cy="696752"/>
            </a:xfrm>
            <a:prstGeom prst="rect">
              <a:avLst/>
            </a:prstGeom>
            <a:solidFill>
              <a:srgbClr val="FFCAE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03</a:t>
              </a:r>
              <a:endParaRPr lang="zh-CN" altLang="en-US" sz="3200" dirty="0">
                <a:cs typeface="+mn-ea"/>
                <a:sym typeface="+mn-lt"/>
              </a:endParaRPr>
            </a:p>
          </p:txBody>
        </p:sp>
      </p:grpSp>
      <p:sp>
        <p:nvSpPr>
          <p:cNvPr id="30" name="矩形 29"/>
          <p:cNvSpPr/>
          <p:nvPr/>
        </p:nvSpPr>
        <p:spPr>
          <a:xfrm>
            <a:off x="7751332" y="2698229"/>
            <a:ext cx="863600" cy="696752"/>
          </a:xfrm>
          <a:prstGeom prst="rect">
            <a:avLst/>
          </a:prstGeom>
          <a:solidFill>
            <a:srgbClr val="FFCAE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02</a:t>
            </a:r>
            <a:endParaRPr lang="zh-CN" altLang="en-US" sz="3200" dirty="0">
              <a:cs typeface="+mn-ea"/>
              <a:sym typeface="+mn-lt"/>
            </a:endParaRPr>
          </a:p>
        </p:txBody>
      </p:sp>
      <p:sp>
        <p:nvSpPr>
          <p:cNvPr id="33" name="Rectangle 47"/>
          <p:cNvSpPr/>
          <p:nvPr/>
        </p:nvSpPr>
        <p:spPr>
          <a:xfrm>
            <a:off x="1876517"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年度工作概述</a:t>
            </a:r>
            <a:endParaRPr lang="en-US" altLang="zh-CN" sz="3200" b="1" kern="0" spc="300" dirty="0">
              <a:solidFill>
                <a:srgbClr val="404040"/>
              </a:solidFill>
              <a:cs typeface="+mn-ea"/>
              <a:sym typeface="+mn-lt"/>
            </a:endParaRPr>
          </a:p>
        </p:txBody>
      </p:sp>
      <p:sp>
        <p:nvSpPr>
          <p:cNvPr id="34" name="矩形 33"/>
          <p:cNvSpPr/>
          <p:nvPr/>
        </p:nvSpPr>
        <p:spPr>
          <a:xfrm>
            <a:off x="1827081"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35" name="组合 34"/>
          <p:cNvGrpSpPr/>
          <p:nvPr/>
        </p:nvGrpSpPr>
        <p:grpSpPr>
          <a:xfrm>
            <a:off x="755050" y="619226"/>
            <a:ext cx="866692" cy="640899"/>
            <a:chOff x="933079" y="2313839"/>
            <a:chExt cx="1364046" cy="1008681"/>
          </a:xfrm>
        </p:grpSpPr>
        <p:sp>
          <p:nvSpPr>
            <p:cNvPr id="36" name="椭圆 35"/>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par>
                                <p:cTn id="11" presetID="14" presetClass="entr" presetSubtype="1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randombar(horizontal)">
                                      <p:cBhvr>
                                        <p:cTn id="13" dur="500"/>
                                        <p:tgtEl>
                                          <p:spTgt spid="31"/>
                                        </p:tgtEl>
                                      </p:cBhvr>
                                    </p:animEffect>
                                  </p:childTnLst>
                                </p:cTn>
                              </p:par>
                              <p:par>
                                <p:cTn id="14" presetID="14" presetClass="entr" presetSubtype="1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randombar(horizontal)">
                                      <p:cBhvr>
                                        <p:cTn id="16" dur="500"/>
                                        <p:tgtEl>
                                          <p:spTgt spid="3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randombar(horizontal)">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518160" y="3322319"/>
            <a:ext cx="11145520" cy="30549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1386840" y="2470763"/>
            <a:ext cx="2611120" cy="3204356"/>
            <a:chOff x="1386840" y="2470763"/>
            <a:chExt cx="2611120" cy="3204356"/>
          </a:xfrm>
        </p:grpSpPr>
        <p:pic>
          <p:nvPicPr>
            <p:cNvPr id="24" name="图片 2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1833880" y="2470763"/>
              <a:ext cx="1564640" cy="1564640"/>
            </a:xfrm>
            <a:custGeom>
              <a:avLst/>
              <a:gdLst>
                <a:gd name="connsiteX0" fmla="*/ 782320 w 1564640"/>
                <a:gd name="connsiteY0" fmla="*/ 0 h 1564640"/>
                <a:gd name="connsiteX1" fmla="*/ 1564640 w 1564640"/>
                <a:gd name="connsiteY1" fmla="*/ 782320 h 1564640"/>
                <a:gd name="connsiteX2" fmla="*/ 782320 w 1564640"/>
                <a:gd name="connsiteY2" fmla="*/ 1564640 h 1564640"/>
                <a:gd name="connsiteX3" fmla="*/ 0 w 1564640"/>
                <a:gd name="connsiteY3" fmla="*/ 782320 h 1564640"/>
                <a:gd name="connsiteX4" fmla="*/ 782320 w 1564640"/>
                <a:gd name="connsiteY4" fmla="*/ 0 h 1564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4640" h="1564640">
                  <a:moveTo>
                    <a:pt x="782320" y="0"/>
                  </a:moveTo>
                  <a:cubicBezTo>
                    <a:pt x="1214383" y="0"/>
                    <a:pt x="1564640" y="350257"/>
                    <a:pt x="1564640" y="782320"/>
                  </a:cubicBezTo>
                  <a:cubicBezTo>
                    <a:pt x="1564640" y="1214383"/>
                    <a:pt x="1214383" y="1564640"/>
                    <a:pt x="782320" y="1564640"/>
                  </a:cubicBezTo>
                  <a:cubicBezTo>
                    <a:pt x="350257" y="1564640"/>
                    <a:pt x="0" y="1214383"/>
                    <a:pt x="0" y="782320"/>
                  </a:cubicBezTo>
                  <a:cubicBezTo>
                    <a:pt x="0" y="350257"/>
                    <a:pt x="350257" y="0"/>
                    <a:pt x="782320" y="0"/>
                  </a:cubicBezTo>
                  <a:close/>
                </a:path>
              </a:pathLst>
            </a:custGeom>
          </p:spPr>
        </p:pic>
        <p:sp>
          <p:nvSpPr>
            <p:cNvPr id="27" name="文本框 26"/>
            <p:cNvSpPr txBox="1"/>
            <p:nvPr/>
          </p:nvSpPr>
          <p:spPr>
            <a:xfrm>
              <a:off x="2047240" y="4240893"/>
              <a:ext cx="1320800" cy="400110"/>
            </a:xfrm>
            <a:prstGeom prst="rect">
              <a:avLst/>
            </a:prstGeom>
            <a:noFill/>
          </p:spPr>
          <p:txBody>
            <a:bodyPr wrap="square" rtlCol="0">
              <a:spAutoFit/>
            </a:bodyPr>
            <a:lstStyle/>
            <a:p>
              <a:r>
                <a:rPr lang="en-US" altLang="zh-CN" sz="2000" dirty="0">
                  <a:solidFill>
                    <a:schemeClr val="bg1"/>
                  </a:solidFill>
                  <a:cs typeface="+mn-ea"/>
                  <a:sym typeface="+mn-lt"/>
                </a:rPr>
                <a:t>XXX</a:t>
              </a:r>
              <a:r>
                <a:rPr lang="zh-CN" altLang="en-US" sz="2000" dirty="0">
                  <a:solidFill>
                    <a:schemeClr val="bg1"/>
                  </a:solidFill>
                  <a:cs typeface="+mn-ea"/>
                  <a:sym typeface="+mn-lt"/>
                </a:rPr>
                <a:t>集团</a:t>
              </a:r>
              <a:endParaRPr lang="zh-CN" altLang="en-US" sz="2000" dirty="0">
                <a:solidFill>
                  <a:schemeClr val="bg1"/>
                </a:solidFill>
                <a:cs typeface="+mn-ea"/>
                <a:sym typeface="+mn-lt"/>
              </a:endParaRPr>
            </a:p>
          </p:txBody>
        </p:sp>
        <p:sp>
          <p:nvSpPr>
            <p:cNvPr id="28" name="文本框 27"/>
            <p:cNvSpPr txBox="1"/>
            <p:nvPr/>
          </p:nvSpPr>
          <p:spPr>
            <a:xfrm>
              <a:off x="1899920" y="4641003"/>
              <a:ext cx="1615440" cy="261610"/>
            </a:xfrm>
            <a:prstGeom prst="rect">
              <a:avLst/>
            </a:prstGeom>
            <a:noFill/>
          </p:spPr>
          <p:txBody>
            <a:bodyPr wrap="square" rtlCol="0">
              <a:spAutoFit/>
            </a:bodyPr>
            <a:lstStyle/>
            <a:p>
              <a:r>
                <a:rPr lang="en-US" altLang="zh-CN" sz="1100" dirty="0">
                  <a:solidFill>
                    <a:schemeClr val="bg1"/>
                  </a:solidFill>
                  <a:cs typeface="+mn-ea"/>
                  <a:sym typeface="+mn-lt"/>
                </a:rPr>
                <a:t>SHANGHAIBAOTU</a:t>
              </a:r>
              <a:endParaRPr lang="zh-CN" altLang="en-US" sz="1100" dirty="0">
                <a:solidFill>
                  <a:schemeClr val="bg1"/>
                </a:solidFill>
                <a:cs typeface="+mn-ea"/>
                <a:sym typeface="+mn-lt"/>
              </a:endParaRPr>
            </a:p>
          </p:txBody>
        </p:sp>
        <p:sp>
          <p:nvSpPr>
            <p:cNvPr id="30" name="文本框 29"/>
            <p:cNvSpPr txBox="1"/>
            <p:nvPr/>
          </p:nvSpPr>
          <p:spPr>
            <a:xfrm>
              <a:off x="1386840" y="4973901"/>
              <a:ext cx="2611120" cy="701218"/>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输入该集团简介及它是如何使我们的重点客户的</a:t>
              </a:r>
              <a:endParaRPr lang="zh-CN" altLang="en-US" sz="1400" dirty="0">
                <a:solidFill>
                  <a:schemeClr val="bg1"/>
                </a:solidFill>
                <a:cs typeface="+mn-ea"/>
                <a:sym typeface="+mn-lt"/>
              </a:endParaRPr>
            </a:p>
          </p:txBody>
        </p:sp>
      </p:grpSp>
      <p:grpSp>
        <p:nvGrpSpPr>
          <p:cNvPr id="43" name="组合 42"/>
          <p:cNvGrpSpPr/>
          <p:nvPr/>
        </p:nvGrpSpPr>
        <p:grpSpPr>
          <a:xfrm>
            <a:off x="4897120" y="2470763"/>
            <a:ext cx="2611120" cy="3204356"/>
            <a:chOff x="4897120" y="2470763"/>
            <a:chExt cx="2611120" cy="3204356"/>
          </a:xfrm>
        </p:grpSpPr>
        <p:pic>
          <p:nvPicPr>
            <p:cNvPr id="25" name="图片 2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394960" y="2470763"/>
              <a:ext cx="1564640" cy="1564640"/>
            </a:xfrm>
            <a:custGeom>
              <a:avLst/>
              <a:gdLst>
                <a:gd name="connsiteX0" fmla="*/ 782320 w 1564640"/>
                <a:gd name="connsiteY0" fmla="*/ 0 h 1564640"/>
                <a:gd name="connsiteX1" fmla="*/ 1564640 w 1564640"/>
                <a:gd name="connsiteY1" fmla="*/ 782320 h 1564640"/>
                <a:gd name="connsiteX2" fmla="*/ 782320 w 1564640"/>
                <a:gd name="connsiteY2" fmla="*/ 1564640 h 1564640"/>
                <a:gd name="connsiteX3" fmla="*/ 0 w 1564640"/>
                <a:gd name="connsiteY3" fmla="*/ 782320 h 1564640"/>
                <a:gd name="connsiteX4" fmla="*/ 782320 w 1564640"/>
                <a:gd name="connsiteY4" fmla="*/ 0 h 1564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4640" h="1564640">
                  <a:moveTo>
                    <a:pt x="782320" y="0"/>
                  </a:moveTo>
                  <a:cubicBezTo>
                    <a:pt x="1214383" y="0"/>
                    <a:pt x="1564640" y="350257"/>
                    <a:pt x="1564640" y="782320"/>
                  </a:cubicBezTo>
                  <a:cubicBezTo>
                    <a:pt x="1564640" y="1214383"/>
                    <a:pt x="1214383" y="1564640"/>
                    <a:pt x="782320" y="1564640"/>
                  </a:cubicBezTo>
                  <a:cubicBezTo>
                    <a:pt x="350257" y="1564640"/>
                    <a:pt x="0" y="1214383"/>
                    <a:pt x="0" y="782320"/>
                  </a:cubicBezTo>
                  <a:cubicBezTo>
                    <a:pt x="0" y="350257"/>
                    <a:pt x="350257" y="0"/>
                    <a:pt x="782320" y="0"/>
                  </a:cubicBezTo>
                  <a:close/>
                </a:path>
              </a:pathLst>
            </a:custGeom>
          </p:spPr>
        </p:pic>
        <p:sp>
          <p:nvSpPr>
            <p:cNvPr id="37" name="文本框 36"/>
            <p:cNvSpPr txBox="1"/>
            <p:nvPr/>
          </p:nvSpPr>
          <p:spPr>
            <a:xfrm>
              <a:off x="5557520" y="4240893"/>
              <a:ext cx="1320800" cy="400110"/>
            </a:xfrm>
            <a:prstGeom prst="rect">
              <a:avLst/>
            </a:prstGeom>
            <a:noFill/>
          </p:spPr>
          <p:txBody>
            <a:bodyPr wrap="square" rtlCol="0">
              <a:spAutoFit/>
            </a:bodyPr>
            <a:lstStyle/>
            <a:p>
              <a:r>
                <a:rPr lang="en-US" altLang="zh-CN" sz="2000" dirty="0">
                  <a:solidFill>
                    <a:schemeClr val="bg1"/>
                  </a:solidFill>
                  <a:cs typeface="+mn-ea"/>
                  <a:sym typeface="+mn-lt"/>
                </a:rPr>
                <a:t>XXX</a:t>
              </a:r>
              <a:r>
                <a:rPr lang="zh-CN" altLang="en-US" sz="2000" dirty="0">
                  <a:solidFill>
                    <a:schemeClr val="bg1"/>
                  </a:solidFill>
                  <a:cs typeface="+mn-ea"/>
                  <a:sym typeface="+mn-lt"/>
                </a:rPr>
                <a:t>集团</a:t>
              </a:r>
              <a:endParaRPr lang="zh-CN" altLang="en-US" sz="2000" dirty="0">
                <a:solidFill>
                  <a:schemeClr val="bg1"/>
                </a:solidFill>
                <a:cs typeface="+mn-ea"/>
                <a:sym typeface="+mn-lt"/>
              </a:endParaRPr>
            </a:p>
          </p:txBody>
        </p:sp>
        <p:sp>
          <p:nvSpPr>
            <p:cNvPr id="38" name="文本框 37"/>
            <p:cNvSpPr txBox="1"/>
            <p:nvPr/>
          </p:nvSpPr>
          <p:spPr>
            <a:xfrm>
              <a:off x="5410200" y="4641003"/>
              <a:ext cx="1615440" cy="261610"/>
            </a:xfrm>
            <a:prstGeom prst="rect">
              <a:avLst/>
            </a:prstGeom>
            <a:noFill/>
          </p:spPr>
          <p:txBody>
            <a:bodyPr wrap="square" rtlCol="0">
              <a:spAutoFit/>
            </a:bodyPr>
            <a:lstStyle/>
            <a:p>
              <a:r>
                <a:rPr lang="en-US" altLang="zh-CN" sz="1100" dirty="0">
                  <a:solidFill>
                    <a:schemeClr val="bg1"/>
                  </a:solidFill>
                  <a:cs typeface="+mn-ea"/>
                  <a:sym typeface="+mn-lt"/>
                </a:rPr>
                <a:t>SHANGHAIBAOTU</a:t>
              </a:r>
              <a:endParaRPr lang="zh-CN" altLang="en-US" sz="1100" dirty="0">
                <a:solidFill>
                  <a:schemeClr val="bg1"/>
                </a:solidFill>
                <a:cs typeface="+mn-ea"/>
                <a:sym typeface="+mn-lt"/>
              </a:endParaRPr>
            </a:p>
          </p:txBody>
        </p:sp>
        <p:sp>
          <p:nvSpPr>
            <p:cNvPr id="39" name="文本框 38"/>
            <p:cNvSpPr txBox="1"/>
            <p:nvPr/>
          </p:nvSpPr>
          <p:spPr>
            <a:xfrm>
              <a:off x="4897120" y="4973901"/>
              <a:ext cx="2611120" cy="701218"/>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输入该集团简介及它是如何使我们的重点客户的</a:t>
              </a:r>
              <a:endParaRPr lang="zh-CN" altLang="en-US" sz="1400" dirty="0">
                <a:solidFill>
                  <a:schemeClr val="bg1"/>
                </a:solidFill>
                <a:cs typeface="+mn-ea"/>
                <a:sym typeface="+mn-lt"/>
              </a:endParaRPr>
            </a:p>
          </p:txBody>
        </p:sp>
      </p:grpSp>
      <p:grpSp>
        <p:nvGrpSpPr>
          <p:cNvPr id="44" name="组合 43"/>
          <p:cNvGrpSpPr/>
          <p:nvPr/>
        </p:nvGrpSpPr>
        <p:grpSpPr>
          <a:xfrm>
            <a:off x="8818880" y="2470763"/>
            <a:ext cx="2611120" cy="3203990"/>
            <a:chOff x="8818880" y="2470763"/>
            <a:chExt cx="2611120" cy="3203990"/>
          </a:xfrm>
        </p:grpSpPr>
        <p:pic>
          <p:nvPicPr>
            <p:cNvPr id="26" name="图片 2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9276080" y="2470763"/>
              <a:ext cx="1564640" cy="1564640"/>
            </a:xfrm>
            <a:custGeom>
              <a:avLst/>
              <a:gdLst>
                <a:gd name="connsiteX0" fmla="*/ 782320 w 1564640"/>
                <a:gd name="connsiteY0" fmla="*/ 0 h 1564640"/>
                <a:gd name="connsiteX1" fmla="*/ 1564640 w 1564640"/>
                <a:gd name="connsiteY1" fmla="*/ 782320 h 1564640"/>
                <a:gd name="connsiteX2" fmla="*/ 782320 w 1564640"/>
                <a:gd name="connsiteY2" fmla="*/ 1564640 h 1564640"/>
                <a:gd name="connsiteX3" fmla="*/ 0 w 1564640"/>
                <a:gd name="connsiteY3" fmla="*/ 782320 h 1564640"/>
                <a:gd name="connsiteX4" fmla="*/ 782320 w 1564640"/>
                <a:gd name="connsiteY4" fmla="*/ 0 h 1564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4640" h="1564640">
                  <a:moveTo>
                    <a:pt x="782320" y="0"/>
                  </a:moveTo>
                  <a:cubicBezTo>
                    <a:pt x="1214383" y="0"/>
                    <a:pt x="1564640" y="350257"/>
                    <a:pt x="1564640" y="782320"/>
                  </a:cubicBezTo>
                  <a:cubicBezTo>
                    <a:pt x="1564640" y="1214383"/>
                    <a:pt x="1214383" y="1564640"/>
                    <a:pt x="782320" y="1564640"/>
                  </a:cubicBezTo>
                  <a:cubicBezTo>
                    <a:pt x="350257" y="1564640"/>
                    <a:pt x="0" y="1214383"/>
                    <a:pt x="0" y="782320"/>
                  </a:cubicBezTo>
                  <a:cubicBezTo>
                    <a:pt x="0" y="350257"/>
                    <a:pt x="350257" y="0"/>
                    <a:pt x="782320" y="0"/>
                  </a:cubicBezTo>
                  <a:close/>
                </a:path>
              </a:pathLst>
            </a:custGeom>
          </p:spPr>
        </p:pic>
        <p:sp>
          <p:nvSpPr>
            <p:cNvPr id="40" name="文本框 39"/>
            <p:cNvSpPr txBox="1"/>
            <p:nvPr/>
          </p:nvSpPr>
          <p:spPr>
            <a:xfrm>
              <a:off x="9479280" y="4240527"/>
              <a:ext cx="1320800" cy="400110"/>
            </a:xfrm>
            <a:prstGeom prst="rect">
              <a:avLst/>
            </a:prstGeom>
            <a:noFill/>
          </p:spPr>
          <p:txBody>
            <a:bodyPr wrap="square" rtlCol="0">
              <a:spAutoFit/>
            </a:bodyPr>
            <a:lstStyle/>
            <a:p>
              <a:r>
                <a:rPr lang="en-US" altLang="zh-CN" sz="2000" dirty="0">
                  <a:solidFill>
                    <a:schemeClr val="bg1"/>
                  </a:solidFill>
                  <a:cs typeface="+mn-ea"/>
                  <a:sym typeface="+mn-lt"/>
                </a:rPr>
                <a:t>XXX</a:t>
              </a:r>
              <a:r>
                <a:rPr lang="zh-CN" altLang="en-US" sz="2000" dirty="0">
                  <a:solidFill>
                    <a:schemeClr val="bg1"/>
                  </a:solidFill>
                  <a:cs typeface="+mn-ea"/>
                  <a:sym typeface="+mn-lt"/>
                </a:rPr>
                <a:t>集团</a:t>
              </a:r>
              <a:endParaRPr lang="zh-CN" altLang="en-US" sz="2000" dirty="0">
                <a:solidFill>
                  <a:schemeClr val="bg1"/>
                </a:solidFill>
                <a:cs typeface="+mn-ea"/>
                <a:sym typeface="+mn-lt"/>
              </a:endParaRPr>
            </a:p>
          </p:txBody>
        </p:sp>
        <p:sp>
          <p:nvSpPr>
            <p:cNvPr id="41" name="文本框 40"/>
            <p:cNvSpPr txBox="1"/>
            <p:nvPr/>
          </p:nvSpPr>
          <p:spPr>
            <a:xfrm>
              <a:off x="9331960" y="4640637"/>
              <a:ext cx="1615440" cy="261610"/>
            </a:xfrm>
            <a:prstGeom prst="rect">
              <a:avLst/>
            </a:prstGeom>
            <a:noFill/>
          </p:spPr>
          <p:txBody>
            <a:bodyPr wrap="square" rtlCol="0">
              <a:spAutoFit/>
            </a:bodyPr>
            <a:lstStyle/>
            <a:p>
              <a:r>
                <a:rPr lang="en-US" altLang="zh-CN" sz="1100" dirty="0">
                  <a:solidFill>
                    <a:schemeClr val="bg1"/>
                  </a:solidFill>
                  <a:cs typeface="+mn-ea"/>
                  <a:sym typeface="+mn-lt"/>
                </a:rPr>
                <a:t>SHANGHAIBAOTU</a:t>
              </a:r>
              <a:endParaRPr lang="zh-CN" altLang="en-US" sz="1100" dirty="0">
                <a:solidFill>
                  <a:schemeClr val="bg1"/>
                </a:solidFill>
                <a:cs typeface="+mn-ea"/>
                <a:sym typeface="+mn-lt"/>
              </a:endParaRPr>
            </a:p>
          </p:txBody>
        </p:sp>
        <p:sp>
          <p:nvSpPr>
            <p:cNvPr id="42" name="文本框 41"/>
            <p:cNvSpPr txBox="1"/>
            <p:nvPr/>
          </p:nvSpPr>
          <p:spPr>
            <a:xfrm>
              <a:off x="8818880" y="4973535"/>
              <a:ext cx="2611120" cy="701218"/>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输入该集团简介及它是如何使我们的重点客户的</a:t>
              </a:r>
              <a:endParaRPr lang="zh-CN" altLang="en-US" sz="1400" dirty="0">
                <a:solidFill>
                  <a:schemeClr val="bg1"/>
                </a:solidFill>
                <a:cs typeface="+mn-ea"/>
                <a:sym typeface="+mn-lt"/>
              </a:endParaRPr>
            </a:p>
          </p:txBody>
        </p:sp>
      </p:grpSp>
      <p:sp>
        <p:nvSpPr>
          <p:cNvPr id="45" name="Rectangle 47"/>
          <p:cNvSpPr/>
          <p:nvPr/>
        </p:nvSpPr>
        <p:spPr>
          <a:xfrm>
            <a:off x="1876517"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年度工作概述</a:t>
            </a:r>
            <a:endParaRPr lang="en-US" altLang="zh-CN" sz="3200" b="1" kern="0" spc="300" dirty="0">
              <a:solidFill>
                <a:srgbClr val="404040"/>
              </a:solidFill>
              <a:cs typeface="+mn-ea"/>
              <a:sym typeface="+mn-lt"/>
            </a:endParaRPr>
          </a:p>
        </p:txBody>
      </p:sp>
      <p:sp>
        <p:nvSpPr>
          <p:cNvPr id="46" name="矩形 45"/>
          <p:cNvSpPr/>
          <p:nvPr/>
        </p:nvSpPr>
        <p:spPr>
          <a:xfrm>
            <a:off x="1827081"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47" name="组合 46"/>
          <p:cNvGrpSpPr/>
          <p:nvPr/>
        </p:nvGrpSpPr>
        <p:grpSpPr>
          <a:xfrm>
            <a:off x="755050" y="619226"/>
            <a:ext cx="866692" cy="640899"/>
            <a:chOff x="933079" y="2313839"/>
            <a:chExt cx="1364046" cy="1008681"/>
          </a:xfrm>
        </p:grpSpPr>
        <p:sp>
          <p:nvSpPr>
            <p:cNvPr id="48" name="椭圆 47"/>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860073" y="1722120"/>
            <a:ext cx="1812900" cy="3612151"/>
            <a:chOff x="860073" y="1722120"/>
            <a:chExt cx="1812900" cy="3612151"/>
          </a:xfrm>
        </p:grpSpPr>
        <p:pic>
          <p:nvPicPr>
            <p:cNvPr id="4" name="图片 3" descr="图片包含 植物, 就坐, 仙人掌, 室内&#10;&#10;自动生成的说明"/>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982651" y="1722120"/>
              <a:ext cx="1637994" cy="1706880"/>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204852" y="3659749"/>
              <a:ext cx="1320800" cy="400110"/>
            </a:xfrm>
            <a:prstGeom prst="rect">
              <a:avLst/>
            </a:prstGeom>
            <a:noFill/>
          </p:spPr>
          <p:txBody>
            <a:bodyPr wrap="square" rtlCol="0">
              <a:spAutoFit/>
            </a:bodyPr>
            <a:lstStyle/>
            <a:p>
              <a:r>
                <a:rPr lang="en-US" altLang="zh-CN" sz="2000" dirty="0">
                  <a:solidFill>
                    <a:schemeClr val="tx1">
                      <a:lumMod val="85000"/>
                      <a:lumOff val="15000"/>
                    </a:schemeClr>
                  </a:solidFill>
                  <a:cs typeface="+mn-ea"/>
                  <a:sym typeface="+mn-lt"/>
                </a:rPr>
                <a:t>XXX</a:t>
              </a:r>
              <a:r>
                <a:rPr lang="zh-CN" altLang="en-US" sz="2000" dirty="0">
                  <a:solidFill>
                    <a:schemeClr val="tx1">
                      <a:lumMod val="85000"/>
                      <a:lumOff val="15000"/>
                    </a:schemeClr>
                  </a:solidFill>
                  <a:cs typeface="+mn-ea"/>
                  <a:sym typeface="+mn-lt"/>
                </a:rPr>
                <a:t>集团</a:t>
              </a:r>
              <a:endParaRPr lang="zh-CN" altLang="en-US" sz="2000" dirty="0">
                <a:solidFill>
                  <a:schemeClr val="tx1">
                    <a:lumMod val="85000"/>
                    <a:lumOff val="15000"/>
                  </a:schemeClr>
                </a:solidFill>
                <a:cs typeface="+mn-ea"/>
                <a:sym typeface="+mn-lt"/>
              </a:endParaRPr>
            </a:p>
          </p:txBody>
        </p:sp>
        <p:sp>
          <p:nvSpPr>
            <p:cNvPr id="8" name="文本框 7"/>
            <p:cNvSpPr txBox="1"/>
            <p:nvPr/>
          </p:nvSpPr>
          <p:spPr>
            <a:xfrm>
              <a:off x="1057532" y="4059859"/>
              <a:ext cx="1615440" cy="261610"/>
            </a:xfrm>
            <a:prstGeom prst="rect">
              <a:avLst/>
            </a:prstGeom>
            <a:noFill/>
          </p:spPr>
          <p:txBody>
            <a:bodyPr wrap="square" rtlCol="0">
              <a:spAutoFit/>
            </a:bodyPr>
            <a:lstStyle/>
            <a:p>
              <a:r>
                <a:rPr lang="en-US" altLang="zh-CN" sz="1100" dirty="0">
                  <a:solidFill>
                    <a:schemeClr val="tx1">
                      <a:lumMod val="85000"/>
                      <a:lumOff val="15000"/>
                    </a:schemeClr>
                  </a:solidFill>
                  <a:cs typeface="+mn-ea"/>
                  <a:sym typeface="+mn-lt"/>
                </a:rPr>
                <a:t>SHANGHAIBAOTU</a:t>
              </a:r>
              <a:endParaRPr lang="zh-CN" altLang="en-US" sz="1100" dirty="0">
                <a:solidFill>
                  <a:schemeClr val="tx1">
                    <a:lumMod val="85000"/>
                    <a:lumOff val="15000"/>
                  </a:schemeClr>
                </a:solidFill>
                <a:cs typeface="+mn-ea"/>
                <a:sym typeface="+mn-lt"/>
              </a:endParaRPr>
            </a:p>
          </p:txBody>
        </p:sp>
        <p:sp>
          <p:nvSpPr>
            <p:cNvPr id="9" name="文本框 8"/>
            <p:cNvSpPr txBox="1"/>
            <p:nvPr/>
          </p:nvSpPr>
          <p:spPr>
            <a:xfrm>
              <a:off x="860073" y="4309888"/>
              <a:ext cx="1812900" cy="1024383"/>
            </a:xfrm>
            <a:prstGeom prst="rect">
              <a:avLst/>
            </a:prstGeom>
            <a:noFill/>
          </p:spPr>
          <p:txBody>
            <a:bodyPr wrap="square" rtlCol="0">
              <a:spAutoFit/>
            </a:bodyPr>
            <a:lstStyle/>
            <a:p>
              <a:pPr algn="ctr">
                <a:lnSpc>
                  <a:spcPct val="150000"/>
                </a:lnSpc>
              </a:pPr>
              <a:r>
                <a:rPr lang="zh-CN" altLang="en-US" sz="1400" dirty="0">
                  <a:solidFill>
                    <a:schemeClr val="tx1">
                      <a:lumMod val="85000"/>
                      <a:lumOff val="15000"/>
                    </a:schemeClr>
                  </a:solidFill>
                  <a:cs typeface="+mn-ea"/>
                  <a:sym typeface="+mn-lt"/>
                </a:rPr>
                <a:t>输入该集团简介及它是如何使我们的重点客户的</a:t>
              </a:r>
              <a:endParaRPr lang="zh-CN" altLang="en-US" sz="1400" dirty="0">
                <a:solidFill>
                  <a:schemeClr val="tx1">
                    <a:lumMod val="85000"/>
                    <a:lumOff val="15000"/>
                  </a:schemeClr>
                </a:solidFill>
                <a:cs typeface="+mn-ea"/>
                <a:sym typeface="+mn-lt"/>
              </a:endParaRPr>
            </a:p>
          </p:txBody>
        </p:sp>
      </p:grpSp>
      <p:grpSp>
        <p:nvGrpSpPr>
          <p:cNvPr id="18" name="组合 17"/>
          <p:cNvGrpSpPr/>
          <p:nvPr/>
        </p:nvGrpSpPr>
        <p:grpSpPr>
          <a:xfrm>
            <a:off x="3046145" y="1722119"/>
            <a:ext cx="4413507" cy="3693432"/>
            <a:chOff x="3046145" y="1722119"/>
            <a:chExt cx="4413507" cy="3693432"/>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flipH="1">
              <a:off x="3102126" y="1722120"/>
              <a:ext cx="1637993" cy="1706880"/>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H="1">
              <a:off x="5674336" y="1722119"/>
              <a:ext cx="1637995" cy="1747477"/>
            </a:xfrm>
            <a:prstGeom prst="rect">
              <a:avLst/>
            </a:prstGeom>
            <a:effectLst>
              <a:outerShdw blurRad="63500" sx="102000" sy="102000" algn="ctr" rotWithShape="0">
                <a:prstClr val="black">
                  <a:alpha val="40000"/>
                </a:prstClr>
              </a:outerShdw>
            </a:effectLst>
          </p:spPr>
        </p:pic>
        <p:sp>
          <p:nvSpPr>
            <p:cNvPr id="10" name="文本框 9"/>
            <p:cNvSpPr txBox="1"/>
            <p:nvPr/>
          </p:nvSpPr>
          <p:spPr>
            <a:xfrm>
              <a:off x="3390924" y="3659749"/>
              <a:ext cx="1320800" cy="400110"/>
            </a:xfrm>
            <a:prstGeom prst="rect">
              <a:avLst/>
            </a:prstGeom>
            <a:noFill/>
          </p:spPr>
          <p:txBody>
            <a:bodyPr wrap="square" rtlCol="0">
              <a:spAutoFit/>
            </a:bodyPr>
            <a:lstStyle/>
            <a:p>
              <a:r>
                <a:rPr lang="en-US" altLang="zh-CN" sz="2000" dirty="0">
                  <a:solidFill>
                    <a:schemeClr val="tx1">
                      <a:lumMod val="85000"/>
                      <a:lumOff val="15000"/>
                    </a:schemeClr>
                  </a:solidFill>
                  <a:cs typeface="+mn-ea"/>
                  <a:sym typeface="+mn-lt"/>
                </a:rPr>
                <a:t>XXX</a:t>
              </a:r>
              <a:r>
                <a:rPr lang="zh-CN" altLang="en-US" sz="2000" dirty="0">
                  <a:solidFill>
                    <a:schemeClr val="tx1">
                      <a:lumMod val="85000"/>
                      <a:lumOff val="15000"/>
                    </a:schemeClr>
                  </a:solidFill>
                  <a:cs typeface="+mn-ea"/>
                  <a:sym typeface="+mn-lt"/>
                </a:rPr>
                <a:t>集团</a:t>
              </a:r>
              <a:endParaRPr lang="zh-CN" altLang="en-US" sz="2000" dirty="0">
                <a:solidFill>
                  <a:schemeClr val="tx1">
                    <a:lumMod val="85000"/>
                    <a:lumOff val="15000"/>
                  </a:schemeClr>
                </a:solidFill>
                <a:cs typeface="+mn-ea"/>
                <a:sym typeface="+mn-lt"/>
              </a:endParaRPr>
            </a:p>
          </p:txBody>
        </p:sp>
        <p:sp>
          <p:nvSpPr>
            <p:cNvPr id="11" name="文本框 10"/>
            <p:cNvSpPr txBox="1"/>
            <p:nvPr/>
          </p:nvSpPr>
          <p:spPr>
            <a:xfrm>
              <a:off x="3243604" y="4059859"/>
              <a:ext cx="1615440" cy="261610"/>
            </a:xfrm>
            <a:prstGeom prst="rect">
              <a:avLst/>
            </a:prstGeom>
            <a:noFill/>
          </p:spPr>
          <p:txBody>
            <a:bodyPr wrap="square" rtlCol="0">
              <a:spAutoFit/>
            </a:bodyPr>
            <a:lstStyle/>
            <a:p>
              <a:r>
                <a:rPr lang="en-US" altLang="zh-CN" sz="1100" dirty="0">
                  <a:solidFill>
                    <a:schemeClr val="tx1">
                      <a:lumMod val="85000"/>
                      <a:lumOff val="15000"/>
                    </a:schemeClr>
                  </a:solidFill>
                  <a:cs typeface="+mn-ea"/>
                  <a:sym typeface="+mn-lt"/>
                </a:rPr>
                <a:t>SHANGHAIBAOTU</a:t>
              </a:r>
              <a:endParaRPr lang="zh-CN" altLang="en-US" sz="1100" dirty="0">
                <a:solidFill>
                  <a:schemeClr val="tx1">
                    <a:lumMod val="85000"/>
                    <a:lumOff val="15000"/>
                  </a:schemeClr>
                </a:solidFill>
                <a:cs typeface="+mn-ea"/>
                <a:sym typeface="+mn-lt"/>
              </a:endParaRPr>
            </a:p>
          </p:txBody>
        </p:sp>
        <p:sp>
          <p:nvSpPr>
            <p:cNvPr id="12" name="文本框 11"/>
            <p:cNvSpPr txBox="1"/>
            <p:nvPr/>
          </p:nvSpPr>
          <p:spPr>
            <a:xfrm>
              <a:off x="3046145" y="4309888"/>
              <a:ext cx="1812900" cy="1024383"/>
            </a:xfrm>
            <a:prstGeom prst="rect">
              <a:avLst/>
            </a:prstGeom>
            <a:noFill/>
          </p:spPr>
          <p:txBody>
            <a:bodyPr wrap="square" rtlCol="0">
              <a:spAutoFit/>
            </a:bodyPr>
            <a:lstStyle/>
            <a:p>
              <a:pPr algn="ctr">
                <a:lnSpc>
                  <a:spcPct val="150000"/>
                </a:lnSpc>
              </a:pPr>
              <a:r>
                <a:rPr lang="zh-CN" altLang="en-US" sz="1400" dirty="0">
                  <a:solidFill>
                    <a:schemeClr val="tx1">
                      <a:lumMod val="85000"/>
                      <a:lumOff val="15000"/>
                    </a:schemeClr>
                  </a:solidFill>
                  <a:cs typeface="+mn-ea"/>
                  <a:sym typeface="+mn-lt"/>
                </a:rPr>
                <a:t>输入该集团简介及它是如何使我们的重点客户的</a:t>
              </a:r>
              <a:endParaRPr lang="zh-CN" altLang="en-US" sz="1400" dirty="0">
                <a:solidFill>
                  <a:schemeClr val="tx1">
                    <a:lumMod val="85000"/>
                    <a:lumOff val="15000"/>
                  </a:schemeClr>
                </a:solidFill>
                <a:cs typeface="+mn-ea"/>
                <a:sym typeface="+mn-lt"/>
              </a:endParaRPr>
            </a:p>
          </p:txBody>
        </p:sp>
        <p:sp>
          <p:nvSpPr>
            <p:cNvPr id="13" name="文本框 12"/>
            <p:cNvSpPr txBox="1"/>
            <p:nvPr/>
          </p:nvSpPr>
          <p:spPr>
            <a:xfrm>
              <a:off x="5991531" y="3741029"/>
              <a:ext cx="1320800" cy="400110"/>
            </a:xfrm>
            <a:prstGeom prst="rect">
              <a:avLst/>
            </a:prstGeom>
            <a:noFill/>
          </p:spPr>
          <p:txBody>
            <a:bodyPr wrap="square" rtlCol="0">
              <a:spAutoFit/>
            </a:bodyPr>
            <a:lstStyle/>
            <a:p>
              <a:r>
                <a:rPr lang="en-US" altLang="zh-CN" sz="2000" dirty="0">
                  <a:solidFill>
                    <a:schemeClr val="tx1">
                      <a:lumMod val="85000"/>
                      <a:lumOff val="15000"/>
                    </a:schemeClr>
                  </a:solidFill>
                  <a:cs typeface="+mn-ea"/>
                  <a:sym typeface="+mn-lt"/>
                </a:rPr>
                <a:t>XXX</a:t>
              </a:r>
              <a:r>
                <a:rPr lang="zh-CN" altLang="en-US" sz="2000" dirty="0">
                  <a:solidFill>
                    <a:schemeClr val="tx1">
                      <a:lumMod val="85000"/>
                      <a:lumOff val="15000"/>
                    </a:schemeClr>
                  </a:solidFill>
                  <a:cs typeface="+mn-ea"/>
                  <a:sym typeface="+mn-lt"/>
                </a:rPr>
                <a:t>集团</a:t>
              </a:r>
              <a:endParaRPr lang="zh-CN" altLang="en-US" sz="2000" dirty="0">
                <a:solidFill>
                  <a:schemeClr val="tx1">
                    <a:lumMod val="85000"/>
                    <a:lumOff val="15000"/>
                  </a:schemeClr>
                </a:solidFill>
                <a:cs typeface="+mn-ea"/>
                <a:sym typeface="+mn-lt"/>
              </a:endParaRPr>
            </a:p>
          </p:txBody>
        </p:sp>
        <p:sp>
          <p:nvSpPr>
            <p:cNvPr id="14" name="文本框 13"/>
            <p:cNvSpPr txBox="1"/>
            <p:nvPr/>
          </p:nvSpPr>
          <p:spPr>
            <a:xfrm>
              <a:off x="5844211" y="4141139"/>
              <a:ext cx="1615440" cy="261610"/>
            </a:xfrm>
            <a:prstGeom prst="rect">
              <a:avLst/>
            </a:prstGeom>
            <a:noFill/>
          </p:spPr>
          <p:txBody>
            <a:bodyPr wrap="square" rtlCol="0">
              <a:spAutoFit/>
            </a:bodyPr>
            <a:lstStyle/>
            <a:p>
              <a:r>
                <a:rPr lang="en-US" altLang="zh-CN" sz="1100" dirty="0">
                  <a:solidFill>
                    <a:schemeClr val="tx1">
                      <a:lumMod val="85000"/>
                      <a:lumOff val="15000"/>
                    </a:schemeClr>
                  </a:solidFill>
                  <a:cs typeface="+mn-ea"/>
                  <a:sym typeface="+mn-lt"/>
                </a:rPr>
                <a:t>SHANGHAIBAOTU</a:t>
              </a:r>
              <a:endParaRPr lang="zh-CN" altLang="en-US" sz="1100" dirty="0">
                <a:solidFill>
                  <a:schemeClr val="tx1">
                    <a:lumMod val="85000"/>
                    <a:lumOff val="15000"/>
                  </a:schemeClr>
                </a:solidFill>
                <a:cs typeface="+mn-ea"/>
                <a:sym typeface="+mn-lt"/>
              </a:endParaRPr>
            </a:p>
          </p:txBody>
        </p:sp>
        <p:sp>
          <p:nvSpPr>
            <p:cNvPr id="15" name="文本框 14"/>
            <p:cNvSpPr txBox="1"/>
            <p:nvPr/>
          </p:nvSpPr>
          <p:spPr>
            <a:xfrm>
              <a:off x="5646752" y="4391168"/>
              <a:ext cx="1812900" cy="1024383"/>
            </a:xfrm>
            <a:prstGeom prst="rect">
              <a:avLst/>
            </a:prstGeom>
            <a:noFill/>
          </p:spPr>
          <p:txBody>
            <a:bodyPr wrap="square" rtlCol="0">
              <a:spAutoFit/>
            </a:bodyPr>
            <a:lstStyle/>
            <a:p>
              <a:pPr algn="ctr">
                <a:lnSpc>
                  <a:spcPct val="150000"/>
                </a:lnSpc>
              </a:pPr>
              <a:r>
                <a:rPr lang="zh-CN" altLang="en-US" sz="1400" dirty="0">
                  <a:solidFill>
                    <a:schemeClr val="tx1">
                      <a:lumMod val="85000"/>
                      <a:lumOff val="15000"/>
                    </a:schemeClr>
                  </a:solidFill>
                  <a:cs typeface="+mn-ea"/>
                  <a:sym typeface="+mn-lt"/>
                </a:rPr>
                <a:t>输入该集团简介及它是如何使我们的重点客户的</a:t>
              </a:r>
              <a:endParaRPr lang="zh-CN" altLang="en-US" sz="1400" dirty="0">
                <a:solidFill>
                  <a:schemeClr val="tx1">
                    <a:lumMod val="85000"/>
                    <a:lumOff val="15000"/>
                  </a:schemeClr>
                </a:solidFill>
                <a:cs typeface="+mn-ea"/>
                <a:sym typeface="+mn-lt"/>
              </a:endParaRPr>
            </a:p>
          </p:txBody>
        </p:sp>
      </p:grpSp>
      <p:grpSp>
        <p:nvGrpSpPr>
          <p:cNvPr id="19" name="组合 18"/>
          <p:cNvGrpSpPr/>
          <p:nvPr/>
        </p:nvGrpSpPr>
        <p:grpSpPr>
          <a:xfrm>
            <a:off x="7777454" y="1860486"/>
            <a:ext cx="4399280" cy="3399702"/>
            <a:chOff x="7777454" y="1860486"/>
            <a:chExt cx="4399280" cy="3399702"/>
          </a:xfrm>
        </p:grpSpPr>
        <p:sp>
          <p:nvSpPr>
            <p:cNvPr id="16" name="文本框 15"/>
            <p:cNvSpPr txBox="1"/>
            <p:nvPr/>
          </p:nvSpPr>
          <p:spPr>
            <a:xfrm>
              <a:off x="7777454" y="1860486"/>
              <a:ext cx="4399280" cy="1446550"/>
            </a:xfrm>
            <a:prstGeom prst="rect">
              <a:avLst/>
            </a:prstGeom>
            <a:noFill/>
          </p:spPr>
          <p:txBody>
            <a:bodyPr wrap="square" rtlCol="0">
              <a:spAutoFit/>
            </a:bodyPr>
            <a:lstStyle/>
            <a:p>
              <a:r>
                <a:rPr lang="en-US" altLang="zh-CN" sz="4400" dirty="0">
                  <a:cs typeface="+mn-ea"/>
                  <a:sym typeface="+mn-lt"/>
                </a:rPr>
                <a:t>2018</a:t>
              </a:r>
              <a:r>
                <a:rPr lang="zh-CN" altLang="en-US" sz="4400" dirty="0">
                  <a:cs typeface="+mn-ea"/>
                  <a:sym typeface="+mn-lt"/>
                </a:rPr>
                <a:t>年 </a:t>
              </a:r>
              <a:endParaRPr lang="en-US" altLang="zh-CN" sz="4400" dirty="0">
                <a:cs typeface="+mn-ea"/>
                <a:sym typeface="+mn-lt"/>
              </a:endParaRPr>
            </a:p>
            <a:p>
              <a:r>
                <a:rPr lang="zh-CN" altLang="en-US" sz="4400" dirty="0">
                  <a:cs typeface="+mn-ea"/>
                  <a:sym typeface="+mn-lt"/>
                </a:rPr>
                <a:t>我们的重点客户</a:t>
              </a:r>
              <a:endParaRPr lang="zh-CN" altLang="en-US" sz="4400" dirty="0">
                <a:cs typeface="+mn-ea"/>
                <a:sym typeface="+mn-lt"/>
              </a:endParaRPr>
            </a:p>
          </p:txBody>
        </p:sp>
        <p:sp>
          <p:nvSpPr>
            <p:cNvPr id="17" name="文本框 16"/>
            <p:cNvSpPr txBox="1"/>
            <p:nvPr/>
          </p:nvSpPr>
          <p:spPr>
            <a:xfrm>
              <a:off x="7781668" y="4059859"/>
              <a:ext cx="3352800" cy="1200329"/>
            </a:xfrm>
            <a:prstGeom prst="rect">
              <a:avLst/>
            </a:prstGeom>
            <a:noFill/>
          </p:spPr>
          <p:txBody>
            <a:bodyPr wrap="square" rtlCol="0">
              <a:spAutoFit/>
            </a:bodyPr>
            <a:lstStyle/>
            <a:p>
              <a:r>
                <a:rPr lang="en-US" altLang="zh-CN" sz="3600" dirty="0">
                  <a:cs typeface="+mn-ea"/>
                  <a:sym typeface="+mn-lt"/>
                </a:rPr>
                <a:t>People</a:t>
              </a:r>
              <a:endParaRPr lang="en-US" altLang="zh-CN" sz="3600" dirty="0">
                <a:cs typeface="+mn-ea"/>
                <a:sym typeface="+mn-lt"/>
              </a:endParaRPr>
            </a:p>
            <a:p>
              <a:r>
                <a:rPr lang="en-US" altLang="zh-CN" sz="3600" dirty="0">
                  <a:cs typeface="+mn-ea"/>
                  <a:sym typeface="+mn-lt"/>
                </a:rPr>
                <a:t>who trust us</a:t>
              </a:r>
              <a:endParaRPr lang="zh-CN" altLang="en-US" sz="3600" dirty="0">
                <a:cs typeface="+mn-ea"/>
                <a:sym typeface="+mn-lt"/>
              </a:endParaRPr>
            </a:p>
          </p:txBody>
        </p:sp>
      </p:grpSp>
      <p:sp>
        <p:nvSpPr>
          <p:cNvPr id="20" name="Rectangle 47"/>
          <p:cNvSpPr/>
          <p:nvPr/>
        </p:nvSpPr>
        <p:spPr>
          <a:xfrm>
            <a:off x="1876517" y="622227"/>
            <a:ext cx="2693045" cy="492443"/>
          </a:xfrm>
          <a:prstGeom prst="rect">
            <a:avLst/>
          </a:prstGeom>
        </p:spPr>
        <p:txBody>
          <a:bodyPr wrap="none" lIns="0" tIns="0" rIns="0" bIns="0">
            <a:spAutoFit/>
          </a:bodyPr>
          <a:lstStyle/>
          <a:p>
            <a:pPr defTabSz="913765">
              <a:defRPr/>
            </a:pPr>
            <a:r>
              <a:rPr lang="zh-CN" altLang="en-US" sz="3200" b="1" kern="0" spc="300" dirty="0">
                <a:solidFill>
                  <a:srgbClr val="404040"/>
                </a:solidFill>
                <a:cs typeface="+mn-ea"/>
                <a:sym typeface="+mn-lt"/>
              </a:rPr>
              <a:t>年度工作概述</a:t>
            </a:r>
            <a:endParaRPr lang="en-US" altLang="zh-CN" sz="3200" b="1" kern="0" spc="300" dirty="0">
              <a:solidFill>
                <a:srgbClr val="404040"/>
              </a:solidFill>
              <a:cs typeface="+mn-ea"/>
              <a:sym typeface="+mn-lt"/>
            </a:endParaRPr>
          </a:p>
        </p:txBody>
      </p:sp>
      <p:sp>
        <p:nvSpPr>
          <p:cNvPr id="21" name="矩形 20"/>
          <p:cNvSpPr/>
          <p:nvPr/>
        </p:nvSpPr>
        <p:spPr>
          <a:xfrm>
            <a:off x="1827081" y="1123689"/>
            <a:ext cx="3789820" cy="338554"/>
          </a:xfrm>
          <a:prstGeom prst="rect">
            <a:avLst/>
          </a:prstGeom>
        </p:spPr>
        <p:txBody>
          <a:bodyPr wrap="none">
            <a:spAutoFit/>
          </a:bodyPr>
          <a:lstStyle/>
          <a:p>
            <a:pPr defTabSz="913765">
              <a:defRPr/>
            </a:pPr>
            <a:r>
              <a:rPr lang="en-US" altLang="zh-CN" sz="1600" kern="0" dirty="0">
                <a:solidFill>
                  <a:srgbClr val="404040"/>
                </a:solidFill>
                <a:cs typeface="+mn-ea"/>
                <a:sym typeface="+mn-lt"/>
              </a:rPr>
              <a:t>There are many variations of passages </a:t>
            </a:r>
            <a:endParaRPr lang="zh-CN" altLang="en-US" sz="1600" kern="0" dirty="0">
              <a:solidFill>
                <a:srgbClr val="404040"/>
              </a:solidFill>
              <a:cs typeface="+mn-ea"/>
              <a:sym typeface="+mn-lt"/>
            </a:endParaRPr>
          </a:p>
        </p:txBody>
      </p:sp>
      <p:grpSp>
        <p:nvGrpSpPr>
          <p:cNvPr id="22" name="组合 21"/>
          <p:cNvGrpSpPr/>
          <p:nvPr/>
        </p:nvGrpSpPr>
        <p:grpSpPr>
          <a:xfrm>
            <a:off x="755050" y="619226"/>
            <a:ext cx="866692" cy="640899"/>
            <a:chOff x="933079" y="2313839"/>
            <a:chExt cx="1364046" cy="1008681"/>
          </a:xfrm>
        </p:grpSpPr>
        <p:sp>
          <p:nvSpPr>
            <p:cNvPr id="23" name="椭圆 22"/>
            <p:cNvSpPr/>
            <p:nvPr/>
          </p:nvSpPr>
          <p:spPr>
            <a:xfrm>
              <a:off x="933079" y="2367279"/>
              <a:ext cx="843480" cy="8434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1606045" y="2313839"/>
              <a:ext cx="691080" cy="691080"/>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589364" y="2893159"/>
              <a:ext cx="429361" cy="429361"/>
            </a:xfrm>
            <a:prstGeom prst="ellipse">
              <a:avLst/>
            </a:prstGeom>
            <a:noFill/>
            <a:ln w="28575">
              <a:solidFill>
                <a:srgbClr val="F3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randombar(horizontal)">
                                      <p:cBhvr>
                                        <p:cTn id="11" dur="500"/>
                                        <p:tgtEl>
                                          <p:spTgt spid="1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AE1"/>
        </a:solidFill>
        <a:effectLst/>
      </p:bgPr>
    </p:bg>
    <p:spTree>
      <p:nvGrpSpPr>
        <p:cNvPr id="1" name=""/>
        <p:cNvGrpSpPr/>
        <p:nvPr/>
      </p:nvGrpSpPr>
      <p:grpSpPr>
        <a:xfrm>
          <a:off x="0" y="0"/>
          <a:ext cx="0" cy="0"/>
          <a:chOff x="0" y="0"/>
          <a:chExt cx="0" cy="0"/>
        </a:xfrm>
      </p:grpSpPr>
      <p:sp>
        <p:nvSpPr>
          <p:cNvPr id="3" name="矩形 2"/>
          <p:cNvSpPr/>
          <p:nvPr/>
        </p:nvSpPr>
        <p:spPr>
          <a:xfrm>
            <a:off x="426720" y="411480"/>
            <a:ext cx="11389360" cy="60350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568960" y="519823"/>
            <a:ext cx="11196320" cy="5818354"/>
          </a:xfrm>
          <a:prstGeom prst="rect">
            <a:avLst/>
          </a:prstGeom>
        </p:spPr>
      </p:pic>
      <p:sp>
        <p:nvSpPr>
          <p:cNvPr id="67" name="椭圆 66"/>
          <p:cNvSpPr/>
          <p:nvPr/>
        </p:nvSpPr>
        <p:spPr>
          <a:xfrm>
            <a:off x="3589867" y="1141789"/>
            <a:ext cx="5012267" cy="5012267"/>
          </a:xfrm>
          <a:prstGeom prst="ellipse">
            <a:avLst/>
          </a:prstGeom>
          <a:solidFill>
            <a:srgbClr val="F39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zh-CN" altLang="en-US" sz="2400">
              <a:solidFill>
                <a:prstClr val="white"/>
              </a:solidFill>
              <a:cs typeface="+mn-ea"/>
              <a:sym typeface="+mn-lt"/>
            </a:endParaRPr>
          </a:p>
        </p:txBody>
      </p:sp>
      <p:sp>
        <p:nvSpPr>
          <p:cNvPr id="68" name="文本框 6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4264066"/>
            <a:ext cx="3083112" cy="336118"/>
          </a:xfrm>
          <a:prstGeom prst="rect">
            <a:avLst/>
          </a:prstGeom>
          <a:noFill/>
        </p:spPr>
        <p:txBody>
          <a:bodyPr wrap="square" rtlCol="0" anchor="ctr">
            <a:spAutoFit/>
          </a:bodyPr>
          <a:lstStyle/>
          <a:p>
            <a:pPr algn="ctr" defTabSz="608965">
              <a:lnSpc>
                <a:spcPct val="150000"/>
              </a:lnSpc>
            </a:pPr>
            <a:r>
              <a:rPr lang="en-US" altLang="zh-CN" sz="1200" dirty="0">
                <a:solidFill>
                  <a:prstClr val="white"/>
                </a:solidFill>
                <a:effectLst>
                  <a:outerShdw blurRad="50800" dist="38100" dir="16200000" rotWithShape="0">
                    <a:prstClr val="black">
                      <a:alpha val="40000"/>
                    </a:prstClr>
                  </a:outerShdw>
                </a:effectLst>
                <a:cs typeface="+mn-ea"/>
                <a:sym typeface="+mn-lt"/>
              </a:rPr>
              <a:t>CLICK  HERE  TO  ADD  YOUR  TEXT </a:t>
            </a:r>
            <a:endParaRPr lang="zh-CN" altLang="en-US" sz="1200" dirty="0">
              <a:solidFill>
                <a:prstClr val="white"/>
              </a:solidFill>
              <a:effectLst>
                <a:outerShdw blurRad="50800" dist="38100" dir="16200000" rotWithShape="0">
                  <a:prstClr val="black">
                    <a:alpha val="40000"/>
                  </a:prstClr>
                </a:outerShdw>
              </a:effectLst>
              <a:cs typeface="+mn-ea"/>
              <a:sym typeface="+mn-lt"/>
            </a:endParaRPr>
          </a:p>
        </p:txBody>
      </p:sp>
      <p:sp>
        <p:nvSpPr>
          <p:cNvPr id="69" name="文本框 6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7" y="3663312"/>
            <a:ext cx="4120747" cy="646331"/>
          </a:xfrm>
          <a:prstGeom prst="rect">
            <a:avLst/>
          </a:prstGeom>
          <a:noFill/>
        </p:spPr>
        <p:txBody>
          <a:bodyPr wrap="square" rtlCol="0" anchor="ctr">
            <a:spAutoFit/>
          </a:bodyPr>
          <a:lstStyle/>
          <a:p>
            <a:pPr algn="ctr" defTabSz="608965"/>
            <a:r>
              <a:rPr lang="zh-CN" altLang="en-US" sz="3600" b="1" dirty="0">
                <a:solidFill>
                  <a:prstClr val="white"/>
                </a:solidFill>
                <a:effectLst>
                  <a:outerShdw blurRad="50800" dist="38100" dir="16200000" rotWithShape="0">
                    <a:prstClr val="black">
                      <a:alpha val="40000"/>
                    </a:prstClr>
                  </a:outerShdw>
                </a:effectLst>
                <a:cs typeface="+mn-ea"/>
                <a:sym typeface="+mn-lt"/>
              </a:rPr>
              <a:t>工作完成情况</a:t>
            </a:r>
            <a:endParaRPr lang="zh-CN" altLang="en-US" sz="3600" b="1" dirty="0">
              <a:solidFill>
                <a:prstClr val="white"/>
              </a:solidFill>
              <a:effectLst>
                <a:outerShdw blurRad="50800" dist="38100" dir="16200000" rotWithShape="0">
                  <a:prstClr val="black">
                    <a:alpha val="40000"/>
                  </a:prstClr>
                </a:outerShdw>
              </a:effectLst>
              <a:cs typeface="+mn-ea"/>
              <a:sym typeface="+mn-lt"/>
            </a:endParaRPr>
          </a:p>
        </p:txBody>
      </p:sp>
      <p:sp>
        <p:nvSpPr>
          <p:cNvPr id="70" name="矩形 6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409338" y="3372993"/>
            <a:ext cx="1373326" cy="369332"/>
          </a:xfrm>
          <a:prstGeom prst="rect">
            <a:avLst/>
          </a:prstGeom>
        </p:spPr>
        <p:txBody>
          <a:bodyPr wrap="none">
            <a:spAutoFit/>
          </a:bodyPr>
          <a:lstStyle/>
          <a:p>
            <a:pPr algn="ctr" defTabSz="608965">
              <a:defRPr/>
            </a:pPr>
            <a:r>
              <a:rPr lang="en-US" altLang="zh-CN" dirty="0">
                <a:solidFill>
                  <a:prstClr val="white"/>
                </a:solidFill>
                <a:effectLst>
                  <a:outerShdw blurRad="50800" dist="38100" dir="16200000" rotWithShape="0">
                    <a:prstClr val="black">
                      <a:alpha val="40000"/>
                    </a:prstClr>
                  </a:outerShdw>
                </a:effectLst>
                <a:cs typeface="+mn-ea"/>
                <a:sym typeface="+mn-lt"/>
              </a:rPr>
              <a:t>PART TWO</a:t>
            </a:r>
            <a:endParaRPr lang="zh-CN" altLang="en-US" dirty="0">
              <a:solidFill>
                <a:prstClr val="white"/>
              </a:solidFill>
              <a:effectLst>
                <a:outerShdw blurRad="50800" dist="38100" dir="16200000" rotWithShape="0">
                  <a:prstClr val="black">
                    <a:alpha val="40000"/>
                  </a:prstClr>
                </a:outerShdw>
              </a:effectLst>
              <a:cs typeface="+mn-ea"/>
              <a:sym typeface="+mn-lt"/>
            </a:endParaRPr>
          </a:p>
        </p:txBody>
      </p:sp>
      <p:sp>
        <p:nvSpPr>
          <p:cNvPr id="71" name="椭圆 70"/>
          <p:cNvSpPr/>
          <p:nvPr/>
        </p:nvSpPr>
        <p:spPr>
          <a:xfrm>
            <a:off x="5590892" y="2224022"/>
            <a:ext cx="1010213" cy="10067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8965">
              <a:defRPr/>
            </a:pPr>
            <a:r>
              <a:rPr lang="zh-CN" altLang="en-US" sz="4400" dirty="0">
                <a:solidFill>
                  <a:prstClr val="white"/>
                </a:solidFill>
                <a:effectLst>
                  <a:outerShdw blurRad="50800" dist="38100" dir="16200000" rotWithShape="0">
                    <a:prstClr val="black">
                      <a:alpha val="40000"/>
                    </a:prstClr>
                  </a:outerShdw>
                </a:effectLst>
                <a:cs typeface="+mn-ea"/>
                <a:sym typeface="+mn-lt"/>
              </a:rPr>
              <a:t>贰</a:t>
            </a:r>
            <a:endParaRPr lang="zh-CN" altLang="en-US" sz="4400" dirty="0">
              <a:solidFill>
                <a:prstClr val="white"/>
              </a:solidFill>
              <a:effectLst>
                <a:outerShdw blurRad="50800" dist="38100" dir="16200000" rotWithShape="0">
                  <a:prstClr val="black">
                    <a:alpha val="40000"/>
                  </a:prstClr>
                </a:outerShdw>
              </a:effectLst>
              <a:cs typeface="+mn-ea"/>
              <a:sym typeface="+mn-lt"/>
            </a:endParaRPr>
          </a:p>
        </p:txBody>
      </p:sp>
    </p:spTree>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1000"/>
                                        <p:tgtEl>
                                          <p:spTgt spid="69"/>
                                        </p:tgtEl>
                                      </p:cBhvr>
                                    </p:animEffect>
                                    <p:anim calcmode="lin" valueType="num">
                                      <p:cBhvr>
                                        <p:cTn id="18" dur="1000" fill="hold"/>
                                        <p:tgtEl>
                                          <p:spTgt spid="69"/>
                                        </p:tgtEl>
                                        <p:attrNameLst>
                                          <p:attrName>ppt_x</p:attrName>
                                        </p:attrNameLst>
                                      </p:cBhvr>
                                      <p:tavLst>
                                        <p:tav tm="0">
                                          <p:val>
                                            <p:strVal val="#ppt_x"/>
                                          </p:val>
                                        </p:tav>
                                        <p:tav tm="100000">
                                          <p:val>
                                            <p:strVal val="#ppt_x"/>
                                          </p:val>
                                        </p:tav>
                                      </p:tavLst>
                                    </p:anim>
                                    <p:anim calcmode="lin" valueType="num">
                                      <p:cBhvr>
                                        <p:cTn id="19" dur="1000" fill="hold"/>
                                        <p:tgtEl>
                                          <p:spTgt spid="6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1000"/>
                                        <p:tgtEl>
                                          <p:spTgt spid="68"/>
                                        </p:tgtEl>
                                      </p:cBhvr>
                                    </p:animEffect>
                                    <p:anim calcmode="lin" valueType="num">
                                      <p:cBhvr>
                                        <p:cTn id="23" dur="1000" fill="hold"/>
                                        <p:tgtEl>
                                          <p:spTgt spid="68"/>
                                        </p:tgtEl>
                                        <p:attrNameLst>
                                          <p:attrName>ppt_x</p:attrName>
                                        </p:attrNameLst>
                                      </p:cBhvr>
                                      <p:tavLst>
                                        <p:tav tm="0">
                                          <p:val>
                                            <p:strVal val="#ppt_x"/>
                                          </p:val>
                                        </p:tav>
                                        <p:tav tm="100000">
                                          <p:val>
                                            <p:strVal val="#ppt_x"/>
                                          </p:val>
                                        </p:tav>
                                      </p:tavLst>
                                    </p:anim>
                                    <p:anim calcmode="lin" valueType="num">
                                      <p:cBhvr>
                                        <p:cTn id="24"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animBg="1"/>
    </p:bldLst>
  </p:timing>
</p:sld>
</file>

<file path=ppt/tags/tag1.xml><?xml version="1.0" encoding="utf-8"?>
<p:tagLst xmlns:p="http://schemas.openxmlformats.org/presentationml/2006/main">
  <p:tag name="MH" val="20150816225314"/>
  <p:tag name="MH_LIBRARY" val="GRAPHIC"/>
  <p:tag name="MH_TYPE" val="Text"/>
  <p:tag name="MH_ORDER" val="1"/>
</p:tagLst>
</file>

<file path=ppt/tags/tag10.xml><?xml version="1.0" encoding="utf-8"?>
<p:tagLst xmlns:p="http://schemas.openxmlformats.org/presentationml/2006/main">
  <p:tag name="MH" val="20150816225314"/>
  <p:tag name="MH_LIBRARY" val="GRAPHIC"/>
  <p:tag name="MH_TYPE" val="Text"/>
  <p:tag name="MH_ORDER" val="1"/>
</p:tagLst>
</file>

<file path=ppt/tags/tag11.xml><?xml version="1.0" encoding="utf-8"?>
<p:tagLst xmlns:p="http://schemas.openxmlformats.org/presentationml/2006/main">
  <p:tag name="MH" val="20150816225314"/>
  <p:tag name="MH_LIBRARY" val="GRAPHIC"/>
  <p:tag name="MH_TYPE" val="SubTitle"/>
  <p:tag name="MH_ORDER" val="1"/>
</p:tagLst>
</file>

<file path=ppt/tags/tag12.xml><?xml version="1.0" encoding="utf-8"?>
<p:tagLst xmlns:p="http://schemas.openxmlformats.org/presentationml/2006/main">
  <p:tag name="MH" val="20150816225314"/>
  <p:tag name="MH_LIBRARY" val="GRAPHIC"/>
  <p:tag name="MH_TYPE" val="Text"/>
  <p:tag name="MH_ORDER" val="1"/>
</p:tagLst>
</file>

<file path=ppt/tags/tag13.xml><?xml version="1.0" encoding="utf-8"?>
<p:tagLst xmlns:p="http://schemas.openxmlformats.org/presentationml/2006/main">
  <p:tag name="ISLIDE.DIAGRAM" val="6546929a-7cac-4b66-9020-3d009edf9477"/>
</p:tagLst>
</file>

<file path=ppt/tags/tag2.xml><?xml version="1.0" encoding="utf-8"?>
<p:tagLst xmlns:p="http://schemas.openxmlformats.org/presentationml/2006/main">
  <p:tag name="MH" val="20150816225314"/>
  <p:tag name="MH_LIBRARY" val="GRAPHIC"/>
  <p:tag name="MH_TYPE" val="SubTitle"/>
  <p:tag name="MH_ORDER" val="1"/>
</p:tagLst>
</file>

<file path=ppt/tags/tag3.xml><?xml version="1.0" encoding="utf-8"?>
<p:tagLst xmlns:p="http://schemas.openxmlformats.org/presentationml/2006/main">
  <p:tag name="MH" val="20150816225314"/>
  <p:tag name="MH_LIBRARY" val="GRAPHIC"/>
  <p:tag name="MH_TYPE" val="Text"/>
  <p:tag name="MH_ORDER" val="1"/>
</p:tagLst>
</file>

<file path=ppt/tags/tag4.xml><?xml version="1.0" encoding="utf-8"?>
<p:tagLst xmlns:p="http://schemas.openxmlformats.org/presentationml/2006/main">
  <p:tag name="MH" val="20150816225314"/>
  <p:tag name="MH_LIBRARY" val="GRAPHIC"/>
  <p:tag name="MH_TYPE" val="Text"/>
  <p:tag name="MH_ORDER" val="1"/>
</p:tagLst>
</file>

<file path=ppt/tags/tag5.xml><?xml version="1.0" encoding="utf-8"?>
<p:tagLst xmlns:p="http://schemas.openxmlformats.org/presentationml/2006/main">
  <p:tag name="MH" val="20150816225314"/>
  <p:tag name="MH_LIBRARY" val="GRAPHIC"/>
  <p:tag name="MH_TYPE" val="SubTitle"/>
  <p:tag name="MH_ORDER" val="1"/>
</p:tagLst>
</file>

<file path=ppt/tags/tag6.xml><?xml version="1.0" encoding="utf-8"?>
<p:tagLst xmlns:p="http://schemas.openxmlformats.org/presentationml/2006/main">
  <p:tag name="MH" val="20150816225314"/>
  <p:tag name="MH_LIBRARY" val="GRAPHIC"/>
  <p:tag name="MH_TYPE" val="Text"/>
  <p:tag name="MH_ORDER" val="1"/>
</p:tagLst>
</file>

<file path=ppt/tags/tag7.xml><?xml version="1.0" encoding="utf-8"?>
<p:tagLst xmlns:p="http://schemas.openxmlformats.org/presentationml/2006/main">
  <p:tag name="MH" val="20150816225314"/>
  <p:tag name="MH_LIBRARY" val="GRAPHIC"/>
  <p:tag name="MH_TYPE" val="Text"/>
  <p:tag name="MH_ORDER" val="1"/>
</p:tagLst>
</file>

<file path=ppt/tags/tag8.xml><?xml version="1.0" encoding="utf-8"?>
<p:tagLst xmlns:p="http://schemas.openxmlformats.org/presentationml/2006/main">
  <p:tag name="MH" val="20150816225314"/>
  <p:tag name="MH_LIBRARY" val="GRAPHIC"/>
  <p:tag name="MH_TYPE" val="SubTitle"/>
  <p:tag name="MH_ORDER" val="1"/>
</p:tagLst>
</file>

<file path=ppt/tags/tag9.xml><?xml version="1.0" encoding="utf-8"?>
<p:tagLst xmlns:p="http://schemas.openxmlformats.org/presentationml/2006/main">
  <p:tag name="MH" val="20150816225314"/>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zxdbhed">
      <a:majorFont>
        <a:latin typeface="Arial"/>
        <a:ea typeface="FZHei-B01S"/>
        <a:cs typeface=""/>
      </a:majorFont>
      <a:minorFont>
        <a:latin typeface="Arial"/>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4225</Words>
  <Application>WPS 演示</Application>
  <PresentationFormat>自定义</PresentationFormat>
  <Paragraphs>459</Paragraphs>
  <Slides>26</Slides>
  <Notes>27</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Arial</vt:lpstr>
      <vt:lpstr>宋体</vt:lpstr>
      <vt:lpstr>Wingdings</vt:lpstr>
      <vt:lpstr>微软雅黑</vt:lpstr>
      <vt:lpstr>Calibri</vt:lpstr>
      <vt:lpstr>FZHei-B01S</vt:lpstr>
      <vt:lpstr>方正黑体简体</vt:lpstr>
      <vt:lpstr>Calibri</vt:lpstr>
      <vt:lpstr>等线</vt:lpstr>
      <vt:lpstr>Adobe Arabic</vt:lpstr>
      <vt:lpstr>Adobe Gothic Std B</vt:lpstr>
      <vt:lpstr>方正清刻本悦宋简体</vt:lpstr>
      <vt:lpstr>Arial Unicode MS</vt:lpstr>
      <vt:lpstr>书体坊雪纯体3500</vt:lpstr>
      <vt:lpstr>Segoe Print</vt:lpstr>
      <vt:lpstr>Yu Gothic UI Semibold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cp:revision>
  <dcterms:created xsi:type="dcterms:W3CDTF">2018-12-09T07:35:00Z</dcterms:created>
  <dcterms:modified xsi:type="dcterms:W3CDTF">2019-01-01T09:59:04Z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