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2"/>
    <p:sldMasterId id="2147483684" r:id="rId3"/>
    <p:sldMasterId id="2147483775" r:id="rId4"/>
    <p:sldMasterId id="2147483788" r:id="rId5"/>
  </p:sldMasterIdLst>
  <p:notesMasterIdLst>
    <p:notesMasterId r:id="rId27"/>
  </p:notesMasterIdLst>
  <p:sldIdLst>
    <p:sldId id="357" r:id="rId6"/>
    <p:sldId id="286" r:id="rId7"/>
    <p:sldId id="361" r:id="rId8"/>
    <p:sldId id="393" r:id="rId9"/>
    <p:sldId id="392" r:id="rId10"/>
    <p:sldId id="387" r:id="rId11"/>
    <p:sldId id="367" r:id="rId12"/>
    <p:sldId id="384" r:id="rId13"/>
    <p:sldId id="345" r:id="rId14"/>
    <p:sldId id="383" r:id="rId15"/>
    <p:sldId id="374" r:id="rId16"/>
    <p:sldId id="373" r:id="rId17"/>
    <p:sldId id="389" r:id="rId18"/>
    <p:sldId id="355" r:id="rId19"/>
    <p:sldId id="386" r:id="rId20"/>
    <p:sldId id="397" r:id="rId21"/>
    <p:sldId id="396" r:id="rId22"/>
    <p:sldId id="394" r:id="rId23"/>
    <p:sldId id="398" r:id="rId24"/>
    <p:sldId id="390" r:id="rId25"/>
    <p:sldId id="36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6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4C5B"/>
    <a:srgbClr val="172830"/>
    <a:srgbClr val="525E64"/>
    <a:srgbClr val="F3F8F1"/>
    <a:srgbClr val="1D313A"/>
    <a:srgbClr val="E6E6E6"/>
    <a:srgbClr val="595959"/>
    <a:srgbClr val="424B50"/>
    <a:srgbClr val="000000"/>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24" autoAdjust="0"/>
    <p:restoredTop sz="95833" autoAdjust="0"/>
  </p:normalViewPr>
  <p:slideViewPr>
    <p:cSldViewPr snapToGrid="0">
      <p:cViewPr>
        <p:scale>
          <a:sx n="75" d="100"/>
          <a:sy n="75" d="100"/>
        </p:scale>
        <p:origin x="1446" y="660"/>
      </p:cViewPr>
      <p:guideLst>
        <p:guide orient="horz" pos="386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25" d="100"/>
        <a:sy n="125" d="100"/>
      </p:scale>
      <p:origin x="0" y="-2010"/>
    </p:cViewPr>
  </p:sorterViewPr>
  <p:notesViewPr>
    <p:cSldViewPr snapToGrid="0">
      <p:cViewPr varScale="1">
        <p:scale>
          <a:sx n="81" d="100"/>
          <a:sy n="81" d="100"/>
        </p:scale>
        <p:origin x="397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B6800C-6DA0-43D0-90D4-152D1B395067}" type="datetimeFigureOut">
              <a:rPr lang="zh-CN" altLang="en-US" smtClean="0"/>
              <a:t>2018-03-28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68EB6F-31B9-40B4-8CE8-E215F2820829}"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2</a:t>
            </a:fld>
            <a:endParaRPr lang="zh-CN" altLang="en-US"/>
          </a:p>
        </p:txBody>
      </p:sp>
    </p:spTree>
    <p:extLst>
      <p:ext uri="{BB962C8B-B14F-4D97-AF65-F5344CB8AC3E}">
        <p14:creationId xmlns:p14="http://schemas.microsoft.com/office/powerpoint/2010/main" val="2283971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11</a:t>
            </a:fld>
            <a:endParaRPr lang="zh-CN" altLang="en-US"/>
          </a:p>
        </p:txBody>
      </p:sp>
    </p:spTree>
    <p:extLst>
      <p:ext uri="{BB962C8B-B14F-4D97-AF65-F5344CB8AC3E}">
        <p14:creationId xmlns:p14="http://schemas.microsoft.com/office/powerpoint/2010/main" val="3962479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51671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63815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50002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15</a:t>
            </a:fld>
            <a:endParaRPr lang="zh-CN" altLang="en-US"/>
          </a:p>
        </p:txBody>
      </p:sp>
    </p:spTree>
    <p:extLst>
      <p:ext uri="{BB962C8B-B14F-4D97-AF65-F5344CB8AC3E}">
        <p14:creationId xmlns:p14="http://schemas.microsoft.com/office/powerpoint/2010/main" val="369940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49667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3797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63520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86407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21</a:t>
            </a:fld>
            <a:endParaRPr lang="zh-CN" altLang="en-US"/>
          </a:p>
        </p:txBody>
      </p:sp>
    </p:spTree>
    <p:extLst>
      <p:ext uri="{BB962C8B-B14F-4D97-AF65-F5344CB8AC3E}">
        <p14:creationId xmlns:p14="http://schemas.microsoft.com/office/powerpoint/2010/main" val="3004183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3</a:t>
            </a:fld>
            <a:endParaRPr lang="zh-CN" altLang="en-US"/>
          </a:p>
        </p:txBody>
      </p:sp>
    </p:spTree>
    <p:extLst>
      <p:ext uri="{BB962C8B-B14F-4D97-AF65-F5344CB8AC3E}">
        <p14:creationId xmlns:p14="http://schemas.microsoft.com/office/powerpoint/2010/main" val="2456181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6316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092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A6C87C-CEB9-4E4F-BC31-3461D3DCEEE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52529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68EB6F-31B9-40B4-8CE8-E215F2820829}" type="slidenum">
              <a:rPr lang="zh-CN" altLang="en-US" smtClean="0"/>
              <a:t>7</a:t>
            </a:fld>
            <a:endParaRPr lang="zh-CN" altLang="en-US"/>
          </a:p>
        </p:txBody>
      </p:sp>
    </p:spTree>
    <p:extLst>
      <p:ext uri="{BB962C8B-B14F-4D97-AF65-F5344CB8AC3E}">
        <p14:creationId xmlns:p14="http://schemas.microsoft.com/office/powerpoint/2010/main" val="8428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0397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14790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8F1ADB-5708-424B-B98F-4FE8806552F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802814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lumMod val="85000"/>
          </a:schemeClr>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4"/>
            <a:ext cx="9144000" cy="2387600"/>
          </a:xfrm>
        </p:spPr>
        <p:txBody>
          <a:bodyPr anchor="b"/>
          <a:lstStyle>
            <a:lvl1pPr algn="ctr">
              <a:defRPr sz="5998"/>
            </a:lvl1pPr>
          </a:lstStyle>
          <a:p>
            <a:r>
              <a:rPr lang="zh-CN" altLang="en-US"/>
              <a:t>单击此处编辑母版标题样式</a:t>
            </a:r>
          </a:p>
        </p:txBody>
      </p:sp>
      <p:sp>
        <p:nvSpPr>
          <p:cNvPr id="3" name="副标题 2"/>
          <p:cNvSpPr>
            <a:spLocks noGrp="1"/>
          </p:cNvSpPr>
          <p:nvPr>
            <p:ph type="subTitle" idx="1"/>
          </p:nvPr>
        </p:nvSpPr>
        <p:spPr>
          <a:xfrm>
            <a:off x="1524000" y="3602039"/>
            <a:ext cx="9144000" cy="1655762"/>
          </a:xfr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4117334567"/>
      </p:ext>
    </p:extLst>
  </p:cSld>
  <p:clrMapOvr>
    <a:masterClrMapping/>
  </p:clrMapOvr>
  <p:transition spd="slow" advClick="0" advTm="1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2986796117"/>
      </p:ext>
    </p:extLst>
  </p:cSld>
  <p:clrMapOvr>
    <a:masterClrMapping/>
  </p:clrMapOvr>
  <p:transition spd="slow" advClick="0" advTm="1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5998"/>
            </a:lvl1pPr>
          </a:lstStyle>
          <a:p>
            <a:r>
              <a:rPr lang="zh-CN" altLang="en-US"/>
              <a:t>单击此处编辑母版标题样式</a:t>
            </a:r>
          </a:p>
        </p:txBody>
      </p:sp>
      <p:sp>
        <p:nvSpPr>
          <p:cNvPr id="3" name="文本占位符 2"/>
          <p:cNvSpPr>
            <a:spLocks noGrp="1"/>
          </p:cNvSpPr>
          <p:nvPr>
            <p:ph type="body" idx="1"/>
          </p:nvPr>
        </p:nvSpPr>
        <p:spPr>
          <a:xfrm>
            <a:off x="831851" y="4589463"/>
            <a:ext cx="10515600" cy="1500188"/>
          </a:xfr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2086609000"/>
      </p:ext>
    </p:extLst>
  </p:cSld>
  <p:clrMapOvr>
    <a:masterClrMapping/>
  </p:clrMapOvr>
  <p:transition spd="slow" advClick="0" advTm="1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6"/>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6"/>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4103457244"/>
      </p:ext>
    </p:extLst>
  </p:cSld>
  <p:clrMapOvr>
    <a:masterClrMapping/>
  </p:clrMapOvr>
  <p:transition spd="slow" advClick="0" advTm="100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839789" y="2505074"/>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72201" y="2505074"/>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2488196465"/>
      </p:ext>
    </p:extLst>
  </p:cSld>
  <p:clrMapOvr>
    <a:masterClrMapping/>
  </p:clrMapOvr>
  <p:transition spd="slow" advClick="0" advTm="100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2902281953"/>
      </p:ext>
    </p:extLst>
  </p:cSld>
  <p:clrMapOvr>
    <a:masterClrMapping/>
  </p:clrMapOvr>
  <p:transition spd="slow" advClick="0" advTm="1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2852893640"/>
      </p:ext>
    </p:extLst>
  </p:cSld>
  <p:clrMapOvr>
    <a:masterClrMapping/>
  </p:clrMapOvr>
  <p:transition spd="slow" advClick="0" advTm="100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1"/>
            <a:ext cx="3932237" cy="1600201"/>
          </a:xfrm>
        </p:spPr>
        <p:txBody>
          <a:bodyPr anchor="b"/>
          <a:lstStyle>
            <a:lvl1pPr>
              <a:defRPr sz="3199"/>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399"/>
            <a:ext cx="3932237" cy="3811589"/>
          </a:xfr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1454744418"/>
      </p:ext>
    </p:extLst>
  </p:cSld>
  <p:clrMapOvr>
    <a:masterClrMapping/>
  </p:clrMapOvr>
  <p:transition spd="slow" advClick="0" advTm="1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1"/>
            <a:ext cx="3932237" cy="1600201"/>
          </a:xfrm>
        </p:spPr>
        <p:txBody>
          <a:bodyPr anchor="b"/>
          <a:lstStyle>
            <a:lvl1pPr>
              <a:defRPr sz="3199"/>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endParaRPr lang="zh-CN" altLang="en-US"/>
          </a:p>
        </p:txBody>
      </p:sp>
      <p:sp>
        <p:nvSpPr>
          <p:cNvPr id="4" name="文本占位符 3"/>
          <p:cNvSpPr>
            <a:spLocks noGrp="1"/>
          </p:cNvSpPr>
          <p:nvPr>
            <p:ph type="body" sz="half" idx="2"/>
          </p:nvPr>
        </p:nvSpPr>
        <p:spPr>
          <a:xfrm>
            <a:off x="839788" y="2057399"/>
            <a:ext cx="3932237" cy="3811589"/>
          </a:xfr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833240716"/>
      </p:ext>
    </p:extLst>
  </p:cSld>
  <p:clrMapOvr>
    <a:masterClrMapping/>
  </p:clrMapOvr>
  <p:transition spd="slow" advClick="0" advTm="100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955592684"/>
      </p:ext>
    </p:extLst>
  </p:cSld>
  <p:clrMapOvr>
    <a:masterClrMapping/>
  </p:clrMapOvr>
  <p:transition spd="slow" advClick="0" advTm="1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4"/>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4"/>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370219373"/>
      </p:ext>
    </p:extLst>
  </p:cSld>
  <p:clrMapOvr>
    <a:masterClrMapping/>
  </p:clrMapOvr>
  <p:transition spd="slow" advClick="0" advTm="100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26693630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93250030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68587108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264555125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63850281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1232831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5149054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1085056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90567387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416746393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147778389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3567454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23069430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17963522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24112674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1325701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2545046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30257259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15405705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31566703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4424468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6046899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7341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110511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849950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41749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5338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2300419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9706888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315455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288405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79954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226903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08977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01D8311-8710-4819-B862-2081C775A171}" type="datetimeFigureOut">
              <a:rPr lang="zh-CN" altLang="en-US" smtClean="0"/>
              <a:t>2018-03-28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B5AA19DE-AD3E-4CC2-87FB-42CE12F77DD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1D8311-8710-4819-B862-2081C775A171}" type="datetimeFigureOut">
              <a:rPr lang="zh-CN" altLang="en-US" smtClean="0"/>
              <a:t>2018-03-28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AA19DE-AD3E-4CC2-87FB-42CE12F77DD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6"/>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99A6B-0115-4F4D-82E6-9E49BB5B72E3}" type="datetimeFigureOut">
              <a:rPr lang="zh-CN" altLang="en-US" smtClean="0"/>
              <a:pPr/>
              <a:t>2018-03-28</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6D833F-A95A-44FC-B0D7-486FA2684572}" type="slidenum">
              <a:rPr lang="zh-CN" altLang="en-US" smtClean="0"/>
              <a:pPr/>
              <a:t>‹#›</a:t>
            </a:fld>
            <a:endParaRPr lang="zh-CN" altLang="en-US"/>
          </a:p>
        </p:txBody>
      </p:sp>
    </p:spTree>
    <p:extLst>
      <p:ext uri="{BB962C8B-B14F-4D97-AF65-F5344CB8AC3E}">
        <p14:creationId xmlns:p14="http://schemas.microsoft.com/office/powerpoint/2010/main" val="7306075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Click="0" advTm="1000">
    <p:fade/>
  </p:transition>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9D523-F46A-4D8E-BF04-72659B41CC1E}" type="datetimeFigureOut">
              <a:rPr lang="zh-CN" altLang="en-US" smtClean="0"/>
              <a:t>2018-03-28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73308-D8DA-4F02-8E72-2B4A7C14CD5E}" type="slidenum">
              <a:rPr lang="zh-CN" altLang="en-US" smtClean="0"/>
              <a:t>‹#›</a:t>
            </a:fld>
            <a:endParaRPr lang="zh-CN" altLang="en-US"/>
          </a:p>
        </p:txBody>
      </p:sp>
    </p:spTree>
    <p:extLst>
      <p:ext uri="{BB962C8B-B14F-4D97-AF65-F5344CB8AC3E}">
        <p14:creationId xmlns:p14="http://schemas.microsoft.com/office/powerpoint/2010/main" val="36010608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91E6E-6D63-4734-A9D6-3536365825F2}" type="datetimeFigureOut">
              <a:rPr lang="zh-CN" altLang="en-US" smtClean="0"/>
              <a:t>2018-03-28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11032C-5079-43D7-9BDE-CADCCD16F3B9}" type="slidenum">
              <a:rPr lang="zh-CN" altLang="en-US" smtClean="0"/>
              <a:t>‹#›</a:t>
            </a:fld>
            <a:endParaRPr lang="zh-CN" altLang="en-US"/>
          </a:p>
        </p:txBody>
      </p:sp>
    </p:spTree>
    <p:extLst>
      <p:ext uri="{BB962C8B-B14F-4D97-AF65-F5344CB8AC3E}">
        <p14:creationId xmlns:p14="http://schemas.microsoft.com/office/powerpoint/2010/main" val="3312408485"/>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BEE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2018-03-28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21584084"/>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9.emf"/><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4.jp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25.png"/><Relationship Id="rId4" Type="http://schemas.openxmlformats.org/officeDocument/2006/relationships/image" Target="../media/image32.jp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2.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18" Type="http://schemas.openxmlformats.org/officeDocument/2006/relationships/image" Target="../media/image59.png"/><Relationship Id="rId26" Type="http://schemas.openxmlformats.org/officeDocument/2006/relationships/image" Target="../media/image66.png"/><Relationship Id="rId3" Type="http://schemas.openxmlformats.org/officeDocument/2006/relationships/image" Target="../media/image44.png"/><Relationship Id="rId21" Type="http://schemas.openxmlformats.org/officeDocument/2006/relationships/image" Target="../media/image31.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5" Type="http://schemas.openxmlformats.org/officeDocument/2006/relationships/image" Target="../media/image65.png"/><Relationship Id="rId33" Type="http://schemas.openxmlformats.org/officeDocument/2006/relationships/image" Target="../media/image73.png"/><Relationship Id="rId2" Type="http://schemas.openxmlformats.org/officeDocument/2006/relationships/notesSlide" Target="../notesSlides/notesSlide19.xml"/><Relationship Id="rId16" Type="http://schemas.openxmlformats.org/officeDocument/2006/relationships/image" Target="../media/image57.png"/><Relationship Id="rId20" Type="http://schemas.openxmlformats.org/officeDocument/2006/relationships/image" Target="../media/image61.png"/><Relationship Id="rId29"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2.png"/><Relationship Id="rId24" Type="http://schemas.openxmlformats.org/officeDocument/2006/relationships/image" Target="../media/image64.png"/><Relationship Id="rId32" Type="http://schemas.openxmlformats.org/officeDocument/2006/relationships/image" Target="../media/image72.png"/><Relationship Id="rId5" Type="http://schemas.openxmlformats.org/officeDocument/2006/relationships/image" Target="../media/image46.png"/><Relationship Id="rId15" Type="http://schemas.openxmlformats.org/officeDocument/2006/relationships/image" Target="../media/image56.png"/><Relationship Id="rId23" Type="http://schemas.openxmlformats.org/officeDocument/2006/relationships/image" Target="../media/image63.png"/><Relationship Id="rId28" Type="http://schemas.openxmlformats.org/officeDocument/2006/relationships/image" Target="../media/image68.png"/><Relationship Id="rId10" Type="http://schemas.openxmlformats.org/officeDocument/2006/relationships/image" Target="../media/image51.png"/><Relationship Id="rId19" Type="http://schemas.openxmlformats.org/officeDocument/2006/relationships/image" Target="../media/image60.png"/><Relationship Id="rId31" Type="http://schemas.openxmlformats.org/officeDocument/2006/relationships/image" Target="../media/image7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 Id="rId22" Type="http://schemas.openxmlformats.org/officeDocument/2006/relationships/image" Target="../media/image62.png"/><Relationship Id="rId27" Type="http://schemas.openxmlformats.org/officeDocument/2006/relationships/image" Target="../media/image67.png"/><Relationship Id="rId30"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BB0A53B-A301-488A-9F9A-9EDFA7F9938C}"/>
              </a:ext>
            </a:extLst>
          </p:cNvPr>
          <p:cNvPicPr>
            <a:picLocks noChangeAspect="1"/>
          </p:cNvPicPr>
          <p:nvPr/>
        </p:nvPicPr>
        <p:blipFill rotWithShape="1">
          <a:blip r:embed="rId4">
            <a:extLst>
              <a:ext uri="{28A0092B-C50C-407E-A947-70E740481C1C}">
                <a14:useLocalDpi xmlns:a14="http://schemas.microsoft.com/office/drawing/2010/main" val="0"/>
              </a:ext>
            </a:extLst>
          </a:blip>
          <a:srcRect r="25019"/>
          <a:stretch/>
        </p:blipFill>
        <p:spPr>
          <a:xfrm rot="5400000">
            <a:off x="2667001" y="-2667001"/>
            <a:ext cx="6858000" cy="12192002"/>
          </a:xfrm>
          <a:prstGeom prst="rect">
            <a:avLst/>
          </a:prstGeom>
        </p:spPr>
      </p:pic>
      <p:pic>
        <p:nvPicPr>
          <p:cNvPr id="11" name="图片 10">
            <a:extLst>
              <a:ext uri="{FF2B5EF4-FFF2-40B4-BE49-F238E27FC236}">
                <a16:creationId xmlns:a16="http://schemas.microsoft.com/office/drawing/2014/main" id="{C7B54493-C12A-47AE-893E-6583AB9217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8193" y="1130300"/>
            <a:ext cx="4834531" cy="4746171"/>
          </a:xfrm>
          <a:prstGeom prst="rect">
            <a:avLst/>
          </a:prstGeom>
        </p:spPr>
      </p:pic>
      <p:grpSp>
        <p:nvGrpSpPr>
          <p:cNvPr id="4" name="组合 3">
            <a:extLst>
              <a:ext uri="{FF2B5EF4-FFF2-40B4-BE49-F238E27FC236}">
                <a16:creationId xmlns:a16="http://schemas.microsoft.com/office/drawing/2014/main" id="{EA69203C-91D6-4CDB-82E3-BA63986961E2}"/>
              </a:ext>
            </a:extLst>
          </p:cNvPr>
          <p:cNvGrpSpPr/>
          <p:nvPr/>
        </p:nvGrpSpPr>
        <p:grpSpPr>
          <a:xfrm>
            <a:off x="4073089" y="1922129"/>
            <a:ext cx="3211256" cy="3085299"/>
            <a:chOff x="4089433" y="1689902"/>
            <a:chExt cx="3211256" cy="3085299"/>
          </a:xfrm>
        </p:grpSpPr>
        <p:pic>
          <p:nvPicPr>
            <p:cNvPr id="24" name="图片 23">
              <a:extLst>
                <a:ext uri="{FF2B5EF4-FFF2-40B4-BE49-F238E27FC236}">
                  <a16:creationId xmlns:a16="http://schemas.microsoft.com/office/drawing/2014/main" id="{F10E224E-FEA1-4994-9BA8-11135EBD45EB}"/>
                </a:ext>
              </a:extLst>
            </p:cNvPr>
            <p:cNvPicPr>
              <a:picLocks noChangeAspect="1"/>
            </p:cNvPicPr>
            <p:nvPr/>
          </p:nvPicPr>
          <p:blipFill rotWithShape="1">
            <a:blip r:embed="rId6">
              <a:extLst>
                <a:ext uri="{28A0092B-C50C-407E-A947-70E740481C1C}">
                  <a14:useLocalDpi xmlns:a14="http://schemas.microsoft.com/office/drawing/2010/main" val="0"/>
                </a:ext>
              </a:extLst>
            </a:blip>
            <a:srcRect b="33156"/>
            <a:stretch/>
          </p:blipFill>
          <p:spPr>
            <a:xfrm>
              <a:off x="4089433" y="1689902"/>
              <a:ext cx="3211256" cy="3085299"/>
            </a:xfrm>
            <a:custGeom>
              <a:avLst/>
              <a:gdLst>
                <a:gd name="connsiteX0" fmla="*/ 1948511 w 3211256"/>
                <a:gd name="connsiteY0" fmla="*/ 1724584 h 3085299"/>
                <a:gd name="connsiteX1" fmla="*/ 1948511 w 3211256"/>
                <a:gd name="connsiteY1" fmla="*/ 2243470 h 3085299"/>
                <a:gd name="connsiteX2" fmla="*/ 2543597 w 3211256"/>
                <a:gd name="connsiteY2" fmla="*/ 2243470 h 3085299"/>
                <a:gd name="connsiteX3" fmla="*/ 2543597 w 3211256"/>
                <a:gd name="connsiteY3" fmla="*/ 1724584 h 3085299"/>
                <a:gd name="connsiteX4" fmla="*/ 0 w 3211256"/>
                <a:gd name="connsiteY4" fmla="*/ 0 h 3085299"/>
                <a:gd name="connsiteX5" fmla="*/ 3211256 w 3211256"/>
                <a:gd name="connsiteY5" fmla="*/ 0 h 3085299"/>
                <a:gd name="connsiteX6" fmla="*/ 3211256 w 3211256"/>
                <a:gd name="connsiteY6" fmla="*/ 3085299 h 3085299"/>
                <a:gd name="connsiteX7" fmla="*/ 0 w 3211256"/>
                <a:gd name="connsiteY7" fmla="*/ 3085299 h 308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1256" h="3085299">
                  <a:moveTo>
                    <a:pt x="1948511" y="1724584"/>
                  </a:moveTo>
                  <a:lnTo>
                    <a:pt x="1948511" y="2243470"/>
                  </a:lnTo>
                  <a:lnTo>
                    <a:pt x="2543597" y="2243470"/>
                  </a:lnTo>
                  <a:lnTo>
                    <a:pt x="2543597" y="1724584"/>
                  </a:lnTo>
                  <a:close/>
                  <a:moveTo>
                    <a:pt x="0" y="0"/>
                  </a:moveTo>
                  <a:lnTo>
                    <a:pt x="3211256" y="0"/>
                  </a:lnTo>
                  <a:lnTo>
                    <a:pt x="3211256" y="3085299"/>
                  </a:lnTo>
                  <a:lnTo>
                    <a:pt x="0" y="3085299"/>
                  </a:lnTo>
                  <a:close/>
                </a:path>
              </a:pathLst>
            </a:custGeom>
          </p:spPr>
        </p:pic>
        <p:pic>
          <p:nvPicPr>
            <p:cNvPr id="23" name="图片 22">
              <a:extLst>
                <a:ext uri="{FF2B5EF4-FFF2-40B4-BE49-F238E27FC236}">
                  <a16:creationId xmlns:a16="http://schemas.microsoft.com/office/drawing/2014/main" id="{C4F15132-4411-4182-87EF-16671CF4A1AF}"/>
                </a:ext>
              </a:extLst>
            </p:cNvPr>
            <p:cNvPicPr>
              <a:picLocks noChangeAspect="1"/>
            </p:cNvPicPr>
            <p:nvPr/>
          </p:nvPicPr>
          <p:blipFill rotWithShape="1">
            <a:blip r:embed="rId6">
              <a:extLst>
                <a:ext uri="{28A0092B-C50C-407E-A947-70E740481C1C}">
                  <a14:useLocalDpi xmlns:a14="http://schemas.microsoft.com/office/drawing/2010/main" val="0"/>
                </a:ext>
              </a:extLst>
            </a:blip>
            <a:srcRect l="56695" t="36251" r="24235" b="49235"/>
            <a:stretch/>
          </p:blipFill>
          <p:spPr>
            <a:xfrm>
              <a:off x="6287265" y="3546928"/>
              <a:ext cx="467535" cy="511458"/>
            </a:xfrm>
            <a:prstGeom prst="rect">
              <a:avLst/>
            </a:prstGeom>
          </p:spPr>
        </p:pic>
      </p:grpSp>
      <p:pic>
        <p:nvPicPr>
          <p:cNvPr id="22" name="图片 21">
            <a:extLst>
              <a:ext uri="{FF2B5EF4-FFF2-40B4-BE49-F238E27FC236}">
                <a16:creationId xmlns:a16="http://schemas.microsoft.com/office/drawing/2014/main" id="{C61B74ED-67E8-4658-A13A-FDA7C9833FDC}"/>
              </a:ext>
            </a:extLst>
          </p:cNvPr>
          <p:cNvPicPr>
            <a:picLocks noChangeAspect="1"/>
          </p:cNvPicPr>
          <p:nvPr/>
        </p:nvPicPr>
        <p:blipFill rotWithShape="1">
          <a:blip r:embed="rId6">
            <a:extLst>
              <a:ext uri="{28A0092B-C50C-407E-A947-70E740481C1C}">
                <a14:useLocalDpi xmlns:a14="http://schemas.microsoft.com/office/drawing/2010/main" val="0"/>
              </a:ext>
            </a:extLst>
          </a:blip>
          <a:srcRect l="33387" t="77500" r="20876"/>
          <a:stretch/>
        </p:blipFill>
        <p:spPr>
          <a:xfrm>
            <a:off x="5377514" y="4996372"/>
            <a:ext cx="1095889" cy="774870"/>
          </a:xfrm>
          <a:prstGeom prst="rect">
            <a:avLst/>
          </a:prstGeom>
        </p:spPr>
      </p:pic>
      <p:sp>
        <p:nvSpPr>
          <p:cNvPr id="17" name="矩形 16">
            <a:extLst>
              <a:ext uri="{FF2B5EF4-FFF2-40B4-BE49-F238E27FC236}">
                <a16:creationId xmlns:a16="http://schemas.microsoft.com/office/drawing/2014/main" id="{8F9FD8D5-F475-4BDC-ABE9-A4F4C96FD643}"/>
              </a:ext>
            </a:extLst>
          </p:cNvPr>
          <p:cNvSpPr/>
          <p:nvPr/>
        </p:nvSpPr>
        <p:spPr>
          <a:xfrm>
            <a:off x="5325294" y="2119088"/>
            <a:ext cx="1200329" cy="2046517"/>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66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古 风</a:t>
            </a:r>
            <a:endParaRPr lang="zh-CN" altLang="en-US" sz="6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8" name="椭圆 17">
            <a:extLst>
              <a:ext uri="{FF2B5EF4-FFF2-40B4-BE49-F238E27FC236}">
                <a16:creationId xmlns:a16="http://schemas.microsoft.com/office/drawing/2014/main" id="{6F7E6538-2D5E-4483-BC16-17F4B1211C9C}"/>
              </a:ext>
            </a:extLst>
          </p:cNvPr>
          <p:cNvSpPr/>
          <p:nvPr/>
        </p:nvSpPr>
        <p:spPr>
          <a:xfrm>
            <a:off x="5861958" y="3060460"/>
            <a:ext cx="127000" cy="127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20" name="DJ OKAWARI-Luv Letter">
            <a:hlinkClick r:id="" action="ppaction://media"/>
            <a:extLst>
              <a:ext uri="{FF2B5EF4-FFF2-40B4-BE49-F238E27FC236}">
                <a16:creationId xmlns:a16="http://schemas.microsoft.com/office/drawing/2014/main" id="{2F937409-FD2A-4850-ADB0-85B93E358AC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969102" y="-1190547"/>
            <a:ext cx="609600" cy="609600"/>
          </a:xfrm>
          <a:prstGeom prst="rect">
            <a:avLst/>
          </a:prstGeom>
        </p:spPr>
      </p:pic>
      <p:grpSp>
        <p:nvGrpSpPr>
          <p:cNvPr id="36" name="组合 35">
            <a:extLst>
              <a:ext uri="{FF2B5EF4-FFF2-40B4-BE49-F238E27FC236}">
                <a16:creationId xmlns:a16="http://schemas.microsoft.com/office/drawing/2014/main" id="{EF4192C8-1028-4431-8640-0DD2A44F9336}"/>
              </a:ext>
            </a:extLst>
          </p:cNvPr>
          <p:cNvGrpSpPr/>
          <p:nvPr/>
        </p:nvGrpSpPr>
        <p:grpSpPr>
          <a:xfrm>
            <a:off x="5325294" y="6967227"/>
            <a:ext cx="1024639" cy="721540"/>
            <a:chOff x="4485827" y="6828055"/>
            <a:chExt cx="2760684" cy="1944046"/>
          </a:xfrm>
        </p:grpSpPr>
        <p:sp>
          <p:nvSpPr>
            <p:cNvPr id="37" name="文本框 36">
              <a:extLst>
                <a:ext uri="{FF2B5EF4-FFF2-40B4-BE49-F238E27FC236}">
                  <a16:creationId xmlns:a16="http://schemas.microsoft.com/office/drawing/2014/main" id="{CDC17271-3643-4A5B-B15D-2CC193B62FEC}"/>
                </a:ext>
              </a:extLst>
            </p:cNvPr>
            <p:cNvSpPr txBox="1"/>
            <p:nvPr/>
          </p:nvSpPr>
          <p:spPr>
            <a:xfrm>
              <a:off x="4947959" y="8191630"/>
              <a:ext cx="1836429" cy="580471"/>
            </a:xfrm>
            <a:prstGeom prst="rect">
              <a:avLst/>
            </a:prstGeom>
            <a:noFill/>
          </p:spPr>
          <p:txBody>
            <a:bodyPr wrap="none" rtlCol="0">
              <a:spAutoFit/>
            </a:bodyPr>
            <a:lstStyle/>
            <a:p>
              <a:pPr algn="ctr"/>
              <a:r>
                <a:rPr lang="zh-CN" altLang="en-US" sz="800">
                  <a:solidFill>
                    <a:schemeClr val="bg1">
                      <a:lumMod val="50000"/>
                    </a:schemeClr>
                  </a:solidFill>
                  <a:latin typeface="微软雅黑" panose="020B0503020204020204" pitchFamily="34" charset="-122"/>
                  <a:ea typeface="微软雅黑" panose="020B0503020204020204" pitchFamily="34" charset="-122"/>
                </a:rPr>
                <a:t>佳誉</a:t>
              </a:r>
              <a:r>
                <a:rPr lang="en-US" altLang="zh-CN" sz="800">
                  <a:solidFill>
                    <a:schemeClr val="bg1">
                      <a:lumMod val="50000"/>
                    </a:schemeClr>
                  </a:solidFill>
                  <a:latin typeface="微软雅黑" panose="020B0503020204020204" pitchFamily="34" charset="-122"/>
                  <a:ea typeface="微软雅黑" panose="020B0503020204020204" pitchFamily="34" charset="-122"/>
                </a:rPr>
                <a:t>/</a:t>
              </a:r>
              <a:r>
                <a:rPr lang="zh-CN" altLang="en-US" sz="800">
                  <a:solidFill>
                    <a:schemeClr val="bg1">
                      <a:lumMod val="50000"/>
                    </a:schemeClr>
                  </a:solidFill>
                  <a:latin typeface="微软雅黑" panose="020B0503020204020204" pitchFamily="34" charset="-122"/>
                  <a:ea typeface="微软雅黑" panose="020B0503020204020204" pitchFamily="34" charset="-122"/>
                </a:rPr>
                <a:t>设计</a:t>
              </a:r>
              <a:r>
                <a:rPr lang="en-US" altLang="zh-CN" sz="800">
                  <a:solidFill>
                    <a:schemeClr val="bg1">
                      <a:lumMod val="50000"/>
                    </a:schemeClr>
                  </a:solidFill>
                  <a:latin typeface="微软雅黑" panose="020B0503020204020204" pitchFamily="34" charset="-122"/>
                  <a:ea typeface="微软雅黑" panose="020B0503020204020204" pitchFamily="34" charset="-122"/>
                </a:rPr>
                <a:t>/</a:t>
              </a:r>
              <a:endParaRPr lang="zh-CN" altLang="en-US" sz="8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2753A5CE-7B57-4663-9396-D23B62A805BE}"/>
                </a:ext>
              </a:extLst>
            </p:cNvPr>
            <p:cNvSpPr txBox="1"/>
            <p:nvPr/>
          </p:nvSpPr>
          <p:spPr>
            <a:xfrm>
              <a:off x="4485827" y="7771629"/>
              <a:ext cx="2760684" cy="580471"/>
            </a:xfrm>
            <a:prstGeom prst="rect">
              <a:avLst/>
            </a:prstGeom>
            <a:noFill/>
          </p:spPr>
          <p:txBody>
            <a:bodyPr wrap="none" rtlCol="0">
              <a:spAutoFit/>
            </a:bodyPr>
            <a:lstStyle/>
            <a:p>
              <a:pPr algn="ctr"/>
              <a:r>
                <a:rPr lang="en-US" altLang="zh-CN" sz="800">
                  <a:solidFill>
                    <a:schemeClr val="bg1">
                      <a:lumMod val="50000"/>
                    </a:schemeClr>
                  </a:solidFill>
                  <a:latin typeface="微软雅黑" panose="020B0503020204020204" pitchFamily="34" charset="-122"/>
                  <a:ea typeface="微软雅黑" panose="020B0503020204020204" pitchFamily="34" charset="-122"/>
                </a:rPr>
                <a:t>2018</a:t>
              </a:r>
              <a:r>
                <a:rPr lang="zh-CN" altLang="en-US" sz="800">
                  <a:solidFill>
                    <a:schemeClr val="bg1">
                      <a:lumMod val="50000"/>
                    </a:schemeClr>
                  </a:solidFill>
                  <a:latin typeface="微软雅黑" panose="020B0503020204020204" pitchFamily="34" charset="-122"/>
                  <a:ea typeface="微软雅黑" panose="020B0503020204020204" pitchFamily="34" charset="-122"/>
                </a:rPr>
                <a:t>年</a:t>
              </a:r>
              <a:r>
                <a:rPr lang="en-US" altLang="zh-CN" sz="800">
                  <a:solidFill>
                    <a:schemeClr val="bg1">
                      <a:lumMod val="50000"/>
                    </a:schemeClr>
                  </a:solidFill>
                  <a:latin typeface="微软雅黑" panose="020B0503020204020204" pitchFamily="34" charset="-122"/>
                  <a:ea typeface="微软雅黑" panose="020B0503020204020204" pitchFamily="34" charset="-122"/>
                </a:rPr>
                <a:t>-12</a:t>
              </a:r>
              <a:r>
                <a:rPr lang="zh-CN" altLang="en-US" sz="800">
                  <a:solidFill>
                    <a:schemeClr val="bg1">
                      <a:lumMod val="50000"/>
                    </a:schemeClr>
                  </a:solidFill>
                  <a:latin typeface="微软雅黑" panose="020B0503020204020204" pitchFamily="34" charset="-122"/>
                  <a:ea typeface="微软雅黑" panose="020B0503020204020204" pitchFamily="34" charset="-122"/>
                </a:rPr>
                <a:t>月</a:t>
              </a:r>
              <a:r>
                <a:rPr lang="en-US" altLang="zh-CN" sz="800">
                  <a:solidFill>
                    <a:schemeClr val="bg1">
                      <a:lumMod val="50000"/>
                    </a:schemeClr>
                  </a:solidFill>
                  <a:latin typeface="微软雅黑" panose="020B0503020204020204" pitchFamily="34" charset="-122"/>
                  <a:ea typeface="微软雅黑" panose="020B0503020204020204" pitchFamily="34" charset="-122"/>
                </a:rPr>
                <a:t>03</a:t>
              </a:r>
              <a:r>
                <a:rPr lang="zh-CN" altLang="en-US" sz="800">
                  <a:solidFill>
                    <a:schemeClr val="bg1">
                      <a:lumMod val="50000"/>
                    </a:schemeClr>
                  </a:solidFill>
                  <a:latin typeface="微软雅黑" panose="020B0503020204020204" pitchFamily="34" charset="-122"/>
                  <a:ea typeface="微软雅黑" panose="020B0503020204020204" pitchFamily="34" charset="-122"/>
                </a:rPr>
                <a:t>日</a:t>
              </a:r>
            </a:p>
          </p:txBody>
        </p:sp>
        <p:pic>
          <p:nvPicPr>
            <p:cNvPr id="39" name="图片 38">
              <a:extLst>
                <a:ext uri="{FF2B5EF4-FFF2-40B4-BE49-F238E27FC236}">
                  <a16:creationId xmlns:a16="http://schemas.microsoft.com/office/drawing/2014/main" id="{52DE01A8-3D1F-4BEF-BC63-B09CC8EC1178}"/>
                </a:ext>
              </a:extLst>
            </p:cNvPr>
            <p:cNvPicPr>
              <a:picLocks noChangeAspect="1"/>
            </p:cNvPicPr>
            <p:nvPr/>
          </p:nvPicPr>
          <p:blipFill rotWithShape="1">
            <a:blip r:embed="rId6">
              <a:extLst>
                <a:ext uri="{28A0092B-C50C-407E-A947-70E740481C1C}">
                  <a14:useLocalDpi xmlns:a14="http://schemas.microsoft.com/office/drawing/2010/main" val="0"/>
                </a:ext>
              </a:extLst>
            </a:blip>
            <a:srcRect l="45832" t="77500" r="33321" b="11301"/>
            <a:stretch/>
          </p:blipFill>
          <p:spPr>
            <a:xfrm>
              <a:off x="5215434" y="6828055"/>
              <a:ext cx="1257969" cy="971317"/>
            </a:xfrm>
            <a:prstGeom prst="rect">
              <a:avLst/>
            </a:prstGeom>
          </p:spPr>
        </p:pic>
      </p:grpSp>
    </p:spTree>
    <p:extLst>
      <p:ext uri="{BB962C8B-B14F-4D97-AF65-F5344CB8AC3E}">
        <p14:creationId xmlns:p14="http://schemas.microsoft.com/office/powerpoint/2010/main" val="9319827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7200" numSld="999" showWhenStopped="0">
                <p:cTn id="7" repeatCount="indefinite" fill="hold" display="0">
                  <p:stCondLst>
                    <p:cond delay="indefinite"/>
                  </p:stCondLst>
                  <p:endCondLst>
                    <p:cond evt="onStopAudio" delay="0">
                      <p:tgtEl>
                        <p:sldTgt/>
                      </p:tgtEl>
                    </p:cond>
                  </p:endCondLst>
                </p:cTn>
                <p:tgtEl>
                  <p:spTgt spid="2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16B005BD-7326-42CD-A999-0FC50D052ED8}"/>
              </a:ext>
            </a:extLst>
          </p:cNvPr>
          <p:cNvSpPr/>
          <p:nvPr/>
        </p:nvSpPr>
        <p:spPr>
          <a:xfrm>
            <a:off x="0" y="2116"/>
            <a:ext cx="12192000" cy="68558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D2A6301A-13FA-4646-9810-738AA73757F5}"/>
              </a:ext>
            </a:extLst>
          </p:cNvPr>
          <p:cNvSpPr/>
          <p:nvPr/>
        </p:nvSpPr>
        <p:spPr>
          <a:xfrm>
            <a:off x="6555003" y="1509456"/>
            <a:ext cx="4616648" cy="1018127"/>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13" name="矩形 12">
            <a:extLst>
              <a:ext uri="{FF2B5EF4-FFF2-40B4-BE49-F238E27FC236}">
                <a16:creationId xmlns:a16="http://schemas.microsoft.com/office/drawing/2014/main" id="{3DF2FD2A-AEE1-4BDC-B562-51B877FD5A10}"/>
              </a:ext>
            </a:extLst>
          </p:cNvPr>
          <p:cNvSpPr/>
          <p:nvPr/>
        </p:nvSpPr>
        <p:spPr>
          <a:xfrm>
            <a:off x="6555003" y="4801588"/>
            <a:ext cx="4616648" cy="945599"/>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14" name="矩形 13">
            <a:extLst>
              <a:ext uri="{FF2B5EF4-FFF2-40B4-BE49-F238E27FC236}">
                <a16:creationId xmlns:a16="http://schemas.microsoft.com/office/drawing/2014/main" id="{AEBFA390-4B10-4C90-9AEC-342CB9F437EF}"/>
              </a:ext>
            </a:extLst>
          </p:cNvPr>
          <p:cNvSpPr/>
          <p:nvPr/>
        </p:nvSpPr>
        <p:spPr>
          <a:xfrm>
            <a:off x="6555003" y="3107360"/>
            <a:ext cx="4616648" cy="1018127"/>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16" name="椭圆 15">
            <a:extLst>
              <a:ext uri="{FF2B5EF4-FFF2-40B4-BE49-F238E27FC236}">
                <a16:creationId xmlns:a16="http://schemas.microsoft.com/office/drawing/2014/main" id="{016FB7B0-9451-4391-86E9-4379F0A084E4}"/>
              </a:ext>
            </a:extLst>
          </p:cNvPr>
          <p:cNvSpPr/>
          <p:nvPr/>
        </p:nvSpPr>
        <p:spPr>
          <a:xfrm>
            <a:off x="5437845" y="3225432"/>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3" name="文本框 22">
            <a:extLst>
              <a:ext uri="{FF2B5EF4-FFF2-40B4-BE49-F238E27FC236}">
                <a16:creationId xmlns:a16="http://schemas.microsoft.com/office/drawing/2014/main" id="{3C59CBA9-9AB0-4E5F-8645-8F0D948FE06C}"/>
              </a:ext>
            </a:extLst>
          </p:cNvPr>
          <p:cNvSpPr txBox="1"/>
          <p:nvPr/>
        </p:nvSpPr>
        <p:spPr>
          <a:xfrm>
            <a:off x="5532144" y="3351375"/>
            <a:ext cx="647934" cy="584647"/>
          </a:xfrm>
          <a:prstGeom prst="rect">
            <a:avLst/>
          </a:prstGeom>
          <a:noFill/>
          <a:ln>
            <a:noFill/>
          </a:ln>
          <a:effectLst/>
        </p:spPr>
        <p:txBody>
          <a:bodyPr wrap="none" rtlCol="0">
            <a:spAutoFit/>
          </a:bodyPr>
          <a:lstStyle/>
          <a:p>
            <a:pPr defTabSz="914103">
              <a:defRPr/>
            </a:pPr>
            <a:r>
              <a:rPr lang="zh-CN" altLang="en-US" sz="3199" b="1" spc="400">
                <a:solidFill>
                  <a:prstClr val="black">
                    <a:lumMod val="95000"/>
                    <a:lumOff val="5000"/>
                  </a:prstClr>
                </a:solidFill>
                <a:latin typeface="腾祥相思简"/>
                <a:ea typeface="方正隶变简体" panose="03000509000000000000" pitchFamily="65" charset="-122"/>
              </a:rPr>
              <a:t>贰</a:t>
            </a:r>
            <a:endParaRPr lang="zh-CN" altLang="en-US" sz="3199" b="1" spc="400" dirty="0">
              <a:solidFill>
                <a:prstClr val="black">
                  <a:lumMod val="95000"/>
                  <a:lumOff val="5000"/>
                </a:prstClr>
              </a:solidFill>
              <a:latin typeface="腾祥相思简"/>
              <a:ea typeface="方正隶变简体" panose="03000509000000000000" pitchFamily="65" charset="-122"/>
            </a:endParaRPr>
          </a:p>
        </p:txBody>
      </p:sp>
      <p:sp>
        <p:nvSpPr>
          <p:cNvPr id="24" name="椭圆 23">
            <a:extLst>
              <a:ext uri="{FF2B5EF4-FFF2-40B4-BE49-F238E27FC236}">
                <a16:creationId xmlns:a16="http://schemas.microsoft.com/office/drawing/2014/main" id="{0A196F22-138F-434F-8A8F-3417599DD639}"/>
              </a:ext>
            </a:extLst>
          </p:cNvPr>
          <p:cNvSpPr/>
          <p:nvPr/>
        </p:nvSpPr>
        <p:spPr>
          <a:xfrm>
            <a:off x="5437845" y="1614538"/>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5" name="文本框 24">
            <a:extLst>
              <a:ext uri="{FF2B5EF4-FFF2-40B4-BE49-F238E27FC236}">
                <a16:creationId xmlns:a16="http://schemas.microsoft.com/office/drawing/2014/main" id="{002D767A-5F0E-4F4B-ACC7-D821E04DDFB1}"/>
              </a:ext>
            </a:extLst>
          </p:cNvPr>
          <p:cNvSpPr txBox="1"/>
          <p:nvPr/>
        </p:nvSpPr>
        <p:spPr>
          <a:xfrm>
            <a:off x="5532144" y="1740481"/>
            <a:ext cx="647934" cy="584647"/>
          </a:xfrm>
          <a:prstGeom prst="rect">
            <a:avLst/>
          </a:prstGeom>
          <a:noFill/>
          <a:ln>
            <a:noFill/>
          </a:ln>
          <a:effectLst/>
        </p:spPr>
        <p:txBody>
          <a:bodyPr wrap="none" rtlCol="0">
            <a:spAutoFit/>
          </a:bodyPr>
          <a:lstStyle/>
          <a:p>
            <a:pPr defTabSz="914103">
              <a:defRPr/>
            </a:pPr>
            <a:r>
              <a:rPr lang="zh-CN" altLang="en-US" sz="3199" b="1" spc="400" dirty="0">
                <a:solidFill>
                  <a:prstClr val="black">
                    <a:lumMod val="95000"/>
                    <a:lumOff val="5000"/>
                  </a:prstClr>
                </a:solidFill>
                <a:latin typeface="腾祥相思简"/>
                <a:ea typeface="方正隶变简体" panose="03000509000000000000" pitchFamily="65" charset="-122"/>
              </a:rPr>
              <a:t>壹</a:t>
            </a:r>
            <a:endParaRPr lang="zh-CN" altLang="en-US" sz="2666" b="1" spc="400" dirty="0">
              <a:solidFill>
                <a:prstClr val="black">
                  <a:lumMod val="95000"/>
                  <a:lumOff val="5000"/>
                </a:prstClr>
              </a:solidFill>
              <a:latin typeface="腾祥相思简"/>
              <a:ea typeface="方正隶变简体" panose="03000509000000000000" pitchFamily="65" charset="-122"/>
            </a:endParaRPr>
          </a:p>
        </p:txBody>
      </p:sp>
      <p:sp>
        <p:nvSpPr>
          <p:cNvPr id="26" name="椭圆 25">
            <a:extLst>
              <a:ext uri="{FF2B5EF4-FFF2-40B4-BE49-F238E27FC236}">
                <a16:creationId xmlns:a16="http://schemas.microsoft.com/office/drawing/2014/main" id="{8C088674-9D51-4C32-80E0-6331E0E6BD88}"/>
              </a:ext>
            </a:extLst>
          </p:cNvPr>
          <p:cNvSpPr/>
          <p:nvPr/>
        </p:nvSpPr>
        <p:spPr>
          <a:xfrm>
            <a:off x="5437845" y="4826979"/>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7" name="文本框 26">
            <a:extLst>
              <a:ext uri="{FF2B5EF4-FFF2-40B4-BE49-F238E27FC236}">
                <a16:creationId xmlns:a16="http://schemas.microsoft.com/office/drawing/2014/main" id="{A01CA600-CB76-482C-AD79-F7F39F6A42FF}"/>
              </a:ext>
            </a:extLst>
          </p:cNvPr>
          <p:cNvSpPr txBox="1"/>
          <p:nvPr/>
        </p:nvSpPr>
        <p:spPr>
          <a:xfrm>
            <a:off x="5532144" y="4952922"/>
            <a:ext cx="647934" cy="584647"/>
          </a:xfrm>
          <a:prstGeom prst="rect">
            <a:avLst/>
          </a:prstGeom>
          <a:noFill/>
          <a:ln>
            <a:noFill/>
          </a:ln>
          <a:effectLst/>
        </p:spPr>
        <p:txBody>
          <a:bodyPr wrap="none" rtlCol="0">
            <a:spAutoFit/>
          </a:bodyPr>
          <a:lstStyle/>
          <a:p>
            <a:pPr defTabSz="914103">
              <a:defRPr/>
            </a:pPr>
            <a:r>
              <a:rPr lang="zh-CN" altLang="en-US" sz="3199" b="1" spc="400">
                <a:solidFill>
                  <a:prstClr val="black">
                    <a:lumMod val="95000"/>
                    <a:lumOff val="5000"/>
                  </a:prstClr>
                </a:solidFill>
                <a:latin typeface="腾祥相思简"/>
                <a:ea typeface="方正隶变简体" panose="03000509000000000000" pitchFamily="65" charset="-122"/>
              </a:rPr>
              <a:t>叁</a:t>
            </a:r>
            <a:endParaRPr lang="zh-CN" altLang="en-US" sz="3199" b="1" spc="400" dirty="0">
              <a:solidFill>
                <a:prstClr val="black">
                  <a:lumMod val="95000"/>
                  <a:lumOff val="5000"/>
                </a:prstClr>
              </a:solidFill>
              <a:latin typeface="腾祥相思简"/>
              <a:ea typeface="方正隶变简体" panose="03000509000000000000" pitchFamily="65" charset="-122"/>
            </a:endParaRPr>
          </a:p>
        </p:txBody>
      </p:sp>
      <p:sp>
        <p:nvSpPr>
          <p:cNvPr id="28" name="矩形 27">
            <a:extLst>
              <a:ext uri="{FF2B5EF4-FFF2-40B4-BE49-F238E27FC236}">
                <a16:creationId xmlns:a16="http://schemas.microsoft.com/office/drawing/2014/main" id="{2563298D-A7A4-436A-9154-F03034EBC26E}"/>
              </a:ext>
            </a:extLst>
          </p:cNvPr>
          <p:cNvSpPr/>
          <p:nvPr/>
        </p:nvSpPr>
        <p:spPr>
          <a:xfrm>
            <a:off x="1699530" y="-1"/>
            <a:ext cx="2885708" cy="6858001"/>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399">
              <a:solidFill>
                <a:prstClr val="white"/>
              </a:solidFill>
              <a:latin typeface="Calibri"/>
              <a:ea typeface="宋体" panose="02010600030101010101" pitchFamily="2" charset="-122"/>
            </a:endParaRPr>
          </a:p>
        </p:txBody>
      </p:sp>
      <p:pic>
        <p:nvPicPr>
          <p:cNvPr id="29" name="图片 28" descr="图片包含 浅色&#10;&#10;已生成高可信度的说明">
            <a:extLst>
              <a:ext uri="{FF2B5EF4-FFF2-40B4-BE49-F238E27FC236}">
                <a16:creationId xmlns:a16="http://schemas.microsoft.com/office/drawing/2014/main" id="{8F493F9D-1111-452A-BF2B-9D8693542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0526" y="5943498"/>
            <a:ext cx="578060" cy="602146"/>
          </a:xfrm>
          <a:prstGeom prst="rect">
            <a:avLst/>
          </a:prstGeom>
        </p:spPr>
      </p:pic>
      <p:sp>
        <p:nvSpPr>
          <p:cNvPr id="30" name="矩形 29">
            <a:extLst>
              <a:ext uri="{FF2B5EF4-FFF2-40B4-BE49-F238E27FC236}">
                <a16:creationId xmlns:a16="http://schemas.microsoft.com/office/drawing/2014/main" id="{995E7A35-B59E-4A7D-8684-DBB1A520640D}"/>
              </a:ext>
            </a:extLst>
          </p:cNvPr>
          <p:cNvSpPr/>
          <p:nvPr/>
        </p:nvSpPr>
        <p:spPr>
          <a:xfrm>
            <a:off x="2194407" y="2879173"/>
            <a:ext cx="1800493" cy="3020368"/>
          </a:xfrm>
          <a:prstGeom prst="rect">
            <a:avLst/>
          </a:prstGeom>
        </p:spPr>
        <p:txBody>
          <a:bodyPr vert="eaVert" wrap="square">
            <a:spAutoFit/>
          </a:bodyPr>
          <a:lstStyle/>
          <a:p>
            <a:pPr defTabSz="609402">
              <a:lnSpc>
                <a:spcPct val="150000"/>
              </a:lnSpc>
            </a:pPr>
            <a:r>
              <a:rPr lang="zh-CN" altLang="en-US" sz="1400" b="1" spc="400">
                <a:solidFill>
                  <a:prstClr val="black">
                    <a:lumMod val="75000"/>
                    <a:lumOff val="25000"/>
                  </a:prstClr>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a:t>
            </a:r>
          </a:p>
        </p:txBody>
      </p:sp>
      <p:grpSp>
        <p:nvGrpSpPr>
          <p:cNvPr id="31" name="组合 30">
            <a:extLst>
              <a:ext uri="{FF2B5EF4-FFF2-40B4-BE49-F238E27FC236}">
                <a16:creationId xmlns:a16="http://schemas.microsoft.com/office/drawing/2014/main" id="{1C400C6B-0C00-42F3-9C40-B55D39C0BF78}"/>
              </a:ext>
            </a:extLst>
          </p:cNvPr>
          <p:cNvGrpSpPr/>
          <p:nvPr/>
        </p:nvGrpSpPr>
        <p:grpSpPr>
          <a:xfrm>
            <a:off x="17534" y="109396"/>
            <a:ext cx="3556837" cy="3127291"/>
            <a:chOff x="-2471" y="705633"/>
            <a:chExt cx="6007545" cy="5282037"/>
          </a:xfrm>
        </p:grpSpPr>
        <p:pic>
          <p:nvPicPr>
            <p:cNvPr id="32" name="图片 31">
              <a:extLst>
                <a:ext uri="{FF2B5EF4-FFF2-40B4-BE49-F238E27FC236}">
                  <a16:creationId xmlns:a16="http://schemas.microsoft.com/office/drawing/2014/main" id="{600F37C0-5A99-4C76-9574-CEC55C3021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71" y="1685923"/>
              <a:ext cx="5448300" cy="4301747"/>
            </a:xfrm>
            <a:prstGeom prst="rect">
              <a:avLst/>
            </a:prstGeom>
          </p:spPr>
        </p:pic>
        <p:pic>
          <p:nvPicPr>
            <p:cNvPr id="33" name="图片 32">
              <a:extLst>
                <a:ext uri="{FF2B5EF4-FFF2-40B4-BE49-F238E27FC236}">
                  <a16:creationId xmlns:a16="http://schemas.microsoft.com/office/drawing/2014/main" id="{E7AD5955-AEEE-46D3-AF06-7ED272A9A5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47083" y="705633"/>
              <a:ext cx="2357991" cy="3042453"/>
            </a:xfrm>
            <a:prstGeom prst="rect">
              <a:avLst/>
            </a:prstGeom>
          </p:spPr>
        </p:pic>
      </p:grpSp>
    </p:spTree>
    <p:extLst>
      <p:ext uri="{BB962C8B-B14F-4D97-AF65-F5344CB8AC3E}">
        <p14:creationId xmlns:p14="http://schemas.microsoft.com/office/powerpoint/2010/main" val="14490029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9AAFD9D-6655-4E6D-BBE8-10C983511F14}"/>
              </a:ext>
            </a:extLst>
          </p:cNvPr>
          <p:cNvPicPr>
            <a:picLocks noChangeAspect="1"/>
          </p:cNvPicPr>
          <p:nvPr/>
        </p:nvPicPr>
        <p:blipFill rotWithShape="1">
          <a:blip r:embed="rId3">
            <a:extLst>
              <a:ext uri="{28A0092B-C50C-407E-A947-70E740481C1C}">
                <a14:useLocalDpi xmlns:a14="http://schemas.microsoft.com/office/drawing/2010/main" val="0"/>
              </a:ext>
            </a:extLst>
          </a:blip>
          <a:srcRect r="24956"/>
          <a:stretch/>
        </p:blipFill>
        <p:spPr>
          <a:xfrm rot="16200000" flipH="1">
            <a:off x="2660649" y="-2673349"/>
            <a:ext cx="6858002" cy="12204700"/>
          </a:xfrm>
          <a:prstGeom prst="rect">
            <a:avLst/>
          </a:prstGeom>
        </p:spPr>
      </p:pic>
      <p:sp>
        <p:nvSpPr>
          <p:cNvPr id="19" name="矩形 18">
            <a:extLst>
              <a:ext uri="{FF2B5EF4-FFF2-40B4-BE49-F238E27FC236}">
                <a16:creationId xmlns:a16="http://schemas.microsoft.com/office/drawing/2014/main" id="{AC68D267-98D1-476C-80B9-60DC20641A28}"/>
              </a:ext>
            </a:extLst>
          </p:cNvPr>
          <p:cNvSpPr/>
          <p:nvPr/>
        </p:nvSpPr>
        <p:spPr>
          <a:xfrm>
            <a:off x="-12702" y="1890571"/>
            <a:ext cx="10447652" cy="3993158"/>
          </a:xfrm>
          <a:prstGeom prst="rect">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0" name="文本框 19">
            <a:extLst>
              <a:ext uri="{FF2B5EF4-FFF2-40B4-BE49-F238E27FC236}">
                <a16:creationId xmlns:a16="http://schemas.microsoft.com/office/drawing/2014/main" id="{1DE84F48-E9D7-46F2-9A31-8B0BEF61B7B3}"/>
              </a:ext>
            </a:extLst>
          </p:cNvPr>
          <p:cNvSpPr txBox="1"/>
          <p:nvPr/>
        </p:nvSpPr>
        <p:spPr>
          <a:xfrm>
            <a:off x="7095911" y="2484206"/>
            <a:ext cx="646331" cy="2525395"/>
          </a:xfrm>
          <a:prstGeom prst="rect">
            <a:avLst/>
          </a:prstGeom>
          <a:noFill/>
        </p:spPr>
        <p:txBody>
          <a:bodyPr vert="eaVert"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单击此处输入标题</a:t>
            </a:r>
          </a:p>
        </p:txBody>
      </p:sp>
      <p:sp>
        <p:nvSpPr>
          <p:cNvPr id="21" name="文本框 20">
            <a:extLst>
              <a:ext uri="{FF2B5EF4-FFF2-40B4-BE49-F238E27FC236}">
                <a16:creationId xmlns:a16="http://schemas.microsoft.com/office/drawing/2014/main" id="{F0766493-9C89-48F6-822C-9E64E278BF42}"/>
              </a:ext>
            </a:extLst>
          </p:cNvPr>
          <p:cNvSpPr txBox="1"/>
          <p:nvPr/>
        </p:nvSpPr>
        <p:spPr>
          <a:xfrm>
            <a:off x="4213569" y="2484206"/>
            <a:ext cx="2769989" cy="2243861"/>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单击此处输入文本内容，单击此处输入文本内容，单击此处输入文本内容，单击此处输入文本，单击此处输入文本内容，单击此处输入文本，单击此处</a:t>
            </a:r>
            <a:r>
              <a:rPr kumimoji="0" lang="zh-CN" altLang="en-US" sz="1400" b="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输入文本</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endParaRPr>
          </a:p>
        </p:txBody>
      </p:sp>
      <p:grpSp>
        <p:nvGrpSpPr>
          <p:cNvPr id="23" name="组合 22">
            <a:extLst>
              <a:ext uri="{FF2B5EF4-FFF2-40B4-BE49-F238E27FC236}">
                <a16:creationId xmlns:a16="http://schemas.microsoft.com/office/drawing/2014/main" id="{98922640-68DE-4968-9BF8-AD84FADB896F}"/>
              </a:ext>
            </a:extLst>
          </p:cNvPr>
          <p:cNvGrpSpPr/>
          <p:nvPr/>
        </p:nvGrpSpPr>
        <p:grpSpPr>
          <a:xfrm>
            <a:off x="8273004" y="2509606"/>
            <a:ext cx="923330" cy="2649813"/>
            <a:chOff x="8211317" y="1880049"/>
            <a:chExt cx="923330" cy="2649813"/>
          </a:xfrm>
        </p:grpSpPr>
        <p:sp>
          <p:nvSpPr>
            <p:cNvPr id="24" name="文本框 23">
              <a:extLst>
                <a:ext uri="{FF2B5EF4-FFF2-40B4-BE49-F238E27FC236}">
                  <a16:creationId xmlns:a16="http://schemas.microsoft.com/office/drawing/2014/main" id="{ED63F0FE-7283-4C54-8FD5-3A043637C035}"/>
                </a:ext>
              </a:extLst>
            </p:cNvPr>
            <p:cNvSpPr txBox="1"/>
            <p:nvPr/>
          </p:nvSpPr>
          <p:spPr>
            <a:xfrm>
              <a:off x="8211317" y="2028733"/>
              <a:ext cx="923330" cy="2388132"/>
            </a:xfrm>
            <a:prstGeom prst="rect">
              <a:avLst/>
            </a:prstGeom>
            <a:noFill/>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prstClr val="black">
                      <a:lumMod val="75000"/>
                      <a:lumOff val="25000"/>
                    </a:prstClr>
                  </a:solidFill>
                  <a:effectLst/>
                  <a:uLnTx/>
                  <a:uFillTx/>
                  <a:latin typeface="华文新魏" panose="02010800040101010101" charset="-122"/>
                  <a:ea typeface="华文新魏" panose="02010800040101010101" charset="-122"/>
                  <a:cs typeface="+mn-cs"/>
                </a:rPr>
                <a:t>第</a:t>
              </a:r>
              <a:r>
                <a:rPr lang="zh-CN" altLang="en-US" sz="4800">
                  <a:solidFill>
                    <a:prstClr val="black">
                      <a:lumMod val="75000"/>
                      <a:lumOff val="25000"/>
                    </a:prstClr>
                  </a:solidFill>
                  <a:latin typeface="华文新魏" panose="02010800040101010101" charset="-122"/>
                  <a:ea typeface="华文新魏" panose="02010800040101010101" charset="-122"/>
                </a:rPr>
                <a:t>三</a:t>
              </a:r>
              <a:r>
                <a:rPr kumimoji="0" lang="zh-CN" altLang="en-US" sz="4800" b="0" i="0" u="none" strike="noStrike" kern="1200" cap="none" spc="0" normalizeH="0" baseline="0" noProof="0">
                  <a:ln>
                    <a:noFill/>
                  </a:ln>
                  <a:solidFill>
                    <a:prstClr val="black">
                      <a:lumMod val="75000"/>
                      <a:lumOff val="25000"/>
                    </a:prstClr>
                  </a:solidFill>
                  <a:effectLst/>
                  <a:uLnTx/>
                  <a:uFillTx/>
                  <a:latin typeface="华文新魏" panose="02010800040101010101" charset="-122"/>
                  <a:ea typeface="华文新魏" panose="02010800040101010101" charset="-122"/>
                  <a:cs typeface="+mn-cs"/>
                </a:rPr>
                <a:t>章</a:t>
              </a:r>
              <a:endParaRPr kumimoji="0" lang="zh-CN" altLang="en-US" sz="4800" b="0" i="0" u="none" strike="noStrike" kern="1200" cap="none" spc="0" normalizeH="0" baseline="0" noProof="0" dirty="0">
                <a:ln>
                  <a:noFill/>
                </a:ln>
                <a:solidFill>
                  <a:prstClr val="black">
                    <a:lumMod val="75000"/>
                    <a:lumOff val="25000"/>
                  </a:prstClr>
                </a:solidFill>
                <a:effectLst/>
                <a:uLnTx/>
                <a:uFillTx/>
                <a:latin typeface="华文新魏" panose="02010800040101010101" charset="-122"/>
                <a:ea typeface="华文新魏" panose="02010800040101010101" charset="-122"/>
                <a:cs typeface="+mn-cs"/>
              </a:endParaRPr>
            </a:p>
          </p:txBody>
        </p:sp>
        <p:pic>
          <p:nvPicPr>
            <p:cNvPr id="25" name="图片 24">
              <a:extLst>
                <a:ext uri="{FF2B5EF4-FFF2-40B4-BE49-F238E27FC236}">
                  <a16:creationId xmlns:a16="http://schemas.microsoft.com/office/drawing/2014/main" id="{BF107AFF-D87A-405C-B301-0FC5E35738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23291" y="1880049"/>
              <a:ext cx="431352" cy="431352"/>
            </a:xfrm>
            <a:prstGeom prst="rect">
              <a:avLst/>
            </a:prstGeom>
          </p:spPr>
        </p:pic>
        <p:pic>
          <p:nvPicPr>
            <p:cNvPr id="26" name="图片 25">
              <a:extLst>
                <a:ext uri="{FF2B5EF4-FFF2-40B4-BE49-F238E27FC236}">
                  <a16:creationId xmlns:a16="http://schemas.microsoft.com/office/drawing/2014/main" id="{5AA8D7CC-FDCA-49B2-83E8-908D2F905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8665195" y="4098510"/>
              <a:ext cx="431352" cy="431352"/>
            </a:xfrm>
            <a:prstGeom prst="rect">
              <a:avLst/>
            </a:prstGeom>
          </p:spPr>
        </p:pic>
      </p:grpSp>
      <p:pic>
        <p:nvPicPr>
          <p:cNvPr id="28" name="图片 27">
            <a:extLst>
              <a:ext uri="{FF2B5EF4-FFF2-40B4-BE49-F238E27FC236}">
                <a16:creationId xmlns:a16="http://schemas.microsoft.com/office/drawing/2014/main" id="{7C3400E3-5E23-45B8-8FEA-E88D8D89A7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44" r="1"/>
          <a:stretch/>
        </p:blipFill>
        <p:spPr>
          <a:xfrm>
            <a:off x="-12700" y="4930834"/>
            <a:ext cx="3488803" cy="938475"/>
          </a:xfrm>
          <a:prstGeom prst="rect">
            <a:avLst/>
          </a:prstGeom>
        </p:spPr>
      </p:pic>
      <p:pic>
        <p:nvPicPr>
          <p:cNvPr id="29" name="图片 8">
            <a:extLst>
              <a:ext uri="{FF2B5EF4-FFF2-40B4-BE49-F238E27FC236}">
                <a16:creationId xmlns:a16="http://schemas.microsoft.com/office/drawing/2014/main" id="{B22027D3-3F89-4922-857B-BBD07444CEE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2034668" y="2662268"/>
            <a:ext cx="661797" cy="7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a:extLst>
              <a:ext uri="{FF2B5EF4-FFF2-40B4-BE49-F238E27FC236}">
                <a16:creationId xmlns:a16="http://schemas.microsoft.com/office/drawing/2014/main" id="{3C54CE68-EF84-4AA7-B8E9-691090743F0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63599" y="4008787"/>
            <a:ext cx="623785" cy="6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03208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56"/>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a:extLst>
              <a:ext uri="{FF2B5EF4-FFF2-40B4-BE49-F238E27FC236}">
                <a16:creationId xmlns:a16="http://schemas.microsoft.com/office/drawing/2014/main" id="{2CF59D21-A56E-4226-800D-91413C9BF349}"/>
              </a:ext>
            </a:extLst>
          </p:cNvPr>
          <p:cNvSpPr/>
          <p:nvPr/>
        </p:nvSpPr>
        <p:spPr>
          <a:xfrm>
            <a:off x="0" y="2172"/>
            <a:ext cx="12192000" cy="81819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lIns="91412" tIns="45706" rIns="91412" bIns="45706" rtlCol="0" anchor="ctr"/>
          <a:lstStyle/>
          <a:p>
            <a:pPr algn="ctr" defTabSz="914103"/>
            <a:endParaRPr lang="zh-CN" altLang="en-US" sz="3600" spc="400">
              <a:solidFill>
                <a:srgbClr val="F2E2C0"/>
              </a:solidFill>
              <a:latin typeface="华文楷体" panose="02010600040101010101" pitchFamily="2" charset="-122"/>
              <a:ea typeface="华文楷体" panose="02010600040101010101" pitchFamily="2" charset="-122"/>
            </a:endParaRPr>
          </a:p>
        </p:txBody>
      </p:sp>
      <p:sp>
        <p:nvSpPr>
          <p:cNvPr id="13" name="矩形 12">
            <a:extLst>
              <a:ext uri="{FF2B5EF4-FFF2-40B4-BE49-F238E27FC236}">
                <a16:creationId xmlns:a16="http://schemas.microsoft.com/office/drawing/2014/main" id="{55ADD48E-9686-4033-B2BA-52BD8D51F0BB}"/>
              </a:ext>
            </a:extLst>
          </p:cNvPr>
          <p:cNvSpPr/>
          <p:nvPr/>
        </p:nvSpPr>
        <p:spPr>
          <a:xfrm>
            <a:off x="2493104" y="1534239"/>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400" normalizeH="0" baseline="0" noProof="0">
                <a:ln>
                  <a:noFill/>
                </a:ln>
                <a:solidFill>
                  <a:srgbClr val="F3F8F1"/>
                </a:solidFill>
                <a:effectLst/>
                <a:uLnTx/>
                <a:uFillTx/>
                <a:latin typeface="华文楷体" panose="02010600040101010101" pitchFamily="2" charset="-122"/>
                <a:ea typeface="华文楷体" panose="02010600040101010101" pitchFamily="2" charset="-122"/>
                <a:cs typeface="+mn-cs"/>
              </a:rPr>
              <a:t>壹</a:t>
            </a:r>
            <a:endParaRPr kumimoji="0" lang="zh-CN" altLang="en-US" sz="3600" b="0" i="0" u="none" strike="noStrike" kern="1200" cap="none" spc="40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14" name="矩形 13">
            <a:extLst>
              <a:ext uri="{FF2B5EF4-FFF2-40B4-BE49-F238E27FC236}">
                <a16:creationId xmlns:a16="http://schemas.microsoft.com/office/drawing/2014/main" id="{723CC9B7-05C7-4790-B168-3C7D5EFFEAF3}"/>
              </a:ext>
            </a:extLst>
          </p:cNvPr>
          <p:cNvSpPr/>
          <p:nvPr/>
        </p:nvSpPr>
        <p:spPr>
          <a:xfrm>
            <a:off x="4632681" y="1534239"/>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3F8F1"/>
                </a:solidFill>
                <a:latin typeface="华文楷体" panose="02010600040101010101" pitchFamily="2" charset="-122"/>
                <a:ea typeface="华文楷体" panose="02010600040101010101" pitchFamily="2" charset="-122"/>
              </a:rPr>
              <a:t>贰</a:t>
            </a:r>
            <a:endParaRPr lang="zh-CN" altLang="en-US" sz="3600" spc="400" dirty="0">
              <a:solidFill>
                <a:srgbClr val="F3F8F1"/>
              </a:solidFill>
              <a:latin typeface="华文楷体" panose="02010600040101010101" pitchFamily="2" charset="-122"/>
              <a:ea typeface="华文楷体" panose="02010600040101010101" pitchFamily="2" charset="-122"/>
            </a:endParaRPr>
          </a:p>
        </p:txBody>
      </p:sp>
      <p:sp>
        <p:nvSpPr>
          <p:cNvPr id="16" name="矩形 15">
            <a:extLst>
              <a:ext uri="{FF2B5EF4-FFF2-40B4-BE49-F238E27FC236}">
                <a16:creationId xmlns:a16="http://schemas.microsoft.com/office/drawing/2014/main" id="{7AC93DFB-C5CC-476B-B071-F6B284F18C99}"/>
              </a:ext>
            </a:extLst>
          </p:cNvPr>
          <p:cNvSpPr/>
          <p:nvPr/>
        </p:nvSpPr>
        <p:spPr>
          <a:xfrm>
            <a:off x="6772259" y="1534239"/>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3F8F1"/>
                </a:solidFill>
                <a:latin typeface="华文楷体" panose="02010600040101010101" pitchFamily="2" charset="-122"/>
                <a:ea typeface="华文楷体" panose="02010600040101010101" pitchFamily="2" charset="-122"/>
              </a:rPr>
              <a:t>叁</a:t>
            </a:r>
            <a:endParaRPr lang="zh-CN" altLang="en-US" sz="3600" spc="400" dirty="0">
              <a:solidFill>
                <a:srgbClr val="F3F8F1"/>
              </a:solidFill>
              <a:latin typeface="华文楷体" panose="02010600040101010101" pitchFamily="2" charset="-122"/>
              <a:ea typeface="华文楷体" panose="02010600040101010101" pitchFamily="2" charset="-122"/>
            </a:endParaRPr>
          </a:p>
        </p:txBody>
      </p:sp>
      <p:sp>
        <p:nvSpPr>
          <p:cNvPr id="23" name="矩形 22">
            <a:extLst>
              <a:ext uri="{FF2B5EF4-FFF2-40B4-BE49-F238E27FC236}">
                <a16:creationId xmlns:a16="http://schemas.microsoft.com/office/drawing/2014/main" id="{BDD36B1D-2E85-43AC-ADEC-9E3BCEA3303C}"/>
              </a:ext>
            </a:extLst>
          </p:cNvPr>
          <p:cNvSpPr/>
          <p:nvPr/>
        </p:nvSpPr>
        <p:spPr>
          <a:xfrm>
            <a:off x="8911838" y="1534239"/>
            <a:ext cx="990326" cy="76753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63500" sx="102000" sy="102000" algn="ctr" rotWithShape="0">
              <a:prstClr val="black">
                <a:alpha val="40000"/>
              </a:prstClr>
            </a:outerShdw>
          </a:effectLst>
        </p:spPr>
        <p:txBody>
          <a:bodyPr lIns="91412" tIns="45706" rIns="91412" bIns="45706" rtlCol="0" anchor="ctr"/>
          <a:lstStyle/>
          <a:p>
            <a:pPr algn="ctr" defTabSz="914103"/>
            <a:r>
              <a:rPr lang="zh-CN" altLang="en-US" sz="3600" spc="400">
                <a:solidFill>
                  <a:srgbClr val="F3F8F1"/>
                </a:solidFill>
                <a:latin typeface="华文楷体" panose="02010600040101010101" pitchFamily="2" charset="-122"/>
                <a:ea typeface="华文楷体" panose="02010600040101010101" pitchFamily="2" charset="-122"/>
              </a:rPr>
              <a:t>肆</a:t>
            </a:r>
            <a:endParaRPr lang="zh-CN" altLang="en-US" sz="3600" spc="400" dirty="0">
              <a:solidFill>
                <a:srgbClr val="F3F8F1"/>
              </a:solidFill>
              <a:latin typeface="华文楷体" panose="02010600040101010101" pitchFamily="2" charset="-122"/>
              <a:ea typeface="华文楷体" panose="02010600040101010101" pitchFamily="2" charset="-122"/>
            </a:endParaRPr>
          </a:p>
        </p:txBody>
      </p:sp>
      <p:sp>
        <p:nvSpPr>
          <p:cNvPr id="24" name="文本框 23">
            <a:extLst>
              <a:ext uri="{FF2B5EF4-FFF2-40B4-BE49-F238E27FC236}">
                <a16:creationId xmlns:a16="http://schemas.microsoft.com/office/drawing/2014/main" id="{0E776EAE-FB87-49B6-8DA8-4AD5B0D9F880}"/>
              </a:ext>
            </a:extLst>
          </p:cNvPr>
          <p:cNvSpPr txBox="1"/>
          <p:nvPr/>
        </p:nvSpPr>
        <p:spPr>
          <a:xfrm>
            <a:off x="5229838" y="26863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25" name="直接连接符 24">
            <a:extLst>
              <a:ext uri="{FF2B5EF4-FFF2-40B4-BE49-F238E27FC236}">
                <a16:creationId xmlns:a16="http://schemas.microsoft.com/office/drawing/2014/main" id="{B11C6210-EFFB-4070-84F7-0687F05E3186}"/>
              </a:ext>
            </a:extLst>
          </p:cNvPr>
          <p:cNvCxnSpPr>
            <a:cxnSpLocks/>
          </p:cNvCxnSpPr>
          <p:nvPr/>
        </p:nvCxnSpPr>
        <p:spPr>
          <a:xfrm>
            <a:off x="5120734" y="2735648"/>
            <a:ext cx="0" cy="3406390"/>
          </a:xfrm>
          <a:prstGeom prst="line">
            <a:avLst/>
          </a:prstGeom>
          <a:noFill/>
          <a:ln w="12700" cap="flat" cmpd="sng" algn="ctr">
            <a:solidFill>
              <a:schemeClr val="bg1">
                <a:lumMod val="75000"/>
              </a:schemeClr>
            </a:solidFill>
            <a:prstDash val="solid"/>
            <a:miter lim="800000"/>
          </a:ln>
          <a:effectLst/>
        </p:spPr>
      </p:cxnSp>
      <p:sp>
        <p:nvSpPr>
          <p:cNvPr id="26" name="文本框 25">
            <a:extLst>
              <a:ext uri="{FF2B5EF4-FFF2-40B4-BE49-F238E27FC236}">
                <a16:creationId xmlns:a16="http://schemas.microsoft.com/office/drawing/2014/main" id="{977932DC-B3DA-4199-8D3D-70A148A38FF0}"/>
              </a:ext>
            </a:extLst>
          </p:cNvPr>
          <p:cNvSpPr txBox="1"/>
          <p:nvPr/>
        </p:nvSpPr>
        <p:spPr>
          <a:xfrm>
            <a:off x="4212062" y="26975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sp>
        <p:nvSpPr>
          <p:cNvPr id="27" name="文本框 26">
            <a:extLst>
              <a:ext uri="{FF2B5EF4-FFF2-40B4-BE49-F238E27FC236}">
                <a16:creationId xmlns:a16="http://schemas.microsoft.com/office/drawing/2014/main" id="{8872B65D-06B1-45D6-A6F6-6B26E23E63C2}"/>
              </a:ext>
            </a:extLst>
          </p:cNvPr>
          <p:cNvSpPr txBox="1"/>
          <p:nvPr/>
        </p:nvSpPr>
        <p:spPr>
          <a:xfrm>
            <a:off x="3053687" y="2686391"/>
            <a:ext cx="461665" cy="1765868"/>
          </a:xfrm>
          <a:prstGeom prst="rect">
            <a:avLst/>
          </a:prstGeom>
          <a:noFill/>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a:t>
            </a:r>
            <a:r>
              <a:rPr lang="zh-CN" altLang="en-US" sz="1800" b="1" spc="400" dirty="0">
                <a:solidFill>
                  <a:schemeClr val="tx1">
                    <a:lumMod val="75000"/>
                    <a:lumOff val="25000"/>
                  </a:schemeClr>
                </a:solidFill>
                <a:latin typeface="腾祥相思简"/>
                <a:ea typeface="方正隶变简体" panose="03000509000000000000" pitchFamily="65" charset="-122"/>
              </a:rPr>
              <a:t>输入标题</a:t>
            </a:r>
          </a:p>
        </p:txBody>
      </p:sp>
      <p:cxnSp>
        <p:nvCxnSpPr>
          <p:cNvPr id="28" name="直接连接符 27">
            <a:extLst>
              <a:ext uri="{FF2B5EF4-FFF2-40B4-BE49-F238E27FC236}">
                <a16:creationId xmlns:a16="http://schemas.microsoft.com/office/drawing/2014/main" id="{D6FFC524-ABD8-4FA6-898C-85D2EB8077F1}"/>
              </a:ext>
            </a:extLst>
          </p:cNvPr>
          <p:cNvCxnSpPr>
            <a:cxnSpLocks/>
          </p:cNvCxnSpPr>
          <p:nvPr/>
        </p:nvCxnSpPr>
        <p:spPr>
          <a:xfrm>
            <a:off x="2947969" y="2735648"/>
            <a:ext cx="0" cy="3406390"/>
          </a:xfrm>
          <a:prstGeom prst="line">
            <a:avLst/>
          </a:prstGeom>
          <a:noFill/>
          <a:ln w="12700" cap="flat" cmpd="sng" algn="ctr">
            <a:solidFill>
              <a:schemeClr val="bg1">
                <a:lumMod val="75000"/>
              </a:schemeClr>
            </a:solidFill>
            <a:prstDash val="solid"/>
            <a:miter lim="800000"/>
          </a:ln>
          <a:effectLst/>
        </p:spPr>
      </p:cxnSp>
      <p:sp>
        <p:nvSpPr>
          <p:cNvPr id="29" name="文本框 28">
            <a:extLst>
              <a:ext uri="{FF2B5EF4-FFF2-40B4-BE49-F238E27FC236}">
                <a16:creationId xmlns:a16="http://schemas.microsoft.com/office/drawing/2014/main" id="{E1C6B806-9FE3-49DB-AF6D-0260BEE2AA4D}"/>
              </a:ext>
            </a:extLst>
          </p:cNvPr>
          <p:cNvSpPr txBox="1"/>
          <p:nvPr/>
        </p:nvSpPr>
        <p:spPr>
          <a:xfrm>
            <a:off x="2039297" y="2697548"/>
            <a:ext cx="830997" cy="3705138"/>
          </a:xfrm>
          <a:prstGeom prst="rect">
            <a:avLst/>
          </a:prstGeom>
          <a:noFill/>
        </p:spPr>
        <p:txBody>
          <a:bodyPr vert="eaVert" wrap="square" rtlCol="0">
            <a:spAutoFit/>
          </a:bodyPr>
          <a:lstStyle/>
          <a:p>
            <a:pPr marL="0" marR="0" lvl="0" indent="0" algn="l" defTabSz="609402" rtl="0" eaLnBrk="1" fontAlgn="auto" latinLnBrk="0" hangingPunct="1">
              <a:lnSpc>
                <a:spcPct val="150000"/>
              </a:lnSpc>
              <a:spcBef>
                <a:spcPts val="0"/>
              </a:spcBef>
              <a:spcAft>
                <a:spcPts val="0"/>
              </a:spcAft>
              <a:buClrTx/>
              <a:buSzTx/>
              <a:buFontTx/>
              <a:buNone/>
              <a:tabLst/>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sp>
        <p:nvSpPr>
          <p:cNvPr id="30" name="文本框 29">
            <a:extLst>
              <a:ext uri="{FF2B5EF4-FFF2-40B4-BE49-F238E27FC236}">
                <a16:creationId xmlns:a16="http://schemas.microsoft.com/office/drawing/2014/main" id="{1A2876F2-9882-4E29-9A1D-A853AE1C82BF}"/>
              </a:ext>
            </a:extLst>
          </p:cNvPr>
          <p:cNvSpPr txBox="1"/>
          <p:nvPr/>
        </p:nvSpPr>
        <p:spPr>
          <a:xfrm>
            <a:off x="7323750" y="26863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31" name="直接连接符 30">
            <a:extLst>
              <a:ext uri="{FF2B5EF4-FFF2-40B4-BE49-F238E27FC236}">
                <a16:creationId xmlns:a16="http://schemas.microsoft.com/office/drawing/2014/main" id="{77B99E85-CD0D-438A-A80B-32C20BD06C48}"/>
              </a:ext>
            </a:extLst>
          </p:cNvPr>
          <p:cNvCxnSpPr>
            <a:cxnSpLocks/>
          </p:cNvCxnSpPr>
          <p:nvPr/>
        </p:nvCxnSpPr>
        <p:spPr>
          <a:xfrm>
            <a:off x="7214646" y="2735648"/>
            <a:ext cx="0" cy="3406390"/>
          </a:xfrm>
          <a:prstGeom prst="line">
            <a:avLst/>
          </a:prstGeom>
          <a:noFill/>
          <a:ln w="12700" cap="flat" cmpd="sng" algn="ctr">
            <a:solidFill>
              <a:schemeClr val="bg1">
                <a:lumMod val="75000"/>
              </a:schemeClr>
            </a:solidFill>
            <a:prstDash val="solid"/>
            <a:miter lim="800000"/>
          </a:ln>
          <a:effectLst/>
        </p:spPr>
      </p:cxnSp>
      <p:sp>
        <p:nvSpPr>
          <p:cNvPr id="32" name="文本框 31">
            <a:extLst>
              <a:ext uri="{FF2B5EF4-FFF2-40B4-BE49-F238E27FC236}">
                <a16:creationId xmlns:a16="http://schemas.microsoft.com/office/drawing/2014/main" id="{6F30536A-EE8C-4AB4-9F3A-6918845289F1}"/>
              </a:ext>
            </a:extLst>
          </p:cNvPr>
          <p:cNvSpPr txBox="1"/>
          <p:nvPr/>
        </p:nvSpPr>
        <p:spPr>
          <a:xfrm>
            <a:off x="6305975" y="26975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sp>
        <p:nvSpPr>
          <p:cNvPr id="33" name="文本框 32">
            <a:extLst>
              <a:ext uri="{FF2B5EF4-FFF2-40B4-BE49-F238E27FC236}">
                <a16:creationId xmlns:a16="http://schemas.microsoft.com/office/drawing/2014/main" id="{02D6B678-1072-41C1-B5C5-F1FC80C51DB8}"/>
              </a:ext>
            </a:extLst>
          </p:cNvPr>
          <p:cNvSpPr txBox="1"/>
          <p:nvPr/>
        </p:nvSpPr>
        <p:spPr>
          <a:xfrm>
            <a:off x="9516355" y="26863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34" name="直接连接符 33">
            <a:extLst>
              <a:ext uri="{FF2B5EF4-FFF2-40B4-BE49-F238E27FC236}">
                <a16:creationId xmlns:a16="http://schemas.microsoft.com/office/drawing/2014/main" id="{493BA76E-110A-4C97-B65E-02CB23C501A3}"/>
              </a:ext>
            </a:extLst>
          </p:cNvPr>
          <p:cNvCxnSpPr>
            <a:cxnSpLocks/>
          </p:cNvCxnSpPr>
          <p:nvPr/>
        </p:nvCxnSpPr>
        <p:spPr>
          <a:xfrm>
            <a:off x="9407251" y="2735648"/>
            <a:ext cx="0" cy="3406390"/>
          </a:xfrm>
          <a:prstGeom prst="line">
            <a:avLst/>
          </a:prstGeom>
          <a:noFill/>
          <a:ln w="12700" cap="flat" cmpd="sng" algn="ctr">
            <a:solidFill>
              <a:schemeClr val="bg1">
                <a:lumMod val="75000"/>
              </a:schemeClr>
            </a:solidFill>
            <a:prstDash val="solid"/>
            <a:miter lim="800000"/>
          </a:ln>
          <a:effectLst/>
        </p:spPr>
      </p:cxnSp>
      <p:sp>
        <p:nvSpPr>
          <p:cNvPr id="35" name="文本框 34">
            <a:extLst>
              <a:ext uri="{FF2B5EF4-FFF2-40B4-BE49-F238E27FC236}">
                <a16:creationId xmlns:a16="http://schemas.microsoft.com/office/drawing/2014/main" id="{C63C37B4-FD53-4408-9F13-BAAC471FA192}"/>
              </a:ext>
            </a:extLst>
          </p:cNvPr>
          <p:cNvSpPr txBox="1"/>
          <p:nvPr/>
        </p:nvSpPr>
        <p:spPr>
          <a:xfrm>
            <a:off x="8498579" y="26975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pic>
        <p:nvPicPr>
          <p:cNvPr id="37" name="00">
            <a:extLst>
              <a:ext uri="{FF2B5EF4-FFF2-40B4-BE49-F238E27FC236}">
                <a16:creationId xmlns:a16="http://schemas.microsoft.com/office/drawing/2014/main" id="{86C483F7-7655-4F7D-8CF5-D551E35614EA}"/>
              </a:ext>
            </a:extLst>
          </p:cNvPr>
          <p:cNvPicPr>
            <a:picLocks noChangeAspect="1"/>
          </p:cNvPicPr>
          <p:nvPr/>
        </p:nvPicPr>
        <p:blipFill>
          <a:blip r:embed="rId5"/>
          <a:stretch>
            <a:fillRect/>
          </a:stretch>
        </p:blipFill>
        <p:spPr>
          <a:xfrm flipH="1">
            <a:off x="2245311" y="1546935"/>
            <a:ext cx="247793" cy="767534"/>
          </a:xfrm>
          <a:prstGeom prst="rect">
            <a:avLst/>
          </a:prstGeom>
        </p:spPr>
      </p:pic>
      <p:pic>
        <p:nvPicPr>
          <p:cNvPr id="38" name="00">
            <a:extLst>
              <a:ext uri="{FF2B5EF4-FFF2-40B4-BE49-F238E27FC236}">
                <a16:creationId xmlns:a16="http://schemas.microsoft.com/office/drawing/2014/main" id="{B84022A6-C665-49BC-A81B-19BF091F739C}"/>
              </a:ext>
            </a:extLst>
          </p:cNvPr>
          <p:cNvPicPr>
            <a:picLocks noChangeAspect="1"/>
          </p:cNvPicPr>
          <p:nvPr/>
        </p:nvPicPr>
        <p:blipFill>
          <a:blip r:embed="rId5"/>
          <a:stretch>
            <a:fillRect/>
          </a:stretch>
        </p:blipFill>
        <p:spPr>
          <a:xfrm>
            <a:off x="5623007" y="1534239"/>
            <a:ext cx="247793" cy="767534"/>
          </a:xfrm>
          <a:prstGeom prst="rect">
            <a:avLst/>
          </a:prstGeom>
        </p:spPr>
      </p:pic>
      <p:pic>
        <p:nvPicPr>
          <p:cNvPr id="39" name="00">
            <a:extLst>
              <a:ext uri="{FF2B5EF4-FFF2-40B4-BE49-F238E27FC236}">
                <a16:creationId xmlns:a16="http://schemas.microsoft.com/office/drawing/2014/main" id="{A7792841-A29A-4F3C-9134-F8D085F83AD1}"/>
              </a:ext>
            </a:extLst>
          </p:cNvPr>
          <p:cNvPicPr>
            <a:picLocks noChangeAspect="1"/>
          </p:cNvPicPr>
          <p:nvPr/>
        </p:nvPicPr>
        <p:blipFill>
          <a:blip r:embed="rId5"/>
          <a:stretch>
            <a:fillRect/>
          </a:stretch>
        </p:blipFill>
        <p:spPr>
          <a:xfrm>
            <a:off x="9904911" y="1534239"/>
            <a:ext cx="247793" cy="767534"/>
          </a:xfrm>
          <a:prstGeom prst="rect">
            <a:avLst/>
          </a:prstGeom>
        </p:spPr>
      </p:pic>
      <p:pic>
        <p:nvPicPr>
          <p:cNvPr id="41" name="00">
            <a:extLst>
              <a:ext uri="{FF2B5EF4-FFF2-40B4-BE49-F238E27FC236}">
                <a16:creationId xmlns:a16="http://schemas.microsoft.com/office/drawing/2014/main" id="{93AE1832-01FE-4EB6-A712-52920F015816}"/>
              </a:ext>
            </a:extLst>
          </p:cNvPr>
          <p:cNvPicPr>
            <a:picLocks noChangeAspect="1"/>
          </p:cNvPicPr>
          <p:nvPr/>
        </p:nvPicPr>
        <p:blipFill>
          <a:blip r:embed="rId5"/>
          <a:stretch>
            <a:fillRect/>
          </a:stretch>
        </p:blipFill>
        <p:spPr>
          <a:xfrm flipH="1">
            <a:off x="6524466" y="1559680"/>
            <a:ext cx="247793" cy="767534"/>
          </a:xfrm>
          <a:prstGeom prst="rect">
            <a:avLst/>
          </a:prstGeom>
        </p:spPr>
      </p:pic>
    </p:spTree>
    <p:extLst>
      <p:ext uri="{BB962C8B-B14F-4D97-AF65-F5344CB8AC3E}">
        <p14:creationId xmlns:p14="http://schemas.microsoft.com/office/powerpoint/2010/main" val="364738153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099C8E54-BA4A-48A3-91D2-022ABDCD934D}"/>
              </a:ext>
            </a:extLst>
          </p:cNvPr>
          <p:cNvSpPr/>
          <p:nvPr/>
        </p:nvSpPr>
        <p:spPr>
          <a:xfrm>
            <a:off x="0" y="2116"/>
            <a:ext cx="12192000" cy="68558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id="{A7C2991C-F6ED-423A-9B1E-110B5C622AAE}"/>
              </a:ext>
            </a:extLst>
          </p:cNvPr>
          <p:cNvSpPr/>
          <p:nvPr/>
        </p:nvSpPr>
        <p:spPr>
          <a:xfrm>
            <a:off x="0" y="0"/>
            <a:ext cx="5088938"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图文框 22">
            <a:extLst>
              <a:ext uri="{FF2B5EF4-FFF2-40B4-BE49-F238E27FC236}">
                <a16:creationId xmlns:a16="http://schemas.microsoft.com/office/drawing/2014/main" id="{7F2EFF36-B875-4536-A4A5-5DC4C7993BFA}"/>
              </a:ext>
            </a:extLst>
          </p:cNvPr>
          <p:cNvSpPr/>
          <p:nvPr/>
        </p:nvSpPr>
        <p:spPr>
          <a:xfrm>
            <a:off x="568237" y="626837"/>
            <a:ext cx="4128459" cy="5280587"/>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31" name="矩形 8">
            <a:extLst>
              <a:ext uri="{FF2B5EF4-FFF2-40B4-BE49-F238E27FC236}">
                <a16:creationId xmlns:a16="http://schemas.microsoft.com/office/drawing/2014/main" id="{D8B41AB5-70AC-4436-AB9F-78A27898FA79}"/>
              </a:ext>
            </a:extLst>
          </p:cNvPr>
          <p:cNvSpPr/>
          <p:nvPr/>
        </p:nvSpPr>
        <p:spPr>
          <a:xfrm>
            <a:off x="568237" y="2403424"/>
            <a:ext cx="2928000" cy="3504000"/>
          </a:xfrm>
          <a:custGeom>
            <a:avLst/>
            <a:gdLst/>
            <a:ahLst/>
            <a:cxnLst/>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55" name="矩形 54">
            <a:extLst>
              <a:ext uri="{FF2B5EF4-FFF2-40B4-BE49-F238E27FC236}">
                <a16:creationId xmlns:a16="http://schemas.microsoft.com/office/drawing/2014/main" id="{9CF0FC8A-7046-4C9F-899D-E4003F849D60}"/>
              </a:ext>
            </a:extLst>
          </p:cNvPr>
          <p:cNvSpPr/>
          <p:nvPr/>
        </p:nvSpPr>
        <p:spPr>
          <a:xfrm>
            <a:off x="6763853" y="1441323"/>
            <a:ext cx="4616648" cy="905857"/>
          </a:xfrm>
          <a:prstGeom prst="rect">
            <a:avLst/>
          </a:prstGeom>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a:t>
            </a:r>
          </a:p>
        </p:txBody>
      </p:sp>
      <p:sp>
        <p:nvSpPr>
          <p:cNvPr id="66" name="文本框 65">
            <a:extLst>
              <a:ext uri="{FF2B5EF4-FFF2-40B4-BE49-F238E27FC236}">
                <a16:creationId xmlns:a16="http://schemas.microsoft.com/office/drawing/2014/main" id="{77A505A5-D64D-4ABF-A7E3-C87018FBC5E3}"/>
              </a:ext>
            </a:extLst>
          </p:cNvPr>
          <p:cNvSpPr txBox="1"/>
          <p:nvPr/>
        </p:nvSpPr>
        <p:spPr>
          <a:xfrm>
            <a:off x="1112241" y="918821"/>
            <a:ext cx="687765" cy="666657"/>
          </a:xfrm>
          <a:prstGeom prst="rect">
            <a:avLst/>
          </a:prstGeom>
          <a:noFill/>
        </p:spPr>
        <p:txBody>
          <a:bodyPr wrap="square" rtlCol="0">
            <a:spAutoFit/>
          </a:bodyPr>
          <a:lstStyle/>
          <a:p>
            <a:pPr algn="just" defTabSz="914080"/>
            <a:r>
              <a:rPr lang="zh-CN" altLang="en-US" sz="3732" b="1">
                <a:solidFill>
                  <a:srgbClr val="424B50"/>
                </a:solidFill>
                <a:latin typeface="方正隶变简体" panose="03000509000000000000" pitchFamily="65" charset="-122"/>
                <a:ea typeface="方正隶变简体" panose="03000509000000000000" pitchFamily="65" charset="-122"/>
                <a:cs typeface="Arial"/>
              </a:rPr>
              <a:t>标</a:t>
            </a:r>
            <a:endParaRPr lang="zh-CN" altLang="en-US" sz="3732" b="1" dirty="0">
              <a:solidFill>
                <a:srgbClr val="424B50"/>
              </a:solidFill>
              <a:latin typeface="方正隶变简体" panose="03000509000000000000" pitchFamily="65" charset="-122"/>
              <a:ea typeface="方正隶变简体" panose="03000509000000000000" pitchFamily="65" charset="-122"/>
              <a:cs typeface="Arial"/>
            </a:endParaRPr>
          </a:p>
        </p:txBody>
      </p:sp>
      <p:sp>
        <p:nvSpPr>
          <p:cNvPr id="67" name="文本框 66">
            <a:extLst>
              <a:ext uri="{FF2B5EF4-FFF2-40B4-BE49-F238E27FC236}">
                <a16:creationId xmlns:a16="http://schemas.microsoft.com/office/drawing/2014/main" id="{BD579178-6DAF-4588-9AE0-04C881982F33}"/>
              </a:ext>
            </a:extLst>
          </p:cNvPr>
          <p:cNvSpPr txBox="1"/>
          <p:nvPr/>
        </p:nvSpPr>
        <p:spPr>
          <a:xfrm>
            <a:off x="1479478" y="1216623"/>
            <a:ext cx="687765" cy="912879"/>
          </a:xfrm>
          <a:prstGeom prst="rect">
            <a:avLst/>
          </a:prstGeom>
          <a:noFill/>
        </p:spPr>
        <p:txBody>
          <a:bodyPr wrap="square" rtlCol="0">
            <a:spAutoFit/>
          </a:bodyPr>
          <a:lstStyle/>
          <a:p>
            <a:pPr algn="just" defTabSz="914080"/>
            <a:r>
              <a:rPr lang="zh-CN" altLang="en-US" sz="5332">
                <a:solidFill>
                  <a:srgbClr val="424B50"/>
                </a:solidFill>
                <a:latin typeface="方正隶变简体" panose="03000509000000000000" pitchFamily="65" charset="-122"/>
                <a:ea typeface="方正隶变简体" panose="03000509000000000000" pitchFamily="65" charset="-122"/>
                <a:cs typeface="Arial"/>
              </a:rPr>
              <a:t>题</a:t>
            </a:r>
            <a:endParaRPr lang="zh-CN" altLang="en-US" sz="5332" dirty="0">
              <a:solidFill>
                <a:srgbClr val="424B50"/>
              </a:solidFill>
              <a:latin typeface="方正隶变简体" panose="03000509000000000000" pitchFamily="65" charset="-122"/>
              <a:ea typeface="方正隶变简体" panose="03000509000000000000" pitchFamily="65" charset="-122"/>
              <a:cs typeface="Arial"/>
            </a:endParaRPr>
          </a:p>
        </p:txBody>
      </p:sp>
      <p:sp>
        <p:nvSpPr>
          <p:cNvPr id="68" name="文本框 67">
            <a:extLst>
              <a:ext uri="{FF2B5EF4-FFF2-40B4-BE49-F238E27FC236}">
                <a16:creationId xmlns:a16="http://schemas.microsoft.com/office/drawing/2014/main" id="{2E451AF0-C24A-43FF-ABC6-25F53CDEFE47}"/>
              </a:ext>
            </a:extLst>
          </p:cNvPr>
          <p:cNvSpPr txBox="1"/>
          <p:nvPr/>
        </p:nvSpPr>
        <p:spPr>
          <a:xfrm>
            <a:off x="2210198" y="1422792"/>
            <a:ext cx="687765" cy="666657"/>
          </a:xfrm>
          <a:prstGeom prst="rect">
            <a:avLst/>
          </a:prstGeom>
          <a:noFill/>
        </p:spPr>
        <p:txBody>
          <a:bodyPr wrap="square" rtlCol="0">
            <a:spAutoFit/>
          </a:bodyPr>
          <a:lstStyle/>
          <a:p>
            <a:pPr algn="just" defTabSz="914080"/>
            <a:r>
              <a:rPr lang="zh-CN" altLang="en-US" sz="3732" b="1">
                <a:solidFill>
                  <a:srgbClr val="424B50"/>
                </a:solidFill>
                <a:latin typeface="方正隶变简体" panose="03000509000000000000" pitchFamily="65" charset="-122"/>
                <a:ea typeface="方正隶变简体" panose="03000509000000000000" pitchFamily="65" charset="-122"/>
                <a:cs typeface="Arial"/>
              </a:rPr>
              <a:t>内</a:t>
            </a:r>
            <a:endParaRPr lang="zh-CN" altLang="en-US" sz="3732" b="1" dirty="0">
              <a:solidFill>
                <a:srgbClr val="424B50"/>
              </a:solidFill>
              <a:latin typeface="方正隶变简体" panose="03000509000000000000" pitchFamily="65" charset="-122"/>
              <a:ea typeface="方正隶变简体" panose="03000509000000000000" pitchFamily="65" charset="-122"/>
              <a:cs typeface="Arial"/>
            </a:endParaRPr>
          </a:p>
        </p:txBody>
      </p:sp>
      <p:sp>
        <p:nvSpPr>
          <p:cNvPr id="69" name="文本框 68">
            <a:extLst>
              <a:ext uri="{FF2B5EF4-FFF2-40B4-BE49-F238E27FC236}">
                <a16:creationId xmlns:a16="http://schemas.microsoft.com/office/drawing/2014/main" id="{A6AA808C-3131-417C-8041-2362351D55BC}"/>
              </a:ext>
            </a:extLst>
          </p:cNvPr>
          <p:cNvSpPr txBox="1"/>
          <p:nvPr/>
        </p:nvSpPr>
        <p:spPr>
          <a:xfrm>
            <a:off x="2672274" y="1539186"/>
            <a:ext cx="687765" cy="748666"/>
          </a:xfrm>
          <a:prstGeom prst="rect">
            <a:avLst/>
          </a:prstGeom>
          <a:noFill/>
        </p:spPr>
        <p:txBody>
          <a:bodyPr wrap="square" rtlCol="0">
            <a:spAutoFit/>
          </a:bodyPr>
          <a:lstStyle/>
          <a:p>
            <a:pPr algn="just" defTabSz="914080"/>
            <a:r>
              <a:rPr lang="zh-CN" altLang="en-US" sz="4265" b="1">
                <a:solidFill>
                  <a:srgbClr val="424B50"/>
                </a:solidFill>
                <a:latin typeface="方正隶变简体" panose="03000509000000000000" pitchFamily="65" charset="-122"/>
                <a:ea typeface="方正隶变简体" panose="03000509000000000000" pitchFamily="65" charset="-122"/>
                <a:cs typeface="Arial"/>
              </a:rPr>
              <a:t>容</a:t>
            </a:r>
            <a:endParaRPr lang="zh-CN" altLang="en-US" sz="4265" b="1" dirty="0">
              <a:solidFill>
                <a:srgbClr val="424B50"/>
              </a:solidFill>
              <a:latin typeface="方正隶变简体" panose="03000509000000000000" pitchFamily="65" charset="-122"/>
              <a:ea typeface="方正隶变简体" panose="03000509000000000000" pitchFamily="65" charset="-122"/>
              <a:cs typeface="Arial"/>
            </a:endParaRPr>
          </a:p>
        </p:txBody>
      </p:sp>
      <p:sp>
        <p:nvSpPr>
          <p:cNvPr id="72" name="矩形 71">
            <a:extLst>
              <a:ext uri="{FF2B5EF4-FFF2-40B4-BE49-F238E27FC236}">
                <a16:creationId xmlns:a16="http://schemas.microsoft.com/office/drawing/2014/main" id="{825BACB4-CFC1-46FB-9CDB-710D8A95BB31}"/>
              </a:ext>
            </a:extLst>
          </p:cNvPr>
          <p:cNvSpPr/>
          <p:nvPr/>
        </p:nvSpPr>
        <p:spPr>
          <a:xfrm>
            <a:off x="6771110" y="3132237"/>
            <a:ext cx="4616648" cy="905857"/>
          </a:xfrm>
          <a:prstGeom prst="rect">
            <a:avLst/>
          </a:prstGeom>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a:t>
            </a:r>
          </a:p>
        </p:txBody>
      </p:sp>
      <p:sp>
        <p:nvSpPr>
          <p:cNvPr id="74" name="矩形 73">
            <a:extLst>
              <a:ext uri="{FF2B5EF4-FFF2-40B4-BE49-F238E27FC236}">
                <a16:creationId xmlns:a16="http://schemas.microsoft.com/office/drawing/2014/main" id="{16B8C367-DAA0-42A2-ADE3-D95ED9BE76B9}"/>
              </a:ext>
            </a:extLst>
          </p:cNvPr>
          <p:cNvSpPr/>
          <p:nvPr/>
        </p:nvSpPr>
        <p:spPr>
          <a:xfrm>
            <a:off x="6792882" y="4663493"/>
            <a:ext cx="4616648" cy="905857"/>
          </a:xfrm>
          <a:prstGeom prst="rect">
            <a:avLst/>
          </a:prstGeom>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a:t>
            </a:r>
          </a:p>
        </p:txBody>
      </p:sp>
      <p:pic>
        <p:nvPicPr>
          <p:cNvPr id="75" name="图片 74">
            <a:extLst>
              <a:ext uri="{FF2B5EF4-FFF2-40B4-BE49-F238E27FC236}">
                <a16:creationId xmlns:a16="http://schemas.microsoft.com/office/drawing/2014/main" id="{E0CBEA37-6197-4344-AE51-9BE60DFC90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1379"/>
          <a:stretch/>
        </p:blipFill>
        <p:spPr>
          <a:xfrm>
            <a:off x="523924" y="1467332"/>
            <a:ext cx="4334724" cy="5388552"/>
          </a:xfrm>
          <a:prstGeom prst="rect">
            <a:avLst/>
          </a:prstGeom>
        </p:spPr>
      </p:pic>
      <p:pic>
        <p:nvPicPr>
          <p:cNvPr id="78" name="图片 77">
            <a:extLst>
              <a:ext uri="{FF2B5EF4-FFF2-40B4-BE49-F238E27FC236}">
                <a16:creationId xmlns:a16="http://schemas.microsoft.com/office/drawing/2014/main" id="{57793B89-0999-4585-84E7-047E1ACBC724}"/>
              </a:ext>
            </a:extLst>
          </p:cNvPr>
          <p:cNvPicPr>
            <a:picLocks noChangeAspect="1"/>
          </p:cNvPicPr>
          <p:nvPr/>
        </p:nvPicPr>
        <p:blipFill rotWithShape="1">
          <a:blip r:embed="rId5">
            <a:extLst>
              <a:ext uri="{28A0092B-C50C-407E-A947-70E740481C1C}">
                <a14:useLocalDpi xmlns:a14="http://schemas.microsoft.com/office/drawing/2010/main" val="0"/>
              </a:ext>
            </a:extLst>
          </a:blip>
          <a:srcRect l="79659" b="46941"/>
          <a:stretch/>
        </p:blipFill>
        <p:spPr>
          <a:xfrm>
            <a:off x="3408939" y="3824685"/>
            <a:ext cx="1020457" cy="1414834"/>
          </a:xfrm>
          <a:prstGeom prst="rect">
            <a:avLst/>
          </a:prstGeom>
        </p:spPr>
      </p:pic>
      <p:sp>
        <p:nvSpPr>
          <p:cNvPr id="17" name="文本框 16">
            <a:extLst>
              <a:ext uri="{FF2B5EF4-FFF2-40B4-BE49-F238E27FC236}">
                <a16:creationId xmlns:a16="http://schemas.microsoft.com/office/drawing/2014/main" id="{8B81E60E-6536-465B-A2CC-81FDCD347A49}"/>
              </a:ext>
            </a:extLst>
          </p:cNvPr>
          <p:cNvSpPr txBox="1"/>
          <p:nvPr/>
        </p:nvSpPr>
        <p:spPr>
          <a:xfrm>
            <a:off x="5885566" y="1575783"/>
            <a:ext cx="615553" cy="516389"/>
          </a:xfrm>
          <a:prstGeom prst="rect">
            <a:avLst/>
          </a:prstGeom>
          <a:noFill/>
        </p:spPr>
        <p:txBody>
          <a:bodyPr vert="eaVert" wrap="square" rtlCol="0">
            <a:spAutoFit/>
          </a:bodyPr>
          <a:lstStyle/>
          <a:p>
            <a:pPr algn="ctr" defTabSz="914103">
              <a:defRPr/>
            </a:pPr>
            <a:r>
              <a:rPr lang="zh-CN" altLang="en-US" sz="2800">
                <a:solidFill>
                  <a:srgbClr val="F3F8F1"/>
                </a:solidFill>
                <a:latin typeface="方正行楷繁体" panose="03000509000000000000" pitchFamily="65" charset="-122"/>
                <a:ea typeface="方正行楷繁体" panose="03000509000000000000" pitchFamily="65" charset="-122"/>
              </a:rPr>
              <a:t>壹</a:t>
            </a:r>
            <a:endParaRPr lang="zh-CN" altLang="en-US" sz="2800" dirty="0">
              <a:solidFill>
                <a:srgbClr val="F3F8F1"/>
              </a:solidFill>
              <a:latin typeface="方正行楷繁体" panose="03000509000000000000" pitchFamily="65" charset="-122"/>
              <a:ea typeface="方正行楷繁体" panose="03000509000000000000" pitchFamily="65" charset="-122"/>
            </a:endParaRPr>
          </a:p>
        </p:txBody>
      </p:sp>
      <p:sp>
        <p:nvSpPr>
          <p:cNvPr id="18" name="椭圆 17">
            <a:extLst>
              <a:ext uri="{FF2B5EF4-FFF2-40B4-BE49-F238E27FC236}">
                <a16:creationId xmlns:a16="http://schemas.microsoft.com/office/drawing/2014/main" id="{B417E0A4-BB4F-4C60-9D85-E2A6D4BC2D4F}"/>
              </a:ext>
            </a:extLst>
          </p:cNvPr>
          <p:cNvSpPr/>
          <p:nvPr/>
        </p:nvSpPr>
        <p:spPr>
          <a:xfrm>
            <a:off x="5875206" y="1517680"/>
            <a:ext cx="636272" cy="632595"/>
          </a:xfrm>
          <a:prstGeom prst="ellipse">
            <a:avLst/>
          </a:prstGeom>
          <a:noFill/>
          <a:ln w="190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19" name="椭圆 18">
            <a:extLst>
              <a:ext uri="{FF2B5EF4-FFF2-40B4-BE49-F238E27FC236}">
                <a16:creationId xmlns:a16="http://schemas.microsoft.com/office/drawing/2014/main" id="{62B6D361-76C2-4B06-B149-0F72EBC0D7B0}"/>
              </a:ext>
            </a:extLst>
          </p:cNvPr>
          <p:cNvSpPr/>
          <p:nvPr/>
        </p:nvSpPr>
        <p:spPr>
          <a:xfrm>
            <a:off x="5922208" y="1562843"/>
            <a:ext cx="542269" cy="542269"/>
          </a:xfrm>
          <a:prstGeom prst="ellipse">
            <a:avLst/>
          </a:prstGeom>
          <a:noFill/>
          <a:ln w="9525">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20" name="文本框 19">
            <a:extLst>
              <a:ext uri="{FF2B5EF4-FFF2-40B4-BE49-F238E27FC236}">
                <a16:creationId xmlns:a16="http://schemas.microsoft.com/office/drawing/2014/main" id="{E235E9A1-4F0C-44AA-AA05-EF613EBBA855}"/>
              </a:ext>
            </a:extLst>
          </p:cNvPr>
          <p:cNvSpPr txBox="1"/>
          <p:nvPr/>
        </p:nvSpPr>
        <p:spPr>
          <a:xfrm>
            <a:off x="5872406" y="3102395"/>
            <a:ext cx="615553" cy="451406"/>
          </a:xfrm>
          <a:prstGeom prst="rect">
            <a:avLst/>
          </a:prstGeom>
          <a:noFill/>
          <a:ln>
            <a:noFill/>
          </a:ln>
        </p:spPr>
        <p:txBody>
          <a:bodyPr vert="eaVert" wrap="none" rtlCol="0">
            <a:spAutoFit/>
          </a:bodyPr>
          <a:lstStyle/>
          <a:p>
            <a:pPr defTabSz="914103">
              <a:defRPr/>
            </a:pPr>
            <a:r>
              <a:rPr lang="zh-CN" altLang="en-US" sz="2800">
                <a:solidFill>
                  <a:srgbClr val="F3F8F1"/>
                </a:solidFill>
                <a:latin typeface="方正行楷繁体" panose="03000509000000000000" pitchFamily="65" charset="-122"/>
                <a:ea typeface="方正行楷繁体" panose="03000509000000000000" pitchFamily="65" charset="-122"/>
              </a:rPr>
              <a:t>贰</a:t>
            </a:r>
            <a:endParaRPr lang="zh-CN" altLang="en-US" sz="2800" dirty="0">
              <a:solidFill>
                <a:srgbClr val="F3F8F1"/>
              </a:solidFill>
              <a:latin typeface="方正行楷繁体" panose="03000509000000000000" pitchFamily="65" charset="-122"/>
              <a:ea typeface="方正行楷繁体" panose="03000509000000000000" pitchFamily="65" charset="-122"/>
            </a:endParaRPr>
          </a:p>
        </p:txBody>
      </p:sp>
      <p:sp>
        <p:nvSpPr>
          <p:cNvPr id="21" name="椭圆 20">
            <a:extLst>
              <a:ext uri="{FF2B5EF4-FFF2-40B4-BE49-F238E27FC236}">
                <a16:creationId xmlns:a16="http://schemas.microsoft.com/office/drawing/2014/main" id="{BA10AE77-270A-4E5B-9182-C6A403B5C732}"/>
              </a:ext>
            </a:extLst>
          </p:cNvPr>
          <p:cNvSpPr/>
          <p:nvPr/>
        </p:nvSpPr>
        <p:spPr>
          <a:xfrm>
            <a:off x="5862046" y="3011801"/>
            <a:ext cx="636272" cy="632595"/>
          </a:xfrm>
          <a:prstGeom prst="ellipse">
            <a:avLst/>
          </a:prstGeom>
          <a:noFill/>
          <a:ln w="190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22" name="椭圆 21">
            <a:extLst>
              <a:ext uri="{FF2B5EF4-FFF2-40B4-BE49-F238E27FC236}">
                <a16:creationId xmlns:a16="http://schemas.microsoft.com/office/drawing/2014/main" id="{ABB0CEE9-BCFC-4150-8DC9-FE94A99B166C}"/>
              </a:ext>
            </a:extLst>
          </p:cNvPr>
          <p:cNvSpPr/>
          <p:nvPr/>
        </p:nvSpPr>
        <p:spPr>
          <a:xfrm>
            <a:off x="5909048" y="3056964"/>
            <a:ext cx="542269" cy="542269"/>
          </a:xfrm>
          <a:prstGeom prst="ellipse">
            <a:avLst/>
          </a:prstGeom>
          <a:noFill/>
          <a:ln w="9525">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24" name="文本框 23">
            <a:extLst>
              <a:ext uri="{FF2B5EF4-FFF2-40B4-BE49-F238E27FC236}">
                <a16:creationId xmlns:a16="http://schemas.microsoft.com/office/drawing/2014/main" id="{9C225679-64DE-4A52-A171-902D421A0C5C}"/>
              </a:ext>
            </a:extLst>
          </p:cNvPr>
          <p:cNvSpPr txBox="1"/>
          <p:nvPr/>
        </p:nvSpPr>
        <p:spPr>
          <a:xfrm>
            <a:off x="5872406" y="4773104"/>
            <a:ext cx="615553" cy="451406"/>
          </a:xfrm>
          <a:prstGeom prst="rect">
            <a:avLst/>
          </a:prstGeom>
          <a:noFill/>
        </p:spPr>
        <p:txBody>
          <a:bodyPr vert="eaVert" wrap="none" rtlCol="0">
            <a:spAutoFit/>
          </a:bodyPr>
          <a:lstStyle/>
          <a:p>
            <a:pPr defTabSz="914103">
              <a:defRPr/>
            </a:pPr>
            <a:r>
              <a:rPr lang="zh-CN" altLang="en-US" sz="2800">
                <a:solidFill>
                  <a:srgbClr val="F3F8F1"/>
                </a:solidFill>
                <a:latin typeface="方正行楷繁体" panose="03000509000000000000" pitchFamily="65" charset="-122"/>
                <a:ea typeface="方正行楷繁体" panose="03000509000000000000" pitchFamily="65" charset="-122"/>
              </a:rPr>
              <a:t>叁</a:t>
            </a:r>
            <a:endParaRPr lang="zh-CN" altLang="en-US" sz="2800" dirty="0">
              <a:solidFill>
                <a:srgbClr val="F3F8F1"/>
              </a:solidFill>
              <a:latin typeface="方正行楷繁体" panose="03000509000000000000" pitchFamily="65" charset="-122"/>
              <a:ea typeface="方正行楷繁体" panose="03000509000000000000" pitchFamily="65" charset="-122"/>
            </a:endParaRPr>
          </a:p>
        </p:txBody>
      </p:sp>
      <p:sp>
        <p:nvSpPr>
          <p:cNvPr id="25" name="椭圆 24">
            <a:extLst>
              <a:ext uri="{FF2B5EF4-FFF2-40B4-BE49-F238E27FC236}">
                <a16:creationId xmlns:a16="http://schemas.microsoft.com/office/drawing/2014/main" id="{C22786F3-4A6B-422B-B533-8A14135FD5B9}"/>
              </a:ext>
            </a:extLst>
          </p:cNvPr>
          <p:cNvSpPr/>
          <p:nvPr/>
        </p:nvSpPr>
        <p:spPr>
          <a:xfrm>
            <a:off x="5862046" y="4682510"/>
            <a:ext cx="636272" cy="632595"/>
          </a:xfrm>
          <a:prstGeom prst="ellipse">
            <a:avLst/>
          </a:prstGeom>
          <a:noFill/>
          <a:ln w="190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
        <p:nvSpPr>
          <p:cNvPr id="26" name="椭圆 25">
            <a:extLst>
              <a:ext uri="{FF2B5EF4-FFF2-40B4-BE49-F238E27FC236}">
                <a16:creationId xmlns:a16="http://schemas.microsoft.com/office/drawing/2014/main" id="{91769B99-7D20-436D-B25A-D7926192BFE9}"/>
              </a:ext>
            </a:extLst>
          </p:cNvPr>
          <p:cNvSpPr/>
          <p:nvPr/>
        </p:nvSpPr>
        <p:spPr>
          <a:xfrm>
            <a:off x="5909048" y="4727673"/>
            <a:ext cx="542269" cy="542269"/>
          </a:xfrm>
          <a:prstGeom prst="ellipse">
            <a:avLst/>
          </a:prstGeom>
          <a:noFill/>
          <a:ln w="9525">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3F8F1"/>
              </a:solidFill>
              <a:effectLst/>
              <a:uLnTx/>
              <a:uFillTx/>
              <a:latin typeface="华文楷体" panose="02010600040101010101" pitchFamily="2" charset="-122"/>
              <a:ea typeface="华文楷体" panose="02010600040101010101" pitchFamily="2" charset="-122"/>
              <a:cs typeface="+mn-cs"/>
            </a:endParaRPr>
          </a:p>
        </p:txBody>
      </p:sp>
    </p:spTree>
    <p:extLst>
      <p:ext uri="{BB962C8B-B14F-4D97-AF65-F5344CB8AC3E}">
        <p14:creationId xmlns:p14="http://schemas.microsoft.com/office/powerpoint/2010/main" val="15315306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a:extLst>
              <a:ext uri="{FF2B5EF4-FFF2-40B4-BE49-F238E27FC236}">
                <a16:creationId xmlns:a16="http://schemas.microsoft.com/office/drawing/2014/main" id="{25BE9A3A-E895-4C83-B32C-08E8ECAF76C6}"/>
              </a:ext>
            </a:extLst>
          </p:cNvPr>
          <p:cNvSpPr/>
          <p:nvPr/>
        </p:nvSpPr>
        <p:spPr>
          <a:xfrm>
            <a:off x="0" y="0"/>
            <a:ext cx="12192000" cy="68558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06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id="{8C6332DD-C45C-43A5-AB5F-D7D2681E2531}"/>
              </a:ext>
            </a:extLst>
          </p:cNvPr>
          <p:cNvSpPr/>
          <p:nvPr/>
        </p:nvSpPr>
        <p:spPr>
          <a:xfrm>
            <a:off x="1091443" y="1720640"/>
            <a:ext cx="11101084" cy="3667212"/>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方正清刻本悦宋简体" panose="02000000000000000000" pitchFamily="2" charset="-122"/>
              <a:cs typeface="+mn-cs"/>
            </a:endParaRPr>
          </a:p>
        </p:txBody>
      </p:sp>
      <p:sp>
        <p:nvSpPr>
          <p:cNvPr id="23" name="矩形 22">
            <a:extLst>
              <a:ext uri="{FF2B5EF4-FFF2-40B4-BE49-F238E27FC236}">
                <a16:creationId xmlns:a16="http://schemas.microsoft.com/office/drawing/2014/main" id="{C0573CF7-3B1C-4E9A-B9C6-A45E4966F6B7}"/>
              </a:ext>
            </a:extLst>
          </p:cNvPr>
          <p:cNvSpPr/>
          <p:nvPr/>
        </p:nvSpPr>
        <p:spPr>
          <a:xfrm>
            <a:off x="8610600" y="3561364"/>
            <a:ext cx="3287288" cy="201679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3810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方正清刻本悦宋简体" panose="02000000000000000000" pitchFamily="2" charset="-122"/>
              <a:cs typeface="+mn-cs"/>
            </a:endParaRPr>
          </a:p>
        </p:txBody>
      </p:sp>
      <p:sp>
        <p:nvSpPr>
          <p:cNvPr id="24" name="文本框 48">
            <a:extLst>
              <a:ext uri="{FF2B5EF4-FFF2-40B4-BE49-F238E27FC236}">
                <a16:creationId xmlns:a16="http://schemas.microsoft.com/office/drawing/2014/main" id="{BDE9AF23-A3CB-4B30-9985-99532A770530}"/>
              </a:ext>
            </a:extLst>
          </p:cNvPr>
          <p:cNvSpPr txBox="1"/>
          <p:nvPr/>
        </p:nvSpPr>
        <p:spPr>
          <a:xfrm>
            <a:off x="1524717" y="2300860"/>
            <a:ext cx="4736014" cy="923301"/>
          </a:xfrm>
          <a:prstGeom prst="rect">
            <a:avLst/>
          </a:prstGeom>
          <a:noFill/>
        </p:spPr>
        <p:txBody>
          <a:bodyPr wrap="square" lIns="91412" tIns="45706" rIns="91412" bIns="45706" rtlCol="0">
            <a:spAutoFit/>
          </a:bodyPr>
          <a:lstStyle/>
          <a:p>
            <a:pPr marL="0" marR="0" lvl="0" indent="0" algn="just" defTabSz="914103"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400" normalizeH="0" baseline="0" noProof="0">
                <a:ln>
                  <a:noFill/>
                </a:ln>
                <a:solidFill>
                  <a:prstClr val="black">
                    <a:lumMod val="75000"/>
                    <a:lumOff val="25000"/>
                  </a:prstClr>
                </a:solidFill>
                <a:effectLst/>
                <a:uLnTx/>
                <a:uFillTx/>
                <a:latin typeface="腾祥相思简"/>
                <a:ea typeface="方正隶变简体" panose="03000509000000000000" pitchFamily="65" charset="-122"/>
                <a:cs typeface="+mn-cs"/>
                <a:sym typeface="Source Sans Pro"/>
              </a:rPr>
              <a:t>那种情景交融虚实相生的形象系统及其所诱发和开拓的审美想典那种情景交融虚实相生的形象系统及其所诱发和开拓的审美想典</a:t>
            </a:r>
          </a:p>
        </p:txBody>
      </p:sp>
      <p:sp>
        <p:nvSpPr>
          <p:cNvPr id="25" name="矩形 24">
            <a:extLst>
              <a:ext uri="{FF2B5EF4-FFF2-40B4-BE49-F238E27FC236}">
                <a16:creationId xmlns:a16="http://schemas.microsoft.com/office/drawing/2014/main" id="{6B1E27D9-7469-48D3-8978-6A2E6FFC3D90}"/>
              </a:ext>
            </a:extLst>
          </p:cNvPr>
          <p:cNvSpPr/>
          <p:nvPr/>
        </p:nvSpPr>
        <p:spPr>
          <a:xfrm>
            <a:off x="1562680" y="1946315"/>
            <a:ext cx="2933429" cy="461508"/>
          </a:xfrm>
          <a:prstGeom prst="rect">
            <a:avLst/>
          </a:prstGeom>
          <a:ln w="28575">
            <a:noFill/>
          </a:ln>
        </p:spPr>
        <p:txBody>
          <a:bodyPr vert="horz" wrap="square" lIns="91412" tIns="45706" rIns="91412" bIns="45706">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400" normalizeH="0" baseline="0" noProof="0">
                <a:ln>
                  <a:noFill/>
                </a:ln>
                <a:solidFill>
                  <a:prstClr val="black">
                    <a:lumMod val="95000"/>
                    <a:lumOff val="5000"/>
                  </a:prstClr>
                </a:solidFill>
                <a:effectLst/>
                <a:uLnTx/>
                <a:uFillTx/>
                <a:latin typeface="腾祥相思简"/>
                <a:ea typeface="方正隶变简体" panose="03000509000000000000" pitchFamily="65" charset="-122"/>
                <a:cs typeface="+mn-cs"/>
              </a:rPr>
              <a:t>输入标题</a:t>
            </a:r>
            <a:endParaRPr kumimoji="0" lang="zh-CN" altLang="en-US" sz="2399" b="1" i="0" u="none" strike="noStrike" kern="1200" cap="none" spc="400" normalizeH="0" baseline="0" noProof="0" dirty="0">
              <a:ln>
                <a:noFill/>
              </a:ln>
              <a:solidFill>
                <a:prstClr val="black">
                  <a:lumMod val="95000"/>
                  <a:lumOff val="5000"/>
                </a:prstClr>
              </a:solidFill>
              <a:effectLst/>
              <a:uLnTx/>
              <a:uFillTx/>
              <a:latin typeface="腾祥相思简"/>
              <a:ea typeface="方正隶变简体" panose="03000509000000000000" pitchFamily="65" charset="-122"/>
              <a:cs typeface="+mn-cs"/>
            </a:endParaRPr>
          </a:p>
        </p:txBody>
      </p:sp>
      <p:sp>
        <p:nvSpPr>
          <p:cNvPr id="26" name="文本框 48">
            <a:extLst>
              <a:ext uri="{FF2B5EF4-FFF2-40B4-BE49-F238E27FC236}">
                <a16:creationId xmlns:a16="http://schemas.microsoft.com/office/drawing/2014/main" id="{64781635-5E0E-46B0-BA6D-473273DBD1E1}"/>
              </a:ext>
            </a:extLst>
          </p:cNvPr>
          <p:cNvSpPr txBox="1"/>
          <p:nvPr/>
        </p:nvSpPr>
        <p:spPr>
          <a:xfrm>
            <a:off x="1477302" y="4218158"/>
            <a:ext cx="4786367" cy="923301"/>
          </a:xfrm>
          <a:prstGeom prst="rect">
            <a:avLst/>
          </a:prstGeom>
          <a:noFill/>
        </p:spPr>
        <p:txBody>
          <a:bodyPr wrap="square" lIns="91412" tIns="45706" rIns="91412" bIns="45706" rtlCol="0">
            <a:spAutoFit/>
          </a:bodyPr>
          <a:lstStyle/>
          <a:p>
            <a:pPr marL="0" marR="0" lvl="0" indent="0" algn="just" defTabSz="914103"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400" normalizeH="0" baseline="0" noProof="0">
                <a:ln>
                  <a:noFill/>
                </a:ln>
                <a:solidFill>
                  <a:prstClr val="black">
                    <a:lumMod val="75000"/>
                    <a:lumOff val="25000"/>
                  </a:prstClr>
                </a:solidFill>
                <a:effectLst/>
                <a:uLnTx/>
                <a:uFillTx/>
                <a:latin typeface="腾祥相思简"/>
                <a:ea typeface="方正隶变简体" panose="03000509000000000000" pitchFamily="65" charset="-122"/>
                <a:cs typeface="+mn-cs"/>
                <a:sym typeface="Source Sans Pro"/>
              </a:rPr>
              <a:t>那种情景交融虚实相生的形象系统及其所诱发和开拓的审美想典那种情景交融虚实相生的形象系统及其所诱发和开拓的审美想典</a:t>
            </a:r>
          </a:p>
        </p:txBody>
      </p:sp>
      <p:sp>
        <p:nvSpPr>
          <p:cNvPr id="27" name="矩形 26">
            <a:extLst>
              <a:ext uri="{FF2B5EF4-FFF2-40B4-BE49-F238E27FC236}">
                <a16:creationId xmlns:a16="http://schemas.microsoft.com/office/drawing/2014/main" id="{A1FAC3F3-243E-4C6D-9DDD-3B89CB64E5EE}"/>
              </a:ext>
            </a:extLst>
          </p:cNvPr>
          <p:cNvSpPr/>
          <p:nvPr/>
        </p:nvSpPr>
        <p:spPr>
          <a:xfrm>
            <a:off x="1515265" y="3864196"/>
            <a:ext cx="2932795" cy="461508"/>
          </a:xfrm>
          <a:prstGeom prst="rect">
            <a:avLst/>
          </a:prstGeom>
          <a:ln w="28575">
            <a:noFill/>
          </a:ln>
        </p:spPr>
        <p:txBody>
          <a:bodyPr vert="horz" wrap="square" lIns="91412" tIns="45706" rIns="91412" bIns="45706">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2399" b="1" i="0" u="none" strike="noStrike" kern="1200" cap="none" spc="400" normalizeH="0" baseline="0" noProof="0">
                <a:ln>
                  <a:noFill/>
                </a:ln>
                <a:solidFill>
                  <a:prstClr val="black">
                    <a:lumMod val="95000"/>
                    <a:lumOff val="5000"/>
                  </a:prstClr>
                </a:solidFill>
                <a:effectLst/>
                <a:uLnTx/>
                <a:uFillTx/>
                <a:latin typeface="腾祥相思简"/>
                <a:ea typeface="方正隶变简体" panose="03000509000000000000" pitchFamily="65" charset="-122"/>
                <a:cs typeface="+mn-cs"/>
              </a:rPr>
              <a:t>输入标题</a:t>
            </a:r>
            <a:endParaRPr kumimoji="0" lang="zh-CN" altLang="en-US" sz="2399" b="1" i="0" u="none" strike="noStrike" kern="1200" cap="none" spc="400" normalizeH="0" baseline="0" noProof="0" dirty="0">
              <a:ln>
                <a:noFill/>
              </a:ln>
              <a:solidFill>
                <a:prstClr val="black">
                  <a:lumMod val="95000"/>
                  <a:lumOff val="5000"/>
                </a:prstClr>
              </a:solidFill>
              <a:effectLst/>
              <a:uLnTx/>
              <a:uFillTx/>
              <a:latin typeface="腾祥相思简"/>
              <a:ea typeface="方正隶变简体" panose="03000509000000000000" pitchFamily="65" charset="-122"/>
              <a:cs typeface="+mn-cs"/>
            </a:endParaRPr>
          </a:p>
        </p:txBody>
      </p:sp>
      <p:cxnSp>
        <p:nvCxnSpPr>
          <p:cNvPr id="28" name="直接连接符 27">
            <a:extLst>
              <a:ext uri="{FF2B5EF4-FFF2-40B4-BE49-F238E27FC236}">
                <a16:creationId xmlns:a16="http://schemas.microsoft.com/office/drawing/2014/main" id="{4971B0EC-6DBF-4057-9EE9-29C43EA6A1F3}"/>
              </a:ext>
            </a:extLst>
          </p:cNvPr>
          <p:cNvCxnSpPr>
            <a:cxnSpLocks/>
          </p:cNvCxnSpPr>
          <p:nvPr/>
        </p:nvCxnSpPr>
        <p:spPr>
          <a:xfrm>
            <a:off x="1600573" y="3454401"/>
            <a:ext cx="58650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9" name="图片 28">
            <a:extLst>
              <a:ext uri="{FF2B5EF4-FFF2-40B4-BE49-F238E27FC236}">
                <a16:creationId xmlns:a16="http://schemas.microsoft.com/office/drawing/2014/main" id="{53D057A0-53FD-4FDA-9D4B-1EFE847591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2224" y="4363601"/>
            <a:ext cx="462860" cy="468293"/>
          </a:xfrm>
          <a:prstGeom prst="rect">
            <a:avLst/>
          </a:prstGeom>
        </p:spPr>
      </p:pic>
      <p:pic>
        <p:nvPicPr>
          <p:cNvPr id="30" name="图片 29" descr="df8a15304b484f1f773f3c7974c009d9">
            <a:extLst>
              <a:ext uri="{FF2B5EF4-FFF2-40B4-BE49-F238E27FC236}">
                <a16:creationId xmlns:a16="http://schemas.microsoft.com/office/drawing/2014/main" id="{9A1B6FFA-6A3A-4E48-B2BC-BEA0B69B144E}"/>
              </a:ext>
            </a:extLst>
          </p:cNvPr>
          <p:cNvPicPr>
            <a:picLocks noChangeAspect="1"/>
          </p:cNvPicPr>
          <p:nvPr/>
        </p:nvPicPr>
        <p:blipFill rotWithShape="1">
          <a:blip r:embed="rId6"/>
          <a:srcRect l="13854" t="9631" b="70401"/>
          <a:stretch/>
        </p:blipFill>
        <p:spPr>
          <a:xfrm>
            <a:off x="6489699" y="1580163"/>
            <a:ext cx="2738567" cy="1269833"/>
          </a:xfrm>
          <a:prstGeom prst="rect">
            <a:avLst/>
          </a:prstGeom>
        </p:spPr>
      </p:pic>
      <p:sp>
        <p:nvSpPr>
          <p:cNvPr id="31" name="矩形 30">
            <a:extLst>
              <a:ext uri="{FF2B5EF4-FFF2-40B4-BE49-F238E27FC236}">
                <a16:creationId xmlns:a16="http://schemas.microsoft.com/office/drawing/2014/main" id="{A3651CE5-2490-4017-98D7-2AD7FAA20834}"/>
              </a:ext>
            </a:extLst>
          </p:cNvPr>
          <p:cNvSpPr/>
          <p:nvPr/>
        </p:nvSpPr>
        <p:spPr>
          <a:xfrm>
            <a:off x="8610600" y="1503963"/>
            <a:ext cx="3287288" cy="2016797"/>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3810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方正清刻本悦宋简体" panose="02000000000000000000" pitchFamily="2" charset="-122"/>
              <a:cs typeface="+mn-cs"/>
            </a:endParaRPr>
          </a:p>
        </p:txBody>
      </p:sp>
    </p:spTree>
    <p:extLst>
      <p:ext uri="{BB962C8B-B14F-4D97-AF65-F5344CB8AC3E}">
        <p14:creationId xmlns:p14="http://schemas.microsoft.com/office/powerpoint/2010/main" val="13086039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9AAFD9D-6655-4E6D-BBE8-10C983511F14}"/>
              </a:ext>
            </a:extLst>
          </p:cNvPr>
          <p:cNvPicPr>
            <a:picLocks noChangeAspect="1"/>
          </p:cNvPicPr>
          <p:nvPr/>
        </p:nvPicPr>
        <p:blipFill rotWithShape="1">
          <a:blip r:embed="rId3">
            <a:extLst>
              <a:ext uri="{28A0092B-C50C-407E-A947-70E740481C1C}">
                <a14:useLocalDpi xmlns:a14="http://schemas.microsoft.com/office/drawing/2010/main" val="0"/>
              </a:ext>
            </a:extLst>
          </a:blip>
          <a:srcRect r="24956"/>
          <a:stretch/>
        </p:blipFill>
        <p:spPr>
          <a:xfrm rot="16200000" flipH="1">
            <a:off x="2660649" y="-2673349"/>
            <a:ext cx="6858002" cy="12204700"/>
          </a:xfrm>
          <a:prstGeom prst="rect">
            <a:avLst/>
          </a:prstGeom>
        </p:spPr>
      </p:pic>
      <p:sp>
        <p:nvSpPr>
          <p:cNvPr id="19" name="矩形 18">
            <a:extLst>
              <a:ext uri="{FF2B5EF4-FFF2-40B4-BE49-F238E27FC236}">
                <a16:creationId xmlns:a16="http://schemas.microsoft.com/office/drawing/2014/main" id="{AC68D267-98D1-476C-80B9-60DC20641A28}"/>
              </a:ext>
            </a:extLst>
          </p:cNvPr>
          <p:cNvSpPr/>
          <p:nvPr/>
        </p:nvSpPr>
        <p:spPr>
          <a:xfrm>
            <a:off x="-6800" y="1890571"/>
            <a:ext cx="10441750" cy="3993158"/>
          </a:xfrm>
          <a:prstGeom prst="rect">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0" name="文本框 19">
            <a:extLst>
              <a:ext uri="{FF2B5EF4-FFF2-40B4-BE49-F238E27FC236}">
                <a16:creationId xmlns:a16="http://schemas.microsoft.com/office/drawing/2014/main" id="{1DE84F48-E9D7-46F2-9A31-8B0BEF61B7B3}"/>
              </a:ext>
            </a:extLst>
          </p:cNvPr>
          <p:cNvSpPr txBox="1"/>
          <p:nvPr/>
        </p:nvSpPr>
        <p:spPr>
          <a:xfrm>
            <a:off x="7095911" y="2484206"/>
            <a:ext cx="646331" cy="2525395"/>
          </a:xfrm>
          <a:prstGeom prst="rect">
            <a:avLst/>
          </a:prstGeom>
          <a:noFill/>
        </p:spPr>
        <p:txBody>
          <a:bodyPr vert="eaVert"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单击此处输入标题</a:t>
            </a:r>
          </a:p>
        </p:txBody>
      </p:sp>
      <p:sp>
        <p:nvSpPr>
          <p:cNvPr id="21" name="文本框 20">
            <a:extLst>
              <a:ext uri="{FF2B5EF4-FFF2-40B4-BE49-F238E27FC236}">
                <a16:creationId xmlns:a16="http://schemas.microsoft.com/office/drawing/2014/main" id="{F0766493-9C89-48F6-822C-9E64E278BF42}"/>
              </a:ext>
            </a:extLst>
          </p:cNvPr>
          <p:cNvSpPr txBox="1"/>
          <p:nvPr/>
        </p:nvSpPr>
        <p:spPr>
          <a:xfrm>
            <a:off x="4213569" y="2484206"/>
            <a:ext cx="2769989" cy="2243861"/>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单击此处输入文本内容，单击此处输入文本内容，单击此处输入文本内容，单击此处输入文本，单击此处输入文本内容，单击此处输入文本，单击此处</a:t>
            </a:r>
            <a:r>
              <a:rPr kumimoji="0" lang="zh-CN" altLang="en-US" sz="1400" b="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输入文本</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endParaRPr>
          </a:p>
        </p:txBody>
      </p:sp>
      <p:grpSp>
        <p:nvGrpSpPr>
          <p:cNvPr id="23" name="组合 22">
            <a:extLst>
              <a:ext uri="{FF2B5EF4-FFF2-40B4-BE49-F238E27FC236}">
                <a16:creationId xmlns:a16="http://schemas.microsoft.com/office/drawing/2014/main" id="{98922640-68DE-4968-9BF8-AD84FADB896F}"/>
              </a:ext>
            </a:extLst>
          </p:cNvPr>
          <p:cNvGrpSpPr/>
          <p:nvPr/>
        </p:nvGrpSpPr>
        <p:grpSpPr>
          <a:xfrm>
            <a:off x="8273004" y="2509606"/>
            <a:ext cx="923330" cy="2649813"/>
            <a:chOff x="8211317" y="1880049"/>
            <a:chExt cx="923330" cy="2649813"/>
          </a:xfrm>
        </p:grpSpPr>
        <p:sp>
          <p:nvSpPr>
            <p:cNvPr id="24" name="文本框 23">
              <a:extLst>
                <a:ext uri="{FF2B5EF4-FFF2-40B4-BE49-F238E27FC236}">
                  <a16:creationId xmlns:a16="http://schemas.microsoft.com/office/drawing/2014/main" id="{ED63F0FE-7283-4C54-8FD5-3A043637C035}"/>
                </a:ext>
              </a:extLst>
            </p:cNvPr>
            <p:cNvSpPr txBox="1"/>
            <p:nvPr/>
          </p:nvSpPr>
          <p:spPr>
            <a:xfrm>
              <a:off x="8211317" y="2028733"/>
              <a:ext cx="923330" cy="2388132"/>
            </a:xfrm>
            <a:prstGeom prst="rect">
              <a:avLst/>
            </a:prstGeom>
            <a:noFill/>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prstClr val="black">
                      <a:lumMod val="75000"/>
                      <a:lumOff val="25000"/>
                    </a:prstClr>
                  </a:solidFill>
                  <a:effectLst/>
                  <a:uLnTx/>
                  <a:uFillTx/>
                  <a:latin typeface="华文新魏" panose="02010800040101010101" charset="-122"/>
                  <a:ea typeface="华文新魏" panose="02010800040101010101" charset="-122"/>
                  <a:cs typeface="+mn-cs"/>
                </a:rPr>
                <a:t>第四章</a:t>
              </a:r>
              <a:endParaRPr kumimoji="0" lang="zh-CN" altLang="en-US" sz="4800" b="0" i="0" u="none" strike="noStrike" kern="1200" cap="none" spc="0" normalizeH="0" baseline="0" noProof="0" dirty="0">
                <a:ln>
                  <a:noFill/>
                </a:ln>
                <a:solidFill>
                  <a:prstClr val="black">
                    <a:lumMod val="75000"/>
                    <a:lumOff val="25000"/>
                  </a:prstClr>
                </a:solidFill>
                <a:effectLst/>
                <a:uLnTx/>
                <a:uFillTx/>
                <a:latin typeface="华文新魏" panose="02010800040101010101" charset="-122"/>
                <a:ea typeface="华文新魏" panose="02010800040101010101" charset="-122"/>
                <a:cs typeface="+mn-cs"/>
              </a:endParaRPr>
            </a:p>
          </p:txBody>
        </p:sp>
        <p:pic>
          <p:nvPicPr>
            <p:cNvPr id="25" name="图片 24">
              <a:extLst>
                <a:ext uri="{FF2B5EF4-FFF2-40B4-BE49-F238E27FC236}">
                  <a16:creationId xmlns:a16="http://schemas.microsoft.com/office/drawing/2014/main" id="{BF107AFF-D87A-405C-B301-0FC5E35738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23291" y="1880049"/>
              <a:ext cx="431352" cy="431352"/>
            </a:xfrm>
            <a:prstGeom prst="rect">
              <a:avLst/>
            </a:prstGeom>
          </p:spPr>
        </p:pic>
        <p:pic>
          <p:nvPicPr>
            <p:cNvPr id="26" name="图片 25">
              <a:extLst>
                <a:ext uri="{FF2B5EF4-FFF2-40B4-BE49-F238E27FC236}">
                  <a16:creationId xmlns:a16="http://schemas.microsoft.com/office/drawing/2014/main" id="{5AA8D7CC-FDCA-49B2-83E8-908D2F905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8665195" y="4098510"/>
              <a:ext cx="431352" cy="431352"/>
            </a:xfrm>
            <a:prstGeom prst="rect">
              <a:avLst/>
            </a:prstGeom>
          </p:spPr>
        </p:pic>
      </p:grpSp>
      <p:pic>
        <p:nvPicPr>
          <p:cNvPr id="28" name="图片 27">
            <a:extLst>
              <a:ext uri="{FF2B5EF4-FFF2-40B4-BE49-F238E27FC236}">
                <a16:creationId xmlns:a16="http://schemas.microsoft.com/office/drawing/2014/main" id="{7C3400E3-5E23-45B8-8FEA-E88D8D89A7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44" r="1"/>
          <a:stretch/>
        </p:blipFill>
        <p:spPr>
          <a:xfrm>
            <a:off x="-12700" y="4930834"/>
            <a:ext cx="3488803" cy="938475"/>
          </a:xfrm>
          <a:prstGeom prst="rect">
            <a:avLst/>
          </a:prstGeom>
        </p:spPr>
      </p:pic>
      <p:pic>
        <p:nvPicPr>
          <p:cNvPr id="29" name="图片 8">
            <a:extLst>
              <a:ext uri="{FF2B5EF4-FFF2-40B4-BE49-F238E27FC236}">
                <a16:creationId xmlns:a16="http://schemas.microsoft.com/office/drawing/2014/main" id="{B22027D3-3F89-4922-857B-BBD07444CEE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2034668" y="2662268"/>
            <a:ext cx="661797" cy="7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a:extLst>
              <a:ext uri="{FF2B5EF4-FFF2-40B4-BE49-F238E27FC236}">
                <a16:creationId xmlns:a16="http://schemas.microsoft.com/office/drawing/2014/main" id="{3C54CE68-EF84-4AA7-B8E9-691090743F0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63599" y="4008787"/>
            <a:ext cx="623785" cy="6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01246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a16="http://schemas.microsoft.com/office/drawing/2014/main" id="{22AA5B29-9990-45F8-9097-D9D318D9F038}"/>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a16="http://schemas.microsoft.com/office/drawing/2014/main" id="{16B005BD-7326-42CD-A999-0FC50D052ED8}"/>
              </a:ext>
            </a:extLst>
          </p:cNvPr>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51">
            <a:extLst>
              <a:ext uri="{FF2B5EF4-FFF2-40B4-BE49-F238E27FC236}">
                <a16:creationId xmlns:a16="http://schemas.microsoft.com/office/drawing/2014/main" id="{F330342C-BB01-42FD-B88F-DC67C5FFBE93}"/>
              </a:ext>
            </a:extLst>
          </p:cNvPr>
          <p:cNvSpPr/>
          <p:nvPr/>
        </p:nvSpPr>
        <p:spPr>
          <a:xfrm>
            <a:off x="8709764" y="999672"/>
            <a:ext cx="2112999" cy="4790354"/>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57" name="矩形 56">
            <a:extLst>
              <a:ext uri="{FF2B5EF4-FFF2-40B4-BE49-F238E27FC236}">
                <a16:creationId xmlns:a16="http://schemas.microsoft.com/office/drawing/2014/main" id="{B6010766-6CB4-4845-A046-7620A85791C9}"/>
              </a:ext>
            </a:extLst>
          </p:cNvPr>
          <p:cNvSpPr/>
          <p:nvPr/>
        </p:nvSpPr>
        <p:spPr>
          <a:xfrm>
            <a:off x="4990877" y="999672"/>
            <a:ext cx="2112999" cy="4790354"/>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62" name="矩形 61">
            <a:extLst>
              <a:ext uri="{FF2B5EF4-FFF2-40B4-BE49-F238E27FC236}">
                <a16:creationId xmlns:a16="http://schemas.microsoft.com/office/drawing/2014/main" id="{7B7E06B7-9827-47DD-8FD9-E6EAB3F386A8}"/>
              </a:ext>
            </a:extLst>
          </p:cNvPr>
          <p:cNvSpPr/>
          <p:nvPr/>
        </p:nvSpPr>
        <p:spPr>
          <a:xfrm>
            <a:off x="1134768" y="999672"/>
            <a:ext cx="2112999" cy="4790354"/>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隶书" panose="02010509060101010101" charset="-122"/>
              <a:ea typeface="隶书" panose="02010509060101010101" charset="-122"/>
              <a:cs typeface="+mn-cs"/>
            </a:endParaRPr>
          </a:p>
        </p:txBody>
      </p:sp>
      <p:sp>
        <p:nvSpPr>
          <p:cNvPr id="80" name="文本框 79">
            <a:extLst>
              <a:ext uri="{FF2B5EF4-FFF2-40B4-BE49-F238E27FC236}">
                <a16:creationId xmlns:a16="http://schemas.microsoft.com/office/drawing/2014/main" id="{35B3E542-6055-4E52-AD2B-457DB0732E94}"/>
              </a:ext>
            </a:extLst>
          </p:cNvPr>
          <p:cNvSpPr txBox="1"/>
          <p:nvPr/>
        </p:nvSpPr>
        <p:spPr>
          <a:xfrm>
            <a:off x="8729802" y="1350218"/>
            <a:ext cx="1674409" cy="4140646"/>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隶书" panose="02010509060101010101" charset="-122"/>
                <a:ea typeface="隶书" panose="02010509060101010101" charset="-122"/>
                <a:cs typeface="+mn-cs"/>
              </a:rPr>
              <a:t>意境是指抒情性作品中所呈现的的那种情景交虚实相生的形象系意境是指抒情性作品中所呈现的的那种情景交虚意境是指抒情性作品</a:t>
            </a:r>
          </a:p>
        </p:txBody>
      </p:sp>
      <p:pic>
        <p:nvPicPr>
          <p:cNvPr id="2" name="图片 1">
            <a:extLst>
              <a:ext uri="{FF2B5EF4-FFF2-40B4-BE49-F238E27FC236}">
                <a16:creationId xmlns:a16="http://schemas.microsoft.com/office/drawing/2014/main" id="{88335B3B-41CA-419C-8C29-5C071C9E6AB8}"/>
              </a:ext>
            </a:extLst>
          </p:cNvPr>
          <p:cNvPicPr>
            <a:picLocks noChangeAspect="1"/>
          </p:cNvPicPr>
          <p:nvPr/>
        </p:nvPicPr>
        <p:blipFill>
          <a:blip r:embed="rId4"/>
          <a:stretch>
            <a:fillRect/>
          </a:stretch>
        </p:blipFill>
        <p:spPr>
          <a:xfrm>
            <a:off x="6640687" y="1090394"/>
            <a:ext cx="488369" cy="1755955"/>
          </a:xfrm>
          <a:prstGeom prst="rect">
            <a:avLst/>
          </a:prstGeom>
        </p:spPr>
      </p:pic>
      <p:sp>
        <p:nvSpPr>
          <p:cNvPr id="53" name="文本框 52">
            <a:extLst>
              <a:ext uri="{FF2B5EF4-FFF2-40B4-BE49-F238E27FC236}">
                <a16:creationId xmlns:a16="http://schemas.microsoft.com/office/drawing/2014/main" id="{B70A02EA-4EC4-49C4-92B0-27BC40524BC3}"/>
              </a:ext>
            </a:extLst>
          </p:cNvPr>
          <p:cNvSpPr txBox="1"/>
          <p:nvPr/>
        </p:nvSpPr>
        <p:spPr>
          <a:xfrm>
            <a:off x="10359574" y="1090394"/>
            <a:ext cx="488369" cy="174546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lvl="0" indent="0" algn="ctr"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等线" panose="020F0502020204030204"/>
                <a:ea typeface="等线" panose="0201060003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输入标题</a:t>
            </a:r>
            <a:endParaRPr kumimoji="0" lang="zh-CN" altLang="en-US" sz="18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
        <p:nvSpPr>
          <p:cNvPr id="58" name="文本框 57">
            <a:extLst>
              <a:ext uri="{FF2B5EF4-FFF2-40B4-BE49-F238E27FC236}">
                <a16:creationId xmlns:a16="http://schemas.microsoft.com/office/drawing/2014/main" id="{51A25575-DF62-4DF3-BAA8-BE6C7E120544}"/>
              </a:ext>
            </a:extLst>
          </p:cNvPr>
          <p:cNvSpPr txBox="1"/>
          <p:nvPr/>
        </p:nvSpPr>
        <p:spPr>
          <a:xfrm>
            <a:off x="6640687" y="1090394"/>
            <a:ext cx="488369" cy="174546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lvl="0" indent="0" algn="ctr"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等线" panose="020F0502020204030204"/>
                <a:ea typeface="等线" panose="0201060003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输入标题</a:t>
            </a:r>
            <a:endParaRPr kumimoji="0" lang="zh-CN" altLang="en-US" sz="18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
        <p:nvSpPr>
          <p:cNvPr id="63" name="文本框 62">
            <a:extLst>
              <a:ext uri="{FF2B5EF4-FFF2-40B4-BE49-F238E27FC236}">
                <a16:creationId xmlns:a16="http://schemas.microsoft.com/office/drawing/2014/main" id="{E6CAFAEB-41A3-4378-B670-98169A50CF46}"/>
              </a:ext>
            </a:extLst>
          </p:cNvPr>
          <p:cNvSpPr txBox="1"/>
          <p:nvPr/>
        </p:nvSpPr>
        <p:spPr>
          <a:xfrm>
            <a:off x="2784578" y="1090394"/>
            <a:ext cx="488369" cy="174546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lvl="0" indent="0" algn="ctr" fontAlgn="auto">
              <a:lnSpc>
                <a:spcPct val="10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等线" panose="020F0502020204030204"/>
                <a:ea typeface="等线" panose="0201060003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66"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输入标题</a:t>
            </a:r>
            <a:endParaRPr kumimoji="0" lang="zh-CN" altLang="en-US" sz="1866"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
        <p:nvSpPr>
          <p:cNvPr id="64" name="文本框 63">
            <a:extLst>
              <a:ext uri="{FF2B5EF4-FFF2-40B4-BE49-F238E27FC236}">
                <a16:creationId xmlns:a16="http://schemas.microsoft.com/office/drawing/2014/main" id="{A4970187-A886-4B5D-8B26-B0C6BBFAFE11}"/>
              </a:ext>
            </a:extLst>
          </p:cNvPr>
          <p:cNvSpPr txBox="1"/>
          <p:nvPr/>
        </p:nvSpPr>
        <p:spPr>
          <a:xfrm>
            <a:off x="1133897" y="1350218"/>
            <a:ext cx="1674409" cy="4140646"/>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隶书" panose="02010509060101010101" charset="-122"/>
                <a:ea typeface="隶书" panose="02010509060101010101" charset="-122"/>
                <a:cs typeface="+mn-cs"/>
              </a:rPr>
              <a:t>意境是指抒情性作品中所呈现的的那种情景交虚实相生的形象系意境是指抒情性作品中所呈现的的那种情景交虚意境是指抒情性作品</a:t>
            </a:r>
          </a:p>
        </p:txBody>
      </p:sp>
      <p:pic>
        <p:nvPicPr>
          <p:cNvPr id="75" name="图片 74">
            <a:extLst>
              <a:ext uri="{FF2B5EF4-FFF2-40B4-BE49-F238E27FC236}">
                <a16:creationId xmlns:a16="http://schemas.microsoft.com/office/drawing/2014/main" id="{0CF5E966-3299-4C80-A120-0FD2C8CECC50}"/>
              </a:ext>
            </a:extLst>
          </p:cNvPr>
          <p:cNvPicPr>
            <a:picLocks noChangeAspect="1"/>
          </p:cNvPicPr>
          <p:nvPr/>
        </p:nvPicPr>
        <p:blipFill rotWithShape="1">
          <a:blip r:embed="rId6"/>
          <a:srcRect t="25891" b="24064"/>
          <a:stretch/>
        </p:blipFill>
        <p:spPr>
          <a:xfrm>
            <a:off x="2506567" y="5514786"/>
            <a:ext cx="1288204" cy="644680"/>
          </a:xfrm>
          <a:prstGeom prst="rect">
            <a:avLst/>
          </a:prstGeom>
        </p:spPr>
      </p:pic>
      <p:pic>
        <p:nvPicPr>
          <p:cNvPr id="76" name="图片 75">
            <a:extLst>
              <a:ext uri="{FF2B5EF4-FFF2-40B4-BE49-F238E27FC236}">
                <a16:creationId xmlns:a16="http://schemas.microsoft.com/office/drawing/2014/main" id="{54AA484C-C5F1-4E06-8D5E-9B5281F4F81E}"/>
              </a:ext>
            </a:extLst>
          </p:cNvPr>
          <p:cNvPicPr>
            <a:picLocks noChangeAspect="1"/>
          </p:cNvPicPr>
          <p:nvPr/>
        </p:nvPicPr>
        <p:blipFill rotWithShape="1">
          <a:blip r:embed="rId6"/>
          <a:srcRect t="25891" b="24064"/>
          <a:stretch/>
        </p:blipFill>
        <p:spPr>
          <a:xfrm>
            <a:off x="6385883" y="5514786"/>
            <a:ext cx="1288204" cy="644680"/>
          </a:xfrm>
          <a:prstGeom prst="rect">
            <a:avLst/>
          </a:prstGeom>
        </p:spPr>
      </p:pic>
      <p:pic>
        <p:nvPicPr>
          <p:cNvPr id="77" name="图片 76">
            <a:extLst>
              <a:ext uri="{FF2B5EF4-FFF2-40B4-BE49-F238E27FC236}">
                <a16:creationId xmlns:a16="http://schemas.microsoft.com/office/drawing/2014/main" id="{7D3A4AE6-ECC7-41C9-BACC-7EE50A8C6E43}"/>
              </a:ext>
            </a:extLst>
          </p:cNvPr>
          <p:cNvPicPr>
            <a:picLocks noChangeAspect="1"/>
          </p:cNvPicPr>
          <p:nvPr/>
        </p:nvPicPr>
        <p:blipFill rotWithShape="1">
          <a:blip r:embed="rId6"/>
          <a:srcRect t="25891" b="24064"/>
          <a:stretch/>
        </p:blipFill>
        <p:spPr>
          <a:xfrm>
            <a:off x="10074699" y="5514786"/>
            <a:ext cx="1288204" cy="644680"/>
          </a:xfrm>
          <a:prstGeom prst="rect">
            <a:avLst/>
          </a:prstGeom>
        </p:spPr>
      </p:pic>
      <p:sp>
        <p:nvSpPr>
          <p:cNvPr id="79" name="文本框 78">
            <a:extLst>
              <a:ext uri="{FF2B5EF4-FFF2-40B4-BE49-F238E27FC236}">
                <a16:creationId xmlns:a16="http://schemas.microsoft.com/office/drawing/2014/main" id="{5998D1D0-2094-4BD7-877D-E6D2CC05F180}"/>
              </a:ext>
            </a:extLst>
          </p:cNvPr>
          <p:cNvSpPr txBox="1"/>
          <p:nvPr/>
        </p:nvSpPr>
        <p:spPr>
          <a:xfrm>
            <a:off x="4985904" y="1350218"/>
            <a:ext cx="1674409" cy="4140646"/>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隶书" panose="02010509060101010101" charset="-122"/>
                <a:ea typeface="隶书" panose="02010509060101010101" charset="-122"/>
                <a:cs typeface="+mn-cs"/>
              </a:rPr>
              <a:t>意境是指抒情性作品中所呈现的的那种情景交虚实相生的形象系意境是指抒情性作品中所呈现的的那种情景交虚意境是指抒情性作品</a:t>
            </a:r>
          </a:p>
        </p:txBody>
      </p:sp>
      <p:pic>
        <p:nvPicPr>
          <p:cNvPr id="82" name="图片 81">
            <a:extLst>
              <a:ext uri="{FF2B5EF4-FFF2-40B4-BE49-F238E27FC236}">
                <a16:creationId xmlns:a16="http://schemas.microsoft.com/office/drawing/2014/main" id="{C1A1F010-8856-4836-85A0-7E8EA30A33D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5587" t="64778" b="1"/>
          <a:stretch/>
        </p:blipFill>
        <p:spPr>
          <a:xfrm rot="886974" flipH="1">
            <a:off x="6521132" y="5025038"/>
            <a:ext cx="590755" cy="529260"/>
          </a:xfrm>
          <a:prstGeom prst="rect">
            <a:avLst/>
          </a:prstGeom>
        </p:spPr>
      </p:pic>
      <p:pic>
        <p:nvPicPr>
          <p:cNvPr id="85" name="图片 84">
            <a:extLst>
              <a:ext uri="{FF2B5EF4-FFF2-40B4-BE49-F238E27FC236}">
                <a16:creationId xmlns:a16="http://schemas.microsoft.com/office/drawing/2014/main" id="{3ABEE4D4-402E-40FC-954A-3B00E611A7D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9969" r="46537" b="56199"/>
          <a:stretch/>
        </p:blipFill>
        <p:spPr>
          <a:xfrm rot="20999073">
            <a:off x="2683360" y="5125524"/>
            <a:ext cx="447616" cy="464087"/>
          </a:xfrm>
          <a:prstGeom prst="rect">
            <a:avLst/>
          </a:prstGeom>
        </p:spPr>
      </p:pic>
      <p:pic>
        <p:nvPicPr>
          <p:cNvPr id="86" name="图片 85">
            <a:extLst>
              <a:ext uri="{FF2B5EF4-FFF2-40B4-BE49-F238E27FC236}">
                <a16:creationId xmlns:a16="http://schemas.microsoft.com/office/drawing/2014/main" id="{78B0677B-D82F-4A79-B8F2-C19156F91AA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9969" r="46537" b="56199"/>
          <a:stretch/>
        </p:blipFill>
        <p:spPr>
          <a:xfrm rot="600927" flipH="1">
            <a:off x="10343431" y="5125524"/>
            <a:ext cx="447616" cy="464087"/>
          </a:xfrm>
          <a:prstGeom prst="rect">
            <a:avLst/>
          </a:prstGeom>
        </p:spPr>
      </p:pic>
    </p:spTree>
    <p:extLst>
      <p:ext uri="{BB962C8B-B14F-4D97-AF65-F5344CB8AC3E}">
        <p14:creationId xmlns:p14="http://schemas.microsoft.com/office/powerpoint/2010/main" val="18525481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a:extLst>
              <a:ext uri="{FF2B5EF4-FFF2-40B4-BE49-F238E27FC236}">
                <a16:creationId xmlns:a16="http://schemas.microsoft.com/office/drawing/2014/main" id="{718F46F0-A92A-4754-BD83-F3AEAD927186}"/>
              </a:ext>
            </a:extLst>
          </p:cNvPr>
          <p:cNvSpPr/>
          <p:nvPr/>
        </p:nvSpPr>
        <p:spPr>
          <a:xfrm>
            <a:off x="1" y="0"/>
            <a:ext cx="12192000" cy="35941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等线" panose="020F0502020204030204"/>
              <a:ea typeface="等线" panose="02010600030101010101" pitchFamily="2" charset="-122"/>
            </a:endParaRPr>
          </a:p>
        </p:txBody>
      </p:sp>
      <p:sp>
        <p:nvSpPr>
          <p:cNvPr id="32" name="Shape 570">
            <a:extLst>
              <a:ext uri="{FF2B5EF4-FFF2-40B4-BE49-F238E27FC236}">
                <a16:creationId xmlns:a16="http://schemas.microsoft.com/office/drawing/2014/main" id="{C392739C-D001-4F7D-A142-4A5204898530}"/>
              </a:ext>
            </a:extLst>
          </p:cNvPr>
          <p:cNvSpPr/>
          <p:nvPr/>
        </p:nvSpPr>
        <p:spPr>
          <a:xfrm>
            <a:off x="7259584" y="1099693"/>
            <a:ext cx="765211" cy="181588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a:solidFill>
                  <a:srgbClr val="F3F8F1"/>
                </a:solidFill>
                <a:latin typeface="腾祥相思简"/>
                <a:ea typeface="方正隶变简体" panose="03000509000000000000" pitchFamily="65" charset="-122"/>
                <a:cs typeface="+mn-cs"/>
              </a:rPr>
              <a:t>创意古风</a:t>
            </a:r>
            <a:endParaRPr sz="2800" b="1" spc="400" dirty="0">
              <a:solidFill>
                <a:srgbClr val="F3F8F1"/>
              </a:solidFill>
              <a:latin typeface="腾祥相思简"/>
              <a:ea typeface="方正隶变简体" panose="03000509000000000000" pitchFamily="65" charset="-122"/>
              <a:cs typeface="+mn-cs"/>
            </a:endParaRPr>
          </a:p>
        </p:txBody>
      </p:sp>
      <p:sp>
        <p:nvSpPr>
          <p:cNvPr id="48" name="椭圆 47">
            <a:extLst>
              <a:ext uri="{FF2B5EF4-FFF2-40B4-BE49-F238E27FC236}">
                <a16:creationId xmlns:a16="http://schemas.microsoft.com/office/drawing/2014/main" id="{BD327771-C336-4CA9-8E69-BA07991B4516}"/>
              </a:ext>
            </a:extLst>
          </p:cNvPr>
          <p:cNvSpPr/>
          <p:nvPr/>
        </p:nvSpPr>
        <p:spPr>
          <a:xfrm>
            <a:off x="8412105" y="736599"/>
            <a:ext cx="2520725" cy="252072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4865F479-C85F-4043-B08C-E05D931B2097}"/>
              </a:ext>
            </a:extLst>
          </p:cNvPr>
          <p:cNvSpPr/>
          <p:nvPr/>
        </p:nvSpPr>
        <p:spPr>
          <a:xfrm>
            <a:off x="1180992" y="1086993"/>
            <a:ext cx="6186309" cy="2024507"/>
          </a:xfrm>
          <a:prstGeom prst="rect">
            <a:avLst/>
          </a:prstGeom>
        </p:spPr>
        <p:txBody>
          <a:bodyPr vert="eaVert" wrap="square">
            <a:spAutoFit/>
          </a:bodyPr>
          <a:lstStyle/>
          <a:p>
            <a:pPr defTabSz="609402">
              <a:lnSpc>
                <a:spcPct val="2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意境是指抒情性作品中所呈现的的那种情景交虚实相生的形象系统及其所诱发和开拓的审美想象空间他同文学典型一也是</a:t>
            </a:r>
          </a:p>
        </p:txBody>
      </p:sp>
      <p:sp>
        <p:nvSpPr>
          <p:cNvPr id="17" name="Shape 570">
            <a:extLst>
              <a:ext uri="{FF2B5EF4-FFF2-40B4-BE49-F238E27FC236}">
                <a16:creationId xmlns:a16="http://schemas.microsoft.com/office/drawing/2014/main" id="{4C28B821-D418-42F0-B5CF-C318873BF924}"/>
              </a:ext>
            </a:extLst>
          </p:cNvPr>
          <p:cNvSpPr/>
          <p:nvPr/>
        </p:nvSpPr>
        <p:spPr>
          <a:xfrm>
            <a:off x="3966135" y="4310155"/>
            <a:ext cx="765211" cy="1815882"/>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gn="ctr">
              <a:defRPr sz="6600" spc="-132">
                <a:solidFill>
                  <a:srgbClr val="FFFFFF"/>
                </a:solidFill>
                <a:latin typeface="鯨海酔侯"/>
                <a:ea typeface="鯨海酔侯"/>
                <a:cs typeface="鯨海酔侯"/>
                <a:sym typeface="鯨海酔侯"/>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spc="400">
                <a:solidFill>
                  <a:srgbClr val="172830"/>
                </a:solidFill>
                <a:latin typeface="腾祥相思简"/>
                <a:ea typeface="方正隶变简体" panose="03000509000000000000" pitchFamily="65" charset="-122"/>
                <a:cs typeface="+mn-cs"/>
              </a:rPr>
              <a:t>创意古风</a:t>
            </a:r>
            <a:endParaRPr sz="2800" b="1" spc="400" dirty="0">
              <a:solidFill>
                <a:srgbClr val="172830"/>
              </a:solidFill>
              <a:latin typeface="腾祥相思简"/>
              <a:ea typeface="方正隶变简体" panose="03000509000000000000" pitchFamily="65" charset="-122"/>
              <a:cs typeface="+mn-cs"/>
            </a:endParaRPr>
          </a:p>
        </p:txBody>
      </p:sp>
      <p:sp>
        <p:nvSpPr>
          <p:cNvPr id="18" name="椭圆 17">
            <a:extLst>
              <a:ext uri="{FF2B5EF4-FFF2-40B4-BE49-F238E27FC236}">
                <a16:creationId xmlns:a16="http://schemas.microsoft.com/office/drawing/2014/main" id="{CFF42C6A-2C2E-4ABC-98DF-F2B0E4E336AC}"/>
              </a:ext>
            </a:extLst>
          </p:cNvPr>
          <p:cNvSpPr/>
          <p:nvPr/>
        </p:nvSpPr>
        <p:spPr>
          <a:xfrm>
            <a:off x="1062648" y="3883561"/>
            <a:ext cx="2520725" cy="2520725"/>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A1BE4BCF-BEE4-4ABA-B2E8-B0EC27CB721A}"/>
              </a:ext>
            </a:extLst>
          </p:cNvPr>
          <p:cNvSpPr/>
          <p:nvPr/>
        </p:nvSpPr>
        <p:spPr>
          <a:xfrm>
            <a:off x="4781476" y="4297455"/>
            <a:ext cx="6117059" cy="2024507"/>
          </a:xfrm>
          <a:prstGeom prst="rect">
            <a:avLst/>
          </a:prstGeom>
        </p:spPr>
        <p:txBody>
          <a:bodyPr vert="eaVert" wrap="square">
            <a:spAutoFit/>
          </a:bodyPr>
          <a:lstStyle/>
          <a:p>
            <a:pPr defTabSz="609402">
              <a:lnSpc>
                <a:spcPct val="250000"/>
              </a:lnSpc>
            </a:pPr>
            <a:r>
              <a:rPr lang="zh-CN" altLang="en-US" sz="1200" b="1" spc="400">
                <a:solidFill>
                  <a:srgbClr val="172830"/>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意境是指抒情性作品中所呈现的的那种情景交虚实相生的形象系统及其所诱发和开拓的审美想象空间他同文学典型一也是</a:t>
            </a:r>
          </a:p>
        </p:txBody>
      </p:sp>
    </p:spTree>
    <p:extLst>
      <p:ext uri="{BB962C8B-B14F-4D97-AF65-F5344CB8AC3E}">
        <p14:creationId xmlns:p14="http://schemas.microsoft.com/office/powerpoint/2010/main" val="27067562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8EB8A1CA-03E1-4844-BD9C-7AACCA808534}"/>
              </a:ext>
            </a:extLst>
          </p:cNvPr>
          <p:cNvSpPr/>
          <p:nvPr/>
        </p:nvSpPr>
        <p:spPr>
          <a:xfrm>
            <a:off x="1303076" y="0"/>
            <a:ext cx="2714852" cy="6858000"/>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文本框 21">
            <a:extLst>
              <a:ext uri="{FF2B5EF4-FFF2-40B4-BE49-F238E27FC236}">
                <a16:creationId xmlns:a16="http://schemas.microsoft.com/office/drawing/2014/main" id="{71CFA1D2-E07E-4E86-809F-BB75D73E9BB8}"/>
              </a:ext>
            </a:extLst>
          </p:cNvPr>
          <p:cNvSpPr txBox="1"/>
          <p:nvPr/>
        </p:nvSpPr>
        <p:spPr>
          <a:xfrm>
            <a:off x="2260393" y="944947"/>
            <a:ext cx="800219" cy="1963353"/>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400" normalizeH="0" baseline="0" noProof="0" dirty="0">
                <a:ln>
                  <a:noFill/>
                </a:ln>
                <a:solidFill>
                  <a:prstClr val="black">
                    <a:lumMod val="85000"/>
                    <a:lumOff val="15000"/>
                  </a:prstClr>
                </a:solidFill>
                <a:effectLst/>
                <a:uLnTx/>
                <a:uFillTx/>
                <a:latin typeface="腾祥相思简"/>
                <a:ea typeface="方正隶变简体" panose="03000509000000000000" pitchFamily="65" charset="-122"/>
                <a:cs typeface="+mn-cs"/>
              </a:rPr>
              <a:t>中国风</a:t>
            </a:r>
          </a:p>
        </p:txBody>
      </p:sp>
      <p:pic>
        <p:nvPicPr>
          <p:cNvPr id="23" name="图片 22" descr="图片包含 浅色&#10;&#10;已生成高可信度的说明">
            <a:extLst>
              <a:ext uri="{FF2B5EF4-FFF2-40B4-BE49-F238E27FC236}">
                <a16:creationId xmlns:a16="http://schemas.microsoft.com/office/drawing/2014/main" id="{992E7B73-2DDD-4EEB-B633-B0CC4C4BC1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2214" y="3232866"/>
            <a:ext cx="376577" cy="392267"/>
          </a:xfrm>
          <a:prstGeom prst="rect">
            <a:avLst/>
          </a:prstGeom>
        </p:spPr>
      </p:pic>
      <p:pic>
        <p:nvPicPr>
          <p:cNvPr id="24" name="图片 23">
            <a:extLst>
              <a:ext uri="{FF2B5EF4-FFF2-40B4-BE49-F238E27FC236}">
                <a16:creationId xmlns:a16="http://schemas.microsoft.com/office/drawing/2014/main" id="{160666CE-E349-4FBE-9B32-04C21E544E4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2523" t="66478" r="37346" b="10056"/>
          <a:stretch/>
        </p:blipFill>
        <p:spPr>
          <a:xfrm>
            <a:off x="2218807" y="3767095"/>
            <a:ext cx="883390" cy="970006"/>
          </a:xfrm>
          <a:prstGeom prst="rect">
            <a:avLst/>
          </a:prstGeom>
        </p:spPr>
      </p:pic>
      <p:pic>
        <p:nvPicPr>
          <p:cNvPr id="30" name="图片 29">
            <a:extLst>
              <a:ext uri="{FF2B5EF4-FFF2-40B4-BE49-F238E27FC236}">
                <a16:creationId xmlns:a16="http://schemas.microsoft.com/office/drawing/2014/main" id="{6A4EBBA8-EA9E-4204-A096-C651192CDD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61478" y="4450444"/>
            <a:ext cx="2974625" cy="2392504"/>
          </a:xfrm>
          <a:prstGeom prst="rect">
            <a:avLst/>
          </a:prstGeom>
        </p:spPr>
      </p:pic>
      <p:sp>
        <p:nvSpPr>
          <p:cNvPr id="17" name="矩形 16">
            <a:extLst>
              <a:ext uri="{FF2B5EF4-FFF2-40B4-BE49-F238E27FC236}">
                <a16:creationId xmlns:a16="http://schemas.microsoft.com/office/drawing/2014/main" id="{6F976225-0431-4372-A298-A3E295CF283E}"/>
              </a:ext>
            </a:extLst>
          </p:cNvPr>
          <p:cNvSpPr/>
          <p:nvPr/>
        </p:nvSpPr>
        <p:spPr>
          <a:xfrm>
            <a:off x="6555003" y="1494942"/>
            <a:ext cx="4616648" cy="1018127"/>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18" name="矩形 17">
            <a:extLst>
              <a:ext uri="{FF2B5EF4-FFF2-40B4-BE49-F238E27FC236}">
                <a16:creationId xmlns:a16="http://schemas.microsoft.com/office/drawing/2014/main" id="{28BC266B-DC6C-4907-A5EC-7CA0416596F8}"/>
              </a:ext>
            </a:extLst>
          </p:cNvPr>
          <p:cNvSpPr/>
          <p:nvPr/>
        </p:nvSpPr>
        <p:spPr>
          <a:xfrm>
            <a:off x="6555003" y="4787074"/>
            <a:ext cx="4616648" cy="945599"/>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19" name="矩形 18">
            <a:extLst>
              <a:ext uri="{FF2B5EF4-FFF2-40B4-BE49-F238E27FC236}">
                <a16:creationId xmlns:a16="http://schemas.microsoft.com/office/drawing/2014/main" id="{41354647-C224-4ABD-A2F4-A7E7B67C25EE}"/>
              </a:ext>
            </a:extLst>
          </p:cNvPr>
          <p:cNvSpPr/>
          <p:nvPr/>
        </p:nvSpPr>
        <p:spPr>
          <a:xfrm>
            <a:off x="6555003" y="3092846"/>
            <a:ext cx="4616648" cy="1018127"/>
          </a:xfrm>
          <a:prstGeom prst="rect">
            <a:avLst/>
          </a:prstGeom>
          <a:noFill/>
          <a:effectLst/>
        </p:spPr>
        <p:txBody>
          <a:bodyPr vert="eaVert" wrap="square">
            <a:spAutoFit/>
          </a:bodyPr>
          <a:lstStyle/>
          <a:p>
            <a:pPr defTabSz="609402">
              <a:lnSpc>
                <a:spcPct val="150000"/>
              </a:lnSpc>
            </a:pPr>
            <a:r>
              <a:rPr lang="zh-CN" altLang="en-US" sz="1200" b="1" spc="400">
                <a:solidFill>
                  <a:srgbClr val="F3F8F1"/>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意境是指抒情性作品中所呈现的的那种情景交虚实相生的形象系统及其所诱发和开拓的审美想象空间他同文学典型一也是文学形象的高级形意境是</a:t>
            </a:r>
          </a:p>
        </p:txBody>
      </p:sp>
      <p:sp>
        <p:nvSpPr>
          <p:cNvPr id="21" name="椭圆 20">
            <a:extLst>
              <a:ext uri="{FF2B5EF4-FFF2-40B4-BE49-F238E27FC236}">
                <a16:creationId xmlns:a16="http://schemas.microsoft.com/office/drawing/2014/main" id="{464071D9-25FA-42AC-8201-0D07A640DC7E}"/>
              </a:ext>
            </a:extLst>
          </p:cNvPr>
          <p:cNvSpPr/>
          <p:nvPr/>
        </p:nvSpPr>
        <p:spPr>
          <a:xfrm>
            <a:off x="5437845" y="3210918"/>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5" name="文本框 24">
            <a:extLst>
              <a:ext uri="{FF2B5EF4-FFF2-40B4-BE49-F238E27FC236}">
                <a16:creationId xmlns:a16="http://schemas.microsoft.com/office/drawing/2014/main" id="{7A3A5A6D-7B8D-434D-82AD-1509773F4801}"/>
              </a:ext>
            </a:extLst>
          </p:cNvPr>
          <p:cNvSpPr txBox="1"/>
          <p:nvPr/>
        </p:nvSpPr>
        <p:spPr>
          <a:xfrm>
            <a:off x="5557544" y="3336861"/>
            <a:ext cx="647934" cy="584647"/>
          </a:xfrm>
          <a:prstGeom prst="rect">
            <a:avLst/>
          </a:prstGeom>
          <a:noFill/>
          <a:ln>
            <a:noFill/>
          </a:ln>
          <a:effectLst/>
        </p:spPr>
        <p:txBody>
          <a:bodyPr wrap="none" rtlCol="0">
            <a:spAutoFit/>
          </a:bodyPr>
          <a:lstStyle/>
          <a:p>
            <a:pPr algn="ctr" defTabSz="914103">
              <a:defRPr/>
            </a:pPr>
            <a:r>
              <a:rPr lang="zh-CN" altLang="en-US" sz="3199" b="1" spc="400">
                <a:solidFill>
                  <a:prstClr val="black">
                    <a:lumMod val="95000"/>
                    <a:lumOff val="5000"/>
                  </a:prstClr>
                </a:solidFill>
                <a:latin typeface="腾祥相思简"/>
                <a:ea typeface="方正隶变简体" panose="03000509000000000000" pitchFamily="65" charset="-122"/>
              </a:rPr>
              <a:t>贰</a:t>
            </a:r>
            <a:endParaRPr lang="zh-CN" altLang="en-US" sz="3199" b="1" spc="400" dirty="0">
              <a:solidFill>
                <a:prstClr val="black">
                  <a:lumMod val="95000"/>
                  <a:lumOff val="5000"/>
                </a:prstClr>
              </a:solidFill>
              <a:latin typeface="腾祥相思简"/>
              <a:ea typeface="方正隶变简体" panose="03000509000000000000" pitchFamily="65" charset="-122"/>
            </a:endParaRPr>
          </a:p>
        </p:txBody>
      </p:sp>
      <p:sp>
        <p:nvSpPr>
          <p:cNvPr id="26" name="椭圆 25">
            <a:extLst>
              <a:ext uri="{FF2B5EF4-FFF2-40B4-BE49-F238E27FC236}">
                <a16:creationId xmlns:a16="http://schemas.microsoft.com/office/drawing/2014/main" id="{0FB2F337-4579-4744-93D1-C654B325BEA9}"/>
              </a:ext>
            </a:extLst>
          </p:cNvPr>
          <p:cNvSpPr/>
          <p:nvPr/>
        </p:nvSpPr>
        <p:spPr>
          <a:xfrm>
            <a:off x="5437845" y="1600024"/>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7" name="文本框 26">
            <a:extLst>
              <a:ext uri="{FF2B5EF4-FFF2-40B4-BE49-F238E27FC236}">
                <a16:creationId xmlns:a16="http://schemas.microsoft.com/office/drawing/2014/main" id="{2501628E-F38F-4885-AA9D-3FC407F49A46}"/>
              </a:ext>
            </a:extLst>
          </p:cNvPr>
          <p:cNvSpPr txBox="1"/>
          <p:nvPr/>
        </p:nvSpPr>
        <p:spPr>
          <a:xfrm>
            <a:off x="5557544" y="1725967"/>
            <a:ext cx="647934" cy="584647"/>
          </a:xfrm>
          <a:prstGeom prst="rect">
            <a:avLst/>
          </a:prstGeom>
          <a:noFill/>
          <a:ln>
            <a:noFill/>
          </a:ln>
          <a:effectLst/>
        </p:spPr>
        <p:txBody>
          <a:bodyPr wrap="none" rtlCol="0">
            <a:spAutoFit/>
          </a:bodyPr>
          <a:lstStyle/>
          <a:p>
            <a:pPr algn="ctr" defTabSz="914103">
              <a:defRPr/>
            </a:pPr>
            <a:r>
              <a:rPr lang="zh-CN" altLang="en-US" sz="3199" b="1" spc="400" dirty="0">
                <a:solidFill>
                  <a:prstClr val="black">
                    <a:lumMod val="95000"/>
                    <a:lumOff val="5000"/>
                  </a:prstClr>
                </a:solidFill>
                <a:latin typeface="腾祥相思简"/>
                <a:ea typeface="方正隶变简体" panose="03000509000000000000" pitchFamily="65" charset="-122"/>
              </a:rPr>
              <a:t>壹</a:t>
            </a:r>
            <a:endParaRPr lang="zh-CN" altLang="en-US" sz="2666" b="1" spc="400" dirty="0">
              <a:solidFill>
                <a:prstClr val="black">
                  <a:lumMod val="95000"/>
                  <a:lumOff val="5000"/>
                </a:prstClr>
              </a:solidFill>
              <a:latin typeface="腾祥相思简"/>
              <a:ea typeface="方正隶变简体" panose="03000509000000000000" pitchFamily="65" charset="-122"/>
            </a:endParaRPr>
          </a:p>
        </p:txBody>
      </p:sp>
      <p:sp>
        <p:nvSpPr>
          <p:cNvPr id="28" name="椭圆 27">
            <a:extLst>
              <a:ext uri="{FF2B5EF4-FFF2-40B4-BE49-F238E27FC236}">
                <a16:creationId xmlns:a16="http://schemas.microsoft.com/office/drawing/2014/main" id="{3A9F0202-016C-413B-9EFE-2AF9C55B15D4}"/>
              </a:ext>
            </a:extLst>
          </p:cNvPr>
          <p:cNvSpPr/>
          <p:nvPr/>
        </p:nvSpPr>
        <p:spPr>
          <a:xfrm>
            <a:off x="5437845" y="4812465"/>
            <a:ext cx="836532" cy="836532"/>
          </a:xfrm>
          <a:prstGeom prst="ellipse">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rgbClr val="B18D6E"/>
              </a:solidFill>
              <a:latin typeface="等线" panose="020F0502020204030204"/>
              <a:ea typeface="等线" panose="02010600030101010101" pitchFamily="2" charset="-122"/>
            </a:endParaRPr>
          </a:p>
        </p:txBody>
      </p:sp>
      <p:sp>
        <p:nvSpPr>
          <p:cNvPr id="29" name="文本框 28">
            <a:extLst>
              <a:ext uri="{FF2B5EF4-FFF2-40B4-BE49-F238E27FC236}">
                <a16:creationId xmlns:a16="http://schemas.microsoft.com/office/drawing/2014/main" id="{DD07E42E-56E6-448A-BE36-F4561980FD29}"/>
              </a:ext>
            </a:extLst>
          </p:cNvPr>
          <p:cNvSpPr txBox="1"/>
          <p:nvPr/>
        </p:nvSpPr>
        <p:spPr>
          <a:xfrm>
            <a:off x="5557544" y="4938408"/>
            <a:ext cx="647934" cy="584647"/>
          </a:xfrm>
          <a:prstGeom prst="rect">
            <a:avLst/>
          </a:prstGeom>
          <a:noFill/>
          <a:ln>
            <a:noFill/>
          </a:ln>
          <a:effectLst/>
        </p:spPr>
        <p:txBody>
          <a:bodyPr wrap="none" rtlCol="0">
            <a:spAutoFit/>
          </a:bodyPr>
          <a:lstStyle/>
          <a:p>
            <a:pPr algn="ctr" defTabSz="914103">
              <a:defRPr/>
            </a:pPr>
            <a:r>
              <a:rPr lang="zh-CN" altLang="en-US" sz="3199" b="1" spc="400">
                <a:solidFill>
                  <a:prstClr val="black">
                    <a:lumMod val="95000"/>
                    <a:lumOff val="5000"/>
                  </a:prstClr>
                </a:solidFill>
                <a:latin typeface="腾祥相思简"/>
                <a:ea typeface="方正隶变简体" panose="03000509000000000000" pitchFamily="65" charset="-122"/>
              </a:rPr>
              <a:t>叁</a:t>
            </a:r>
            <a:endParaRPr lang="zh-CN" altLang="en-US" sz="3199" b="1" spc="400" dirty="0">
              <a:solidFill>
                <a:prstClr val="black">
                  <a:lumMod val="95000"/>
                  <a:lumOff val="5000"/>
                </a:prstClr>
              </a:solidFill>
              <a:latin typeface="腾祥相思简"/>
              <a:ea typeface="方正隶变简体" panose="03000509000000000000" pitchFamily="65" charset="-122"/>
            </a:endParaRPr>
          </a:p>
        </p:txBody>
      </p:sp>
    </p:spTree>
    <p:extLst>
      <p:ext uri="{BB962C8B-B14F-4D97-AF65-F5344CB8AC3E}">
        <p14:creationId xmlns:p14="http://schemas.microsoft.com/office/powerpoint/2010/main" val="30371881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a:extLst>
              <a:ext uri="{FF2B5EF4-FFF2-40B4-BE49-F238E27FC236}">
                <a16:creationId xmlns:a16="http://schemas.microsoft.com/office/drawing/2014/main" id="{49F213B1-6BB6-4522-BD0C-8B5A428EC399}"/>
              </a:ext>
            </a:extLst>
          </p:cNvPr>
          <p:cNvSpPr/>
          <p:nvPr/>
        </p:nvSpPr>
        <p:spPr>
          <a:xfrm>
            <a:off x="8331853" y="17121"/>
            <a:ext cx="3249895" cy="6858000"/>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29">
            <a:extLst>
              <a:ext uri="{FF2B5EF4-FFF2-40B4-BE49-F238E27FC236}">
                <a16:creationId xmlns:a16="http://schemas.microsoft.com/office/drawing/2014/main" id="{180C45A0-B245-4E8F-8DF6-AA98DD69F490}"/>
              </a:ext>
            </a:extLst>
          </p:cNvPr>
          <p:cNvSpPr/>
          <p:nvPr/>
        </p:nvSpPr>
        <p:spPr>
          <a:xfrm>
            <a:off x="8331853" y="0"/>
            <a:ext cx="3249895" cy="687512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等线" panose="020F0502020204030204"/>
              <a:ea typeface="等线" panose="02010600030101010101" pitchFamily="2" charset="-122"/>
            </a:endParaRPr>
          </a:p>
        </p:txBody>
      </p:sp>
      <p:pic>
        <p:nvPicPr>
          <p:cNvPr id="72" name="图片 71">
            <a:extLst>
              <a:ext uri="{FF2B5EF4-FFF2-40B4-BE49-F238E27FC236}">
                <a16:creationId xmlns:a16="http://schemas.microsoft.com/office/drawing/2014/main" id="{D3C73B25-BD49-4B6F-9A9F-2A23DA35D9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654" r="29680" b="11246"/>
          <a:stretch/>
        </p:blipFill>
        <p:spPr>
          <a:xfrm flipH="1">
            <a:off x="7559789" y="15005"/>
            <a:ext cx="3475350" cy="6019801"/>
          </a:xfrm>
          <a:prstGeom prst="rect">
            <a:avLst/>
          </a:prstGeom>
        </p:spPr>
      </p:pic>
      <p:pic>
        <p:nvPicPr>
          <p:cNvPr id="39" name="图片 38">
            <a:extLst>
              <a:ext uri="{FF2B5EF4-FFF2-40B4-BE49-F238E27FC236}">
                <a16:creationId xmlns:a16="http://schemas.microsoft.com/office/drawing/2014/main" id="{DA11C972-F021-4F3B-BC89-1816C98A527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5587" t="64778" b="1"/>
          <a:stretch/>
        </p:blipFill>
        <p:spPr>
          <a:xfrm rot="663242" flipH="1">
            <a:off x="10205871" y="5383741"/>
            <a:ext cx="1300520" cy="1165140"/>
          </a:xfrm>
          <a:prstGeom prst="rect">
            <a:avLst/>
          </a:prstGeom>
        </p:spPr>
      </p:pic>
      <p:sp>
        <p:nvSpPr>
          <p:cNvPr id="31" name="文本框 30">
            <a:extLst>
              <a:ext uri="{FF2B5EF4-FFF2-40B4-BE49-F238E27FC236}">
                <a16:creationId xmlns:a16="http://schemas.microsoft.com/office/drawing/2014/main" id="{05B15A56-B7E9-49EA-90AE-F4FB26250237}"/>
              </a:ext>
            </a:extLst>
          </p:cNvPr>
          <p:cNvSpPr txBox="1"/>
          <p:nvPr/>
        </p:nvSpPr>
        <p:spPr>
          <a:xfrm>
            <a:off x="2228441" y="18862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35" name="直接连接符 34">
            <a:extLst>
              <a:ext uri="{FF2B5EF4-FFF2-40B4-BE49-F238E27FC236}">
                <a16:creationId xmlns:a16="http://schemas.microsoft.com/office/drawing/2014/main" id="{5F9BF6F2-8538-4BF0-95B0-AD280C209654}"/>
              </a:ext>
            </a:extLst>
          </p:cNvPr>
          <p:cNvCxnSpPr>
            <a:cxnSpLocks/>
          </p:cNvCxnSpPr>
          <p:nvPr/>
        </p:nvCxnSpPr>
        <p:spPr>
          <a:xfrm>
            <a:off x="2119337" y="1935548"/>
            <a:ext cx="0" cy="3406390"/>
          </a:xfrm>
          <a:prstGeom prst="line">
            <a:avLst/>
          </a:prstGeom>
          <a:noFill/>
          <a:ln w="12700" cap="flat" cmpd="sng" algn="ctr">
            <a:solidFill>
              <a:schemeClr val="bg1">
                <a:lumMod val="75000"/>
              </a:schemeClr>
            </a:solidFill>
            <a:prstDash val="solid"/>
            <a:miter lim="800000"/>
          </a:ln>
          <a:effectLst/>
        </p:spPr>
      </p:cxnSp>
      <p:sp>
        <p:nvSpPr>
          <p:cNvPr id="38" name="文本框 37">
            <a:extLst>
              <a:ext uri="{FF2B5EF4-FFF2-40B4-BE49-F238E27FC236}">
                <a16:creationId xmlns:a16="http://schemas.microsoft.com/office/drawing/2014/main" id="{0E3287CA-0D0A-4626-A809-A37ADAB91919}"/>
              </a:ext>
            </a:extLst>
          </p:cNvPr>
          <p:cNvSpPr txBox="1"/>
          <p:nvPr/>
        </p:nvSpPr>
        <p:spPr>
          <a:xfrm>
            <a:off x="1210665" y="18974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sp>
        <p:nvSpPr>
          <p:cNvPr id="40" name="文本框 39">
            <a:extLst>
              <a:ext uri="{FF2B5EF4-FFF2-40B4-BE49-F238E27FC236}">
                <a16:creationId xmlns:a16="http://schemas.microsoft.com/office/drawing/2014/main" id="{F9F5375A-FD42-436C-92EB-FE3E085E0EAB}"/>
              </a:ext>
            </a:extLst>
          </p:cNvPr>
          <p:cNvSpPr txBox="1"/>
          <p:nvPr/>
        </p:nvSpPr>
        <p:spPr>
          <a:xfrm>
            <a:off x="4322353" y="18862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41" name="直接连接符 40">
            <a:extLst>
              <a:ext uri="{FF2B5EF4-FFF2-40B4-BE49-F238E27FC236}">
                <a16:creationId xmlns:a16="http://schemas.microsoft.com/office/drawing/2014/main" id="{6DB71410-FF46-461A-B659-4DE622CF88FD}"/>
              </a:ext>
            </a:extLst>
          </p:cNvPr>
          <p:cNvCxnSpPr>
            <a:cxnSpLocks/>
          </p:cNvCxnSpPr>
          <p:nvPr/>
        </p:nvCxnSpPr>
        <p:spPr>
          <a:xfrm>
            <a:off x="4213249" y="1935548"/>
            <a:ext cx="0" cy="3406390"/>
          </a:xfrm>
          <a:prstGeom prst="line">
            <a:avLst/>
          </a:prstGeom>
          <a:noFill/>
          <a:ln w="12700" cap="flat" cmpd="sng" algn="ctr">
            <a:solidFill>
              <a:schemeClr val="bg1">
                <a:lumMod val="75000"/>
              </a:schemeClr>
            </a:solidFill>
            <a:prstDash val="solid"/>
            <a:miter lim="800000"/>
          </a:ln>
          <a:effectLst/>
        </p:spPr>
      </p:cxnSp>
      <p:sp>
        <p:nvSpPr>
          <p:cNvPr id="42" name="文本框 41">
            <a:extLst>
              <a:ext uri="{FF2B5EF4-FFF2-40B4-BE49-F238E27FC236}">
                <a16:creationId xmlns:a16="http://schemas.microsoft.com/office/drawing/2014/main" id="{1D33017B-2DB3-449A-A8F5-A0D346EAC827}"/>
              </a:ext>
            </a:extLst>
          </p:cNvPr>
          <p:cNvSpPr txBox="1"/>
          <p:nvPr/>
        </p:nvSpPr>
        <p:spPr>
          <a:xfrm>
            <a:off x="3304578" y="18974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sp>
        <p:nvSpPr>
          <p:cNvPr id="43" name="文本框 42">
            <a:extLst>
              <a:ext uri="{FF2B5EF4-FFF2-40B4-BE49-F238E27FC236}">
                <a16:creationId xmlns:a16="http://schemas.microsoft.com/office/drawing/2014/main" id="{47600C09-94FA-44BA-B2E5-C95514F63486}"/>
              </a:ext>
            </a:extLst>
          </p:cNvPr>
          <p:cNvSpPr txBox="1"/>
          <p:nvPr/>
        </p:nvSpPr>
        <p:spPr>
          <a:xfrm>
            <a:off x="6514958" y="1886292"/>
            <a:ext cx="461665" cy="1765868"/>
          </a:xfrm>
          <a:prstGeom prst="rect">
            <a:avLst/>
          </a:prstGeom>
          <a:noFill/>
        </p:spPr>
        <p:txBody>
          <a:bodyPr vert="eaVert" wrap="non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ctr">
              <a:defRPr/>
            </a:pPr>
            <a:r>
              <a:rPr lang="zh-CN" altLang="en-US" sz="1800" b="1" spc="400">
                <a:solidFill>
                  <a:schemeClr val="tx1">
                    <a:lumMod val="75000"/>
                    <a:lumOff val="25000"/>
                  </a:schemeClr>
                </a:solidFill>
                <a:latin typeface="腾祥相思简"/>
                <a:ea typeface="方正隶变简体" panose="03000509000000000000" pitchFamily="65" charset="-122"/>
              </a:rPr>
              <a:t>这里输入标题</a:t>
            </a:r>
            <a:endParaRPr lang="zh-CN" altLang="en-US" sz="1800" b="1" spc="400" dirty="0">
              <a:solidFill>
                <a:schemeClr val="tx1">
                  <a:lumMod val="75000"/>
                  <a:lumOff val="25000"/>
                </a:schemeClr>
              </a:solidFill>
              <a:latin typeface="腾祥相思简"/>
              <a:ea typeface="方正隶变简体" panose="03000509000000000000" pitchFamily="65" charset="-122"/>
            </a:endParaRPr>
          </a:p>
        </p:txBody>
      </p:sp>
      <p:cxnSp>
        <p:nvCxnSpPr>
          <p:cNvPr id="48" name="直接连接符 47">
            <a:extLst>
              <a:ext uri="{FF2B5EF4-FFF2-40B4-BE49-F238E27FC236}">
                <a16:creationId xmlns:a16="http://schemas.microsoft.com/office/drawing/2014/main" id="{E2E375C0-50BE-4164-942A-6E00E09D8D50}"/>
              </a:ext>
            </a:extLst>
          </p:cNvPr>
          <p:cNvCxnSpPr>
            <a:cxnSpLocks/>
          </p:cNvCxnSpPr>
          <p:nvPr/>
        </p:nvCxnSpPr>
        <p:spPr>
          <a:xfrm>
            <a:off x="6405854" y="1935548"/>
            <a:ext cx="0" cy="3406390"/>
          </a:xfrm>
          <a:prstGeom prst="line">
            <a:avLst/>
          </a:prstGeom>
          <a:noFill/>
          <a:ln w="12700" cap="flat" cmpd="sng" algn="ctr">
            <a:solidFill>
              <a:schemeClr val="bg1">
                <a:lumMod val="75000"/>
              </a:schemeClr>
            </a:solidFill>
            <a:prstDash val="solid"/>
            <a:miter lim="800000"/>
          </a:ln>
          <a:effectLst/>
        </p:spPr>
      </p:cxnSp>
      <p:sp>
        <p:nvSpPr>
          <p:cNvPr id="52" name="文本框 51">
            <a:extLst>
              <a:ext uri="{FF2B5EF4-FFF2-40B4-BE49-F238E27FC236}">
                <a16:creationId xmlns:a16="http://schemas.microsoft.com/office/drawing/2014/main" id="{A6368CE6-5515-4AE0-AD24-1402C51F9C86}"/>
              </a:ext>
            </a:extLst>
          </p:cNvPr>
          <p:cNvSpPr txBox="1"/>
          <p:nvPr/>
        </p:nvSpPr>
        <p:spPr>
          <a:xfrm>
            <a:off x="5497182" y="1897448"/>
            <a:ext cx="830997" cy="3705138"/>
          </a:xfrm>
          <a:prstGeom prst="rect">
            <a:avLst/>
          </a:prstGeom>
          <a:noFill/>
        </p:spPr>
        <p:txBody>
          <a:bodyPr vert="eaVert" wrap="square" rtlCol="0">
            <a:spAutoFit/>
          </a:bodyPr>
          <a:lstStyle/>
          <a:p>
            <a:pPr lvl="0" defTabSz="609402">
              <a:lnSpc>
                <a:spcPct val="150000"/>
              </a:lnSpc>
              <a:defRPr/>
            </a:pPr>
            <a:r>
              <a:rPr lang="zh-CN" altLang="en-US" sz="1400" spc="400">
                <a:solidFill>
                  <a:prstClr val="black">
                    <a:lumMod val="75000"/>
                    <a:lumOff val="25000"/>
                  </a:prstClr>
                </a:solidFill>
                <a:latin typeface="腾祥相思简"/>
                <a:ea typeface="方正隶变简体" panose="03000509000000000000" pitchFamily="65" charset="-122"/>
              </a:rPr>
              <a:t>意境是指抒情性作品中所呈现的的那种情景交融虚实相生的形象</a:t>
            </a:r>
          </a:p>
        </p:txBody>
      </p:sp>
      <p:grpSp>
        <p:nvGrpSpPr>
          <p:cNvPr id="2" name="组合 1">
            <a:extLst>
              <a:ext uri="{FF2B5EF4-FFF2-40B4-BE49-F238E27FC236}">
                <a16:creationId xmlns:a16="http://schemas.microsoft.com/office/drawing/2014/main" id="{713211C5-61B0-4446-87D4-9A1EA3CD5368}"/>
              </a:ext>
            </a:extLst>
          </p:cNvPr>
          <p:cNvGrpSpPr/>
          <p:nvPr/>
        </p:nvGrpSpPr>
        <p:grpSpPr>
          <a:xfrm flipH="1">
            <a:off x="8674075" y="4265007"/>
            <a:ext cx="2196998" cy="1661131"/>
            <a:chOff x="8712175" y="4112607"/>
            <a:chExt cx="2196998" cy="1661131"/>
          </a:xfrm>
        </p:grpSpPr>
        <p:sp>
          <p:nvSpPr>
            <p:cNvPr id="76" name="文本框 75">
              <a:extLst>
                <a:ext uri="{FF2B5EF4-FFF2-40B4-BE49-F238E27FC236}">
                  <a16:creationId xmlns:a16="http://schemas.microsoft.com/office/drawing/2014/main" id="{74C17D23-774F-4F43-AA82-BD255C058068}"/>
                </a:ext>
              </a:extLst>
            </p:cNvPr>
            <p:cNvSpPr txBox="1"/>
            <p:nvPr/>
          </p:nvSpPr>
          <p:spPr>
            <a:xfrm>
              <a:off x="8712175" y="4112607"/>
              <a:ext cx="687765" cy="666657"/>
            </a:xfrm>
            <a:prstGeom prst="rect">
              <a:avLst/>
            </a:prstGeom>
            <a:noFill/>
          </p:spPr>
          <p:txBody>
            <a:bodyPr wrap="square" rtlCol="0">
              <a:spAutoFit/>
            </a:bodyPr>
            <a:lstStyle/>
            <a:p>
              <a:pPr algn="just" defTabSz="914080"/>
              <a:r>
                <a:rPr lang="zh-CN" altLang="en-US" sz="3732" b="1">
                  <a:solidFill>
                    <a:srgbClr val="F3F8F1"/>
                  </a:solidFill>
                  <a:latin typeface="方正隶变简体" panose="03000509000000000000" pitchFamily="65" charset="-122"/>
                  <a:ea typeface="方正隶变简体" panose="03000509000000000000" pitchFamily="65" charset="-122"/>
                  <a:cs typeface="Arial"/>
                </a:rPr>
                <a:t>标</a:t>
              </a:r>
              <a:endParaRPr lang="zh-CN" altLang="en-US" sz="3732" b="1" dirty="0">
                <a:solidFill>
                  <a:srgbClr val="F3F8F1"/>
                </a:solidFill>
                <a:latin typeface="方正隶变简体" panose="03000509000000000000" pitchFamily="65" charset="-122"/>
                <a:ea typeface="方正隶变简体" panose="03000509000000000000" pitchFamily="65" charset="-122"/>
                <a:cs typeface="Arial"/>
              </a:endParaRPr>
            </a:p>
          </p:txBody>
        </p:sp>
        <p:sp>
          <p:nvSpPr>
            <p:cNvPr id="77" name="文本框 76">
              <a:extLst>
                <a:ext uri="{FF2B5EF4-FFF2-40B4-BE49-F238E27FC236}">
                  <a16:creationId xmlns:a16="http://schemas.microsoft.com/office/drawing/2014/main" id="{4B34F8E5-B800-4EBA-9140-823D225F8AB3}"/>
                </a:ext>
              </a:extLst>
            </p:cNvPr>
            <p:cNvSpPr txBox="1"/>
            <p:nvPr/>
          </p:nvSpPr>
          <p:spPr>
            <a:xfrm>
              <a:off x="9079412" y="4410409"/>
              <a:ext cx="687765" cy="912879"/>
            </a:xfrm>
            <a:prstGeom prst="rect">
              <a:avLst/>
            </a:prstGeom>
            <a:noFill/>
          </p:spPr>
          <p:txBody>
            <a:bodyPr wrap="square" rtlCol="0">
              <a:spAutoFit/>
            </a:bodyPr>
            <a:lstStyle/>
            <a:p>
              <a:pPr algn="just" defTabSz="914080"/>
              <a:r>
                <a:rPr lang="zh-CN" altLang="en-US" sz="5332">
                  <a:solidFill>
                    <a:srgbClr val="F3F8F1"/>
                  </a:solidFill>
                  <a:latin typeface="方正隶变简体" panose="03000509000000000000" pitchFamily="65" charset="-122"/>
                  <a:ea typeface="方正隶变简体" panose="03000509000000000000" pitchFamily="65" charset="-122"/>
                  <a:cs typeface="Arial"/>
                </a:rPr>
                <a:t>题</a:t>
              </a:r>
              <a:endParaRPr lang="zh-CN" altLang="en-US" sz="5332" dirty="0">
                <a:solidFill>
                  <a:srgbClr val="F3F8F1"/>
                </a:solidFill>
                <a:latin typeface="方正隶变简体" panose="03000509000000000000" pitchFamily="65" charset="-122"/>
                <a:ea typeface="方正隶变简体" panose="03000509000000000000" pitchFamily="65" charset="-122"/>
                <a:cs typeface="Arial"/>
              </a:endParaRPr>
            </a:p>
          </p:txBody>
        </p:sp>
        <p:sp>
          <p:nvSpPr>
            <p:cNvPr id="78" name="文本框 77">
              <a:extLst>
                <a:ext uri="{FF2B5EF4-FFF2-40B4-BE49-F238E27FC236}">
                  <a16:creationId xmlns:a16="http://schemas.microsoft.com/office/drawing/2014/main" id="{B59AB43A-0C57-436B-8643-DCFCF400D09F}"/>
                </a:ext>
              </a:extLst>
            </p:cNvPr>
            <p:cNvSpPr txBox="1"/>
            <p:nvPr/>
          </p:nvSpPr>
          <p:spPr>
            <a:xfrm>
              <a:off x="9594232" y="4908678"/>
              <a:ext cx="687765" cy="666657"/>
            </a:xfrm>
            <a:prstGeom prst="rect">
              <a:avLst/>
            </a:prstGeom>
            <a:noFill/>
          </p:spPr>
          <p:txBody>
            <a:bodyPr wrap="square" rtlCol="0">
              <a:spAutoFit/>
            </a:bodyPr>
            <a:lstStyle/>
            <a:p>
              <a:pPr algn="just" defTabSz="914080"/>
              <a:r>
                <a:rPr lang="zh-CN" altLang="en-US" sz="3732" b="1">
                  <a:solidFill>
                    <a:srgbClr val="F3F8F1"/>
                  </a:solidFill>
                  <a:latin typeface="方正隶变简体" panose="03000509000000000000" pitchFamily="65" charset="-122"/>
                  <a:ea typeface="方正隶变简体" panose="03000509000000000000" pitchFamily="65" charset="-122"/>
                  <a:cs typeface="Arial"/>
                </a:rPr>
                <a:t>内</a:t>
              </a:r>
              <a:endParaRPr lang="zh-CN" altLang="en-US" sz="3732" b="1" dirty="0">
                <a:solidFill>
                  <a:srgbClr val="F3F8F1"/>
                </a:solidFill>
                <a:latin typeface="方正隶变简体" panose="03000509000000000000" pitchFamily="65" charset="-122"/>
                <a:ea typeface="方正隶变简体" panose="03000509000000000000" pitchFamily="65" charset="-122"/>
                <a:cs typeface="Arial"/>
              </a:endParaRPr>
            </a:p>
          </p:txBody>
        </p:sp>
        <p:sp>
          <p:nvSpPr>
            <p:cNvPr id="79" name="文本框 78">
              <a:extLst>
                <a:ext uri="{FF2B5EF4-FFF2-40B4-BE49-F238E27FC236}">
                  <a16:creationId xmlns:a16="http://schemas.microsoft.com/office/drawing/2014/main" id="{351655A0-1287-48C0-97E8-AC9A3A40BFE7}"/>
                </a:ext>
              </a:extLst>
            </p:cNvPr>
            <p:cNvSpPr txBox="1"/>
            <p:nvPr/>
          </p:nvSpPr>
          <p:spPr>
            <a:xfrm>
              <a:off x="10221408" y="5025072"/>
              <a:ext cx="687765" cy="748666"/>
            </a:xfrm>
            <a:prstGeom prst="rect">
              <a:avLst/>
            </a:prstGeom>
            <a:noFill/>
          </p:spPr>
          <p:txBody>
            <a:bodyPr wrap="square" rtlCol="0">
              <a:spAutoFit/>
            </a:bodyPr>
            <a:lstStyle/>
            <a:p>
              <a:pPr algn="just" defTabSz="914080"/>
              <a:r>
                <a:rPr lang="zh-CN" altLang="en-US" sz="4265" b="1">
                  <a:solidFill>
                    <a:srgbClr val="F3F8F1"/>
                  </a:solidFill>
                  <a:latin typeface="方正隶变简体" panose="03000509000000000000" pitchFamily="65" charset="-122"/>
                  <a:ea typeface="方正隶变简体" panose="03000509000000000000" pitchFamily="65" charset="-122"/>
                  <a:cs typeface="Arial"/>
                </a:rPr>
                <a:t>容</a:t>
              </a:r>
              <a:endParaRPr lang="zh-CN" altLang="en-US" sz="4265" b="1" dirty="0">
                <a:solidFill>
                  <a:srgbClr val="F3F8F1"/>
                </a:solidFill>
                <a:latin typeface="方正隶变简体" panose="03000509000000000000" pitchFamily="65" charset="-122"/>
                <a:ea typeface="方正隶变简体" panose="03000509000000000000" pitchFamily="65" charset="-122"/>
                <a:cs typeface="Arial"/>
              </a:endParaRPr>
            </a:p>
          </p:txBody>
        </p:sp>
      </p:grpSp>
    </p:spTree>
    <p:extLst>
      <p:ext uri="{BB962C8B-B14F-4D97-AF65-F5344CB8AC3E}">
        <p14:creationId xmlns:p14="http://schemas.microsoft.com/office/powerpoint/2010/main" val="24085404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9AAFD9D-6655-4E6D-BBE8-10C983511F14}"/>
              </a:ext>
            </a:extLst>
          </p:cNvPr>
          <p:cNvPicPr>
            <a:picLocks noChangeAspect="1"/>
          </p:cNvPicPr>
          <p:nvPr/>
        </p:nvPicPr>
        <p:blipFill rotWithShape="1">
          <a:blip r:embed="rId3">
            <a:extLst>
              <a:ext uri="{28A0092B-C50C-407E-A947-70E740481C1C}">
                <a14:useLocalDpi xmlns:a14="http://schemas.microsoft.com/office/drawing/2010/main" val="0"/>
              </a:ext>
            </a:extLst>
          </a:blip>
          <a:srcRect r="24956"/>
          <a:stretch/>
        </p:blipFill>
        <p:spPr>
          <a:xfrm rot="5400000">
            <a:off x="2664788" y="-2669209"/>
            <a:ext cx="6858002" cy="12196422"/>
          </a:xfrm>
          <a:prstGeom prst="rect">
            <a:avLst/>
          </a:prstGeom>
        </p:spPr>
      </p:pic>
      <p:grpSp>
        <p:nvGrpSpPr>
          <p:cNvPr id="41" name="组合 40">
            <a:extLst>
              <a:ext uri="{FF2B5EF4-FFF2-40B4-BE49-F238E27FC236}">
                <a16:creationId xmlns:a16="http://schemas.microsoft.com/office/drawing/2014/main" id="{82E5F3A7-7DC3-42F3-94EB-56A9B225DF95}"/>
              </a:ext>
            </a:extLst>
          </p:cNvPr>
          <p:cNvGrpSpPr/>
          <p:nvPr/>
        </p:nvGrpSpPr>
        <p:grpSpPr>
          <a:xfrm>
            <a:off x="1815541" y="2066472"/>
            <a:ext cx="9266570" cy="4672556"/>
            <a:chOff x="1496680" y="1476374"/>
            <a:chExt cx="7266319" cy="4386807"/>
          </a:xfrm>
        </p:grpSpPr>
        <p:sp>
          <p:nvSpPr>
            <p:cNvPr id="42" name="矩形 41">
              <a:extLst>
                <a:ext uri="{FF2B5EF4-FFF2-40B4-BE49-F238E27FC236}">
                  <a16:creationId xmlns:a16="http://schemas.microsoft.com/office/drawing/2014/main" id="{70F3855F-3D87-4E5C-98D6-51FA7C795454}"/>
                </a:ext>
              </a:extLst>
            </p:cNvPr>
            <p:cNvSpPr/>
            <p:nvPr/>
          </p:nvSpPr>
          <p:spPr>
            <a:xfrm>
              <a:off x="1571626" y="1476374"/>
              <a:ext cx="7086600" cy="3248025"/>
            </a:xfrm>
            <a:prstGeom prst="rect">
              <a:avLst/>
            </a:prstGeom>
            <a:solidFill>
              <a:srgbClr val="F3F8F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43" name="Picture 15">
              <a:extLst>
                <a:ext uri="{FF2B5EF4-FFF2-40B4-BE49-F238E27FC236}">
                  <a16:creationId xmlns:a16="http://schemas.microsoft.com/office/drawing/2014/main" id="{E693480F-1492-4F1E-8DA0-01944E3047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sp>
        <p:nvSpPr>
          <p:cNvPr id="44" name="文本框 43">
            <a:extLst>
              <a:ext uri="{FF2B5EF4-FFF2-40B4-BE49-F238E27FC236}">
                <a16:creationId xmlns:a16="http://schemas.microsoft.com/office/drawing/2014/main" id="{C3F16D2D-5185-4D88-9548-9BB1E26A943F}"/>
              </a:ext>
            </a:extLst>
          </p:cNvPr>
          <p:cNvSpPr txBox="1"/>
          <p:nvPr/>
        </p:nvSpPr>
        <p:spPr>
          <a:xfrm>
            <a:off x="8362959" y="2626402"/>
            <a:ext cx="536813" cy="1200329"/>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prstClr val="black"/>
                </a:solidFill>
                <a:effectLst/>
                <a:uLnTx/>
                <a:uFillTx/>
              </a:rPr>
              <a:t>第一章</a:t>
            </a:r>
          </a:p>
        </p:txBody>
      </p:sp>
      <p:cxnSp>
        <p:nvCxnSpPr>
          <p:cNvPr id="45" name="直接连接符 44">
            <a:extLst>
              <a:ext uri="{FF2B5EF4-FFF2-40B4-BE49-F238E27FC236}">
                <a16:creationId xmlns:a16="http://schemas.microsoft.com/office/drawing/2014/main" id="{6111141B-F8A1-49FF-9C24-B3560D98DE6C}"/>
              </a:ext>
            </a:extLst>
          </p:cNvPr>
          <p:cNvCxnSpPr/>
          <p:nvPr/>
        </p:nvCxnSpPr>
        <p:spPr>
          <a:xfrm>
            <a:off x="8110394" y="2626402"/>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5C07006A-6CAE-4FCB-92B4-1574BC7364C2}"/>
              </a:ext>
            </a:extLst>
          </p:cNvPr>
          <p:cNvSpPr txBox="1"/>
          <p:nvPr/>
        </p:nvSpPr>
        <p:spPr>
          <a:xfrm>
            <a:off x="6633075" y="2626402"/>
            <a:ext cx="1477328" cy="13486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请在这里，</a:t>
            </a:r>
            <a:endParaRPr kumimoji="0" lang="en-US" altLang="zh-CN"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输入副标</a:t>
            </a:r>
            <a:endParaRPr kumimoji="0" lang="en-US" altLang="zh-CN"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题输入副标题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
        <p:nvSpPr>
          <p:cNvPr id="47" name="文本框 46">
            <a:extLst>
              <a:ext uri="{FF2B5EF4-FFF2-40B4-BE49-F238E27FC236}">
                <a16:creationId xmlns:a16="http://schemas.microsoft.com/office/drawing/2014/main" id="{BCF3ADA7-720A-4252-9E4B-645D278EAA77}"/>
              </a:ext>
            </a:extLst>
          </p:cNvPr>
          <p:cNvSpPr txBox="1"/>
          <p:nvPr/>
        </p:nvSpPr>
        <p:spPr>
          <a:xfrm>
            <a:off x="5970472" y="2626402"/>
            <a:ext cx="536813" cy="1200329"/>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prstClr val="black"/>
                </a:solidFill>
                <a:effectLst/>
                <a:uLnTx/>
                <a:uFillTx/>
              </a:rPr>
              <a:t>第二章</a:t>
            </a:r>
          </a:p>
        </p:txBody>
      </p:sp>
      <p:cxnSp>
        <p:nvCxnSpPr>
          <p:cNvPr id="48" name="直接连接符 47">
            <a:extLst>
              <a:ext uri="{FF2B5EF4-FFF2-40B4-BE49-F238E27FC236}">
                <a16:creationId xmlns:a16="http://schemas.microsoft.com/office/drawing/2014/main" id="{66848747-DC35-4A7B-ADC4-274C5C391172}"/>
              </a:ext>
            </a:extLst>
          </p:cNvPr>
          <p:cNvCxnSpPr/>
          <p:nvPr/>
        </p:nvCxnSpPr>
        <p:spPr>
          <a:xfrm>
            <a:off x="5838594" y="2626402"/>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B475F173-C927-46AE-A9F2-FBEBDB48E231}"/>
              </a:ext>
            </a:extLst>
          </p:cNvPr>
          <p:cNvSpPr txBox="1"/>
          <p:nvPr/>
        </p:nvSpPr>
        <p:spPr>
          <a:xfrm>
            <a:off x="4369296" y="2626402"/>
            <a:ext cx="1477328" cy="13486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请在这里，</a:t>
            </a:r>
            <a:endParaRPr kumimoji="0" lang="en-US" altLang="zh-CN"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输入副标</a:t>
            </a:r>
            <a:endParaRPr kumimoji="0" lang="en-US" altLang="zh-CN"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题输入副标题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
        <p:nvSpPr>
          <p:cNvPr id="50" name="文本框 49">
            <a:extLst>
              <a:ext uri="{FF2B5EF4-FFF2-40B4-BE49-F238E27FC236}">
                <a16:creationId xmlns:a16="http://schemas.microsoft.com/office/drawing/2014/main" id="{78738B93-C81B-4427-AB1D-D34D1BA388BD}"/>
              </a:ext>
            </a:extLst>
          </p:cNvPr>
          <p:cNvSpPr txBox="1"/>
          <p:nvPr/>
        </p:nvSpPr>
        <p:spPr>
          <a:xfrm>
            <a:off x="3744899" y="2626402"/>
            <a:ext cx="536813" cy="1200329"/>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prstClr val="black"/>
                </a:solidFill>
                <a:effectLst/>
                <a:uLnTx/>
                <a:uFillTx/>
              </a:rPr>
              <a:t>第三章</a:t>
            </a:r>
          </a:p>
        </p:txBody>
      </p:sp>
      <p:cxnSp>
        <p:nvCxnSpPr>
          <p:cNvPr id="51" name="直接连接符 50">
            <a:extLst>
              <a:ext uri="{FF2B5EF4-FFF2-40B4-BE49-F238E27FC236}">
                <a16:creationId xmlns:a16="http://schemas.microsoft.com/office/drawing/2014/main" id="{033859AC-A1E7-42CE-A3EA-5361E607ADF1}"/>
              </a:ext>
            </a:extLst>
          </p:cNvPr>
          <p:cNvCxnSpPr>
            <a:cxnSpLocks/>
          </p:cNvCxnSpPr>
          <p:nvPr/>
        </p:nvCxnSpPr>
        <p:spPr>
          <a:xfrm>
            <a:off x="3613021" y="2626402"/>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a16="http://schemas.microsoft.com/office/drawing/2014/main" id="{52B1F8C5-C2DB-40C4-8C90-1D6D170DF198}"/>
              </a:ext>
            </a:extLst>
          </p:cNvPr>
          <p:cNvSpPr txBox="1"/>
          <p:nvPr/>
        </p:nvSpPr>
        <p:spPr>
          <a:xfrm>
            <a:off x="2005574" y="2626402"/>
            <a:ext cx="1477328" cy="13486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请在这里，</a:t>
            </a:r>
            <a:endParaRPr kumimoji="0" lang="en-US" altLang="zh-CN" sz="140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输入</a:t>
            </a: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副标</a:t>
            </a:r>
            <a:endParaRPr kumimoji="0" lang="en-US" altLang="zh-CN" sz="140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题</a:t>
            </a:r>
            <a:r>
              <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输入副标题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40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
        <p:nvSpPr>
          <p:cNvPr id="53" name="文本框 52">
            <a:extLst>
              <a:ext uri="{FF2B5EF4-FFF2-40B4-BE49-F238E27FC236}">
                <a16:creationId xmlns:a16="http://schemas.microsoft.com/office/drawing/2014/main" id="{CE21C96F-9D96-40BC-A1E6-8ACB42DD1F6E}"/>
              </a:ext>
            </a:extLst>
          </p:cNvPr>
          <p:cNvSpPr txBox="1"/>
          <p:nvPr/>
        </p:nvSpPr>
        <p:spPr>
          <a:xfrm>
            <a:off x="9448458" y="2365149"/>
            <a:ext cx="1015663" cy="17274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dirty="0">
                <a:solidFill>
                  <a:prstClr val="black">
                    <a:lumMod val="75000"/>
                    <a:lumOff val="25000"/>
                  </a:prstClr>
                </a:solidFill>
                <a:latin typeface="华文新魏" panose="02010800040101010101" charset="-122"/>
                <a:ea typeface="华文新魏" panose="02010800040101010101" charset="-122"/>
              </a:rPr>
              <a:t>目 录</a:t>
            </a:r>
          </a:p>
        </p:txBody>
      </p:sp>
      <p:pic>
        <p:nvPicPr>
          <p:cNvPr id="54" name="图片 53">
            <a:extLst>
              <a:ext uri="{FF2B5EF4-FFF2-40B4-BE49-F238E27FC236}">
                <a16:creationId xmlns:a16="http://schemas.microsoft.com/office/drawing/2014/main" id="{7691669B-8495-4D43-BE81-FB9BB0F865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195" y="4080583"/>
            <a:ext cx="1584334" cy="1520910"/>
          </a:xfrm>
          <a:prstGeom prst="rect">
            <a:avLst/>
          </a:prstGeom>
        </p:spPr>
      </p:pic>
    </p:spTree>
    <p:extLst>
      <p:ext uri="{BB962C8B-B14F-4D97-AF65-F5344CB8AC3E}">
        <p14:creationId xmlns:p14="http://schemas.microsoft.com/office/powerpoint/2010/main" val="2443000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BB0A53B-A301-488A-9F9A-9EDFA7F9938C}"/>
              </a:ext>
            </a:extLst>
          </p:cNvPr>
          <p:cNvPicPr>
            <a:picLocks noChangeAspect="1"/>
          </p:cNvPicPr>
          <p:nvPr/>
        </p:nvPicPr>
        <p:blipFill rotWithShape="1">
          <a:blip r:embed="rId2">
            <a:extLst>
              <a:ext uri="{28A0092B-C50C-407E-A947-70E740481C1C}">
                <a14:useLocalDpi xmlns:a14="http://schemas.microsoft.com/office/drawing/2010/main" val="0"/>
              </a:ext>
            </a:extLst>
          </a:blip>
          <a:srcRect r="25019"/>
          <a:stretch/>
        </p:blipFill>
        <p:spPr>
          <a:xfrm rot="5400000">
            <a:off x="2667001" y="-2667001"/>
            <a:ext cx="6858000" cy="12192002"/>
          </a:xfrm>
          <a:prstGeom prst="rect">
            <a:avLst/>
          </a:prstGeom>
        </p:spPr>
      </p:pic>
      <p:pic>
        <p:nvPicPr>
          <p:cNvPr id="11" name="图片 10">
            <a:extLst>
              <a:ext uri="{FF2B5EF4-FFF2-40B4-BE49-F238E27FC236}">
                <a16:creationId xmlns:a16="http://schemas.microsoft.com/office/drawing/2014/main" id="{C7B54493-C12A-47AE-893E-6583AB921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8193" y="1130300"/>
            <a:ext cx="4834531" cy="4746171"/>
          </a:xfrm>
          <a:prstGeom prst="rect">
            <a:avLst/>
          </a:prstGeom>
        </p:spPr>
      </p:pic>
      <p:grpSp>
        <p:nvGrpSpPr>
          <p:cNvPr id="4" name="组合 3">
            <a:extLst>
              <a:ext uri="{FF2B5EF4-FFF2-40B4-BE49-F238E27FC236}">
                <a16:creationId xmlns:a16="http://schemas.microsoft.com/office/drawing/2014/main" id="{EA69203C-91D6-4CDB-82E3-BA63986961E2}"/>
              </a:ext>
            </a:extLst>
          </p:cNvPr>
          <p:cNvGrpSpPr/>
          <p:nvPr/>
        </p:nvGrpSpPr>
        <p:grpSpPr>
          <a:xfrm>
            <a:off x="4085789" y="1960229"/>
            <a:ext cx="3211256" cy="3085299"/>
            <a:chOff x="4089433" y="1689902"/>
            <a:chExt cx="3211256" cy="3085299"/>
          </a:xfrm>
        </p:grpSpPr>
        <p:pic>
          <p:nvPicPr>
            <p:cNvPr id="24" name="图片 23">
              <a:extLst>
                <a:ext uri="{FF2B5EF4-FFF2-40B4-BE49-F238E27FC236}">
                  <a16:creationId xmlns:a16="http://schemas.microsoft.com/office/drawing/2014/main" id="{F10E224E-FEA1-4994-9BA8-11135EBD45EB}"/>
                </a:ext>
              </a:extLst>
            </p:cNvPr>
            <p:cNvPicPr>
              <a:picLocks noChangeAspect="1"/>
            </p:cNvPicPr>
            <p:nvPr/>
          </p:nvPicPr>
          <p:blipFill rotWithShape="1">
            <a:blip r:embed="rId4">
              <a:extLst>
                <a:ext uri="{28A0092B-C50C-407E-A947-70E740481C1C}">
                  <a14:useLocalDpi xmlns:a14="http://schemas.microsoft.com/office/drawing/2010/main" val="0"/>
                </a:ext>
              </a:extLst>
            </a:blip>
            <a:srcRect b="33156"/>
            <a:stretch/>
          </p:blipFill>
          <p:spPr>
            <a:xfrm>
              <a:off x="4089433" y="1689902"/>
              <a:ext cx="3211256" cy="3085299"/>
            </a:xfrm>
            <a:custGeom>
              <a:avLst/>
              <a:gdLst>
                <a:gd name="connsiteX0" fmla="*/ 1948511 w 3211256"/>
                <a:gd name="connsiteY0" fmla="*/ 1724584 h 3085299"/>
                <a:gd name="connsiteX1" fmla="*/ 1948511 w 3211256"/>
                <a:gd name="connsiteY1" fmla="*/ 2243470 h 3085299"/>
                <a:gd name="connsiteX2" fmla="*/ 2543597 w 3211256"/>
                <a:gd name="connsiteY2" fmla="*/ 2243470 h 3085299"/>
                <a:gd name="connsiteX3" fmla="*/ 2543597 w 3211256"/>
                <a:gd name="connsiteY3" fmla="*/ 1724584 h 3085299"/>
                <a:gd name="connsiteX4" fmla="*/ 0 w 3211256"/>
                <a:gd name="connsiteY4" fmla="*/ 0 h 3085299"/>
                <a:gd name="connsiteX5" fmla="*/ 3211256 w 3211256"/>
                <a:gd name="connsiteY5" fmla="*/ 0 h 3085299"/>
                <a:gd name="connsiteX6" fmla="*/ 3211256 w 3211256"/>
                <a:gd name="connsiteY6" fmla="*/ 3085299 h 3085299"/>
                <a:gd name="connsiteX7" fmla="*/ 0 w 3211256"/>
                <a:gd name="connsiteY7" fmla="*/ 3085299 h 3085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11256" h="3085299">
                  <a:moveTo>
                    <a:pt x="1948511" y="1724584"/>
                  </a:moveTo>
                  <a:lnTo>
                    <a:pt x="1948511" y="2243470"/>
                  </a:lnTo>
                  <a:lnTo>
                    <a:pt x="2543597" y="2243470"/>
                  </a:lnTo>
                  <a:lnTo>
                    <a:pt x="2543597" y="1724584"/>
                  </a:lnTo>
                  <a:close/>
                  <a:moveTo>
                    <a:pt x="0" y="0"/>
                  </a:moveTo>
                  <a:lnTo>
                    <a:pt x="3211256" y="0"/>
                  </a:lnTo>
                  <a:lnTo>
                    <a:pt x="3211256" y="3085299"/>
                  </a:lnTo>
                  <a:lnTo>
                    <a:pt x="0" y="3085299"/>
                  </a:lnTo>
                  <a:close/>
                </a:path>
              </a:pathLst>
            </a:custGeom>
          </p:spPr>
        </p:pic>
        <p:pic>
          <p:nvPicPr>
            <p:cNvPr id="23" name="图片 22">
              <a:extLst>
                <a:ext uri="{FF2B5EF4-FFF2-40B4-BE49-F238E27FC236}">
                  <a16:creationId xmlns:a16="http://schemas.microsoft.com/office/drawing/2014/main" id="{C4F15132-4411-4182-87EF-16671CF4A1AF}"/>
                </a:ext>
              </a:extLst>
            </p:cNvPr>
            <p:cNvPicPr>
              <a:picLocks noChangeAspect="1"/>
            </p:cNvPicPr>
            <p:nvPr/>
          </p:nvPicPr>
          <p:blipFill rotWithShape="1">
            <a:blip r:embed="rId4">
              <a:extLst>
                <a:ext uri="{28A0092B-C50C-407E-A947-70E740481C1C}">
                  <a14:useLocalDpi xmlns:a14="http://schemas.microsoft.com/office/drawing/2010/main" val="0"/>
                </a:ext>
              </a:extLst>
            </a:blip>
            <a:srcRect l="56695" t="36251" r="24235" b="49235"/>
            <a:stretch/>
          </p:blipFill>
          <p:spPr>
            <a:xfrm>
              <a:off x="6287265" y="3546928"/>
              <a:ext cx="467535" cy="511458"/>
            </a:xfrm>
            <a:prstGeom prst="rect">
              <a:avLst/>
            </a:prstGeom>
          </p:spPr>
        </p:pic>
      </p:grpSp>
      <p:pic>
        <p:nvPicPr>
          <p:cNvPr id="22" name="图片 21">
            <a:extLst>
              <a:ext uri="{FF2B5EF4-FFF2-40B4-BE49-F238E27FC236}">
                <a16:creationId xmlns:a16="http://schemas.microsoft.com/office/drawing/2014/main" id="{C61B74ED-67E8-4658-A13A-FDA7C9833FDC}"/>
              </a:ext>
            </a:extLst>
          </p:cNvPr>
          <p:cNvPicPr>
            <a:picLocks noChangeAspect="1"/>
          </p:cNvPicPr>
          <p:nvPr/>
        </p:nvPicPr>
        <p:blipFill rotWithShape="1">
          <a:blip r:embed="rId4">
            <a:extLst>
              <a:ext uri="{28A0092B-C50C-407E-A947-70E740481C1C}">
                <a14:useLocalDpi xmlns:a14="http://schemas.microsoft.com/office/drawing/2010/main" val="0"/>
              </a:ext>
            </a:extLst>
          </a:blip>
          <a:srcRect l="33387" t="77500" r="20876"/>
          <a:stretch/>
        </p:blipFill>
        <p:spPr>
          <a:xfrm>
            <a:off x="5377514" y="4996372"/>
            <a:ext cx="1095889" cy="774870"/>
          </a:xfrm>
          <a:prstGeom prst="rect">
            <a:avLst/>
          </a:prstGeom>
        </p:spPr>
      </p:pic>
      <p:sp>
        <p:nvSpPr>
          <p:cNvPr id="17" name="矩形 16">
            <a:extLst>
              <a:ext uri="{FF2B5EF4-FFF2-40B4-BE49-F238E27FC236}">
                <a16:creationId xmlns:a16="http://schemas.microsoft.com/office/drawing/2014/main" id="{8F9FD8D5-F475-4BDC-ABE9-A4F4C96FD643}"/>
              </a:ext>
            </a:extLst>
          </p:cNvPr>
          <p:cNvSpPr/>
          <p:nvPr/>
        </p:nvSpPr>
        <p:spPr>
          <a:xfrm>
            <a:off x="5325294" y="2119088"/>
            <a:ext cx="1200329" cy="2046517"/>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660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谢谢</a:t>
            </a:r>
            <a:endParaRPr lang="zh-CN" altLang="en-US" sz="66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8" name="椭圆 17">
            <a:extLst>
              <a:ext uri="{FF2B5EF4-FFF2-40B4-BE49-F238E27FC236}">
                <a16:creationId xmlns:a16="http://schemas.microsoft.com/office/drawing/2014/main" id="{6F7E6538-2D5E-4483-BC16-17F4B1211C9C}"/>
              </a:ext>
            </a:extLst>
          </p:cNvPr>
          <p:cNvSpPr/>
          <p:nvPr/>
        </p:nvSpPr>
        <p:spPr>
          <a:xfrm>
            <a:off x="5861958" y="3060460"/>
            <a:ext cx="127000" cy="127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5291905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F5F1B58-3297-4E32-BC0A-CBEC4582BB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5627" y="1527628"/>
            <a:ext cx="1436649" cy="983590"/>
          </a:xfrm>
          <a:prstGeom prst="rect">
            <a:avLst/>
          </a:prstGeom>
        </p:spPr>
      </p:pic>
      <p:pic>
        <p:nvPicPr>
          <p:cNvPr id="5" name="图片 4" descr="3_121022124419_3">
            <a:extLst>
              <a:ext uri="{FF2B5EF4-FFF2-40B4-BE49-F238E27FC236}">
                <a16:creationId xmlns:a16="http://schemas.microsoft.com/office/drawing/2014/main" id="{8300C47D-DE91-45DB-94F4-A91CCD21DB41}"/>
              </a:ext>
            </a:extLst>
          </p:cNvPr>
          <p:cNvPicPr>
            <a:picLocks noChangeAspect="1"/>
          </p:cNvPicPr>
          <p:nvPr/>
        </p:nvPicPr>
        <p:blipFill>
          <a:blip r:embed="rId4"/>
          <a:stretch>
            <a:fillRect/>
          </a:stretch>
        </p:blipFill>
        <p:spPr>
          <a:xfrm flipH="1">
            <a:off x="300350" y="2126549"/>
            <a:ext cx="2041026" cy="1529637"/>
          </a:xfrm>
          <a:prstGeom prst="rect">
            <a:avLst/>
          </a:prstGeom>
        </p:spPr>
      </p:pic>
      <p:pic>
        <p:nvPicPr>
          <p:cNvPr id="6" name="图片 5">
            <a:extLst>
              <a:ext uri="{FF2B5EF4-FFF2-40B4-BE49-F238E27FC236}">
                <a16:creationId xmlns:a16="http://schemas.microsoft.com/office/drawing/2014/main" id="{8F1D73CB-8E32-43E4-870A-320CBD07B4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0500" y="3129338"/>
            <a:ext cx="1952287" cy="1832487"/>
          </a:xfrm>
          <a:prstGeom prst="rect">
            <a:avLst/>
          </a:prstGeom>
        </p:spPr>
      </p:pic>
      <p:pic>
        <p:nvPicPr>
          <p:cNvPr id="7" name="图片 6">
            <a:extLst>
              <a:ext uri="{FF2B5EF4-FFF2-40B4-BE49-F238E27FC236}">
                <a16:creationId xmlns:a16="http://schemas.microsoft.com/office/drawing/2014/main" id="{503D3D8D-4BD0-44FC-AD55-D26B7CECA6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1566" y="4412335"/>
            <a:ext cx="1462205" cy="950433"/>
          </a:xfrm>
          <a:prstGeom prst="rect">
            <a:avLst/>
          </a:prstGeom>
        </p:spPr>
      </p:pic>
      <p:pic>
        <p:nvPicPr>
          <p:cNvPr id="8" name="图片 7">
            <a:extLst>
              <a:ext uri="{FF2B5EF4-FFF2-40B4-BE49-F238E27FC236}">
                <a16:creationId xmlns:a16="http://schemas.microsoft.com/office/drawing/2014/main" id="{D1A3394B-526C-4927-8C8E-79E4849221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98434" y="4268003"/>
            <a:ext cx="1159723" cy="1159723"/>
          </a:xfrm>
          <a:prstGeom prst="rect">
            <a:avLst/>
          </a:prstGeom>
        </p:spPr>
      </p:pic>
      <p:pic>
        <p:nvPicPr>
          <p:cNvPr id="9" name="图片 8">
            <a:extLst>
              <a:ext uri="{FF2B5EF4-FFF2-40B4-BE49-F238E27FC236}">
                <a16:creationId xmlns:a16="http://schemas.microsoft.com/office/drawing/2014/main" id="{690C9A21-7924-451E-A4FE-BE9E3619447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67142" y="2274916"/>
            <a:ext cx="1921321" cy="1605904"/>
          </a:xfrm>
          <a:prstGeom prst="rect">
            <a:avLst/>
          </a:prstGeom>
        </p:spPr>
      </p:pic>
      <p:pic>
        <p:nvPicPr>
          <p:cNvPr id="10" name="图片 9">
            <a:extLst>
              <a:ext uri="{FF2B5EF4-FFF2-40B4-BE49-F238E27FC236}">
                <a16:creationId xmlns:a16="http://schemas.microsoft.com/office/drawing/2014/main" id="{50012F69-2534-4402-98F5-DCDCF184E51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03047" y="1504484"/>
            <a:ext cx="1665092" cy="1032867"/>
          </a:xfrm>
          <a:prstGeom prst="rect">
            <a:avLst/>
          </a:prstGeom>
        </p:spPr>
      </p:pic>
      <p:pic>
        <p:nvPicPr>
          <p:cNvPr id="11" name="图片 10" descr="2015079358371773581">
            <a:extLst>
              <a:ext uri="{FF2B5EF4-FFF2-40B4-BE49-F238E27FC236}">
                <a16:creationId xmlns:a16="http://schemas.microsoft.com/office/drawing/2014/main" id="{3ACF21A3-7C0F-448E-AAB5-5D482B6A2800}"/>
              </a:ext>
            </a:extLst>
          </p:cNvPr>
          <p:cNvPicPr>
            <a:picLocks noChangeAspect="1"/>
          </p:cNvPicPr>
          <p:nvPr/>
        </p:nvPicPr>
        <p:blipFill>
          <a:blip r:embed="rId10">
            <a:lum bright="-12000"/>
          </a:blip>
          <a:stretch>
            <a:fillRect/>
          </a:stretch>
        </p:blipFill>
        <p:spPr>
          <a:xfrm>
            <a:off x="330445" y="3423967"/>
            <a:ext cx="1821849" cy="758882"/>
          </a:xfrm>
          <a:prstGeom prst="rect">
            <a:avLst/>
          </a:prstGeom>
        </p:spPr>
      </p:pic>
      <p:pic>
        <p:nvPicPr>
          <p:cNvPr id="12" name="图片 11">
            <a:extLst>
              <a:ext uri="{FF2B5EF4-FFF2-40B4-BE49-F238E27FC236}">
                <a16:creationId xmlns:a16="http://schemas.microsoft.com/office/drawing/2014/main" id="{CD13AD1A-714C-4683-B8BB-8AECE48ED8D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5132" r="13716"/>
          <a:stretch>
            <a:fillRect/>
          </a:stretch>
        </p:blipFill>
        <p:spPr>
          <a:xfrm>
            <a:off x="2602698" y="2595668"/>
            <a:ext cx="1171500" cy="1526904"/>
          </a:xfrm>
          <a:prstGeom prst="rect">
            <a:avLst/>
          </a:prstGeom>
        </p:spPr>
      </p:pic>
      <p:pic>
        <p:nvPicPr>
          <p:cNvPr id="13" name="图片 12">
            <a:extLst>
              <a:ext uri="{FF2B5EF4-FFF2-40B4-BE49-F238E27FC236}">
                <a16:creationId xmlns:a16="http://schemas.microsoft.com/office/drawing/2014/main" id="{05D4FFE7-EAB2-41D0-A3A0-399D49DED40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51426" y="2876780"/>
            <a:ext cx="1926060" cy="2686522"/>
          </a:xfrm>
          <a:prstGeom prst="rect">
            <a:avLst/>
          </a:prstGeom>
        </p:spPr>
      </p:pic>
      <p:pic>
        <p:nvPicPr>
          <p:cNvPr id="14" name="图片 13">
            <a:extLst>
              <a:ext uri="{FF2B5EF4-FFF2-40B4-BE49-F238E27FC236}">
                <a16:creationId xmlns:a16="http://schemas.microsoft.com/office/drawing/2014/main" id="{2653D740-A83D-45D2-8989-A222DFE5CFAA}"/>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65417"/>
          <a:stretch>
            <a:fillRect/>
          </a:stretch>
        </p:blipFill>
        <p:spPr>
          <a:xfrm>
            <a:off x="11029347" y="1233890"/>
            <a:ext cx="1412178" cy="706820"/>
          </a:xfrm>
          <a:prstGeom prst="rect">
            <a:avLst/>
          </a:prstGeom>
        </p:spPr>
      </p:pic>
      <p:pic>
        <p:nvPicPr>
          <p:cNvPr id="15" name="图片 14">
            <a:extLst>
              <a:ext uri="{FF2B5EF4-FFF2-40B4-BE49-F238E27FC236}">
                <a16:creationId xmlns:a16="http://schemas.microsoft.com/office/drawing/2014/main" id="{AA5E87D7-FEA0-45B8-B589-426D0FB8432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763950" y="3889540"/>
            <a:ext cx="1428050" cy="2891801"/>
          </a:xfrm>
          <a:prstGeom prst="rect">
            <a:avLst/>
          </a:prstGeom>
        </p:spPr>
      </p:pic>
      <p:pic>
        <p:nvPicPr>
          <p:cNvPr id="16" name="图片 15">
            <a:extLst>
              <a:ext uri="{FF2B5EF4-FFF2-40B4-BE49-F238E27FC236}">
                <a16:creationId xmlns:a16="http://schemas.microsoft.com/office/drawing/2014/main" id="{A5FE6596-F184-4EAD-B1DE-251BC96E79D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553380" y="4029473"/>
            <a:ext cx="2310014" cy="2310014"/>
          </a:xfrm>
          <a:prstGeom prst="rect">
            <a:avLst/>
          </a:prstGeom>
        </p:spPr>
      </p:pic>
      <p:pic>
        <p:nvPicPr>
          <p:cNvPr id="17" name="图片 16">
            <a:extLst>
              <a:ext uri="{FF2B5EF4-FFF2-40B4-BE49-F238E27FC236}">
                <a16:creationId xmlns:a16="http://schemas.microsoft.com/office/drawing/2014/main" id="{FB847011-F310-4087-8515-D7923B4AC828}"/>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31806" b="34583"/>
          <a:stretch>
            <a:fillRect/>
          </a:stretch>
        </p:blipFill>
        <p:spPr>
          <a:xfrm>
            <a:off x="7222090" y="916963"/>
            <a:ext cx="2185271" cy="1063018"/>
          </a:xfrm>
          <a:prstGeom prst="rect">
            <a:avLst/>
          </a:prstGeom>
        </p:spPr>
      </p:pic>
      <p:pic>
        <p:nvPicPr>
          <p:cNvPr id="18" name="图片 17">
            <a:extLst>
              <a:ext uri="{FF2B5EF4-FFF2-40B4-BE49-F238E27FC236}">
                <a16:creationId xmlns:a16="http://schemas.microsoft.com/office/drawing/2014/main" id="{99AF2917-03FB-4E87-8DDC-8C53B792F87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975475" y="183015"/>
            <a:ext cx="258516" cy="402981"/>
          </a:xfrm>
          <a:prstGeom prst="rect">
            <a:avLst/>
          </a:prstGeom>
        </p:spPr>
      </p:pic>
      <p:pic>
        <p:nvPicPr>
          <p:cNvPr id="19" name="图片 18">
            <a:extLst>
              <a:ext uri="{FF2B5EF4-FFF2-40B4-BE49-F238E27FC236}">
                <a16:creationId xmlns:a16="http://schemas.microsoft.com/office/drawing/2014/main" id="{A7B55A0B-9DAD-4DEE-B786-7F520ADB8BA7}"/>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87907" y="-62140"/>
            <a:ext cx="1739836" cy="2324856"/>
          </a:xfrm>
          <a:prstGeom prst="rect">
            <a:avLst/>
          </a:prstGeom>
        </p:spPr>
      </p:pic>
      <p:pic>
        <p:nvPicPr>
          <p:cNvPr id="20" name="图片 19">
            <a:extLst>
              <a:ext uri="{FF2B5EF4-FFF2-40B4-BE49-F238E27FC236}">
                <a16:creationId xmlns:a16="http://schemas.microsoft.com/office/drawing/2014/main" id="{9FADAE98-C399-454D-9C9A-C75103515FF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049055" y="245338"/>
            <a:ext cx="1926060" cy="2667956"/>
          </a:xfrm>
          <a:prstGeom prst="rect">
            <a:avLst/>
          </a:prstGeom>
        </p:spPr>
      </p:pic>
      <p:pic>
        <p:nvPicPr>
          <p:cNvPr id="21" name="图片 20">
            <a:extLst>
              <a:ext uri="{FF2B5EF4-FFF2-40B4-BE49-F238E27FC236}">
                <a16:creationId xmlns:a16="http://schemas.microsoft.com/office/drawing/2014/main" id="{CF735203-5B61-49FC-B5F6-3295F6C2FDFB}"/>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25808" y="2755496"/>
            <a:ext cx="1978970" cy="1484227"/>
          </a:xfrm>
          <a:prstGeom prst="rect">
            <a:avLst/>
          </a:prstGeom>
        </p:spPr>
      </p:pic>
      <p:pic>
        <p:nvPicPr>
          <p:cNvPr id="22" name="图片 21">
            <a:extLst>
              <a:ext uri="{FF2B5EF4-FFF2-40B4-BE49-F238E27FC236}">
                <a16:creationId xmlns:a16="http://schemas.microsoft.com/office/drawing/2014/main" id="{2EB35560-1701-4832-8126-9E9A64835AE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9090" y="4932960"/>
            <a:ext cx="3429971" cy="1823100"/>
          </a:xfrm>
          <a:prstGeom prst="rect">
            <a:avLst/>
          </a:prstGeom>
        </p:spPr>
      </p:pic>
      <p:pic>
        <p:nvPicPr>
          <p:cNvPr id="23" name="图片 22">
            <a:extLst>
              <a:ext uri="{FF2B5EF4-FFF2-40B4-BE49-F238E27FC236}">
                <a16:creationId xmlns:a16="http://schemas.microsoft.com/office/drawing/2014/main" id="{2B43183F-8D8B-4BEF-9675-848660B1693D}"/>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575371" y="182733"/>
            <a:ext cx="1411828" cy="1321751"/>
          </a:xfrm>
          <a:prstGeom prst="rect">
            <a:avLst/>
          </a:prstGeom>
        </p:spPr>
      </p:pic>
      <p:pic>
        <p:nvPicPr>
          <p:cNvPr id="24" name="图片 23">
            <a:extLst>
              <a:ext uri="{FF2B5EF4-FFF2-40B4-BE49-F238E27FC236}">
                <a16:creationId xmlns:a16="http://schemas.microsoft.com/office/drawing/2014/main" id="{EE34F0C5-C8B8-4787-AABB-2A3685494ACE}"/>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686717" y="-231657"/>
            <a:ext cx="2559091" cy="2559091"/>
          </a:xfrm>
          <a:prstGeom prst="rect">
            <a:avLst/>
          </a:prstGeom>
        </p:spPr>
      </p:pic>
      <p:pic>
        <p:nvPicPr>
          <p:cNvPr id="25" name="图片 24">
            <a:extLst>
              <a:ext uri="{FF2B5EF4-FFF2-40B4-BE49-F238E27FC236}">
                <a16:creationId xmlns:a16="http://schemas.microsoft.com/office/drawing/2014/main" id="{3A7E965F-18D0-49B1-8D35-565280072A27}"/>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837256" y="29028"/>
            <a:ext cx="1383752" cy="3678938"/>
          </a:xfrm>
          <a:prstGeom prst="rect">
            <a:avLst/>
          </a:prstGeom>
        </p:spPr>
      </p:pic>
      <p:pic>
        <p:nvPicPr>
          <p:cNvPr id="26" name="图片 25">
            <a:extLst>
              <a:ext uri="{FF2B5EF4-FFF2-40B4-BE49-F238E27FC236}">
                <a16:creationId xmlns:a16="http://schemas.microsoft.com/office/drawing/2014/main" id="{B7328305-CBF4-46CE-B947-83853DC6D197}"/>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052695" y="5604713"/>
            <a:ext cx="2342926" cy="1249708"/>
          </a:xfrm>
          <a:prstGeom prst="rect">
            <a:avLst/>
          </a:prstGeom>
        </p:spPr>
      </p:pic>
      <p:pic>
        <p:nvPicPr>
          <p:cNvPr id="27" name="图片 26">
            <a:extLst>
              <a:ext uri="{FF2B5EF4-FFF2-40B4-BE49-F238E27FC236}">
                <a16:creationId xmlns:a16="http://schemas.microsoft.com/office/drawing/2014/main" id="{27E18247-459C-4F54-9F7B-794179DA336C}"/>
              </a:ext>
            </a:extLst>
          </p:cNvPr>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7818348" y="-7438"/>
            <a:ext cx="1638636" cy="2407812"/>
          </a:xfrm>
          <a:prstGeom prst="rect">
            <a:avLst/>
          </a:prstGeom>
        </p:spPr>
      </p:pic>
      <p:pic>
        <p:nvPicPr>
          <p:cNvPr id="28" name="图片 27">
            <a:extLst>
              <a:ext uri="{FF2B5EF4-FFF2-40B4-BE49-F238E27FC236}">
                <a16:creationId xmlns:a16="http://schemas.microsoft.com/office/drawing/2014/main" id="{B65B6079-68C2-4921-B087-2EE90A312DB9}"/>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743613" y="144898"/>
            <a:ext cx="2041026" cy="1330428"/>
          </a:xfrm>
          <a:prstGeom prst="rect">
            <a:avLst/>
          </a:prstGeom>
        </p:spPr>
      </p:pic>
      <p:pic>
        <p:nvPicPr>
          <p:cNvPr id="29" name="图片 28">
            <a:extLst>
              <a:ext uri="{FF2B5EF4-FFF2-40B4-BE49-F238E27FC236}">
                <a16:creationId xmlns:a16="http://schemas.microsoft.com/office/drawing/2014/main" id="{A7481CC4-DCBE-4DF2-96FB-9C7400BD2B19}"/>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2363670" y="4692751"/>
            <a:ext cx="1547785" cy="1153465"/>
          </a:xfrm>
          <a:prstGeom prst="rect">
            <a:avLst/>
          </a:prstGeom>
        </p:spPr>
      </p:pic>
      <p:pic>
        <p:nvPicPr>
          <p:cNvPr id="30" name="图片 29">
            <a:extLst>
              <a:ext uri="{FF2B5EF4-FFF2-40B4-BE49-F238E27FC236}">
                <a16:creationId xmlns:a16="http://schemas.microsoft.com/office/drawing/2014/main" id="{9DDB68CF-89BF-476F-8206-30829A1DB81B}"/>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245" y="245338"/>
            <a:ext cx="953933" cy="2243651"/>
          </a:xfrm>
          <a:prstGeom prst="rect">
            <a:avLst/>
          </a:prstGeom>
        </p:spPr>
      </p:pic>
      <p:grpSp>
        <p:nvGrpSpPr>
          <p:cNvPr id="32" name="组合 31">
            <a:extLst>
              <a:ext uri="{FF2B5EF4-FFF2-40B4-BE49-F238E27FC236}">
                <a16:creationId xmlns:a16="http://schemas.microsoft.com/office/drawing/2014/main" id="{93F86E27-2219-4B21-BCFD-2B3B0CF863A4}"/>
              </a:ext>
            </a:extLst>
          </p:cNvPr>
          <p:cNvGrpSpPr/>
          <p:nvPr/>
        </p:nvGrpSpPr>
        <p:grpSpPr>
          <a:xfrm>
            <a:off x="5464781" y="1412103"/>
            <a:ext cx="1060555" cy="265803"/>
            <a:chOff x="575579" y="2484388"/>
            <a:chExt cx="1927578" cy="481258"/>
          </a:xfrm>
        </p:grpSpPr>
        <p:sp>
          <p:nvSpPr>
            <p:cNvPr id="33" name="Freeform 9">
              <a:extLst>
                <a:ext uri="{FF2B5EF4-FFF2-40B4-BE49-F238E27FC236}">
                  <a16:creationId xmlns:a16="http://schemas.microsoft.com/office/drawing/2014/main" id="{D4A3B437-29D2-4815-9A04-AB7C9C3DC29C}"/>
                </a:ext>
              </a:extLst>
            </p:cNvPr>
            <p:cNvSpPr>
              <a:spLocks/>
            </p:cNvSpPr>
            <p:nvPr/>
          </p:nvSpPr>
          <p:spPr bwMode="auto">
            <a:xfrm>
              <a:off x="1380222" y="2492027"/>
              <a:ext cx="1122935" cy="432878"/>
            </a:xfrm>
            <a:custGeom>
              <a:avLst/>
              <a:gdLst>
                <a:gd name="T0" fmla="*/ 745 w 745"/>
                <a:gd name="T1" fmla="*/ 173 h 285"/>
                <a:gd name="T2" fmla="*/ 616 w 745"/>
                <a:gd name="T3" fmla="*/ 211 h 285"/>
                <a:gd name="T4" fmla="*/ 556 w 745"/>
                <a:gd name="T5" fmla="*/ 189 h 285"/>
                <a:gd name="T6" fmla="*/ 269 w 745"/>
                <a:gd name="T7" fmla="*/ 228 h 285"/>
                <a:gd name="T8" fmla="*/ 99 w 745"/>
                <a:gd name="T9" fmla="*/ 262 h 285"/>
                <a:gd name="T10" fmla="*/ 14 w 745"/>
                <a:gd name="T11" fmla="*/ 107 h 285"/>
                <a:gd name="T12" fmla="*/ 144 w 745"/>
                <a:gd name="T13" fmla="*/ 5 h 285"/>
                <a:gd name="T14" fmla="*/ 230 w 745"/>
                <a:gd name="T15" fmla="*/ 114 h 285"/>
                <a:gd name="T16" fmla="*/ 151 w 745"/>
                <a:gd name="T17" fmla="*/ 191 h 285"/>
                <a:gd name="T18" fmla="*/ 93 w 745"/>
                <a:gd name="T19" fmla="*/ 143 h 285"/>
                <a:gd name="T20" fmla="*/ 132 w 745"/>
                <a:gd name="T21" fmla="*/ 87 h 285"/>
                <a:gd name="T22" fmla="*/ 158 w 745"/>
                <a:gd name="T23" fmla="*/ 94 h 285"/>
                <a:gd name="T24" fmla="*/ 138 w 745"/>
                <a:gd name="T25" fmla="*/ 112 h 285"/>
                <a:gd name="T26" fmla="*/ 121 w 745"/>
                <a:gd name="T27" fmla="*/ 149 h 285"/>
                <a:gd name="T28" fmla="*/ 169 w 745"/>
                <a:gd name="T29" fmla="*/ 162 h 285"/>
                <a:gd name="T30" fmla="*/ 201 w 745"/>
                <a:gd name="T31" fmla="*/ 78 h 285"/>
                <a:gd name="T32" fmla="*/ 123 w 745"/>
                <a:gd name="T33" fmla="*/ 31 h 285"/>
                <a:gd name="T34" fmla="*/ 39 w 745"/>
                <a:gd name="T35" fmla="*/ 154 h 285"/>
                <a:gd name="T36" fmla="*/ 188 w 745"/>
                <a:gd name="T37" fmla="*/ 242 h 285"/>
                <a:gd name="T38" fmla="*/ 285 w 745"/>
                <a:gd name="T39" fmla="*/ 183 h 285"/>
                <a:gd name="T40" fmla="*/ 558 w 745"/>
                <a:gd name="T41" fmla="*/ 161 h 285"/>
                <a:gd name="T42" fmla="*/ 723 w 745"/>
                <a:gd name="T43" fmla="*/ 170 h 285"/>
                <a:gd name="T44" fmla="*/ 745 w 745"/>
                <a:gd name="T45" fmla="*/ 17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285">
                  <a:moveTo>
                    <a:pt x="745" y="173"/>
                  </a:moveTo>
                  <a:cubicBezTo>
                    <a:pt x="718" y="210"/>
                    <a:pt x="664" y="225"/>
                    <a:pt x="616" y="211"/>
                  </a:cubicBezTo>
                  <a:cubicBezTo>
                    <a:pt x="596" y="205"/>
                    <a:pt x="575" y="199"/>
                    <a:pt x="556" y="189"/>
                  </a:cubicBezTo>
                  <a:cubicBezTo>
                    <a:pt x="451" y="134"/>
                    <a:pt x="356" y="155"/>
                    <a:pt x="269" y="228"/>
                  </a:cubicBezTo>
                  <a:cubicBezTo>
                    <a:pt x="218" y="270"/>
                    <a:pt x="162" y="285"/>
                    <a:pt x="99" y="262"/>
                  </a:cubicBezTo>
                  <a:cubicBezTo>
                    <a:pt x="42" y="241"/>
                    <a:pt x="0" y="163"/>
                    <a:pt x="14" y="107"/>
                  </a:cubicBezTo>
                  <a:cubicBezTo>
                    <a:pt x="30" y="44"/>
                    <a:pt x="86" y="0"/>
                    <a:pt x="144" y="5"/>
                  </a:cubicBezTo>
                  <a:cubicBezTo>
                    <a:pt x="186" y="9"/>
                    <a:pt x="236" y="48"/>
                    <a:pt x="230" y="114"/>
                  </a:cubicBezTo>
                  <a:cubicBezTo>
                    <a:pt x="226" y="160"/>
                    <a:pt x="197" y="191"/>
                    <a:pt x="151" y="191"/>
                  </a:cubicBezTo>
                  <a:cubicBezTo>
                    <a:pt x="118" y="191"/>
                    <a:pt x="98" y="176"/>
                    <a:pt x="93" y="143"/>
                  </a:cubicBezTo>
                  <a:cubicBezTo>
                    <a:pt x="87" y="112"/>
                    <a:pt x="105" y="96"/>
                    <a:pt x="132" y="87"/>
                  </a:cubicBezTo>
                  <a:cubicBezTo>
                    <a:pt x="137" y="85"/>
                    <a:pt x="145" y="90"/>
                    <a:pt x="158" y="94"/>
                  </a:cubicBezTo>
                  <a:cubicBezTo>
                    <a:pt x="148" y="102"/>
                    <a:pt x="141" y="106"/>
                    <a:pt x="138" y="112"/>
                  </a:cubicBezTo>
                  <a:cubicBezTo>
                    <a:pt x="131" y="124"/>
                    <a:pt x="126" y="136"/>
                    <a:pt x="121" y="149"/>
                  </a:cubicBezTo>
                  <a:cubicBezTo>
                    <a:pt x="137" y="154"/>
                    <a:pt x="155" y="166"/>
                    <a:pt x="169" y="162"/>
                  </a:cubicBezTo>
                  <a:cubicBezTo>
                    <a:pt x="199" y="153"/>
                    <a:pt x="213" y="110"/>
                    <a:pt x="201" y="78"/>
                  </a:cubicBezTo>
                  <a:cubicBezTo>
                    <a:pt x="189" y="45"/>
                    <a:pt x="153" y="24"/>
                    <a:pt x="123" y="31"/>
                  </a:cubicBezTo>
                  <a:cubicBezTo>
                    <a:pt x="62" y="45"/>
                    <a:pt x="25" y="100"/>
                    <a:pt x="39" y="154"/>
                  </a:cubicBezTo>
                  <a:cubicBezTo>
                    <a:pt x="58" y="225"/>
                    <a:pt x="122" y="266"/>
                    <a:pt x="188" y="242"/>
                  </a:cubicBezTo>
                  <a:cubicBezTo>
                    <a:pt x="223" y="229"/>
                    <a:pt x="253" y="203"/>
                    <a:pt x="285" y="183"/>
                  </a:cubicBezTo>
                  <a:cubicBezTo>
                    <a:pt x="372" y="126"/>
                    <a:pt x="462" y="114"/>
                    <a:pt x="558" y="161"/>
                  </a:cubicBezTo>
                  <a:cubicBezTo>
                    <a:pt x="611" y="188"/>
                    <a:pt x="666" y="208"/>
                    <a:pt x="723" y="170"/>
                  </a:cubicBezTo>
                  <a:cubicBezTo>
                    <a:pt x="727" y="167"/>
                    <a:pt x="736" y="171"/>
                    <a:pt x="745" y="173"/>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4" name="Freeform 10">
              <a:extLst>
                <a:ext uri="{FF2B5EF4-FFF2-40B4-BE49-F238E27FC236}">
                  <a16:creationId xmlns:a16="http://schemas.microsoft.com/office/drawing/2014/main" id="{B2B1D0DC-F7F3-4C2E-BD36-2C1100DADB18}"/>
                </a:ext>
              </a:extLst>
            </p:cNvPr>
            <p:cNvSpPr>
              <a:spLocks/>
            </p:cNvSpPr>
            <p:nvPr/>
          </p:nvSpPr>
          <p:spPr bwMode="auto">
            <a:xfrm>
              <a:off x="575579" y="2484388"/>
              <a:ext cx="396592" cy="481258"/>
            </a:xfrm>
            <a:custGeom>
              <a:avLst/>
              <a:gdLst>
                <a:gd name="T0" fmla="*/ 150 w 263"/>
                <a:gd name="T1" fmla="*/ 99 h 317"/>
                <a:gd name="T2" fmla="*/ 114 w 263"/>
                <a:gd name="T3" fmla="*/ 144 h 317"/>
                <a:gd name="T4" fmla="*/ 138 w 263"/>
                <a:gd name="T5" fmla="*/ 169 h 317"/>
                <a:gd name="T6" fmla="*/ 192 w 263"/>
                <a:gd name="T7" fmla="*/ 145 h 317"/>
                <a:gd name="T8" fmla="*/ 167 w 263"/>
                <a:gd name="T9" fmla="*/ 45 h 317"/>
                <a:gd name="T10" fmla="*/ 60 w 263"/>
                <a:gd name="T11" fmla="*/ 68 h 317"/>
                <a:gd name="T12" fmla="*/ 63 w 263"/>
                <a:gd name="T13" fmla="*/ 214 h 317"/>
                <a:gd name="T14" fmla="*/ 220 w 263"/>
                <a:gd name="T15" fmla="*/ 235 h 317"/>
                <a:gd name="T16" fmla="*/ 255 w 263"/>
                <a:gd name="T17" fmla="*/ 213 h 317"/>
                <a:gd name="T18" fmla="*/ 263 w 263"/>
                <a:gd name="T19" fmla="*/ 220 h 317"/>
                <a:gd name="T20" fmla="*/ 254 w 263"/>
                <a:gd name="T21" fmla="*/ 241 h 317"/>
                <a:gd name="T22" fmla="*/ 9 w 263"/>
                <a:gd name="T23" fmla="*/ 157 h 317"/>
                <a:gd name="T24" fmla="*/ 67 w 263"/>
                <a:gd name="T25" fmla="*/ 30 h 317"/>
                <a:gd name="T26" fmla="*/ 187 w 263"/>
                <a:gd name="T27" fmla="*/ 27 h 317"/>
                <a:gd name="T28" fmla="*/ 224 w 263"/>
                <a:gd name="T29" fmla="*/ 139 h 317"/>
                <a:gd name="T30" fmla="*/ 150 w 263"/>
                <a:gd name="T31" fmla="*/ 196 h 317"/>
                <a:gd name="T32" fmla="*/ 89 w 263"/>
                <a:gd name="T33" fmla="*/ 152 h 317"/>
                <a:gd name="T34" fmla="*/ 120 w 263"/>
                <a:gd name="T35" fmla="*/ 96 h 317"/>
                <a:gd name="T36" fmla="*/ 150 w 263"/>
                <a:gd name="T37" fmla="*/ 9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317">
                  <a:moveTo>
                    <a:pt x="150" y="99"/>
                  </a:moveTo>
                  <a:cubicBezTo>
                    <a:pt x="134" y="119"/>
                    <a:pt x="120" y="130"/>
                    <a:pt x="114" y="144"/>
                  </a:cubicBezTo>
                  <a:cubicBezTo>
                    <a:pt x="112" y="149"/>
                    <a:pt x="131" y="170"/>
                    <a:pt x="138" y="169"/>
                  </a:cubicBezTo>
                  <a:cubicBezTo>
                    <a:pt x="157" y="166"/>
                    <a:pt x="181" y="159"/>
                    <a:pt x="192" y="145"/>
                  </a:cubicBezTo>
                  <a:cubicBezTo>
                    <a:pt x="215" y="115"/>
                    <a:pt x="200" y="68"/>
                    <a:pt x="167" y="45"/>
                  </a:cubicBezTo>
                  <a:cubicBezTo>
                    <a:pt x="138" y="26"/>
                    <a:pt x="83" y="38"/>
                    <a:pt x="60" y="68"/>
                  </a:cubicBezTo>
                  <a:cubicBezTo>
                    <a:pt x="27" y="112"/>
                    <a:pt x="28" y="173"/>
                    <a:pt x="63" y="214"/>
                  </a:cubicBezTo>
                  <a:cubicBezTo>
                    <a:pt x="98" y="256"/>
                    <a:pt x="169" y="265"/>
                    <a:pt x="220" y="235"/>
                  </a:cubicBezTo>
                  <a:cubicBezTo>
                    <a:pt x="232" y="228"/>
                    <a:pt x="243" y="220"/>
                    <a:pt x="255" y="213"/>
                  </a:cubicBezTo>
                  <a:cubicBezTo>
                    <a:pt x="258" y="216"/>
                    <a:pt x="260" y="218"/>
                    <a:pt x="263" y="220"/>
                  </a:cubicBezTo>
                  <a:cubicBezTo>
                    <a:pt x="260" y="227"/>
                    <a:pt x="259" y="237"/>
                    <a:pt x="254" y="241"/>
                  </a:cubicBezTo>
                  <a:cubicBezTo>
                    <a:pt x="164" y="317"/>
                    <a:pt x="36" y="273"/>
                    <a:pt x="9" y="157"/>
                  </a:cubicBezTo>
                  <a:cubicBezTo>
                    <a:pt x="0" y="117"/>
                    <a:pt x="26" y="55"/>
                    <a:pt x="67" y="30"/>
                  </a:cubicBezTo>
                  <a:cubicBezTo>
                    <a:pt x="105" y="6"/>
                    <a:pt x="146" y="0"/>
                    <a:pt x="187" y="27"/>
                  </a:cubicBezTo>
                  <a:cubicBezTo>
                    <a:pt x="219" y="48"/>
                    <a:pt x="236" y="98"/>
                    <a:pt x="224" y="139"/>
                  </a:cubicBezTo>
                  <a:cubicBezTo>
                    <a:pt x="213" y="176"/>
                    <a:pt x="186" y="193"/>
                    <a:pt x="150" y="196"/>
                  </a:cubicBezTo>
                  <a:cubicBezTo>
                    <a:pt x="118" y="198"/>
                    <a:pt x="96" y="184"/>
                    <a:pt x="89" y="152"/>
                  </a:cubicBezTo>
                  <a:cubicBezTo>
                    <a:pt x="83" y="124"/>
                    <a:pt x="94" y="104"/>
                    <a:pt x="120" y="96"/>
                  </a:cubicBezTo>
                  <a:cubicBezTo>
                    <a:pt x="129" y="93"/>
                    <a:pt x="141" y="98"/>
                    <a:pt x="150" y="99"/>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5" name="Freeform 11">
              <a:extLst>
                <a:ext uri="{FF2B5EF4-FFF2-40B4-BE49-F238E27FC236}">
                  <a16:creationId xmlns:a16="http://schemas.microsoft.com/office/drawing/2014/main" id="{7AA34D36-D9CA-426B-81DB-03D836B97E14}"/>
                </a:ext>
              </a:extLst>
            </p:cNvPr>
            <p:cNvSpPr>
              <a:spLocks/>
            </p:cNvSpPr>
            <p:nvPr/>
          </p:nvSpPr>
          <p:spPr bwMode="auto">
            <a:xfrm>
              <a:off x="976627" y="2485661"/>
              <a:ext cx="395956" cy="440517"/>
            </a:xfrm>
            <a:custGeom>
              <a:avLst/>
              <a:gdLst>
                <a:gd name="T0" fmla="*/ 145 w 263"/>
                <a:gd name="T1" fmla="*/ 104 h 290"/>
                <a:gd name="T2" fmla="*/ 116 w 263"/>
                <a:gd name="T3" fmla="*/ 144 h 290"/>
                <a:gd name="T4" fmla="*/ 136 w 263"/>
                <a:gd name="T5" fmla="*/ 168 h 290"/>
                <a:gd name="T6" fmla="*/ 193 w 263"/>
                <a:gd name="T7" fmla="*/ 147 h 290"/>
                <a:gd name="T8" fmla="*/ 186 w 263"/>
                <a:gd name="T9" fmla="*/ 56 h 290"/>
                <a:gd name="T10" fmla="*/ 84 w 263"/>
                <a:gd name="T11" fmla="*/ 49 h 290"/>
                <a:gd name="T12" fmla="*/ 55 w 263"/>
                <a:gd name="T13" fmla="*/ 194 h 290"/>
                <a:gd name="T14" fmla="*/ 203 w 263"/>
                <a:gd name="T15" fmla="*/ 242 h 290"/>
                <a:gd name="T16" fmla="*/ 263 w 263"/>
                <a:gd name="T17" fmla="*/ 220 h 290"/>
                <a:gd name="T18" fmla="*/ 249 w 263"/>
                <a:gd name="T19" fmla="*/ 246 h 290"/>
                <a:gd name="T20" fmla="*/ 54 w 263"/>
                <a:gd name="T21" fmla="*/ 238 h 290"/>
                <a:gd name="T22" fmla="*/ 42 w 263"/>
                <a:gd name="T23" fmla="*/ 53 h 290"/>
                <a:gd name="T24" fmla="*/ 160 w 263"/>
                <a:gd name="T25" fmla="*/ 13 h 290"/>
                <a:gd name="T26" fmla="*/ 232 w 263"/>
                <a:gd name="T27" fmla="*/ 120 h 290"/>
                <a:gd name="T28" fmla="*/ 171 w 263"/>
                <a:gd name="T29" fmla="*/ 191 h 290"/>
                <a:gd name="T30" fmla="*/ 106 w 263"/>
                <a:gd name="T31" fmla="*/ 175 h 290"/>
                <a:gd name="T32" fmla="*/ 101 w 263"/>
                <a:gd name="T33" fmla="*/ 108 h 290"/>
                <a:gd name="T34" fmla="*/ 147 w 263"/>
                <a:gd name="T35" fmla="*/ 93 h 290"/>
                <a:gd name="T36" fmla="*/ 145 w 263"/>
                <a:gd name="T37" fmla="*/ 10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290">
                  <a:moveTo>
                    <a:pt x="145" y="104"/>
                  </a:moveTo>
                  <a:cubicBezTo>
                    <a:pt x="135" y="117"/>
                    <a:pt x="122" y="129"/>
                    <a:pt x="116" y="144"/>
                  </a:cubicBezTo>
                  <a:cubicBezTo>
                    <a:pt x="114" y="149"/>
                    <a:pt x="131" y="169"/>
                    <a:pt x="136" y="168"/>
                  </a:cubicBezTo>
                  <a:cubicBezTo>
                    <a:pt x="156" y="165"/>
                    <a:pt x="179" y="160"/>
                    <a:pt x="193" y="147"/>
                  </a:cubicBezTo>
                  <a:cubicBezTo>
                    <a:pt x="217" y="125"/>
                    <a:pt x="211" y="83"/>
                    <a:pt x="186" y="56"/>
                  </a:cubicBezTo>
                  <a:cubicBezTo>
                    <a:pt x="161" y="30"/>
                    <a:pt x="114" y="27"/>
                    <a:pt x="84" y="49"/>
                  </a:cubicBezTo>
                  <a:cubicBezTo>
                    <a:pt x="35" y="86"/>
                    <a:pt x="24" y="140"/>
                    <a:pt x="55" y="194"/>
                  </a:cubicBezTo>
                  <a:cubicBezTo>
                    <a:pt x="85" y="246"/>
                    <a:pt x="150" y="267"/>
                    <a:pt x="203" y="242"/>
                  </a:cubicBezTo>
                  <a:cubicBezTo>
                    <a:pt x="221" y="233"/>
                    <a:pt x="238" y="224"/>
                    <a:pt x="263" y="220"/>
                  </a:cubicBezTo>
                  <a:cubicBezTo>
                    <a:pt x="258" y="229"/>
                    <a:pt x="256" y="240"/>
                    <a:pt x="249" y="246"/>
                  </a:cubicBezTo>
                  <a:cubicBezTo>
                    <a:pt x="196" y="290"/>
                    <a:pt x="103" y="286"/>
                    <a:pt x="54" y="238"/>
                  </a:cubicBezTo>
                  <a:cubicBezTo>
                    <a:pt x="5" y="190"/>
                    <a:pt x="0" y="109"/>
                    <a:pt x="42" y="53"/>
                  </a:cubicBezTo>
                  <a:cubicBezTo>
                    <a:pt x="66" y="20"/>
                    <a:pt x="125" y="0"/>
                    <a:pt x="160" y="13"/>
                  </a:cubicBezTo>
                  <a:cubicBezTo>
                    <a:pt x="209" y="31"/>
                    <a:pt x="236" y="71"/>
                    <a:pt x="232" y="120"/>
                  </a:cubicBezTo>
                  <a:cubicBezTo>
                    <a:pt x="228" y="157"/>
                    <a:pt x="203" y="182"/>
                    <a:pt x="171" y="191"/>
                  </a:cubicBezTo>
                  <a:cubicBezTo>
                    <a:pt x="152" y="196"/>
                    <a:pt x="124" y="187"/>
                    <a:pt x="106" y="175"/>
                  </a:cubicBezTo>
                  <a:cubicBezTo>
                    <a:pt x="80" y="158"/>
                    <a:pt x="84" y="129"/>
                    <a:pt x="101" y="108"/>
                  </a:cubicBezTo>
                  <a:cubicBezTo>
                    <a:pt x="109" y="97"/>
                    <a:pt x="131" y="97"/>
                    <a:pt x="147" y="93"/>
                  </a:cubicBezTo>
                  <a:cubicBezTo>
                    <a:pt x="146" y="96"/>
                    <a:pt x="145" y="100"/>
                    <a:pt x="145" y="104"/>
                  </a:cubicBezTo>
                  <a:close/>
                </a:path>
              </a:pathLst>
            </a:custGeom>
            <a:solidFill>
              <a:srgbClr val="C7A167"/>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pic>
        <p:nvPicPr>
          <p:cNvPr id="36" name="图片 35">
            <a:extLst>
              <a:ext uri="{FF2B5EF4-FFF2-40B4-BE49-F238E27FC236}">
                <a16:creationId xmlns:a16="http://schemas.microsoft.com/office/drawing/2014/main" id="{7088735A-BD1A-40D1-942C-1E182391946A}"/>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flipH="1">
            <a:off x="5916374" y="982069"/>
            <a:ext cx="2529133" cy="2529133"/>
          </a:xfrm>
          <a:prstGeom prst="rect">
            <a:avLst/>
          </a:prstGeom>
        </p:spPr>
      </p:pic>
      <p:pic>
        <p:nvPicPr>
          <p:cNvPr id="37" name="图片 36">
            <a:extLst>
              <a:ext uri="{FF2B5EF4-FFF2-40B4-BE49-F238E27FC236}">
                <a16:creationId xmlns:a16="http://schemas.microsoft.com/office/drawing/2014/main" id="{33BCC06B-2BFE-4C73-AE86-258DCF2B44B6}"/>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9312087" y="3359318"/>
            <a:ext cx="1929742" cy="2712782"/>
          </a:xfrm>
          <a:prstGeom prst="rect">
            <a:avLst/>
          </a:prstGeom>
        </p:spPr>
      </p:pic>
      <p:pic>
        <p:nvPicPr>
          <p:cNvPr id="38" name="图片 37">
            <a:extLst>
              <a:ext uri="{FF2B5EF4-FFF2-40B4-BE49-F238E27FC236}">
                <a16:creationId xmlns:a16="http://schemas.microsoft.com/office/drawing/2014/main" id="{48CF2AEF-193A-4A78-A11B-0495A15A1D73}"/>
              </a:ext>
            </a:extLst>
          </p:cNvPr>
          <p:cNvPicPr>
            <a:picLocks noChangeAspect="1"/>
          </p:cNvPicPr>
          <p:nvPr/>
        </p:nvPicPr>
        <p:blipFill rotWithShape="1">
          <a:blip r:embed="rId32" cstate="print">
            <a:extLst>
              <a:ext uri="{28A0092B-C50C-407E-A947-70E740481C1C}">
                <a14:useLocalDpi xmlns:a14="http://schemas.microsoft.com/office/drawing/2010/main" val="0"/>
              </a:ext>
            </a:extLst>
          </a:blip>
          <a:srcRect t="1654" r="29680" b="11246"/>
          <a:stretch/>
        </p:blipFill>
        <p:spPr>
          <a:xfrm flipH="1">
            <a:off x="3399154" y="2223305"/>
            <a:ext cx="1355179" cy="2347363"/>
          </a:xfrm>
          <a:prstGeom prst="rect">
            <a:avLst/>
          </a:prstGeom>
        </p:spPr>
      </p:pic>
      <p:pic>
        <p:nvPicPr>
          <p:cNvPr id="39" name="图片 38">
            <a:extLst>
              <a:ext uri="{FF2B5EF4-FFF2-40B4-BE49-F238E27FC236}">
                <a16:creationId xmlns:a16="http://schemas.microsoft.com/office/drawing/2014/main" id="{8536D301-D2F0-4927-9BA3-5B61298D55A2}"/>
              </a:ext>
            </a:extLst>
          </p:cNvPr>
          <p:cNvPicPr>
            <a:picLocks noChangeAspect="1"/>
          </p:cNvPicPr>
          <p:nvPr/>
        </p:nvPicPr>
        <p:blipFill rotWithShape="1">
          <a:blip r:embed="rId33">
            <a:duotone>
              <a:prstClr val="black"/>
              <a:schemeClr val="accent5">
                <a:tint val="45000"/>
                <a:satMod val="400000"/>
              </a:schemeClr>
            </a:duotone>
            <a:extLst>
              <a:ext uri="{28A0092B-C50C-407E-A947-70E740481C1C}">
                <a14:useLocalDpi xmlns:a14="http://schemas.microsoft.com/office/drawing/2010/main" val="0"/>
              </a:ext>
            </a:extLst>
          </a:blip>
          <a:srcRect t="69391"/>
          <a:stretch/>
        </p:blipFill>
        <p:spPr>
          <a:xfrm>
            <a:off x="3369871" y="5671956"/>
            <a:ext cx="3291806" cy="1084104"/>
          </a:xfrm>
          <a:prstGeom prst="rect">
            <a:avLst/>
          </a:prstGeom>
        </p:spPr>
      </p:pic>
    </p:spTree>
    <p:extLst>
      <p:ext uri="{BB962C8B-B14F-4D97-AF65-F5344CB8AC3E}">
        <p14:creationId xmlns:p14="http://schemas.microsoft.com/office/powerpoint/2010/main" val="27705151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dissolve">
                                      <p:cBhvr>
                                        <p:cTn id="25" dur="500"/>
                                        <p:tgtEl>
                                          <p:spTgt spid="20"/>
                                        </p:tgtEl>
                                      </p:cBhvr>
                                    </p:animEffect>
                                  </p:childTnLst>
                                </p:cTn>
                              </p:par>
                              <p:par>
                                <p:cTn id="26" presetID="42" presetClass="entr" presetSubtype="0" fill="hold" nodeType="withEffect">
                                  <p:stCondLst>
                                    <p:cond delay="150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up)">
                                      <p:cBhvr>
                                        <p:cTn id="40" dur="500"/>
                                        <p:tgtEl>
                                          <p:spTgt spid="38"/>
                                        </p:tgtEl>
                                      </p:cBhvr>
                                    </p:animEffect>
                                  </p:childTnLst>
                                </p:cTn>
                              </p:par>
                              <p:par>
                                <p:cTn id="41" presetID="42"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9AAFD9D-6655-4E6D-BBE8-10C983511F14}"/>
              </a:ext>
            </a:extLst>
          </p:cNvPr>
          <p:cNvPicPr>
            <a:picLocks noChangeAspect="1"/>
          </p:cNvPicPr>
          <p:nvPr/>
        </p:nvPicPr>
        <p:blipFill rotWithShape="1">
          <a:blip r:embed="rId3">
            <a:extLst>
              <a:ext uri="{28A0092B-C50C-407E-A947-70E740481C1C}">
                <a14:useLocalDpi xmlns:a14="http://schemas.microsoft.com/office/drawing/2010/main" val="0"/>
              </a:ext>
            </a:extLst>
          </a:blip>
          <a:srcRect r="24956"/>
          <a:stretch/>
        </p:blipFill>
        <p:spPr>
          <a:xfrm rot="16200000" flipH="1">
            <a:off x="2660649" y="-2673349"/>
            <a:ext cx="6858002" cy="12204700"/>
          </a:xfrm>
          <a:prstGeom prst="rect">
            <a:avLst/>
          </a:prstGeom>
        </p:spPr>
      </p:pic>
      <p:sp>
        <p:nvSpPr>
          <p:cNvPr id="19" name="矩形 18">
            <a:extLst>
              <a:ext uri="{FF2B5EF4-FFF2-40B4-BE49-F238E27FC236}">
                <a16:creationId xmlns:a16="http://schemas.microsoft.com/office/drawing/2014/main" id="{AC68D267-98D1-476C-80B9-60DC20641A28}"/>
              </a:ext>
            </a:extLst>
          </p:cNvPr>
          <p:cNvSpPr/>
          <p:nvPr/>
        </p:nvSpPr>
        <p:spPr>
          <a:xfrm>
            <a:off x="-12702" y="1890571"/>
            <a:ext cx="10447652" cy="3993158"/>
          </a:xfrm>
          <a:prstGeom prst="rect">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0" name="文本框 19">
            <a:extLst>
              <a:ext uri="{FF2B5EF4-FFF2-40B4-BE49-F238E27FC236}">
                <a16:creationId xmlns:a16="http://schemas.microsoft.com/office/drawing/2014/main" id="{1DE84F48-E9D7-46F2-9A31-8B0BEF61B7B3}"/>
              </a:ext>
            </a:extLst>
          </p:cNvPr>
          <p:cNvSpPr txBox="1"/>
          <p:nvPr/>
        </p:nvSpPr>
        <p:spPr>
          <a:xfrm>
            <a:off x="7095911" y="2484206"/>
            <a:ext cx="646331" cy="2525395"/>
          </a:xfrm>
          <a:prstGeom prst="rect">
            <a:avLst/>
          </a:prstGeom>
          <a:noFill/>
        </p:spPr>
        <p:txBody>
          <a:bodyPr vert="eaVert"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单击此处输入标题</a:t>
            </a:r>
          </a:p>
        </p:txBody>
      </p:sp>
      <p:sp>
        <p:nvSpPr>
          <p:cNvPr id="21" name="文本框 20">
            <a:extLst>
              <a:ext uri="{FF2B5EF4-FFF2-40B4-BE49-F238E27FC236}">
                <a16:creationId xmlns:a16="http://schemas.microsoft.com/office/drawing/2014/main" id="{F0766493-9C89-48F6-822C-9E64E278BF42}"/>
              </a:ext>
            </a:extLst>
          </p:cNvPr>
          <p:cNvSpPr txBox="1"/>
          <p:nvPr/>
        </p:nvSpPr>
        <p:spPr>
          <a:xfrm>
            <a:off x="4213569" y="2484206"/>
            <a:ext cx="2769989" cy="2243861"/>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单击此处输入文本内容，单击此处输入文本内容，单击此处输入文本内容，单击此处输入文本，单击此处输入文本内容，单击此处输入文本，单击此处</a:t>
            </a:r>
            <a:r>
              <a:rPr kumimoji="0" lang="zh-CN" altLang="en-US" sz="1400" b="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输入文本</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endParaRPr>
          </a:p>
        </p:txBody>
      </p:sp>
      <p:grpSp>
        <p:nvGrpSpPr>
          <p:cNvPr id="23" name="组合 22">
            <a:extLst>
              <a:ext uri="{FF2B5EF4-FFF2-40B4-BE49-F238E27FC236}">
                <a16:creationId xmlns:a16="http://schemas.microsoft.com/office/drawing/2014/main" id="{98922640-68DE-4968-9BF8-AD84FADB896F}"/>
              </a:ext>
            </a:extLst>
          </p:cNvPr>
          <p:cNvGrpSpPr/>
          <p:nvPr/>
        </p:nvGrpSpPr>
        <p:grpSpPr>
          <a:xfrm>
            <a:off x="8273004" y="2509606"/>
            <a:ext cx="923330" cy="2649813"/>
            <a:chOff x="8211317" y="1880049"/>
            <a:chExt cx="923330" cy="2649813"/>
          </a:xfrm>
        </p:grpSpPr>
        <p:sp>
          <p:nvSpPr>
            <p:cNvPr id="24" name="文本框 23">
              <a:extLst>
                <a:ext uri="{FF2B5EF4-FFF2-40B4-BE49-F238E27FC236}">
                  <a16:creationId xmlns:a16="http://schemas.microsoft.com/office/drawing/2014/main" id="{ED63F0FE-7283-4C54-8FD5-3A043637C035}"/>
                </a:ext>
              </a:extLst>
            </p:cNvPr>
            <p:cNvSpPr txBox="1"/>
            <p:nvPr/>
          </p:nvSpPr>
          <p:spPr>
            <a:xfrm>
              <a:off x="8211317" y="2028733"/>
              <a:ext cx="923330" cy="2388132"/>
            </a:xfrm>
            <a:prstGeom prst="rect">
              <a:avLst/>
            </a:prstGeom>
            <a:noFill/>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prstClr val="black">
                      <a:lumMod val="75000"/>
                      <a:lumOff val="25000"/>
                    </a:prstClr>
                  </a:solidFill>
                  <a:effectLst/>
                  <a:uLnTx/>
                  <a:uFillTx/>
                  <a:latin typeface="华文新魏" panose="02010800040101010101" charset="-122"/>
                  <a:ea typeface="华文新魏" panose="02010800040101010101" charset="-122"/>
                  <a:cs typeface="+mn-cs"/>
                </a:rPr>
                <a:t>第一章</a:t>
              </a:r>
              <a:endParaRPr kumimoji="0" lang="zh-CN" altLang="en-US" sz="4800" b="0" i="0" u="none" strike="noStrike" kern="1200" cap="none" spc="0" normalizeH="0" baseline="0" noProof="0" dirty="0">
                <a:ln>
                  <a:noFill/>
                </a:ln>
                <a:solidFill>
                  <a:prstClr val="black">
                    <a:lumMod val="75000"/>
                    <a:lumOff val="25000"/>
                  </a:prstClr>
                </a:solidFill>
                <a:effectLst/>
                <a:uLnTx/>
                <a:uFillTx/>
                <a:latin typeface="华文新魏" panose="02010800040101010101" charset="-122"/>
                <a:ea typeface="华文新魏" panose="02010800040101010101" charset="-122"/>
                <a:cs typeface="+mn-cs"/>
              </a:endParaRPr>
            </a:p>
          </p:txBody>
        </p:sp>
        <p:pic>
          <p:nvPicPr>
            <p:cNvPr id="25" name="图片 24">
              <a:extLst>
                <a:ext uri="{FF2B5EF4-FFF2-40B4-BE49-F238E27FC236}">
                  <a16:creationId xmlns:a16="http://schemas.microsoft.com/office/drawing/2014/main" id="{BF107AFF-D87A-405C-B301-0FC5E35738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23291" y="1880049"/>
              <a:ext cx="431352" cy="431352"/>
            </a:xfrm>
            <a:prstGeom prst="rect">
              <a:avLst/>
            </a:prstGeom>
          </p:spPr>
        </p:pic>
        <p:pic>
          <p:nvPicPr>
            <p:cNvPr id="26" name="图片 25">
              <a:extLst>
                <a:ext uri="{FF2B5EF4-FFF2-40B4-BE49-F238E27FC236}">
                  <a16:creationId xmlns:a16="http://schemas.microsoft.com/office/drawing/2014/main" id="{5AA8D7CC-FDCA-49B2-83E8-908D2F905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8665195" y="4098510"/>
              <a:ext cx="431352" cy="431352"/>
            </a:xfrm>
            <a:prstGeom prst="rect">
              <a:avLst/>
            </a:prstGeom>
          </p:spPr>
        </p:pic>
      </p:grpSp>
      <p:pic>
        <p:nvPicPr>
          <p:cNvPr id="28" name="图片 27">
            <a:extLst>
              <a:ext uri="{FF2B5EF4-FFF2-40B4-BE49-F238E27FC236}">
                <a16:creationId xmlns:a16="http://schemas.microsoft.com/office/drawing/2014/main" id="{7C3400E3-5E23-45B8-8FEA-E88D8D89A7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44" r="1"/>
          <a:stretch/>
        </p:blipFill>
        <p:spPr>
          <a:xfrm>
            <a:off x="-12700" y="4930834"/>
            <a:ext cx="3488803" cy="938475"/>
          </a:xfrm>
          <a:prstGeom prst="rect">
            <a:avLst/>
          </a:prstGeom>
        </p:spPr>
      </p:pic>
      <p:pic>
        <p:nvPicPr>
          <p:cNvPr id="29" name="图片 8">
            <a:extLst>
              <a:ext uri="{FF2B5EF4-FFF2-40B4-BE49-F238E27FC236}">
                <a16:creationId xmlns:a16="http://schemas.microsoft.com/office/drawing/2014/main" id="{B22027D3-3F89-4922-857B-BBD07444CEE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2034668" y="2662268"/>
            <a:ext cx="661797" cy="7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a:extLst>
              <a:ext uri="{FF2B5EF4-FFF2-40B4-BE49-F238E27FC236}">
                <a16:creationId xmlns:a16="http://schemas.microsoft.com/office/drawing/2014/main" id="{3C54CE68-EF84-4AA7-B8E9-691090743F0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63599" y="4008787"/>
            <a:ext cx="623785" cy="6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38642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矩形 53">
            <a:extLst>
              <a:ext uri="{FF2B5EF4-FFF2-40B4-BE49-F238E27FC236}">
                <a16:creationId xmlns:a16="http://schemas.microsoft.com/office/drawing/2014/main" id="{87013FEF-917D-4E14-8ECF-D9DCAB9E3E87}"/>
              </a:ext>
            </a:extLst>
          </p:cNvPr>
          <p:cNvSpPr/>
          <p:nvPr/>
        </p:nvSpPr>
        <p:spPr>
          <a:xfrm>
            <a:off x="4490620" y="1242"/>
            <a:ext cx="3210758" cy="685464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defRPr/>
            </a:pPr>
            <a:endParaRPr lang="zh-CN" altLang="en-US" sz="1799">
              <a:solidFill>
                <a:schemeClr val="tx1">
                  <a:lumMod val="85000"/>
                  <a:lumOff val="15000"/>
                </a:schemeClr>
              </a:solidFill>
              <a:latin typeface="Calibri" panose="020F0502020204030204"/>
              <a:ea typeface="宋体" panose="02010600030101010101" pitchFamily="2" charset="-122"/>
            </a:endParaRPr>
          </a:p>
        </p:txBody>
      </p:sp>
      <p:sp>
        <p:nvSpPr>
          <p:cNvPr id="25" name="矩形 24">
            <a:extLst>
              <a:ext uri="{FF2B5EF4-FFF2-40B4-BE49-F238E27FC236}">
                <a16:creationId xmlns:a16="http://schemas.microsoft.com/office/drawing/2014/main" id="{D4FA8729-2BD2-4BE4-A2B0-CD7CF1B170DF}"/>
              </a:ext>
            </a:extLst>
          </p:cNvPr>
          <p:cNvSpPr/>
          <p:nvPr/>
        </p:nvSpPr>
        <p:spPr>
          <a:xfrm>
            <a:off x="8785771" y="1482598"/>
            <a:ext cx="2441124" cy="4368800"/>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25">
            <a:extLst>
              <a:ext uri="{FF2B5EF4-FFF2-40B4-BE49-F238E27FC236}">
                <a16:creationId xmlns:a16="http://schemas.microsoft.com/office/drawing/2014/main" id="{5851583F-7D2D-4160-9AF1-338E0D5062C7}"/>
              </a:ext>
            </a:extLst>
          </p:cNvPr>
          <p:cNvSpPr/>
          <p:nvPr/>
        </p:nvSpPr>
        <p:spPr>
          <a:xfrm>
            <a:off x="8785772" y="1482598"/>
            <a:ext cx="2441124" cy="43688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id="{9676B5D8-877E-412D-8807-9BC7A196A223}"/>
              </a:ext>
            </a:extLst>
          </p:cNvPr>
          <p:cNvSpPr txBox="1"/>
          <p:nvPr/>
        </p:nvSpPr>
        <p:spPr>
          <a:xfrm>
            <a:off x="8608838" y="1765832"/>
            <a:ext cx="2794990" cy="400110"/>
          </a:xfrm>
          <a:prstGeom prst="rect">
            <a:avLst/>
          </a:prstGeom>
          <a:noFill/>
        </p:spPr>
        <p:txBody>
          <a:bodyPr vert="horz" wrap="square" rtlCol="0">
            <a:spAutoFit/>
          </a:bodyPr>
          <a:lstStyle/>
          <a:p>
            <a:pPr lvl="0" algn="ctr">
              <a:defRPr/>
            </a:pPr>
            <a:r>
              <a:rPr lang="zh-CN" altLang="en-US" sz="2000" b="1" spc="400">
                <a:solidFill>
                  <a:srgbClr val="F3F8F1"/>
                </a:solidFill>
                <a:latin typeface="腾祥相思简"/>
                <a:ea typeface="方正隶变简体" panose="03000509000000000000" pitchFamily="65" charset="-122"/>
              </a:rPr>
              <a:t>您的标题内容</a:t>
            </a:r>
          </a:p>
        </p:txBody>
      </p:sp>
      <p:cxnSp>
        <p:nvCxnSpPr>
          <p:cNvPr id="28" name="直接连接符 27">
            <a:extLst>
              <a:ext uri="{FF2B5EF4-FFF2-40B4-BE49-F238E27FC236}">
                <a16:creationId xmlns:a16="http://schemas.microsoft.com/office/drawing/2014/main" id="{D141C2F3-613F-4275-93A5-67FA0F3F9EA6}"/>
              </a:ext>
            </a:extLst>
          </p:cNvPr>
          <p:cNvCxnSpPr>
            <a:cxnSpLocks/>
          </p:cNvCxnSpPr>
          <p:nvPr/>
        </p:nvCxnSpPr>
        <p:spPr>
          <a:xfrm flipH="1">
            <a:off x="8969102" y="2270126"/>
            <a:ext cx="2074463" cy="0"/>
          </a:xfrm>
          <a:prstGeom prst="line">
            <a:avLst/>
          </a:prstGeom>
          <a:ln>
            <a:solidFill>
              <a:srgbClr val="F3F8F1"/>
            </a:solidFill>
          </a:ln>
        </p:spPr>
        <p:style>
          <a:lnRef idx="1">
            <a:schemeClr val="dk1"/>
          </a:lnRef>
          <a:fillRef idx="0">
            <a:schemeClr val="dk1"/>
          </a:fillRef>
          <a:effectRef idx="0">
            <a:schemeClr val="dk1"/>
          </a:effectRef>
          <a:fontRef idx="minor">
            <a:schemeClr val="tx1"/>
          </a:fontRef>
        </p:style>
      </p:cxnSp>
      <p:sp>
        <p:nvSpPr>
          <p:cNvPr id="29" name="矩形 28">
            <a:extLst>
              <a:ext uri="{FF2B5EF4-FFF2-40B4-BE49-F238E27FC236}">
                <a16:creationId xmlns:a16="http://schemas.microsoft.com/office/drawing/2014/main" id="{5E18D77A-6B6C-4C15-BC99-8A237A902C1A}"/>
              </a:ext>
            </a:extLst>
          </p:cNvPr>
          <p:cNvSpPr/>
          <p:nvPr/>
        </p:nvSpPr>
        <p:spPr>
          <a:xfrm>
            <a:off x="8990671" y="2543737"/>
            <a:ext cx="2031325" cy="3024397"/>
          </a:xfrm>
          <a:prstGeom prst="rect">
            <a:avLst/>
          </a:prstGeom>
        </p:spPr>
        <p:txBody>
          <a:bodyPr vert="eaVert" wrap="square">
            <a:spAutoFit/>
          </a:bodyPr>
          <a:lstStyle/>
          <a:p>
            <a:pPr defTabSz="609402">
              <a:lnSpc>
                <a:spcPct val="150000"/>
              </a:lnSpc>
            </a:pPr>
            <a:r>
              <a:rPr lang="zh-CN" altLang="en-US" sz="1600">
                <a:solidFill>
                  <a:srgbClr val="F3F8F1"/>
                </a:solidFill>
                <a:latin typeface="锐字云字库隶变体1.0" panose="02010604000000000000" pitchFamily="2" charset="-122"/>
                <a:ea typeface="锐字云字库隶变体1.0" panose="02010604000000000000" pitchFamily="2" charset="-122"/>
              </a:rPr>
              <a:t>意境是指抒情性作品中所呈现的的那种情景交虚实相生的形象系统及其所诱发和开拓的审美想象空间他同文学典型一也是文学意境是指抒</a:t>
            </a:r>
          </a:p>
        </p:txBody>
      </p:sp>
      <p:sp>
        <p:nvSpPr>
          <p:cNvPr id="35" name="矩形 34">
            <a:extLst>
              <a:ext uri="{FF2B5EF4-FFF2-40B4-BE49-F238E27FC236}">
                <a16:creationId xmlns:a16="http://schemas.microsoft.com/office/drawing/2014/main" id="{11820727-A8DD-43DC-B8AF-FB8D97C27DB7}"/>
              </a:ext>
            </a:extLst>
          </p:cNvPr>
          <p:cNvSpPr/>
          <p:nvPr/>
        </p:nvSpPr>
        <p:spPr>
          <a:xfrm>
            <a:off x="4894529" y="1395514"/>
            <a:ext cx="2441124" cy="4368800"/>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85000"/>
                  <a:lumOff val="15000"/>
                </a:schemeClr>
              </a:solidFill>
              <a:effectLst/>
              <a:uLnTx/>
              <a:uFillTx/>
              <a:latin typeface="等线" panose="020F0502020204030204"/>
              <a:ea typeface="等线" panose="02010600030101010101" pitchFamily="2" charset="-122"/>
              <a:cs typeface="+mn-cs"/>
            </a:endParaRPr>
          </a:p>
        </p:txBody>
      </p:sp>
      <p:sp>
        <p:nvSpPr>
          <p:cNvPr id="38" name="文本框 37">
            <a:extLst>
              <a:ext uri="{FF2B5EF4-FFF2-40B4-BE49-F238E27FC236}">
                <a16:creationId xmlns:a16="http://schemas.microsoft.com/office/drawing/2014/main" id="{060C56E4-36C9-46DD-9A05-AAF5D52EA5DA}"/>
              </a:ext>
            </a:extLst>
          </p:cNvPr>
          <p:cNvSpPr txBox="1"/>
          <p:nvPr/>
        </p:nvSpPr>
        <p:spPr>
          <a:xfrm>
            <a:off x="4717596" y="1678748"/>
            <a:ext cx="2794990" cy="40011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spc="400">
                <a:solidFill>
                  <a:schemeClr val="tx1">
                    <a:lumMod val="85000"/>
                    <a:lumOff val="15000"/>
                  </a:schemeClr>
                </a:solidFill>
                <a:latin typeface="腾祥相思简"/>
                <a:ea typeface="方正隶变简体" panose="03000509000000000000" pitchFamily="65" charset="-122"/>
              </a:rPr>
              <a:t>您的标题内容</a:t>
            </a:r>
          </a:p>
        </p:txBody>
      </p:sp>
      <p:cxnSp>
        <p:nvCxnSpPr>
          <p:cNvPr id="39" name="直接连接符 38">
            <a:extLst>
              <a:ext uri="{FF2B5EF4-FFF2-40B4-BE49-F238E27FC236}">
                <a16:creationId xmlns:a16="http://schemas.microsoft.com/office/drawing/2014/main" id="{A9634821-82CC-4DB2-8E67-F6AB9E39BBE6}"/>
              </a:ext>
            </a:extLst>
          </p:cNvPr>
          <p:cNvCxnSpPr>
            <a:cxnSpLocks/>
          </p:cNvCxnSpPr>
          <p:nvPr/>
        </p:nvCxnSpPr>
        <p:spPr>
          <a:xfrm flipH="1">
            <a:off x="5077860" y="2183042"/>
            <a:ext cx="2074463" cy="0"/>
          </a:xfrm>
          <a:prstGeom prst="line">
            <a:avLst/>
          </a:prstGeom>
          <a:ln>
            <a:solidFill>
              <a:srgbClr val="424B50"/>
            </a:solidFill>
          </a:ln>
        </p:spPr>
        <p:style>
          <a:lnRef idx="1">
            <a:schemeClr val="dk1"/>
          </a:lnRef>
          <a:fillRef idx="0">
            <a:schemeClr val="dk1"/>
          </a:fillRef>
          <a:effectRef idx="0">
            <a:schemeClr val="dk1"/>
          </a:effectRef>
          <a:fontRef idx="minor">
            <a:schemeClr val="tx1"/>
          </a:fontRef>
        </p:style>
      </p:cxnSp>
      <p:sp>
        <p:nvSpPr>
          <p:cNvPr id="47" name="矩形 46">
            <a:extLst>
              <a:ext uri="{FF2B5EF4-FFF2-40B4-BE49-F238E27FC236}">
                <a16:creationId xmlns:a16="http://schemas.microsoft.com/office/drawing/2014/main" id="{7C2EAA27-90DA-45D1-B39B-2D622F3EA9DD}"/>
              </a:ext>
            </a:extLst>
          </p:cNvPr>
          <p:cNvSpPr/>
          <p:nvPr/>
        </p:nvSpPr>
        <p:spPr>
          <a:xfrm>
            <a:off x="5214845" y="2357050"/>
            <a:ext cx="1800493" cy="3233257"/>
          </a:xfrm>
          <a:prstGeom prst="rect">
            <a:avLst/>
          </a:prstGeom>
        </p:spPr>
        <p:txBody>
          <a:bodyPr vert="eaVert" wrap="square">
            <a:spAutoFit/>
          </a:bodyPr>
          <a:lstStyle/>
          <a:p>
            <a:pPr lvl="0">
              <a:lnSpc>
                <a:spcPct val="150000"/>
              </a:lnSpc>
            </a:pPr>
            <a:r>
              <a:rPr lang="zh-CN" altLang="en-US" sz="1400" spc="400">
                <a:solidFill>
                  <a:schemeClr val="tx1">
                    <a:lumMod val="85000"/>
                    <a:lumOff val="15000"/>
                  </a:schemeClr>
                </a:solidFill>
                <a:latin typeface="腾祥相思简"/>
                <a:ea typeface="方正隶变简体" panose="03000509000000000000" pitchFamily="65" charset="-122"/>
              </a:rPr>
              <a:t>意境是指抒情性作品中所呈现的的那种情景交虚实相生的形象系统及其所诱发和开拓的审美想象空间他同文学典型一也是文学意境是指抒情性作品开</a:t>
            </a:r>
          </a:p>
        </p:txBody>
      </p:sp>
      <p:sp>
        <p:nvSpPr>
          <p:cNvPr id="49" name="矩形 48">
            <a:extLst>
              <a:ext uri="{FF2B5EF4-FFF2-40B4-BE49-F238E27FC236}">
                <a16:creationId xmlns:a16="http://schemas.microsoft.com/office/drawing/2014/main" id="{82B5DC0C-962B-4F37-8B1A-681FED9272A4}"/>
              </a:ext>
            </a:extLst>
          </p:cNvPr>
          <p:cNvSpPr/>
          <p:nvPr/>
        </p:nvSpPr>
        <p:spPr>
          <a:xfrm>
            <a:off x="1142901" y="1482598"/>
            <a:ext cx="2441124" cy="4368800"/>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49">
            <a:extLst>
              <a:ext uri="{FF2B5EF4-FFF2-40B4-BE49-F238E27FC236}">
                <a16:creationId xmlns:a16="http://schemas.microsoft.com/office/drawing/2014/main" id="{09F8F554-17F0-4F4D-970A-074A4110DBD0}"/>
              </a:ext>
            </a:extLst>
          </p:cNvPr>
          <p:cNvSpPr/>
          <p:nvPr/>
        </p:nvSpPr>
        <p:spPr>
          <a:xfrm>
            <a:off x="1142902" y="1482598"/>
            <a:ext cx="2441124" cy="43688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文本框 50">
            <a:extLst>
              <a:ext uri="{FF2B5EF4-FFF2-40B4-BE49-F238E27FC236}">
                <a16:creationId xmlns:a16="http://schemas.microsoft.com/office/drawing/2014/main" id="{BE771000-997B-403D-B1A0-9E0D2CB59D9C}"/>
              </a:ext>
            </a:extLst>
          </p:cNvPr>
          <p:cNvSpPr txBox="1"/>
          <p:nvPr/>
        </p:nvSpPr>
        <p:spPr>
          <a:xfrm>
            <a:off x="965968" y="1765832"/>
            <a:ext cx="2794990" cy="40011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spc="400">
                <a:solidFill>
                  <a:srgbClr val="F3F8F1"/>
                </a:solidFill>
                <a:latin typeface="腾祥相思简"/>
                <a:ea typeface="方正隶变简体" panose="03000509000000000000" pitchFamily="65" charset="-122"/>
              </a:rPr>
              <a:t>您的标题内容</a:t>
            </a:r>
          </a:p>
        </p:txBody>
      </p:sp>
      <p:cxnSp>
        <p:nvCxnSpPr>
          <p:cNvPr id="52" name="直接连接符 51">
            <a:extLst>
              <a:ext uri="{FF2B5EF4-FFF2-40B4-BE49-F238E27FC236}">
                <a16:creationId xmlns:a16="http://schemas.microsoft.com/office/drawing/2014/main" id="{1D630AD4-9FE5-4321-B6CB-83578AE19995}"/>
              </a:ext>
            </a:extLst>
          </p:cNvPr>
          <p:cNvCxnSpPr>
            <a:cxnSpLocks/>
          </p:cNvCxnSpPr>
          <p:nvPr/>
        </p:nvCxnSpPr>
        <p:spPr>
          <a:xfrm flipH="1">
            <a:off x="1326232" y="2270126"/>
            <a:ext cx="2074463" cy="0"/>
          </a:xfrm>
          <a:prstGeom prst="line">
            <a:avLst/>
          </a:prstGeom>
          <a:ln>
            <a:solidFill>
              <a:srgbClr val="F3F8F1"/>
            </a:solidFill>
          </a:ln>
        </p:spPr>
        <p:style>
          <a:lnRef idx="1">
            <a:schemeClr val="dk1"/>
          </a:lnRef>
          <a:fillRef idx="0">
            <a:schemeClr val="dk1"/>
          </a:fillRef>
          <a:effectRef idx="0">
            <a:schemeClr val="dk1"/>
          </a:effectRef>
          <a:fontRef idx="minor">
            <a:schemeClr val="tx1"/>
          </a:fontRef>
        </p:style>
      </p:cxnSp>
      <p:sp>
        <p:nvSpPr>
          <p:cNvPr id="53" name="矩形 52">
            <a:extLst>
              <a:ext uri="{FF2B5EF4-FFF2-40B4-BE49-F238E27FC236}">
                <a16:creationId xmlns:a16="http://schemas.microsoft.com/office/drawing/2014/main" id="{77841EDE-B7EA-4E97-8DEE-288C2C4E8C1B}"/>
              </a:ext>
            </a:extLst>
          </p:cNvPr>
          <p:cNvSpPr/>
          <p:nvPr/>
        </p:nvSpPr>
        <p:spPr>
          <a:xfrm>
            <a:off x="1347801" y="2561671"/>
            <a:ext cx="2031325" cy="3024397"/>
          </a:xfrm>
          <a:prstGeom prst="rect">
            <a:avLst/>
          </a:prstGeom>
        </p:spPr>
        <p:txBody>
          <a:bodyPr vert="eaVert" wrap="square">
            <a:spAutoFit/>
          </a:bodyPr>
          <a:lstStyle/>
          <a:p>
            <a:pPr defTabSz="609402">
              <a:lnSpc>
                <a:spcPct val="150000"/>
              </a:lnSpc>
            </a:pPr>
            <a:r>
              <a:rPr lang="zh-CN" altLang="en-US" sz="1600">
                <a:solidFill>
                  <a:srgbClr val="F3F8F1"/>
                </a:solidFill>
                <a:latin typeface="锐字云字库隶变体1.0" panose="02010604000000000000" pitchFamily="2" charset="-122"/>
                <a:ea typeface="锐字云字库隶变体1.0" panose="02010604000000000000" pitchFamily="2" charset="-122"/>
              </a:rPr>
              <a:t>意境是指抒情性作品中所呈现的的那种情景交虚实相生的形象系统及其所诱发和开拓的审美想象空间他同文学典型一也是文学意境是指抒</a:t>
            </a:r>
          </a:p>
        </p:txBody>
      </p:sp>
      <p:pic>
        <p:nvPicPr>
          <p:cNvPr id="36" name="图片 35">
            <a:extLst>
              <a:ext uri="{FF2B5EF4-FFF2-40B4-BE49-F238E27FC236}">
                <a16:creationId xmlns:a16="http://schemas.microsoft.com/office/drawing/2014/main" id="{1EFAB679-D3C8-4B54-8C42-7AABDEE5DB8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76472"/>
          <a:stretch/>
        </p:blipFill>
        <p:spPr>
          <a:xfrm>
            <a:off x="10319657" y="8563"/>
            <a:ext cx="1872343" cy="1171185"/>
          </a:xfrm>
          <a:prstGeom prst="rect">
            <a:avLst/>
          </a:prstGeom>
        </p:spPr>
      </p:pic>
      <p:pic>
        <p:nvPicPr>
          <p:cNvPr id="42" name="图片 41">
            <a:extLst>
              <a:ext uri="{FF2B5EF4-FFF2-40B4-BE49-F238E27FC236}">
                <a16:creationId xmlns:a16="http://schemas.microsoft.com/office/drawing/2014/main" id="{7C79BFBE-869C-4EC9-B5FF-755878C7C6C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76472"/>
          <a:stretch/>
        </p:blipFill>
        <p:spPr>
          <a:xfrm flipH="1">
            <a:off x="-11090" y="8563"/>
            <a:ext cx="1872343" cy="1171185"/>
          </a:xfrm>
          <a:prstGeom prst="rect">
            <a:avLst/>
          </a:prstGeom>
        </p:spPr>
      </p:pic>
    </p:spTree>
    <p:extLst>
      <p:ext uri="{BB962C8B-B14F-4D97-AF65-F5344CB8AC3E}">
        <p14:creationId xmlns:p14="http://schemas.microsoft.com/office/powerpoint/2010/main" val="22898141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
            <a:extLst>
              <a:ext uri="{FF2B5EF4-FFF2-40B4-BE49-F238E27FC236}">
                <a16:creationId xmlns:a16="http://schemas.microsoft.com/office/drawing/2014/main" id="{5D341EE1-2564-4063-A048-D5800CD6F2C3}"/>
              </a:ext>
            </a:extLst>
          </p:cNvPr>
          <p:cNvSpPr/>
          <p:nvPr/>
        </p:nvSpPr>
        <p:spPr>
          <a:xfrm>
            <a:off x="7874001" y="-1"/>
            <a:ext cx="4318000" cy="6858001"/>
          </a:xfrm>
          <a:custGeom>
            <a:avLst/>
            <a:gdLst>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0 w 4101548"/>
              <a:gd name="connsiteY0" fmla="*/ 0 h 7335078"/>
              <a:gd name="connsiteX1" fmla="*/ 4101548 w 4101548"/>
              <a:gd name="connsiteY1" fmla="*/ 0 h 7335078"/>
              <a:gd name="connsiteX2" fmla="*/ 4101548 w 4101548"/>
              <a:gd name="connsiteY2" fmla="*/ 7335078 h 7335078"/>
              <a:gd name="connsiteX3" fmla="*/ 0 w 4101548"/>
              <a:gd name="connsiteY3" fmla="*/ 7335078 h 7335078"/>
              <a:gd name="connsiteX4" fmla="*/ 0 w 4101548"/>
              <a:gd name="connsiteY4" fmla="*/ 0 h 7335078"/>
              <a:gd name="connsiteX0" fmla="*/ 352397 w 4453945"/>
              <a:gd name="connsiteY0" fmla="*/ 0 h 7335078"/>
              <a:gd name="connsiteX1" fmla="*/ 4453945 w 4453945"/>
              <a:gd name="connsiteY1" fmla="*/ 0 h 7335078"/>
              <a:gd name="connsiteX2" fmla="*/ 4453945 w 4453945"/>
              <a:gd name="connsiteY2" fmla="*/ 7335078 h 7335078"/>
              <a:gd name="connsiteX3" fmla="*/ 352397 w 4453945"/>
              <a:gd name="connsiteY3" fmla="*/ 7335078 h 7335078"/>
              <a:gd name="connsiteX4" fmla="*/ 352397 w 4453945"/>
              <a:gd name="connsiteY4" fmla="*/ 0 h 733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945" h="7335078">
                <a:moveTo>
                  <a:pt x="352397" y="0"/>
                </a:moveTo>
                <a:lnTo>
                  <a:pt x="4453945" y="0"/>
                </a:lnTo>
                <a:lnTo>
                  <a:pt x="4453945" y="7335078"/>
                </a:lnTo>
                <a:lnTo>
                  <a:pt x="352397" y="7335078"/>
                </a:lnTo>
                <a:cubicBezTo>
                  <a:pt x="-1011708" y="5264806"/>
                  <a:pt x="2151216" y="2430036"/>
                  <a:pt x="352397"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矩形 29">
            <a:extLst>
              <a:ext uri="{FF2B5EF4-FFF2-40B4-BE49-F238E27FC236}">
                <a16:creationId xmlns:a16="http://schemas.microsoft.com/office/drawing/2014/main" id="{6B120584-5E1B-4902-B4B3-078F52FEBFE7}"/>
              </a:ext>
            </a:extLst>
          </p:cNvPr>
          <p:cNvSpPr>
            <a:spLocks noChangeArrowheads="1"/>
          </p:cNvSpPr>
          <p:nvPr/>
        </p:nvSpPr>
        <p:spPr bwMode="auto">
          <a:xfrm>
            <a:off x="181575" y="2192262"/>
            <a:ext cx="3093154" cy="306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609402"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400" normalizeH="0" baseline="0" noProof="0">
                <a:ln>
                  <a:noFill/>
                </a:ln>
                <a:solidFill>
                  <a:prstClr val="black">
                    <a:lumMod val="75000"/>
                    <a:lumOff val="25000"/>
                  </a:prstClr>
                </a:solidFill>
                <a:effectLst/>
                <a:uLnTx/>
                <a:uFillTx/>
                <a:latin typeface="腾祥相思简"/>
                <a:ea typeface="方正隶变简体" panose="03000509000000000000" pitchFamily="65" charset="-122"/>
                <a:cs typeface="+mn-cs"/>
              </a:rPr>
              <a:t>意境是指抒情性作品中所呈现的的那种情相形象系统及其所诱发和开拓的他同文学典型一也是文学形象的高级意境是抒情意境是指抒情性作品</a:t>
            </a:r>
          </a:p>
        </p:txBody>
      </p:sp>
      <p:sp>
        <p:nvSpPr>
          <p:cNvPr id="31" name="矩形 30">
            <a:extLst>
              <a:ext uri="{FF2B5EF4-FFF2-40B4-BE49-F238E27FC236}">
                <a16:creationId xmlns:a16="http://schemas.microsoft.com/office/drawing/2014/main" id="{5F4E0733-5817-49D0-AB1B-C51192114324}"/>
              </a:ext>
            </a:extLst>
          </p:cNvPr>
          <p:cNvSpPr>
            <a:spLocks noChangeArrowheads="1"/>
          </p:cNvSpPr>
          <p:nvPr/>
        </p:nvSpPr>
        <p:spPr bwMode="auto">
          <a:xfrm>
            <a:off x="3399111" y="2204478"/>
            <a:ext cx="2285241" cy="306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609402"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400" normalizeH="0" baseline="0" noProof="0">
                <a:ln>
                  <a:noFill/>
                </a:ln>
                <a:solidFill>
                  <a:prstClr val="black">
                    <a:lumMod val="75000"/>
                    <a:lumOff val="25000"/>
                  </a:prstClr>
                </a:solidFill>
                <a:effectLst/>
                <a:uLnTx/>
                <a:uFillTx/>
                <a:latin typeface="腾祥相思简"/>
                <a:ea typeface="方正隶变简体" panose="03000509000000000000" pitchFamily="65" charset="-122"/>
                <a:cs typeface="+mn-cs"/>
              </a:rPr>
              <a:t>意境是指抒情性作品中所呈现的的那种情相形象系统及其所诱发和开拓的他同文学典型一也是文学形象的高级意境是抒情意境是指抒情性作品</a:t>
            </a:r>
          </a:p>
        </p:txBody>
      </p:sp>
      <p:sp>
        <p:nvSpPr>
          <p:cNvPr id="32" name="矩形 31">
            <a:extLst>
              <a:ext uri="{FF2B5EF4-FFF2-40B4-BE49-F238E27FC236}">
                <a16:creationId xmlns:a16="http://schemas.microsoft.com/office/drawing/2014/main" id="{B75B3318-4076-4F51-B389-62BCA3C88EE2}"/>
              </a:ext>
            </a:extLst>
          </p:cNvPr>
          <p:cNvSpPr/>
          <p:nvPr/>
        </p:nvSpPr>
        <p:spPr>
          <a:xfrm>
            <a:off x="5913687" y="2255840"/>
            <a:ext cx="661439" cy="661439"/>
          </a:xfrm>
          <a:prstGeom prst="rect">
            <a:avLst/>
          </a:prstGeom>
          <a:noFill/>
          <a:ln>
            <a:solidFill>
              <a:srgbClr val="17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endParaRPr>
          </a:p>
        </p:txBody>
      </p:sp>
      <p:sp>
        <p:nvSpPr>
          <p:cNvPr id="33" name="矩形 32">
            <a:extLst>
              <a:ext uri="{FF2B5EF4-FFF2-40B4-BE49-F238E27FC236}">
                <a16:creationId xmlns:a16="http://schemas.microsoft.com/office/drawing/2014/main" id="{95C51300-502E-4353-A67F-058CEE391BF8}"/>
              </a:ext>
            </a:extLst>
          </p:cNvPr>
          <p:cNvSpPr/>
          <p:nvPr/>
        </p:nvSpPr>
        <p:spPr>
          <a:xfrm>
            <a:off x="5939087" y="2294172"/>
            <a:ext cx="66143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prstClr val="black">
                    <a:lumMod val="85000"/>
                    <a:lumOff val="15000"/>
                  </a:prstClr>
                </a:solidFill>
                <a:effectLst/>
                <a:uLnTx/>
                <a:uFillTx/>
                <a:latin typeface="腾祥相思简"/>
                <a:ea typeface="方正隶变简体" panose="03000509000000000000" pitchFamily="65" charset="-122"/>
                <a:cs typeface="+mn-cs"/>
              </a:rPr>
              <a:t>中</a:t>
            </a:r>
          </a:p>
        </p:txBody>
      </p:sp>
      <p:sp>
        <p:nvSpPr>
          <p:cNvPr id="34" name="矩形 33">
            <a:extLst>
              <a:ext uri="{FF2B5EF4-FFF2-40B4-BE49-F238E27FC236}">
                <a16:creationId xmlns:a16="http://schemas.microsoft.com/office/drawing/2014/main" id="{4D42ECF9-FC15-46B1-844A-BD0F23F16A09}"/>
              </a:ext>
            </a:extLst>
          </p:cNvPr>
          <p:cNvSpPr/>
          <p:nvPr/>
        </p:nvSpPr>
        <p:spPr>
          <a:xfrm>
            <a:off x="5913687" y="3250603"/>
            <a:ext cx="661439" cy="661439"/>
          </a:xfrm>
          <a:prstGeom prst="rect">
            <a:avLst/>
          </a:prstGeom>
          <a:noFill/>
          <a:ln>
            <a:solidFill>
              <a:srgbClr val="17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endParaRPr>
          </a:p>
        </p:txBody>
      </p:sp>
      <p:sp>
        <p:nvSpPr>
          <p:cNvPr id="36" name="矩形 35">
            <a:extLst>
              <a:ext uri="{FF2B5EF4-FFF2-40B4-BE49-F238E27FC236}">
                <a16:creationId xmlns:a16="http://schemas.microsoft.com/office/drawing/2014/main" id="{4B52B059-2582-419C-B43A-11EACD339F38}"/>
              </a:ext>
            </a:extLst>
          </p:cNvPr>
          <p:cNvSpPr/>
          <p:nvPr/>
        </p:nvSpPr>
        <p:spPr>
          <a:xfrm>
            <a:off x="5939087" y="3328390"/>
            <a:ext cx="66143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prstClr val="black">
                    <a:lumMod val="85000"/>
                    <a:lumOff val="15000"/>
                  </a:prstClr>
                </a:solidFill>
                <a:effectLst/>
                <a:uLnTx/>
                <a:uFillTx/>
                <a:latin typeface="腾祥相思简"/>
                <a:ea typeface="方正隶变简体" panose="03000509000000000000" pitchFamily="65" charset="-122"/>
                <a:cs typeface="+mn-cs"/>
              </a:rPr>
              <a:t>国</a:t>
            </a:r>
          </a:p>
        </p:txBody>
      </p:sp>
      <p:sp>
        <p:nvSpPr>
          <p:cNvPr id="37" name="矩形 36">
            <a:extLst>
              <a:ext uri="{FF2B5EF4-FFF2-40B4-BE49-F238E27FC236}">
                <a16:creationId xmlns:a16="http://schemas.microsoft.com/office/drawing/2014/main" id="{483F2EB0-106F-4BE6-B933-8AC9308BF3DF}"/>
              </a:ext>
            </a:extLst>
          </p:cNvPr>
          <p:cNvSpPr/>
          <p:nvPr/>
        </p:nvSpPr>
        <p:spPr>
          <a:xfrm>
            <a:off x="5913687" y="4246490"/>
            <a:ext cx="661439" cy="661439"/>
          </a:xfrm>
          <a:prstGeom prst="rect">
            <a:avLst/>
          </a:prstGeom>
          <a:noFill/>
          <a:ln>
            <a:solidFill>
              <a:srgbClr val="1728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lumMod val="85000"/>
                  <a:lumOff val="15000"/>
                </a:prstClr>
              </a:solidFill>
              <a:effectLst/>
              <a:uLnTx/>
              <a:uFillTx/>
              <a:latin typeface="华文楷体" panose="02010600040101010101" pitchFamily="2" charset="-122"/>
              <a:ea typeface="华文楷体" panose="02010600040101010101" pitchFamily="2" charset="-122"/>
              <a:cs typeface="+mn-cs"/>
            </a:endParaRPr>
          </a:p>
        </p:txBody>
      </p:sp>
      <p:sp>
        <p:nvSpPr>
          <p:cNvPr id="40" name="矩形 39">
            <a:extLst>
              <a:ext uri="{FF2B5EF4-FFF2-40B4-BE49-F238E27FC236}">
                <a16:creationId xmlns:a16="http://schemas.microsoft.com/office/drawing/2014/main" id="{6C853045-63DE-4918-BB90-27FA3443E6DA}"/>
              </a:ext>
            </a:extLst>
          </p:cNvPr>
          <p:cNvSpPr/>
          <p:nvPr/>
        </p:nvSpPr>
        <p:spPr>
          <a:xfrm>
            <a:off x="5939087" y="4284822"/>
            <a:ext cx="66143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400" normalizeH="0" baseline="0" noProof="0" dirty="0">
                <a:ln>
                  <a:noFill/>
                </a:ln>
                <a:solidFill>
                  <a:prstClr val="black">
                    <a:lumMod val="85000"/>
                    <a:lumOff val="15000"/>
                  </a:prstClr>
                </a:solidFill>
                <a:effectLst/>
                <a:uLnTx/>
                <a:uFillTx/>
                <a:latin typeface="腾祥相思简"/>
                <a:ea typeface="方正隶变简体" panose="03000509000000000000" pitchFamily="65" charset="-122"/>
                <a:cs typeface="+mn-cs"/>
              </a:rPr>
              <a:t>风</a:t>
            </a:r>
          </a:p>
        </p:txBody>
      </p:sp>
      <p:grpSp>
        <p:nvGrpSpPr>
          <p:cNvPr id="41" name="组合 40">
            <a:extLst>
              <a:ext uri="{FF2B5EF4-FFF2-40B4-BE49-F238E27FC236}">
                <a16:creationId xmlns:a16="http://schemas.microsoft.com/office/drawing/2014/main" id="{3155C0F4-2E12-470D-9C21-082E7C3F5843}"/>
              </a:ext>
            </a:extLst>
          </p:cNvPr>
          <p:cNvGrpSpPr/>
          <p:nvPr/>
        </p:nvGrpSpPr>
        <p:grpSpPr>
          <a:xfrm>
            <a:off x="7340912" y="2803207"/>
            <a:ext cx="2027952" cy="2027953"/>
            <a:chOff x="7293742" y="2859976"/>
            <a:chExt cx="1709530" cy="1709530"/>
          </a:xfrm>
        </p:grpSpPr>
        <p:sp>
          <p:nvSpPr>
            <p:cNvPr id="42" name="椭圆 41">
              <a:extLst>
                <a:ext uri="{FF2B5EF4-FFF2-40B4-BE49-F238E27FC236}">
                  <a16:creationId xmlns:a16="http://schemas.microsoft.com/office/drawing/2014/main" id="{03C97067-3619-4737-9485-AA0B9EAE6207}"/>
                </a:ext>
              </a:extLst>
            </p:cNvPr>
            <p:cNvSpPr/>
            <p:nvPr/>
          </p:nvSpPr>
          <p:spPr>
            <a:xfrm>
              <a:off x="7293742" y="2859976"/>
              <a:ext cx="1709530" cy="1709530"/>
            </a:xfrm>
            <a:prstGeom prst="ellipse">
              <a:avLst/>
            </a:prstGeom>
            <a:solidFill>
              <a:srgbClr val="F3F8F1"/>
            </a:solidFill>
            <a:ln w="12700" cap="flat" cmpd="sng" algn="ctr">
              <a:noFill/>
              <a:prstDash val="solid"/>
              <a:miter lim="800000"/>
            </a:ln>
            <a:effectLst>
              <a:outerShdw blurRad="63500" sx="102000" sy="102000" algn="ctr" rotWithShape="0">
                <a:prstClr val="black">
                  <a:alpha val="40000"/>
                </a:prstClr>
              </a:outerShdw>
            </a:effectLst>
          </p:spPr>
          <p:txBody>
            <a:bodyPr anchor="ctr">
              <a:normAutofit/>
            </a:bodyPr>
            <a:lstStyle/>
            <a:p>
              <a:pPr marL="0" marR="0" lvl="0" indent="0" algn="just" defTabSz="914400" rtl="0" eaLnBrk="1" fontAlgn="auto" latinLnBrk="0" hangingPunct="1">
                <a:lnSpc>
                  <a:spcPct val="150000"/>
                </a:lnSpc>
                <a:spcBef>
                  <a:spcPts val="600"/>
                </a:spcBef>
                <a:spcAft>
                  <a:spcPts val="600"/>
                </a:spcAft>
                <a:buClrTx/>
                <a:buSzTx/>
                <a:buFontTx/>
                <a:buNone/>
                <a:tabLst/>
                <a:defRPr/>
              </a:pPr>
              <a:endParaRPr kumimoji="0" lang="zh-CN" altLang="en-US" sz="1100" b="0" i="0" u="none" strike="noStrike" kern="0" cap="none" spc="0" normalizeH="0" baseline="0" noProof="0">
                <a:ln>
                  <a:noFill/>
                </a:ln>
                <a:solidFill>
                  <a:prstClr val="black">
                    <a:lumMod val="75000"/>
                    <a:lumOff val="25000"/>
                  </a:prstClr>
                </a:solidFill>
                <a:effectLst/>
                <a:uLnTx/>
                <a:uFillTx/>
                <a:latin typeface="隶书" panose="02010509060101010101" pitchFamily="49" charset="-122"/>
                <a:ea typeface="隶书" panose="02010509060101010101" pitchFamily="49" charset="-122"/>
                <a:cs typeface="Arial" panose="020B0604020202020204" pitchFamily="34" charset="0"/>
              </a:endParaRPr>
            </a:p>
          </p:txBody>
        </p:sp>
        <p:pic>
          <p:nvPicPr>
            <p:cNvPr id="43" name="图片 42">
              <a:extLst>
                <a:ext uri="{FF2B5EF4-FFF2-40B4-BE49-F238E27FC236}">
                  <a16:creationId xmlns:a16="http://schemas.microsoft.com/office/drawing/2014/main" id="{23BF0F3E-44B2-4EDE-A468-4EE798A1A2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5488" y="2951722"/>
              <a:ext cx="1526038" cy="1526038"/>
            </a:xfrm>
            <a:prstGeom prst="rect">
              <a:avLst/>
            </a:prstGeom>
          </p:spPr>
        </p:pic>
      </p:grpSp>
      <p:pic>
        <p:nvPicPr>
          <p:cNvPr id="57" name="图片 56">
            <a:extLst>
              <a:ext uri="{FF2B5EF4-FFF2-40B4-BE49-F238E27FC236}">
                <a16:creationId xmlns:a16="http://schemas.microsoft.com/office/drawing/2014/main" id="{FCABA167-C377-4E44-84A8-A9C55EB3B2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62844" y="2052078"/>
            <a:ext cx="2581814" cy="3351296"/>
          </a:xfrm>
          <a:prstGeom prst="rect">
            <a:avLst/>
          </a:prstGeom>
        </p:spPr>
      </p:pic>
    </p:spTree>
    <p:extLst>
      <p:ext uri="{BB962C8B-B14F-4D97-AF65-F5344CB8AC3E}">
        <p14:creationId xmlns:p14="http://schemas.microsoft.com/office/powerpoint/2010/main" val="1299012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CBE5A02A-9498-45A2-9045-5B35FCC52B43}"/>
              </a:ext>
            </a:extLst>
          </p:cNvPr>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6FB6C58A-CB45-4B9B-8177-4105188E5D14}"/>
              </a:ext>
            </a:extLst>
          </p:cNvPr>
          <p:cNvSpPr/>
          <p:nvPr/>
        </p:nvSpPr>
        <p:spPr>
          <a:xfrm>
            <a:off x="1042052" y="0"/>
            <a:ext cx="3249895" cy="6858000"/>
          </a:xfrm>
          <a:prstGeom prst="rect">
            <a:avLst/>
          </a:prstGeom>
          <a:solidFill>
            <a:srgbClr val="F3F8F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AEAC9"/>
              </a:solidFill>
              <a:effectLst/>
              <a:uLnTx/>
              <a:uFillTx/>
              <a:latin typeface="华文楷体" panose="02010600040101010101" pitchFamily="2" charset="-122"/>
              <a:ea typeface="华文楷体" panose="02010600040101010101" pitchFamily="2" charset="-122"/>
              <a:cs typeface="+mn-cs"/>
            </a:endParaRPr>
          </a:p>
        </p:txBody>
      </p:sp>
      <p:sp>
        <p:nvSpPr>
          <p:cNvPr id="19" name="文本框 18">
            <a:extLst>
              <a:ext uri="{FF2B5EF4-FFF2-40B4-BE49-F238E27FC236}">
                <a16:creationId xmlns:a16="http://schemas.microsoft.com/office/drawing/2014/main" id="{C39E489E-A648-4DB7-8BDB-D4ECBA75D801}"/>
              </a:ext>
            </a:extLst>
          </p:cNvPr>
          <p:cNvSpPr txBox="1"/>
          <p:nvPr/>
        </p:nvSpPr>
        <p:spPr>
          <a:xfrm>
            <a:off x="2159168" y="729047"/>
            <a:ext cx="1015663" cy="2298357"/>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中国风</a:t>
            </a:r>
          </a:p>
        </p:txBody>
      </p:sp>
      <p:pic>
        <p:nvPicPr>
          <p:cNvPr id="26" name="图片 25" descr="图片包含 浅色&#10;&#10;已生成高可信度的说明">
            <a:extLst>
              <a:ext uri="{FF2B5EF4-FFF2-40B4-BE49-F238E27FC236}">
                <a16:creationId xmlns:a16="http://schemas.microsoft.com/office/drawing/2014/main" id="{EC9EAE48-CE97-4B1F-8381-A223059BE5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8711" y="3232866"/>
            <a:ext cx="376577" cy="392267"/>
          </a:xfrm>
          <a:prstGeom prst="rect">
            <a:avLst/>
          </a:prstGeom>
        </p:spPr>
      </p:pic>
      <p:pic>
        <p:nvPicPr>
          <p:cNvPr id="33" name="图片 32">
            <a:extLst>
              <a:ext uri="{FF2B5EF4-FFF2-40B4-BE49-F238E27FC236}">
                <a16:creationId xmlns:a16="http://schemas.microsoft.com/office/drawing/2014/main" id="{B1182E47-EED7-4E68-889D-F2B42E37098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44" r="1"/>
          <a:stretch/>
        </p:blipFill>
        <p:spPr>
          <a:xfrm>
            <a:off x="1042052" y="5965602"/>
            <a:ext cx="3249895" cy="877883"/>
          </a:xfrm>
          <a:prstGeom prst="rect">
            <a:avLst/>
          </a:prstGeom>
        </p:spPr>
      </p:pic>
      <p:pic>
        <p:nvPicPr>
          <p:cNvPr id="45" name="图片 44">
            <a:extLst>
              <a:ext uri="{FF2B5EF4-FFF2-40B4-BE49-F238E27FC236}">
                <a16:creationId xmlns:a16="http://schemas.microsoft.com/office/drawing/2014/main" id="{C90D930C-CAAF-4E3B-B9A0-69EE352299C1}"/>
              </a:ext>
            </a:extLst>
          </p:cNvPr>
          <p:cNvPicPr>
            <a:picLocks noChangeAspect="1"/>
          </p:cNvPicPr>
          <p:nvPr/>
        </p:nvPicPr>
        <p:blipFill rotWithShape="1">
          <a:blip r:embed="rId6">
            <a:extLst>
              <a:ext uri="{28A0092B-C50C-407E-A947-70E740481C1C}">
                <a14:useLocalDpi xmlns:a14="http://schemas.microsoft.com/office/drawing/2010/main" val="0"/>
              </a:ext>
            </a:extLst>
          </a:blip>
          <a:srcRect l="40158" t="14358" r="45401" b="62364"/>
          <a:stretch/>
        </p:blipFill>
        <p:spPr>
          <a:xfrm>
            <a:off x="1871262" y="4179996"/>
            <a:ext cx="1562447" cy="1352445"/>
          </a:xfrm>
          <a:prstGeom prst="rect">
            <a:avLst/>
          </a:prstGeom>
        </p:spPr>
      </p:pic>
      <p:sp>
        <p:nvSpPr>
          <p:cNvPr id="46" name="文本框 45">
            <a:extLst>
              <a:ext uri="{FF2B5EF4-FFF2-40B4-BE49-F238E27FC236}">
                <a16:creationId xmlns:a16="http://schemas.microsoft.com/office/drawing/2014/main" id="{545F3639-D089-43D5-A16B-56BEBF17351A}"/>
              </a:ext>
            </a:extLst>
          </p:cNvPr>
          <p:cNvSpPr txBox="1"/>
          <p:nvPr/>
        </p:nvSpPr>
        <p:spPr>
          <a:xfrm>
            <a:off x="10687056" y="1680206"/>
            <a:ext cx="492443" cy="1310615"/>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输入标题</a:t>
            </a:r>
            <a:endParaRPr kumimoji="0" lang="zh-CN" altLang="en-US" sz="20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cxnSp>
        <p:nvCxnSpPr>
          <p:cNvPr id="47" name="直接连接符 46">
            <a:extLst>
              <a:ext uri="{FF2B5EF4-FFF2-40B4-BE49-F238E27FC236}">
                <a16:creationId xmlns:a16="http://schemas.microsoft.com/office/drawing/2014/main" id="{174270B2-28F4-4B77-BEBD-540581AEBA5D}"/>
              </a:ext>
            </a:extLst>
          </p:cNvPr>
          <p:cNvCxnSpPr/>
          <p:nvPr/>
        </p:nvCxnSpPr>
        <p:spPr>
          <a:xfrm>
            <a:off x="10659336" y="1680206"/>
            <a:ext cx="0" cy="3706281"/>
          </a:xfrm>
          <a:prstGeom prst="line">
            <a:avLst/>
          </a:prstGeom>
          <a:ln w="12700">
            <a:solidFill>
              <a:srgbClr val="F3F8F1"/>
            </a:solidFill>
          </a:ln>
        </p:spPr>
        <p:style>
          <a:lnRef idx="1">
            <a:schemeClr val="dk1"/>
          </a:lnRef>
          <a:fillRef idx="0">
            <a:schemeClr val="dk1"/>
          </a:fillRef>
          <a:effectRef idx="0">
            <a:schemeClr val="dk1"/>
          </a:effectRef>
          <a:fontRef idx="minor">
            <a:schemeClr val="tx1"/>
          </a:fontRef>
        </p:style>
      </p:cxnSp>
      <p:sp>
        <p:nvSpPr>
          <p:cNvPr id="48" name="文本框 47">
            <a:extLst>
              <a:ext uri="{FF2B5EF4-FFF2-40B4-BE49-F238E27FC236}">
                <a16:creationId xmlns:a16="http://schemas.microsoft.com/office/drawing/2014/main" id="{AFFC56CB-2C83-4EF2-AD05-87C2B84EE9E7}"/>
              </a:ext>
            </a:extLst>
          </p:cNvPr>
          <p:cNvSpPr txBox="1"/>
          <p:nvPr/>
        </p:nvSpPr>
        <p:spPr>
          <a:xfrm>
            <a:off x="9808664" y="1680206"/>
            <a:ext cx="830997" cy="3734356"/>
          </a:xfrm>
          <a:prstGeom prst="rect">
            <a:avLst/>
          </a:prstGeom>
          <a:noFill/>
        </p:spPr>
        <p:txBody>
          <a:bodyPr vert="eaVert"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水墨主题请在此输入文字水墨主题请</a:t>
            </a:r>
            <a:endParaRPr kumimoji="0" lang="en-US" altLang="zh-CN"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 </a:t>
            </a:r>
            <a:endParaRPr kumimoji="0" lang="zh-CN" altLang="en-US" sz="14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
        <p:nvSpPr>
          <p:cNvPr id="49" name="文本框 48">
            <a:extLst>
              <a:ext uri="{FF2B5EF4-FFF2-40B4-BE49-F238E27FC236}">
                <a16:creationId xmlns:a16="http://schemas.microsoft.com/office/drawing/2014/main" id="{535B32FD-6C0C-4146-9248-AA3A93AB1210}"/>
              </a:ext>
            </a:extLst>
          </p:cNvPr>
          <p:cNvSpPr txBox="1"/>
          <p:nvPr/>
        </p:nvSpPr>
        <p:spPr>
          <a:xfrm>
            <a:off x="8532499" y="1680206"/>
            <a:ext cx="492443" cy="1310615"/>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输入标题</a:t>
            </a:r>
            <a:endParaRPr kumimoji="0" lang="zh-CN" altLang="en-US" sz="20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cxnSp>
        <p:nvCxnSpPr>
          <p:cNvPr id="50" name="直接连接符 49">
            <a:extLst>
              <a:ext uri="{FF2B5EF4-FFF2-40B4-BE49-F238E27FC236}">
                <a16:creationId xmlns:a16="http://schemas.microsoft.com/office/drawing/2014/main" id="{07C738B1-7BDD-427A-9173-BAED952F7319}"/>
              </a:ext>
            </a:extLst>
          </p:cNvPr>
          <p:cNvCxnSpPr/>
          <p:nvPr/>
        </p:nvCxnSpPr>
        <p:spPr>
          <a:xfrm>
            <a:off x="8504777" y="1680206"/>
            <a:ext cx="0" cy="3706281"/>
          </a:xfrm>
          <a:prstGeom prst="line">
            <a:avLst/>
          </a:prstGeom>
          <a:ln w="12700">
            <a:solidFill>
              <a:srgbClr val="F3F8F1"/>
            </a:solidFill>
          </a:ln>
        </p:spPr>
        <p:style>
          <a:lnRef idx="1">
            <a:schemeClr val="dk1"/>
          </a:lnRef>
          <a:fillRef idx="0">
            <a:schemeClr val="dk1"/>
          </a:fillRef>
          <a:effectRef idx="0">
            <a:schemeClr val="dk1"/>
          </a:effectRef>
          <a:fontRef idx="minor">
            <a:schemeClr val="tx1"/>
          </a:fontRef>
        </p:style>
      </p:cxnSp>
      <p:sp>
        <p:nvSpPr>
          <p:cNvPr id="51" name="文本框 50">
            <a:extLst>
              <a:ext uri="{FF2B5EF4-FFF2-40B4-BE49-F238E27FC236}">
                <a16:creationId xmlns:a16="http://schemas.microsoft.com/office/drawing/2014/main" id="{26BAD9EE-719A-4984-8EDC-15FA6B52B8BC}"/>
              </a:ext>
            </a:extLst>
          </p:cNvPr>
          <p:cNvSpPr txBox="1"/>
          <p:nvPr/>
        </p:nvSpPr>
        <p:spPr>
          <a:xfrm>
            <a:off x="7668621" y="1680206"/>
            <a:ext cx="830997" cy="37567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水墨主题请在此输入文字水墨主题请</a:t>
            </a:r>
            <a:endParaRPr kumimoji="0" lang="en-US" altLang="zh-CN"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 </a:t>
            </a:r>
            <a:endParaRPr kumimoji="0" lang="zh-CN" altLang="en-US" sz="14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
        <p:nvSpPr>
          <p:cNvPr id="52" name="文本框 51">
            <a:extLst>
              <a:ext uri="{FF2B5EF4-FFF2-40B4-BE49-F238E27FC236}">
                <a16:creationId xmlns:a16="http://schemas.microsoft.com/office/drawing/2014/main" id="{BEB895A6-0187-4039-B8B1-038703E00C44}"/>
              </a:ext>
            </a:extLst>
          </p:cNvPr>
          <p:cNvSpPr txBox="1"/>
          <p:nvPr/>
        </p:nvSpPr>
        <p:spPr>
          <a:xfrm>
            <a:off x="6290152" y="1680206"/>
            <a:ext cx="492443" cy="1310615"/>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输入</a:t>
            </a:r>
            <a:r>
              <a:rPr kumimoji="0" lang="zh-CN" altLang="en-US" sz="20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rPr>
              <a:t>标题</a:t>
            </a:r>
          </a:p>
        </p:txBody>
      </p:sp>
      <p:cxnSp>
        <p:nvCxnSpPr>
          <p:cNvPr id="53" name="直接连接符 52">
            <a:extLst>
              <a:ext uri="{FF2B5EF4-FFF2-40B4-BE49-F238E27FC236}">
                <a16:creationId xmlns:a16="http://schemas.microsoft.com/office/drawing/2014/main" id="{AC84021B-5FB4-4F74-89D1-07EC28329BCC}"/>
              </a:ext>
            </a:extLst>
          </p:cNvPr>
          <p:cNvCxnSpPr/>
          <p:nvPr/>
        </p:nvCxnSpPr>
        <p:spPr>
          <a:xfrm>
            <a:off x="6262429" y="1680206"/>
            <a:ext cx="0" cy="3706281"/>
          </a:xfrm>
          <a:prstGeom prst="line">
            <a:avLst/>
          </a:prstGeom>
          <a:ln w="12700">
            <a:solidFill>
              <a:srgbClr val="F3F8F1"/>
            </a:solidFill>
          </a:ln>
        </p:spPr>
        <p:style>
          <a:lnRef idx="1">
            <a:schemeClr val="dk1"/>
          </a:lnRef>
          <a:fillRef idx="0">
            <a:schemeClr val="dk1"/>
          </a:fillRef>
          <a:effectRef idx="0">
            <a:schemeClr val="dk1"/>
          </a:effectRef>
          <a:fontRef idx="minor">
            <a:schemeClr val="tx1"/>
          </a:fontRef>
        </p:style>
      </p:cxnSp>
      <p:sp>
        <p:nvSpPr>
          <p:cNvPr id="54" name="文本框 53">
            <a:extLst>
              <a:ext uri="{FF2B5EF4-FFF2-40B4-BE49-F238E27FC236}">
                <a16:creationId xmlns:a16="http://schemas.microsoft.com/office/drawing/2014/main" id="{2F2FA751-3865-4960-9439-A3244425BAD3}"/>
              </a:ext>
            </a:extLst>
          </p:cNvPr>
          <p:cNvSpPr txBox="1"/>
          <p:nvPr/>
        </p:nvSpPr>
        <p:spPr>
          <a:xfrm>
            <a:off x="5426273" y="1680206"/>
            <a:ext cx="830997" cy="37567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水墨主题请在此输入文字水墨主题请</a:t>
            </a:r>
            <a:endParaRPr kumimoji="0" lang="en-US" altLang="zh-CN"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400" normalizeH="0" baseline="0" noProof="0">
                <a:ln>
                  <a:noFill/>
                </a:ln>
                <a:solidFill>
                  <a:srgbClr val="F3F8F1"/>
                </a:solidFill>
                <a:effectLst/>
                <a:uLnTx/>
                <a:uFillTx/>
                <a:latin typeface="腾祥相思简"/>
                <a:ea typeface="方正隶变简体" panose="03000509000000000000" pitchFamily="65" charset="-122"/>
                <a:cs typeface="+mn-cs"/>
              </a:rPr>
              <a:t>水墨主题请在此输入文字水墨主 </a:t>
            </a:r>
            <a:endParaRPr kumimoji="0" lang="zh-CN" altLang="en-US" sz="1400" b="1" i="0" u="none" strike="noStrike" kern="1200" cap="none" spc="400" normalizeH="0" baseline="0" noProof="0" dirty="0">
              <a:ln>
                <a:noFill/>
              </a:ln>
              <a:solidFill>
                <a:srgbClr val="F3F8F1"/>
              </a:solidFill>
              <a:effectLst/>
              <a:uLnTx/>
              <a:uFillTx/>
              <a:latin typeface="腾祥相思简"/>
              <a:ea typeface="方正隶变简体" panose="03000509000000000000" pitchFamily="65" charset="-122"/>
              <a:cs typeface="+mn-cs"/>
            </a:endParaRPr>
          </a:p>
        </p:txBody>
      </p:sp>
    </p:spTree>
    <p:extLst>
      <p:ext uri="{BB962C8B-B14F-4D97-AF65-F5344CB8AC3E}">
        <p14:creationId xmlns:p14="http://schemas.microsoft.com/office/powerpoint/2010/main" val="127016023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C9AAFD9D-6655-4E6D-BBE8-10C983511F14}"/>
              </a:ext>
            </a:extLst>
          </p:cNvPr>
          <p:cNvPicPr>
            <a:picLocks noChangeAspect="1"/>
          </p:cNvPicPr>
          <p:nvPr/>
        </p:nvPicPr>
        <p:blipFill rotWithShape="1">
          <a:blip r:embed="rId3">
            <a:extLst>
              <a:ext uri="{28A0092B-C50C-407E-A947-70E740481C1C}">
                <a14:useLocalDpi xmlns:a14="http://schemas.microsoft.com/office/drawing/2010/main" val="0"/>
              </a:ext>
            </a:extLst>
          </a:blip>
          <a:srcRect r="24956"/>
          <a:stretch/>
        </p:blipFill>
        <p:spPr>
          <a:xfrm rot="16200000" flipH="1">
            <a:off x="2665695" y="-2668303"/>
            <a:ext cx="6858002" cy="12194608"/>
          </a:xfrm>
          <a:prstGeom prst="rect">
            <a:avLst/>
          </a:prstGeom>
        </p:spPr>
      </p:pic>
      <p:sp>
        <p:nvSpPr>
          <p:cNvPr id="19" name="矩形 18">
            <a:extLst>
              <a:ext uri="{FF2B5EF4-FFF2-40B4-BE49-F238E27FC236}">
                <a16:creationId xmlns:a16="http://schemas.microsoft.com/office/drawing/2014/main" id="{AC68D267-98D1-476C-80B9-60DC20641A28}"/>
              </a:ext>
            </a:extLst>
          </p:cNvPr>
          <p:cNvSpPr/>
          <p:nvPr/>
        </p:nvSpPr>
        <p:spPr>
          <a:xfrm>
            <a:off x="0" y="1890571"/>
            <a:ext cx="10422250" cy="3993158"/>
          </a:xfrm>
          <a:prstGeom prst="rect">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0" name="文本框 19">
            <a:extLst>
              <a:ext uri="{FF2B5EF4-FFF2-40B4-BE49-F238E27FC236}">
                <a16:creationId xmlns:a16="http://schemas.microsoft.com/office/drawing/2014/main" id="{1DE84F48-E9D7-46F2-9A31-8B0BEF61B7B3}"/>
              </a:ext>
            </a:extLst>
          </p:cNvPr>
          <p:cNvSpPr txBox="1"/>
          <p:nvPr/>
        </p:nvSpPr>
        <p:spPr>
          <a:xfrm>
            <a:off x="7095911" y="2484206"/>
            <a:ext cx="646331" cy="2525395"/>
          </a:xfrm>
          <a:prstGeom prst="rect">
            <a:avLst/>
          </a:prstGeom>
          <a:noFill/>
        </p:spPr>
        <p:txBody>
          <a:bodyPr vert="eaVert"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sym typeface="+mn-ea"/>
              </a:rPr>
              <a:t>单击此处输入标题</a:t>
            </a:r>
          </a:p>
        </p:txBody>
      </p:sp>
      <p:sp>
        <p:nvSpPr>
          <p:cNvPr id="21" name="文本框 20">
            <a:extLst>
              <a:ext uri="{FF2B5EF4-FFF2-40B4-BE49-F238E27FC236}">
                <a16:creationId xmlns:a16="http://schemas.microsoft.com/office/drawing/2014/main" id="{F0766493-9C89-48F6-822C-9E64E278BF42}"/>
              </a:ext>
            </a:extLst>
          </p:cNvPr>
          <p:cNvSpPr txBox="1"/>
          <p:nvPr/>
        </p:nvSpPr>
        <p:spPr>
          <a:xfrm>
            <a:off x="4213569" y="2484206"/>
            <a:ext cx="2769989" cy="2243861"/>
          </a:xfrm>
          <a:prstGeom prst="rect">
            <a:avLst/>
          </a:prstGeom>
          <a:noFill/>
        </p:spPr>
        <p:txBody>
          <a:bodyPr vert="eaVert"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单击此处输入文本内容，单击此处输入文本内容，单击此处输入文本内容，单击此处输入文本，单击此处输入文本内容，单击此处输入文本，单击此处</a:t>
            </a:r>
            <a:r>
              <a:rPr kumimoji="0" lang="zh-CN" altLang="en-US" sz="1400" b="0" i="0" u="none" strike="noStrike" kern="1200" cap="none" spc="0" normalizeH="0" baseline="0" noProof="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rPr>
              <a:t>输入文本</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sym typeface="+mn-ea"/>
            </a:endParaRPr>
          </a:p>
        </p:txBody>
      </p:sp>
      <p:grpSp>
        <p:nvGrpSpPr>
          <p:cNvPr id="23" name="组合 22">
            <a:extLst>
              <a:ext uri="{FF2B5EF4-FFF2-40B4-BE49-F238E27FC236}">
                <a16:creationId xmlns:a16="http://schemas.microsoft.com/office/drawing/2014/main" id="{98922640-68DE-4968-9BF8-AD84FADB896F}"/>
              </a:ext>
            </a:extLst>
          </p:cNvPr>
          <p:cNvGrpSpPr/>
          <p:nvPr/>
        </p:nvGrpSpPr>
        <p:grpSpPr>
          <a:xfrm>
            <a:off x="8273004" y="2509606"/>
            <a:ext cx="923330" cy="2649813"/>
            <a:chOff x="8211317" y="1880049"/>
            <a:chExt cx="923330" cy="2649813"/>
          </a:xfrm>
        </p:grpSpPr>
        <p:sp>
          <p:nvSpPr>
            <p:cNvPr id="24" name="文本框 23">
              <a:extLst>
                <a:ext uri="{FF2B5EF4-FFF2-40B4-BE49-F238E27FC236}">
                  <a16:creationId xmlns:a16="http://schemas.microsoft.com/office/drawing/2014/main" id="{ED63F0FE-7283-4C54-8FD5-3A043637C035}"/>
                </a:ext>
              </a:extLst>
            </p:cNvPr>
            <p:cNvSpPr txBox="1"/>
            <p:nvPr/>
          </p:nvSpPr>
          <p:spPr>
            <a:xfrm>
              <a:off x="8211317" y="2028733"/>
              <a:ext cx="923330" cy="2388132"/>
            </a:xfrm>
            <a:prstGeom prst="rect">
              <a:avLst/>
            </a:prstGeom>
            <a:noFill/>
            <a:effectLst/>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prstClr val="black">
                      <a:lumMod val="75000"/>
                      <a:lumOff val="25000"/>
                    </a:prstClr>
                  </a:solidFill>
                  <a:effectLst/>
                  <a:uLnTx/>
                  <a:uFillTx/>
                  <a:latin typeface="华文新魏" panose="02010800040101010101" charset="-122"/>
                  <a:ea typeface="华文新魏" panose="02010800040101010101" charset="-122"/>
                  <a:cs typeface="+mn-cs"/>
                </a:rPr>
                <a:t>第二章</a:t>
              </a:r>
              <a:endParaRPr kumimoji="0" lang="zh-CN" altLang="en-US" sz="4800" b="0" i="0" u="none" strike="noStrike" kern="1200" cap="none" spc="0" normalizeH="0" baseline="0" noProof="0" dirty="0">
                <a:ln>
                  <a:noFill/>
                </a:ln>
                <a:solidFill>
                  <a:prstClr val="black">
                    <a:lumMod val="75000"/>
                    <a:lumOff val="25000"/>
                  </a:prstClr>
                </a:solidFill>
                <a:effectLst/>
                <a:uLnTx/>
                <a:uFillTx/>
                <a:latin typeface="华文新魏" panose="02010800040101010101" charset="-122"/>
                <a:ea typeface="华文新魏" panose="02010800040101010101" charset="-122"/>
                <a:cs typeface="+mn-cs"/>
              </a:endParaRPr>
            </a:p>
          </p:txBody>
        </p:sp>
        <p:pic>
          <p:nvPicPr>
            <p:cNvPr id="25" name="图片 24">
              <a:extLst>
                <a:ext uri="{FF2B5EF4-FFF2-40B4-BE49-F238E27FC236}">
                  <a16:creationId xmlns:a16="http://schemas.microsoft.com/office/drawing/2014/main" id="{BF107AFF-D87A-405C-B301-0FC5E35738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223291" y="1880049"/>
              <a:ext cx="431352" cy="431352"/>
            </a:xfrm>
            <a:prstGeom prst="rect">
              <a:avLst/>
            </a:prstGeom>
          </p:spPr>
        </p:pic>
        <p:pic>
          <p:nvPicPr>
            <p:cNvPr id="26" name="图片 25">
              <a:extLst>
                <a:ext uri="{FF2B5EF4-FFF2-40B4-BE49-F238E27FC236}">
                  <a16:creationId xmlns:a16="http://schemas.microsoft.com/office/drawing/2014/main" id="{5AA8D7CC-FDCA-49B2-83E8-908D2F905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flipH="1">
              <a:off x="8665195" y="4098510"/>
              <a:ext cx="431352" cy="431352"/>
            </a:xfrm>
            <a:prstGeom prst="rect">
              <a:avLst/>
            </a:prstGeom>
          </p:spPr>
        </p:pic>
      </p:grpSp>
      <p:pic>
        <p:nvPicPr>
          <p:cNvPr id="28" name="图片 27">
            <a:extLst>
              <a:ext uri="{FF2B5EF4-FFF2-40B4-BE49-F238E27FC236}">
                <a16:creationId xmlns:a16="http://schemas.microsoft.com/office/drawing/2014/main" id="{7C3400E3-5E23-45B8-8FEA-E88D8D89A7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44" r="1"/>
          <a:stretch/>
        </p:blipFill>
        <p:spPr>
          <a:xfrm>
            <a:off x="-12700" y="4930834"/>
            <a:ext cx="3488803" cy="938475"/>
          </a:xfrm>
          <a:prstGeom prst="rect">
            <a:avLst/>
          </a:prstGeom>
        </p:spPr>
      </p:pic>
      <p:pic>
        <p:nvPicPr>
          <p:cNvPr id="29" name="图片 8">
            <a:extLst>
              <a:ext uri="{FF2B5EF4-FFF2-40B4-BE49-F238E27FC236}">
                <a16:creationId xmlns:a16="http://schemas.microsoft.com/office/drawing/2014/main" id="{B22027D3-3F89-4922-857B-BBD07444CEE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flipH="1">
            <a:off x="2034668" y="2662268"/>
            <a:ext cx="661797" cy="7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9">
            <a:extLst>
              <a:ext uri="{FF2B5EF4-FFF2-40B4-BE49-F238E27FC236}">
                <a16:creationId xmlns:a16="http://schemas.microsoft.com/office/drawing/2014/main" id="{3C54CE68-EF84-4AA7-B8E9-691090743F0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flipH="1">
            <a:off x="863599" y="4008787"/>
            <a:ext cx="623785" cy="60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82440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16B005BD-7326-42CD-A999-0FC50D052ED8}"/>
              </a:ext>
            </a:extLst>
          </p:cNvPr>
          <p:cNvSpPr/>
          <p:nvPr/>
        </p:nvSpPr>
        <p:spPr>
          <a:xfrm>
            <a:off x="0" y="2116"/>
            <a:ext cx="12192000" cy="68558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id="{6979A756-6BED-4F35-82CE-FD6C361FAE2D}"/>
              </a:ext>
            </a:extLst>
          </p:cNvPr>
          <p:cNvSpPr/>
          <p:nvPr/>
        </p:nvSpPr>
        <p:spPr>
          <a:xfrm>
            <a:off x="3877334" y="959218"/>
            <a:ext cx="2002354" cy="5195352"/>
          </a:xfrm>
          <a:prstGeom prst="rect">
            <a:avLst/>
          </a:prstGeom>
          <a:solidFill>
            <a:srgbClr val="F3F8F1"/>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E23E0761-500D-471C-BAF1-C233F443FC73}"/>
              </a:ext>
            </a:extLst>
          </p:cNvPr>
          <p:cNvSpPr/>
          <p:nvPr/>
        </p:nvSpPr>
        <p:spPr>
          <a:xfrm>
            <a:off x="4013734" y="1102417"/>
            <a:ext cx="1726667" cy="260598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TypeLand 康熙字典體試用版" pitchFamily="50" charset="-120"/>
              <a:cs typeface="+mn-cs"/>
            </a:endParaRPr>
          </a:p>
        </p:txBody>
      </p:sp>
      <p:sp>
        <p:nvSpPr>
          <p:cNvPr id="20" name="矩形 19">
            <a:extLst>
              <a:ext uri="{FF2B5EF4-FFF2-40B4-BE49-F238E27FC236}">
                <a16:creationId xmlns:a16="http://schemas.microsoft.com/office/drawing/2014/main" id="{B0F2F95C-3A7F-4C3A-ABDF-8F883043D916}"/>
              </a:ext>
            </a:extLst>
          </p:cNvPr>
          <p:cNvSpPr/>
          <p:nvPr/>
        </p:nvSpPr>
        <p:spPr>
          <a:xfrm>
            <a:off x="1339323" y="959879"/>
            <a:ext cx="2002354" cy="5195352"/>
          </a:xfrm>
          <a:prstGeom prst="rect">
            <a:avLst/>
          </a:prstGeom>
          <a:solidFill>
            <a:srgbClr val="F3F8F1"/>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1" name="图片 20">
            <a:extLst>
              <a:ext uri="{FF2B5EF4-FFF2-40B4-BE49-F238E27FC236}">
                <a16:creationId xmlns:a16="http://schemas.microsoft.com/office/drawing/2014/main" id="{FCF3AF98-3F09-4F82-A4F9-FF7C4B9486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77165" y="1102416"/>
            <a:ext cx="1726667" cy="2605984"/>
          </a:xfrm>
          <a:prstGeom prst="rect">
            <a:avLst/>
          </a:prstGeom>
        </p:spPr>
      </p:pic>
      <p:sp>
        <p:nvSpPr>
          <p:cNvPr id="22" name="矩形 21">
            <a:extLst>
              <a:ext uri="{FF2B5EF4-FFF2-40B4-BE49-F238E27FC236}">
                <a16:creationId xmlns:a16="http://schemas.microsoft.com/office/drawing/2014/main" id="{FFE5CF86-5C5E-4A4D-A439-091FCEEE6D13}"/>
              </a:ext>
            </a:extLst>
          </p:cNvPr>
          <p:cNvSpPr/>
          <p:nvPr/>
        </p:nvSpPr>
        <p:spPr>
          <a:xfrm>
            <a:off x="6422781" y="959879"/>
            <a:ext cx="2002354" cy="5195352"/>
          </a:xfrm>
          <a:prstGeom prst="rect">
            <a:avLst/>
          </a:prstGeom>
          <a:solidFill>
            <a:srgbClr val="F3F8F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id="{D58742C3-53E5-48B6-B056-116BCD9F4635}"/>
              </a:ext>
            </a:extLst>
          </p:cNvPr>
          <p:cNvSpPr/>
          <p:nvPr/>
        </p:nvSpPr>
        <p:spPr>
          <a:xfrm>
            <a:off x="6560623" y="1102417"/>
            <a:ext cx="1726667" cy="260598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TypeLand 康熙字典體試用版" pitchFamily="50" charset="-120"/>
              <a:cs typeface="+mn-cs"/>
            </a:endParaRPr>
          </a:p>
        </p:txBody>
      </p:sp>
      <p:sp>
        <p:nvSpPr>
          <p:cNvPr id="36" name="矩形 35">
            <a:extLst>
              <a:ext uri="{FF2B5EF4-FFF2-40B4-BE49-F238E27FC236}">
                <a16:creationId xmlns:a16="http://schemas.microsoft.com/office/drawing/2014/main" id="{D3260EAB-2C45-4339-8DB8-2A9C999AFDAE}"/>
              </a:ext>
            </a:extLst>
          </p:cNvPr>
          <p:cNvSpPr/>
          <p:nvPr/>
        </p:nvSpPr>
        <p:spPr>
          <a:xfrm>
            <a:off x="8982087" y="959879"/>
            <a:ext cx="2002354" cy="5195352"/>
          </a:xfrm>
          <a:prstGeom prst="rect">
            <a:avLst/>
          </a:prstGeom>
          <a:solidFill>
            <a:srgbClr val="F3F8F1"/>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id="{1D29C1EE-BEDC-4FBA-8260-D4488B327C1A}"/>
              </a:ext>
            </a:extLst>
          </p:cNvPr>
          <p:cNvSpPr/>
          <p:nvPr/>
        </p:nvSpPr>
        <p:spPr>
          <a:xfrm>
            <a:off x="9119929" y="1102417"/>
            <a:ext cx="1726667" cy="2605984"/>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03"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TypeLand 康熙字典體試用版" pitchFamily="50" charset="-120"/>
              <a:cs typeface="+mn-cs"/>
            </a:endParaRPr>
          </a:p>
        </p:txBody>
      </p:sp>
      <p:sp>
        <p:nvSpPr>
          <p:cNvPr id="38" name="文本框 37">
            <a:extLst>
              <a:ext uri="{FF2B5EF4-FFF2-40B4-BE49-F238E27FC236}">
                <a16:creationId xmlns:a16="http://schemas.microsoft.com/office/drawing/2014/main" id="{DEC0D9CD-3BC8-4E92-AEDF-E311207B794A}"/>
              </a:ext>
            </a:extLst>
          </p:cNvPr>
          <p:cNvSpPr txBox="1"/>
          <p:nvPr/>
        </p:nvSpPr>
        <p:spPr>
          <a:xfrm>
            <a:off x="1487925" y="3849446"/>
            <a:ext cx="1292662" cy="2375636"/>
          </a:xfrm>
          <a:prstGeom prst="rect">
            <a:avLst/>
          </a:prstGeom>
          <a:noFill/>
        </p:spPr>
        <p:txBody>
          <a:bodyPr vert="eaVert" wrap="square" rtlCol="0">
            <a:spAutoFit/>
          </a:bodyPr>
          <a:lstStyle/>
          <a:p>
            <a:pPr defTabSz="914103">
              <a:lnSpc>
                <a:spcPct val="150000"/>
              </a:lnSpc>
              <a:defRPr/>
            </a:pPr>
            <a:r>
              <a:rPr kumimoji="0" lang="zh-CN" altLang="en-US" sz="1200" b="0" i="0" u="none" strike="noStrike" kern="1200" cap="none" spc="300" normalizeH="0" baseline="0" noProof="0">
                <a:ln>
                  <a:noFill/>
                </a:ln>
                <a:solidFill>
                  <a:prstClr val="black"/>
                </a:solidFill>
                <a:effectLst/>
                <a:uLnTx/>
                <a:uFillTx/>
                <a:latin typeface="隶书" panose="02010509060101010101" pitchFamily="49" charset="-122"/>
                <a:ea typeface="隶书" panose="02010509060101010101" pitchFamily="49" charset="-122"/>
                <a:cs typeface="+mn-cs"/>
                <a:sym typeface="微软雅黑" panose="020B0503020204020204" pitchFamily="34" charset="-122"/>
              </a:rPr>
              <a:t>意境是指抒情性作品中所呈现的的那种情景交融、虚实相生的形象</a:t>
            </a:r>
            <a:r>
              <a:rPr lang="zh-CN" altLang="en-US" sz="1200" spc="300">
                <a:solidFill>
                  <a:prstClr val="black"/>
                </a:solidFill>
                <a:latin typeface="隶书" panose="02010509060101010101" pitchFamily="49" charset="-122"/>
                <a:ea typeface="隶书" panose="02010509060101010101" pitchFamily="49" charset="-122"/>
                <a:sym typeface="微软雅黑" panose="020B0503020204020204" pitchFamily="34" charset="-122"/>
              </a:rPr>
              <a:t>系意境是指抒情性作品中所呈现的</a:t>
            </a:r>
            <a:endParaRPr lang="en-US" altLang="zh-CN" sz="1200" spc="300">
              <a:solidFill>
                <a:prstClr val="black"/>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42" name="文本框 41">
            <a:extLst>
              <a:ext uri="{FF2B5EF4-FFF2-40B4-BE49-F238E27FC236}">
                <a16:creationId xmlns:a16="http://schemas.microsoft.com/office/drawing/2014/main" id="{FD17A26B-0351-44F3-9879-F79992C4D49F}"/>
              </a:ext>
            </a:extLst>
          </p:cNvPr>
          <p:cNvSpPr txBox="1"/>
          <p:nvPr/>
        </p:nvSpPr>
        <p:spPr>
          <a:xfrm>
            <a:off x="2698196" y="3798646"/>
            <a:ext cx="575038" cy="1200329"/>
          </a:xfrm>
          <a:prstGeom prst="rect">
            <a:avLst/>
          </a:prstGeom>
          <a:noFill/>
        </p:spPr>
        <p:txBody>
          <a:bodyPr vert="horz"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solidFill>
                <a:effectLst/>
                <a:uLnTx/>
                <a:uFillTx/>
                <a:latin typeface="隶书" panose="02010509060101010101" pitchFamily="49" charset="-122"/>
                <a:ea typeface="隶书" panose="02010509060101010101" pitchFamily="49" charset="-122"/>
                <a:cs typeface="+mn-cs"/>
              </a:rPr>
              <a:t>添加标题</a:t>
            </a:r>
            <a:endParaRPr kumimoji="0" lang="zh-CN" altLang="en-US" b="0" i="0" u="none" strike="noStrike" kern="1200" cap="none" spc="0" normalizeH="0" baseline="0" noProof="0" dirty="0">
              <a:ln>
                <a:noFill/>
              </a:ln>
              <a:solidFill>
                <a:prstClr val="black"/>
              </a:solidFill>
              <a:effectLst/>
              <a:uLnTx/>
              <a:uFillTx/>
              <a:latin typeface="隶书" panose="02010509060101010101" pitchFamily="49" charset="-122"/>
              <a:ea typeface="隶书" panose="02010509060101010101" pitchFamily="49" charset="-122"/>
              <a:cs typeface="+mn-cs"/>
            </a:endParaRPr>
          </a:p>
        </p:txBody>
      </p:sp>
      <p:sp>
        <p:nvSpPr>
          <p:cNvPr id="46" name="文本框 45">
            <a:extLst>
              <a:ext uri="{FF2B5EF4-FFF2-40B4-BE49-F238E27FC236}">
                <a16:creationId xmlns:a16="http://schemas.microsoft.com/office/drawing/2014/main" id="{288E3567-DF7A-41D0-8C3B-D7CC5DDB621F}"/>
              </a:ext>
            </a:extLst>
          </p:cNvPr>
          <p:cNvSpPr txBox="1"/>
          <p:nvPr/>
        </p:nvSpPr>
        <p:spPr>
          <a:xfrm>
            <a:off x="3983911" y="3849446"/>
            <a:ext cx="1292662" cy="2375636"/>
          </a:xfrm>
          <a:prstGeom prst="rect">
            <a:avLst/>
          </a:prstGeom>
          <a:noFill/>
        </p:spPr>
        <p:txBody>
          <a:bodyPr vert="eaVert" wrap="square" rtlCol="0">
            <a:spAutoFit/>
          </a:bodyPr>
          <a:lstStyle/>
          <a:p>
            <a:pPr defTabSz="914103">
              <a:lnSpc>
                <a:spcPct val="150000"/>
              </a:lnSpc>
              <a:defRPr/>
            </a:pPr>
            <a:r>
              <a:rPr kumimoji="0" lang="zh-CN" altLang="en-US" sz="1200" b="0" i="0" u="none" strike="noStrike" kern="1200" cap="none" spc="300" normalizeH="0" baseline="0" noProof="0">
                <a:ln>
                  <a:noFill/>
                </a:ln>
                <a:solidFill>
                  <a:prstClr val="black"/>
                </a:solidFill>
                <a:effectLst/>
                <a:uLnTx/>
                <a:uFillTx/>
                <a:latin typeface="隶书" panose="02010509060101010101" pitchFamily="49" charset="-122"/>
                <a:ea typeface="隶书" panose="02010509060101010101" pitchFamily="49" charset="-122"/>
                <a:cs typeface="+mn-cs"/>
                <a:sym typeface="微软雅黑" panose="020B0503020204020204" pitchFamily="34" charset="-122"/>
              </a:rPr>
              <a:t>意境是指抒情性作品中所呈现的的那种情景交融、虚实相生的形象</a:t>
            </a:r>
            <a:r>
              <a:rPr lang="zh-CN" altLang="en-US" sz="1200" spc="300">
                <a:solidFill>
                  <a:prstClr val="black"/>
                </a:solidFill>
                <a:latin typeface="隶书" panose="02010509060101010101" pitchFamily="49" charset="-122"/>
                <a:ea typeface="隶书" panose="02010509060101010101" pitchFamily="49" charset="-122"/>
                <a:sym typeface="微软雅黑" panose="020B0503020204020204" pitchFamily="34" charset="-122"/>
              </a:rPr>
              <a:t>系意境是指抒情性作品中所呈现的</a:t>
            </a:r>
            <a:endParaRPr lang="en-US" altLang="zh-CN" sz="1200" spc="300">
              <a:solidFill>
                <a:prstClr val="black"/>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47" name="文本框 46">
            <a:extLst>
              <a:ext uri="{FF2B5EF4-FFF2-40B4-BE49-F238E27FC236}">
                <a16:creationId xmlns:a16="http://schemas.microsoft.com/office/drawing/2014/main" id="{83DF37F8-966E-4B6D-99E9-F7F2B9D67A1F}"/>
              </a:ext>
            </a:extLst>
          </p:cNvPr>
          <p:cNvSpPr txBox="1"/>
          <p:nvPr/>
        </p:nvSpPr>
        <p:spPr>
          <a:xfrm>
            <a:off x="5194182" y="3798646"/>
            <a:ext cx="575038" cy="1200329"/>
          </a:xfrm>
          <a:prstGeom prst="rect">
            <a:avLst/>
          </a:prstGeom>
          <a:noFill/>
        </p:spPr>
        <p:txBody>
          <a:bodyPr vert="horz"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solidFill>
                <a:effectLst/>
                <a:uLnTx/>
                <a:uFillTx/>
                <a:latin typeface="隶书" panose="02010509060101010101" pitchFamily="49" charset="-122"/>
                <a:ea typeface="隶书" panose="02010509060101010101" pitchFamily="49" charset="-122"/>
                <a:cs typeface="+mn-cs"/>
              </a:rPr>
              <a:t>添加标题</a:t>
            </a:r>
            <a:endParaRPr kumimoji="0" lang="zh-CN" altLang="en-US" b="0" i="0" u="none" strike="noStrike" kern="1200" cap="none" spc="0" normalizeH="0" baseline="0" noProof="0" dirty="0">
              <a:ln>
                <a:noFill/>
              </a:ln>
              <a:solidFill>
                <a:prstClr val="black"/>
              </a:solidFill>
              <a:effectLst/>
              <a:uLnTx/>
              <a:uFillTx/>
              <a:latin typeface="隶书" panose="02010509060101010101" pitchFamily="49" charset="-122"/>
              <a:ea typeface="隶书" panose="02010509060101010101" pitchFamily="49" charset="-122"/>
              <a:cs typeface="+mn-cs"/>
            </a:endParaRPr>
          </a:p>
        </p:txBody>
      </p:sp>
      <p:sp>
        <p:nvSpPr>
          <p:cNvPr id="48" name="文本框 47">
            <a:extLst>
              <a:ext uri="{FF2B5EF4-FFF2-40B4-BE49-F238E27FC236}">
                <a16:creationId xmlns:a16="http://schemas.microsoft.com/office/drawing/2014/main" id="{80F489EC-FA17-4D7A-B61D-2447724A894A}"/>
              </a:ext>
            </a:extLst>
          </p:cNvPr>
          <p:cNvSpPr txBox="1"/>
          <p:nvPr/>
        </p:nvSpPr>
        <p:spPr>
          <a:xfrm>
            <a:off x="6563634" y="3849446"/>
            <a:ext cx="1292662" cy="2375636"/>
          </a:xfrm>
          <a:prstGeom prst="rect">
            <a:avLst/>
          </a:prstGeom>
          <a:noFill/>
        </p:spPr>
        <p:txBody>
          <a:bodyPr vert="eaVert" wrap="square" rtlCol="0">
            <a:spAutoFit/>
          </a:bodyPr>
          <a:lstStyle/>
          <a:p>
            <a:pPr defTabSz="914103">
              <a:lnSpc>
                <a:spcPct val="150000"/>
              </a:lnSpc>
              <a:defRPr/>
            </a:pPr>
            <a:r>
              <a:rPr kumimoji="0" lang="zh-CN" altLang="en-US" sz="1200" b="0" i="0" u="none" strike="noStrike" kern="1200" cap="none" spc="300" normalizeH="0" baseline="0" noProof="0">
                <a:ln>
                  <a:noFill/>
                </a:ln>
                <a:solidFill>
                  <a:prstClr val="black"/>
                </a:solidFill>
                <a:effectLst/>
                <a:uLnTx/>
                <a:uFillTx/>
                <a:latin typeface="隶书" panose="02010509060101010101" pitchFamily="49" charset="-122"/>
                <a:ea typeface="隶书" panose="02010509060101010101" pitchFamily="49" charset="-122"/>
                <a:cs typeface="+mn-cs"/>
                <a:sym typeface="微软雅黑" panose="020B0503020204020204" pitchFamily="34" charset="-122"/>
              </a:rPr>
              <a:t>意境是指抒情性作品中所呈现的的那种情景交融、虚实相生的形象</a:t>
            </a:r>
            <a:r>
              <a:rPr lang="zh-CN" altLang="en-US" sz="1200" spc="300">
                <a:solidFill>
                  <a:prstClr val="black"/>
                </a:solidFill>
                <a:latin typeface="隶书" panose="02010509060101010101" pitchFamily="49" charset="-122"/>
                <a:ea typeface="隶书" panose="02010509060101010101" pitchFamily="49" charset="-122"/>
                <a:sym typeface="微软雅黑" panose="020B0503020204020204" pitchFamily="34" charset="-122"/>
              </a:rPr>
              <a:t>系意境是指抒情性作品中所呈现的</a:t>
            </a:r>
            <a:endParaRPr lang="en-US" altLang="zh-CN" sz="1200" spc="300">
              <a:solidFill>
                <a:prstClr val="black"/>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49" name="文本框 48">
            <a:extLst>
              <a:ext uri="{FF2B5EF4-FFF2-40B4-BE49-F238E27FC236}">
                <a16:creationId xmlns:a16="http://schemas.microsoft.com/office/drawing/2014/main" id="{F42CB091-2835-4F09-88B1-4B54D228CEBB}"/>
              </a:ext>
            </a:extLst>
          </p:cNvPr>
          <p:cNvSpPr txBox="1"/>
          <p:nvPr/>
        </p:nvSpPr>
        <p:spPr>
          <a:xfrm>
            <a:off x="7773905" y="3798646"/>
            <a:ext cx="575038" cy="1200329"/>
          </a:xfrm>
          <a:prstGeom prst="rect">
            <a:avLst/>
          </a:prstGeom>
          <a:noFill/>
        </p:spPr>
        <p:txBody>
          <a:bodyPr vert="horz"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solidFill>
                <a:effectLst/>
                <a:uLnTx/>
                <a:uFillTx/>
                <a:latin typeface="隶书" panose="02010509060101010101" pitchFamily="49" charset="-122"/>
                <a:ea typeface="隶书" panose="02010509060101010101" pitchFamily="49" charset="-122"/>
                <a:cs typeface="+mn-cs"/>
              </a:rPr>
              <a:t>添加标题</a:t>
            </a:r>
            <a:endParaRPr kumimoji="0" lang="zh-CN" altLang="en-US" b="0" i="0" u="none" strike="noStrike" kern="1200" cap="none" spc="0" normalizeH="0" baseline="0" noProof="0" dirty="0">
              <a:ln>
                <a:noFill/>
              </a:ln>
              <a:solidFill>
                <a:prstClr val="black"/>
              </a:solidFill>
              <a:effectLst/>
              <a:uLnTx/>
              <a:uFillTx/>
              <a:latin typeface="隶书" panose="02010509060101010101" pitchFamily="49" charset="-122"/>
              <a:ea typeface="隶书" panose="02010509060101010101" pitchFamily="49" charset="-122"/>
              <a:cs typeface="+mn-cs"/>
            </a:endParaRPr>
          </a:p>
        </p:txBody>
      </p:sp>
      <p:sp>
        <p:nvSpPr>
          <p:cNvPr id="50" name="文本框 49">
            <a:extLst>
              <a:ext uri="{FF2B5EF4-FFF2-40B4-BE49-F238E27FC236}">
                <a16:creationId xmlns:a16="http://schemas.microsoft.com/office/drawing/2014/main" id="{CCE3A175-E4BE-4F53-A3D1-F4E76D343B17}"/>
              </a:ext>
            </a:extLst>
          </p:cNvPr>
          <p:cNvSpPr txBox="1"/>
          <p:nvPr/>
        </p:nvSpPr>
        <p:spPr>
          <a:xfrm>
            <a:off x="9112272" y="3849446"/>
            <a:ext cx="1292662" cy="2375636"/>
          </a:xfrm>
          <a:prstGeom prst="rect">
            <a:avLst/>
          </a:prstGeom>
          <a:noFill/>
        </p:spPr>
        <p:txBody>
          <a:bodyPr vert="eaVert" wrap="square" rtlCol="0">
            <a:spAutoFit/>
          </a:bodyPr>
          <a:lstStyle/>
          <a:p>
            <a:pPr defTabSz="914103">
              <a:lnSpc>
                <a:spcPct val="150000"/>
              </a:lnSpc>
              <a:defRPr/>
            </a:pPr>
            <a:r>
              <a:rPr kumimoji="0" lang="zh-CN" altLang="en-US" sz="1200" b="0" i="0" u="none" strike="noStrike" kern="1200" cap="none" spc="300" normalizeH="0" baseline="0" noProof="0">
                <a:ln>
                  <a:noFill/>
                </a:ln>
                <a:solidFill>
                  <a:prstClr val="black"/>
                </a:solidFill>
                <a:effectLst/>
                <a:uLnTx/>
                <a:uFillTx/>
                <a:latin typeface="隶书" panose="02010509060101010101" pitchFamily="49" charset="-122"/>
                <a:ea typeface="隶书" panose="02010509060101010101" pitchFamily="49" charset="-122"/>
                <a:cs typeface="+mn-cs"/>
                <a:sym typeface="微软雅黑" panose="020B0503020204020204" pitchFamily="34" charset="-122"/>
              </a:rPr>
              <a:t>意境是指抒情性作品中所呈现的的那种情景交融、虚实相生的形象</a:t>
            </a:r>
            <a:r>
              <a:rPr lang="zh-CN" altLang="en-US" sz="1200" spc="300">
                <a:solidFill>
                  <a:prstClr val="black"/>
                </a:solidFill>
                <a:latin typeface="隶书" panose="02010509060101010101" pitchFamily="49" charset="-122"/>
                <a:ea typeface="隶书" panose="02010509060101010101" pitchFamily="49" charset="-122"/>
                <a:sym typeface="微软雅黑" panose="020B0503020204020204" pitchFamily="34" charset="-122"/>
              </a:rPr>
              <a:t>系意境是指抒情性作品中所呈现的</a:t>
            </a:r>
            <a:endParaRPr lang="en-US" altLang="zh-CN" sz="1200" spc="300">
              <a:solidFill>
                <a:prstClr val="black"/>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51" name="文本框 50">
            <a:extLst>
              <a:ext uri="{FF2B5EF4-FFF2-40B4-BE49-F238E27FC236}">
                <a16:creationId xmlns:a16="http://schemas.microsoft.com/office/drawing/2014/main" id="{A8CF2BC1-B32A-4C76-800A-DF03DA2551C1}"/>
              </a:ext>
            </a:extLst>
          </p:cNvPr>
          <p:cNvSpPr txBox="1"/>
          <p:nvPr/>
        </p:nvSpPr>
        <p:spPr>
          <a:xfrm>
            <a:off x="10322543" y="3798646"/>
            <a:ext cx="575038" cy="1200329"/>
          </a:xfrm>
          <a:prstGeom prst="rect">
            <a:avLst/>
          </a:prstGeom>
          <a:noFill/>
        </p:spPr>
        <p:txBody>
          <a:bodyPr vert="horz" wrap="squar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prstClr val="black"/>
                </a:solidFill>
                <a:effectLst/>
                <a:uLnTx/>
                <a:uFillTx/>
                <a:latin typeface="隶书" panose="02010509060101010101" pitchFamily="49" charset="-122"/>
                <a:ea typeface="隶书" panose="02010509060101010101" pitchFamily="49" charset="-122"/>
                <a:cs typeface="+mn-cs"/>
              </a:rPr>
              <a:t>添加标题</a:t>
            </a:r>
            <a:endParaRPr kumimoji="0" lang="zh-CN" altLang="en-US" b="0" i="0" u="none" strike="noStrike" kern="1200" cap="none" spc="0" normalizeH="0" baseline="0" noProof="0" dirty="0">
              <a:ln>
                <a:noFill/>
              </a:ln>
              <a:solidFill>
                <a:prstClr val="black"/>
              </a:solidFill>
              <a:effectLst/>
              <a:uLnTx/>
              <a:uFillTx/>
              <a:latin typeface="隶书" panose="02010509060101010101" pitchFamily="49" charset="-122"/>
              <a:ea typeface="隶书" panose="02010509060101010101" pitchFamily="49" charset="-122"/>
              <a:cs typeface="+mn-cs"/>
            </a:endParaRPr>
          </a:p>
        </p:txBody>
      </p:sp>
    </p:spTree>
    <p:extLst>
      <p:ext uri="{BB962C8B-B14F-4D97-AF65-F5344CB8AC3E}">
        <p14:creationId xmlns:p14="http://schemas.microsoft.com/office/powerpoint/2010/main" val="2447363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7C2991C-F6ED-423A-9B1E-110B5C622AAE}"/>
              </a:ext>
            </a:extLst>
          </p:cNvPr>
          <p:cNvSpPr/>
          <p:nvPr/>
        </p:nvSpPr>
        <p:spPr>
          <a:xfrm>
            <a:off x="0" y="0"/>
            <a:ext cx="12192000" cy="6855884"/>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a16="http://schemas.microsoft.com/office/drawing/2014/main" id="{095D2643-2B6C-4C7E-989B-1F8C5F53D730}"/>
              </a:ext>
            </a:extLst>
          </p:cNvPr>
          <p:cNvSpPr/>
          <p:nvPr/>
        </p:nvSpPr>
        <p:spPr>
          <a:xfrm>
            <a:off x="7534656" y="0"/>
            <a:ext cx="4657344"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white"/>
              </a:solidFill>
              <a:latin typeface="Calibri"/>
              <a:ea typeface="宋体" panose="02010600030101010101" pitchFamily="2" charset="-122"/>
            </a:endParaRPr>
          </a:p>
        </p:txBody>
      </p:sp>
      <p:sp>
        <p:nvSpPr>
          <p:cNvPr id="40" name="图文框 39">
            <a:extLst>
              <a:ext uri="{FF2B5EF4-FFF2-40B4-BE49-F238E27FC236}">
                <a16:creationId xmlns:a16="http://schemas.microsoft.com/office/drawing/2014/main" id="{595B1AC2-EC81-44F2-B0BF-2A4B31E538FB}"/>
              </a:ext>
            </a:extLst>
          </p:cNvPr>
          <p:cNvSpPr/>
          <p:nvPr/>
        </p:nvSpPr>
        <p:spPr>
          <a:xfrm>
            <a:off x="7824192" y="603483"/>
            <a:ext cx="4032448" cy="5472608"/>
          </a:xfrm>
          <a:prstGeom prst="frame">
            <a:avLst>
              <a:gd name="adj1" fmla="val 6242"/>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pic>
        <p:nvPicPr>
          <p:cNvPr id="8" name="图片 7">
            <a:extLst>
              <a:ext uri="{FF2B5EF4-FFF2-40B4-BE49-F238E27FC236}">
                <a16:creationId xmlns:a16="http://schemas.microsoft.com/office/drawing/2014/main" id="{43A9514C-7748-4C45-9A18-8218028139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7114" y="843543"/>
            <a:ext cx="4032448" cy="3977293"/>
          </a:xfrm>
          <a:prstGeom prst="rect">
            <a:avLst/>
          </a:prstGeom>
        </p:spPr>
      </p:pic>
      <p:sp>
        <p:nvSpPr>
          <p:cNvPr id="17" name="文本框 48">
            <a:extLst>
              <a:ext uri="{FF2B5EF4-FFF2-40B4-BE49-F238E27FC236}">
                <a16:creationId xmlns:a16="http://schemas.microsoft.com/office/drawing/2014/main" id="{5327FF8D-11C7-4132-BBE5-08942E380929}"/>
              </a:ext>
            </a:extLst>
          </p:cNvPr>
          <p:cNvSpPr txBox="1"/>
          <p:nvPr/>
        </p:nvSpPr>
        <p:spPr>
          <a:xfrm>
            <a:off x="965917" y="2173860"/>
            <a:ext cx="4736014" cy="923301"/>
          </a:xfrm>
          <a:prstGeom prst="rect">
            <a:avLst/>
          </a:prstGeom>
          <a:noFill/>
        </p:spPr>
        <p:txBody>
          <a:bodyPr wrap="square" lIns="91412" tIns="45706" rIns="91412" bIns="45706" rtlCol="0">
            <a:spAutoFit/>
          </a:bodyPr>
          <a:lstStyle/>
          <a:p>
            <a:pPr algn="just" defTabSz="914103">
              <a:lnSpc>
                <a:spcPct val="150000"/>
              </a:lnSpc>
              <a:defRPr/>
            </a:pPr>
            <a:r>
              <a:rPr lang="zh-CN" altLang="en-US" sz="1200" b="1" spc="400">
                <a:solidFill>
                  <a:prstClr val="black">
                    <a:lumMod val="75000"/>
                    <a:lumOff val="25000"/>
                  </a:prstClr>
                </a:solidFill>
                <a:latin typeface="腾祥相思简"/>
                <a:ea typeface="方正隶变简体" panose="03000509000000000000" pitchFamily="65" charset="-122"/>
                <a:sym typeface="Source Sans Pro"/>
              </a:rPr>
              <a:t>那种情景交融虚实相生的形象系统及其所诱发和开拓的审美想典那种情景交融虚实相生的形象系统及其所诱发和开拓的审美想典</a:t>
            </a:r>
          </a:p>
        </p:txBody>
      </p:sp>
      <p:sp>
        <p:nvSpPr>
          <p:cNvPr id="18" name="矩形 17">
            <a:extLst>
              <a:ext uri="{FF2B5EF4-FFF2-40B4-BE49-F238E27FC236}">
                <a16:creationId xmlns:a16="http://schemas.microsoft.com/office/drawing/2014/main" id="{7F4A2E61-0485-4113-B2F4-94BE08D13EC5}"/>
              </a:ext>
            </a:extLst>
          </p:cNvPr>
          <p:cNvSpPr/>
          <p:nvPr/>
        </p:nvSpPr>
        <p:spPr>
          <a:xfrm>
            <a:off x="1003880" y="1819315"/>
            <a:ext cx="2933429" cy="461508"/>
          </a:xfrm>
          <a:prstGeom prst="rect">
            <a:avLst/>
          </a:prstGeom>
          <a:ln w="28575">
            <a:noFill/>
          </a:ln>
        </p:spPr>
        <p:txBody>
          <a:bodyPr vert="horz" wrap="square" lIns="91412" tIns="45706" rIns="91412" bIns="45706">
            <a:spAutoFit/>
          </a:bodyPr>
          <a:lstStyle/>
          <a:p>
            <a:pPr defTabSz="914103">
              <a:defRPr/>
            </a:pPr>
            <a:r>
              <a:rPr lang="zh-CN" altLang="en-US" sz="2399" b="1" spc="400">
                <a:solidFill>
                  <a:prstClr val="black">
                    <a:lumMod val="95000"/>
                    <a:lumOff val="5000"/>
                  </a:prstClr>
                </a:solidFill>
                <a:latin typeface="腾祥相思简"/>
                <a:ea typeface="方正隶变简体" panose="03000509000000000000" pitchFamily="65" charset="-122"/>
              </a:rPr>
              <a:t>输入标题</a:t>
            </a:r>
            <a:endParaRPr lang="zh-CN" altLang="en-US" sz="2399" b="1" spc="400" dirty="0">
              <a:solidFill>
                <a:prstClr val="black">
                  <a:lumMod val="95000"/>
                  <a:lumOff val="5000"/>
                </a:prstClr>
              </a:solidFill>
              <a:latin typeface="腾祥相思简"/>
              <a:ea typeface="方正隶变简体" panose="03000509000000000000" pitchFamily="65" charset="-122"/>
            </a:endParaRPr>
          </a:p>
        </p:txBody>
      </p:sp>
      <p:sp>
        <p:nvSpPr>
          <p:cNvPr id="19" name="文本框 48">
            <a:extLst>
              <a:ext uri="{FF2B5EF4-FFF2-40B4-BE49-F238E27FC236}">
                <a16:creationId xmlns:a16="http://schemas.microsoft.com/office/drawing/2014/main" id="{AB1CDD3E-1099-4CF0-8DCE-9C33C18EC893}"/>
              </a:ext>
            </a:extLst>
          </p:cNvPr>
          <p:cNvSpPr txBox="1"/>
          <p:nvPr/>
        </p:nvSpPr>
        <p:spPr>
          <a:xfrm>
            <a:off x="918502" y="4091158"/>
            <a:ext cx="4786367" cy="923301"/>
          </a:xfrm>
          <a:prstGeom prst="rect">
            <a:avLst/>
          </a:prstGeom>
          <a:noFill/>
        </p:spPr>
        <p:txBody>
          <a:bodyPr wrap="square" lIns="91412" tIns="45706" rIns="91412" bIns="45706" rtlCol="0">
            <a:spAutoFit/>
          </a:bodyPr>
          <a:lstStyle/>
          <a:p>
            <a:pPr algn="just" defTabSz="914103">
              <a:lnSpc>
                <a:spcPct val="150000"/>
              </a:lnSpc>
              <a:defRPr/>
            </a:pPr>
            <a:r>
              <a:rPr lang="zh-CN" altLang="en-US" sz="1200" b="1" spc="400">
                <a:solidFill>
                  <a:prstClr val="black">
                    <a:lumMod val="75000"/>
                    <a:lumOff val="25000"/>
                  </a:prstClr>
                </a:solidFill>
                <a:latin typeface="腾祥相思简"/>
                <a:ea typeface="方正隶变简体" panose="03000509000000000000" pitchFamily="65" charset="-122"/>
                <a:sym typeface="Source Sans Pro"/>
              </a:rPr>
              <a:t>那种情景交融虚实相生的形象系统及其所诱发和开拓的审美想典那种情景交融虚实相生的形象系统及其所诱发和开拓的审美想典</a:t>
            </a:r>
          </a:p>
        </p:txBody>
      </p:sp>
      <p:sp>
        <p:nvSpPr>
          <p:cNvPr id="20" name="矩形 19">
            <a:extLst>
              <a:ext uri="{FF2B5EF4-FFF2-40B4-BE49-F238E27FC236}">
                <a16:creationId xmlns:a16="http://schemas.microsoft.com/office/drawing/2014/main" id="{8452B4C8-FB14-4519-8104-87DF555EFB6E}"/>
              </a:ext>
            </a:extLst>
          </p:cNvPr>
          <p:cNvSpPr/>
          <p:nvPr/>
        </p:nvSpPr>
        <p:spPr>
          <a:xfrm>
            <a:off x="956465" y="3737196"/>
            <a:ext cx="2932795" cy="461508"/>
          </a:xfrm>
          <a:prstGeom prst="rect">
            <a:avLst/>
          </a:prstGeom>
          <a:ln w="28575">
            <a:noFill/>
          </a:ln>
        </p:spPr>
        <p:txBody>
          <a:bodyPr vert="horz" wrap="square" lIns="91412" tIns="45706" rIns="91412" bIns="45706">
            <a:spAutoFit/>
          </a:bodyPr>
          <a:lstStyle/>
          <a:p>
            <a:pPr defTabSz="914103">
              <a:defRPr/>
            </a:pPr>
            <a:r>
              <a:rPr lang="zh-CN" altLang="en-US" sz="2399" b="1" spc="400">
                <a:solidFill>
                  <a:prstClr val="black">
                    <a:lumMod val="95000"/>
                    <a:lumOff val="5000"/>
                  </a:prstClr>
                </a:solidFill>
                <a:latin typeface="腾祥相思简"/>
                <a:ea typeface="方正隶变简体" panose="03000509000000000000" pitchFamily="65" charset="-122"/>
              </a:rPr>
              <a:t>输入标题</a:t>
            </a:r>
            <a:endParaRPr lang="zh-CN" altLang="en-US" sz="2399" b="1" spc="400" dirty="0">
              <a:solidFill>
                <a:prstClr val="black">
                  <a:lumMod val="95000"/>
                  <a:lumOff val="5000"/>
                </a:prstClr>
              </a:solidFill>
              <a:latin typeface="腾祥相思简"/>
              <a:ea typeface="方正隶变简体" panose="03000509000000000000" pitchFamily="65" charset="-122"/>
            </a:endParaRPr>
          </a:p>
        </p:txBody>
      </p:sp>
      <p:cxnSp>
        <p:nvCxnSpPr>
          <p:cNvPr id="21" name="直接连接符 20">
            <a:extLst>
              <a:ext uri="{FF2B5EF4-FFF2-40B4-BE49-F238E27FC236}">
                <a16:creationId xmlns:a16="http://schemas.microsoft.com/office/drawing/2014/main" id="{C322BA99-F76D-465C-8C6C-396FB32B26AE}"/>
              </a:ext>
            </a:extLst>
          </p:cNvPr>
          <p:cNvCxnSpPr>
            <a:cxnSpLocks/>
          </p:cNvCxnSpPr>
          <p:nvPr/>
        </p:nvCxnSpPr>
        <p:spPr>
          <a:xfrm>
            <a:off x="1041773" y="3327401"/>
            <a:ext cx="5865080"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D613945F-3AC9-43D3-9459-C606D855E6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6124" y="4236601"/>
            <a:ext cx="462860" cy="468293"/>
          </a:xfrm>
          <a:prstGeom prst="rect">
            <a:avLst/>
          </a:prstGeom>
        </p:spPr>
      </p:pic>
    </p:spTree>
    <p:extLst>
      <p:ext uri="{BB962C8B-B14F-4D97-AF65-F5344CB8AC3E}">
        <p14:creationId xmlns:p14="http://schemas.microsoft.com/office/powerpoint/2010/main" val="19378863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TotalTime>
  <Words>1653</Words>
  <Application>Microsoft Office PowerPoint</Application>
  <PresentationFormat>宽屏</PresentationFormat>
  <Paragraphs>141</Paragraphs>
  <Slides>21</Slides>
  <Notes>19</Notes>
  <HiddenSlides>0</HiddenSlides>
  <MMClips>1</MMClips>
  <ScaleCrop>false</ScaleCrop>
  <HeadingPairs>
    <vt:vector size="6" baseType="variant">
      <vt:variant>
        <vt:lpstr>已用的字体</vt:lpstr>
      </vt:variant>
      <vt:variant>
        <vt:i4>19</vt:i4>
      </vt:variant>
      <vt:variant>
        <vt:lpstr>主题</vt:lpstr>
      </vt:variant>
      <vt:variant>
        <vt:i4>5</vt:i4>
      </vt:variant>
      <vt:variant>
        <vt:lpstr>幻灯片标题</vt:lpstr>
      </vt:variant>
      <vt:variant>
        <vt:i4>21</vt:i4>
      </vt:variant>
    </vt:vector>
  </HeadingPairs>
  <TitlesOfParts>
    <vt:vector size="45" baseType="lpstr">
      <vt:lpstr>TypeLand 康熙字典體試用版</vt:lpstr>
      <vt:lpstr>等线</vt:lpstr>
      <vt:lpstr>等线 Light</vt:lpstr>
      <vt:lpstr>方正行楷繁体</vt:lpstr>
      <vt:lpstr>方正隶变简体</vt:lpstr>
      <vt:lpstr>方正清刻本悦宋简体</vt:lpstr>
      <vt:lpstr>华文楷体</vt:lpstr>
      <vt:lpstr>华文新魏</vt:lpstr>
      <vt:lpstr>鯨海酔侯</vt:lpstr>
      <vt:lpstr>楷体</vt:lpstr>
      <vt:lpstr>隶书</vt:lpstr>
      <vt:lpstr>锐字云字库隶变体1.0</vt:lpstr>
      <vt:lpstr>宋体</vt:lpstr>
      <vt:lpstr>腾祥相思简</vt:lpstr>
      <vt:lpstr>微软雅黑</vt:lpstr>
      <vt:lpstr>Arial</vt:lpstr>
      <vt:lpstr>Calibri</vt:lpstr>
      <vt:lpstr>Calibri Light</vt:lpstr>
      <vt:lpstr>Source Sans Pro</vt:lpstr>
      <vt:lpstr>Office 主题​​</vt:lpstr>
      <vt:lpstr>Office 主题</vt:lpstr>
      <vt:lpstr>2_Office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FIVE</dc:creator>
  <cp:lastModifiedBy> </cp:lastModifiedBy>
  <cp:revision>266</cp:revision>
  <dcterms:created xsi:type="dcterms:W3CDTF">2017-07-29T06:41:00Z</dcterms:created>
  <dcterms:modified xsi:type="dcterms:W3CDTF">2018-03-28T17:07:32Z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