
<file path=[Content_Types].xml><?xml version="1.0" encoding="utf-8"?>
<Types xmlns="http://schemas.openxmlformats.org/package/2006/content-types">
  <Default Extension="png" ContentType="image/png"/>
  <Default Extension="m4a" ContentType="audio/mp4"/>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31"/>
  </p:notesMasterIdLst>
  <p:sldIdLst>
    <p:sldId id="306" r:id="rId2"/>
    <p:sldId id="257" r:id="rId3"/>
    <p:sldId id="260" r:id="rId4"/>
    <p:sldId id="303" r:id="rId5"/>
    <p:sldId id="304" r:id="rId6"/>
    <p:sldId id="261" r:id="rId7"/>
    <p:sldId id="305" r:id="rId8"/>
    <p:sldId id="259" r:id="rId9"/>
    <p:sldId id="263" r:id="rId10"/>
    <p:sldId id="262" r:id="rId11"/>
    <p:sldId id="264" r:id="rId12"/>
    <p:sldId id="265" r:id="rId13"/>
    <p:sldId id="266" r:id="rId14"/>
    <p:sldId id="267" r:id="rId15"/>
    <p:sldId id="268" r:id="rId16"/>
    <p:sldId id="269" r:id="rId17"/>
    <p:sldId id="270" r:id="rId18"/>
    <p:sldId id="271" r:id="rId19"/>
    <p:sldId id="277" r:id="rId20"/>
    <p:sldId id="278" r:id="rId21"/>
    <p:sldId id="279" r:id="rId22"/>
    <p:sldId id="280" r:id="rId23"/>
    <p:sldId id="281" r:id="rId24"/>
    <p:sldId id="282" r:id="rId25"/>
    <p:sldId id="283" r:id="rId26"/>
    <p:sldId id="284" r:id="rId27"/>
    <p:sldId id="285" r:id="rId28"/>
    <p:sldId id="301" r:id="rId29"/>
    <p:sldId id="302" r:id="rId30"/>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FFFCE1"/>
    <a:srgbClr val="FFFACD"/>
    <a:srgbClr val="FFFAB4"/>
    <a:srgbClr val="F7F0EF"/>
    <a:srgbClr val="FAF9F7"/>
    <a:srgbClr val="F5DF30"/>
    <a:srgbClr val="FFED00"/>
    <a:srgbClr val="DC1700"/>
    <a:srgbClr val="7D00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43" autoAdjust="0"/>
    <p:restoredTop sz="94660"/>
  </p:normalViewPr>
  <p:slideViewPr>
    <p:cSldViewPr snapToGrid="0">
      <p:cViewPr varScale="1">
        <p:scale>
          <a:sx n="72" d="100"/>
          <a:sy n="72" d="100"/>
        </p:scale>
        <p:origin x="660" y="66"/>
      </p:cViewPr>
      <p:guideLst>
        <p:guide orient="horz" pos="2183"/>
        <p:guide pos="3840"/>
      </p:guideLst>
    </p:cSldViewPr>
  </p:slideViewPr>
  <p:notesTextViewPr>
    <p:cViewPr>
      <p:scale>
        <a:sx n="1" d="1"/>
        <a:sy n="1" d="1"/>
      </p:scale>
      <p:origin x="0" y="0"/>
    </p:cViewPr>
  </p:notesTextViewPr>
  <p:sorterViewPr>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8AA7FDB-4D8B-4EB5-ADAA-90497682C5FA}" type="datetimeFigureOut">
              <a:rPr lang="zh-CN" altLang="en-US" smtClean="0"/>
              <a:t>2018/3/13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7C8D2F-F443-4A9E-8BD0-6284A4D4D4DE}" type="slidenum">
              <a:rPr lang="zh-CN" altLang="en-US" smtClean="0"/>
              <a:t>‹#›</a:t>
            </a:fld>
            <a:endParaRPr lang="zh-CN" altLang="en-US"/>
          </a:p>
        </p:txBody>
      </p:sp>
    </p:spTree>
    <p:extLst>
      <p:ext uri="{BB962C8B-B14F-4D97-AF65-F5344CB8AC3E}">
        <p14:creationId xmlns:p14="http://schemas.microsoft.com/office/powerpoint/2010/main" val="22564637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37C8D2F-F443-4A9E-8BD0-6284A4D4D4DE}" type="slidenum">
              <a:rPr lang="zh-CN" altLang="en-US" smtClean="0"/>
              <a:t>1</a:t>
            </a:fld>
            <a:endParaRPr lang="zh-CN" altLang="en-US"/>
          </a:p>
        </p:txBody>
      </p:sp>
    </p:spTree>
    <p:extLst>
      <p:ext uri="{BB962C8B-B14F-4D97-AF65-F5344CB8AC3E}">
        <p14:creationId xmlns:p14="http://schemas.microsoft.com/office/powerpoint/2010/main" val="42895041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10</a:t>
            </a:fld>
            <a:endParaRPr lang="zh-CN" altLang="en-US"/>
          </a:p>
        </p:txBody>
      </p:sp>
    </p:spTree>
    <p:extLst>
      <p:ext uri="{BB962C8B-B14F-4D97-AF65-F5344CB8AC3E}">
        <p14:creationId xmlns:p14="http://schemas.microsoft.com/office/powerpoint/2010/main" val="40803216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11</a:t>
            </a:fld>
            <a:endParaRPr lang="zh-CN" altLang="en-US"/>
          </a:p>
        </p:txBody>
      </p:sp>
    </p:spTree>
    <p:extLst>
      <p:ext uri="{BB962C8B-B14F-4D97-AF65-F5344CB8AC3E}">
        <p14:creationId xmlns:p14="http://schemas.microsoft.com/office/powerpoint/2010/main" val="30689303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12</a:t>
            </a:fld>
            <a:endParaRPr lang="zh-CN" altLang="en-US"/>
          </a:p>
        </p:txBody>
      </p:sp>
    </p:spTree>
    <p:extLst>
      <p:ext uri="{BB962C8B-B14F-4D97-AF65-F5344CB8AC3E}">
        <p14:creationId xmlns:p14="http://schemas.microsoft.com/office/powerpoint/2010/main" val="24577582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13</a:t>
            </a:fld>
            <a:endParaRPr lang="zh-CN" altLang="en-US"/>
          </a:p>
        </p:txBody>
      </p:sp>
    </p:spTree>
    <p:extLst>
      <p:ext uri="{BB962C8B-B14F-4D97-AF65-F5344CB8AC3E}">
        <p14:creationId xmlns:p14="http://schemas.microsoft.com/office/powerpoint/2010/main" val="13506226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14</a:t>
            </a:fld>
            <a:endParaRPr lang="zh-CN" altLang="en-US"/>
          </a:p>
        </p:txBody>
      </p:sp>
    </p:spTree>
    <p:extLst>
      <p:ext uri="{BB962C8B-B14F-4D97-AF65-F5344CB8AC3E}">
        <p14:creationId xmlns:p14="http://schemas.microsoft.com/office/powerpoint/2010/main" val="24851311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15</a:t>
            </a:fld>
            <a:endParaRPr lang="zh-CN" altLang="en-US"/>
          </a:p>
        </p:txBody>
      </p:sp>
    </p:spTree>
    <p:extLst>
      <p:ext uri="{BB962C8B-B14F-4D97-AF65-F5344CB8AC3E}">
        <p14:creationId xmlns:p14="http://schemas.microsoft.com/office/powerpoint/2010/main" val="11863502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16</a:t>
            </a:fld>
            <a:endParaRPr lang="zh-CN" altLang="en-US"/>
          </a:p>
        </p:txBody>
      </p:sp>
    </p:spTree>
    <p:extLst>
      <p:ext uri="{BB962C8B-B14F-4D97-AF65-F5344CB8AC3E}">
        <p14:creationId xmlns:p14="http://schemas.microsoft.com/office/powerpoint/2010/main" val="2651530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17</a:t>
            </a:fld>
            <a:endParaRPr lang="zh-CN" altLang="en-US"/>
          </a:p>
        </p:txBody>
      </p:sp>
    </p:spTree>
    <p:extLst>
      <p:ext uri="{BB962C8B-B14F-4D97-AF65-F5344CB8AC3E}">
        <p14:creationId xmlns:p14="http://schemas.microsoft.com/office/powerpoint/2010/main" val="6729136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18</a:t>
            </a:fld>
            <a:endParaRPr lang="zh-CN" altLang="en-US"/>
          </a:p>
        </p:txBody>
      </p:sp>
    </p:spTree>
    <p:extLst>
      <p:ext uri="{BB962C8B-B14F-4D97-AF65-F5344CB8AC3E}">
        <p14:creationId xmlns:p14="http://schemas.microsoft.com/office/powerpoint/2010/main" val="38283924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19</a:t>
            </a:fld>
            <a:endParaRPr lang="zh-CN" altLang="en-US"/>
          </a:p>
        </p:txBody>
      </p:sp>
    </p:spTree>
    <p:extLst>
      <p:ext uri="{BB962C8B-B14F-4D97-AF65-F5344CB8AC3E}">
        <p14:creationId xmlns:p14="http://schemas.microsoft.com/office/powerpoint/2010/main" val="14371944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37C8D2F-F443-4A9E-8BD0-6284A4D4D4DE}" type="slidenum">
              <a:rPr lang="zh-CN" altLang="en-US" smtClean="0"/>
              <a:t>2</a:t>
            </a:fld>
            <a:endParaRPr lang="zh-CN" altLang="en-US"/>
          </a:p>
        </p:txBody>
      </p:sp>
    </p:spTree>
    <p:extLst>
      <p:ext uri="{BB962C8B-B14F-4D97-AF65-F5344CB8AC3E}">
        <p14:creationId xmlns:p14="http://schemas.microsoft.com/office/powerpoint/2010/main" val="32342027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20</a:t>
            </a:fld>
            <a:endParaRPr lang="zh-CN" altLang="en-US"/>
          </a:p>
        </p:txBody>
      </p:sp>
    </p:spTree>
    <p:extLst>
      <p:ext uri="{BB962C8B-B14F-4D97-AF65-F5344CB8AC3E}">
        <p14:creationId xmlns:p14="http://schemas.microsoft.com/office/powerpoint/2010/main" val="11112894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21</a:t>
            </a:fld>
            <a:endParaRPr lang="zh-CN" altLang="en-US"/>
          </a:p>
        </p:txBody>
      </p:sp>
    </p:spTree>
    <p:extLst>
      <p:ext uri="{BB962C8B-B14F-4D97-AF65-F5344CB8AC3E}">
        <p14:creationId xmlns:p14="http://schemas.microsoft.com/office/powerpoint/2010/main" val="36636822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22</a:t>
            </a:fld>
            <a:endParaRPr lang="zh-CN" altLang="en-US"/>
          </a:p>
        </p:txBody>
      </p:sp>
    </p:spTree>
    <p:extLst>
      <p:ext uri="{BB962C8B-B14F-4D97-AF65-F5344CB8AC3E}">
        <p14:creationId xmlns:p14="http://schemas.microsoft.com/office/powerpoint/2010/main" val="5736346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23</a:t>
            </a:fld>
            <a:endParaRPr lang="zh-CN" altLang="en-US"/>
          </a:p>
        </p:txBody>
      </p:sp>
    </p:spTree>
    <p:extLst>
      <p:ext uri="{BB962C8B-B14F-4D97-AF65-F5344CB8AC3E}">
        <p14:creationId xmlns:p14="http://schemas.microsoft.com/office/powerpoint/2010/main" val="32663946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24</a:t>
            </a:fld>
            <a:endParaRPr lang="zh-CN" altLang="en-US"/>
          </a:p>
        </p:txBody>
      </p:sp>
    </p:spTree>
    <p:extLst>
      <p:ext uri="{BB962C8B-B14F-4D97-AF65-F5344CB8AC3E}">
        <p14:creationId xmlns:p14="http://schemas.microsoft.com/office/powerpoint/2010/main" val="10872616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25</a:t>
            </a:fld>
            <a:endParaRPr lang="zh-CN" altLang="en-US"/>
          </a:p>
        </p:txBody>
      </p:sp>
    </p:spTree>
    <p:extLst>
      <p:ext uri="{BB962C8B-B14F-4D97-AF65-F5344CB8AC3E}">
        <p14:creationId xmlns:p14="http://schemas.microsoft.com/office/powerpoint/2010/main" val="2308931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26</a:t>
            </a:fld>
            <a:endParaRPr lang="zh-CN" altLang="en-US"/>
          </a:p>
        </p:txBody>
      </p:sp>
    </p:spTree>
    <p:extLst>
      <p:ext uri="{BB962C8B-B14F-4D97-AF65-F5344CB8AC3E}">
        <p14:creationId xmlns:p14="http://schemas.microsoft.com/office/powerpoint/2010/main" val="31215873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27</a:t>
            </a:fld>
            <a:endParaRPr lang="zh-CN" altLang="en-US"/>
          </a:p>
        </p:txBody>
      </p:sp>
    </p:spTree>
    <p:extLst>
      <p:ext uri="{BB962C8B-B14F-4D97-AF65-F5344CB8AC3E}">
        <p14:creationId xmlns:p14="http://schemas.microsoft.com/office/powerpoint/2010/main" val="30158458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28</a:t>
            </a:fld>
            <a:endParaRPr lang="zh-CN" altLang="en-US"/>
          </a:p>
        </p:txBody>
      </p:sp>
    </p:spTree>
    <p:extLst>
      <p:ext uri="{BB962C8B-B14F-4D97-AF65-F5344CB8AC3E}">
        <p14:creationId xmlns:p14="http://schemas.microsoft.com/office/powerpoint/2010/main" val="6087780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37C8D2F-F443-4A9E-8BD0-6284A4D4D4DE}" type="slidenum">
              <a:rPr lang="zh-CN" altLang="en-US" smtClean="0"/>
              <a:t>29</a:t>
            </a:fld>
            <a:endParaRPr lang="zh-CN" altLang="en-US"/>
          </a:p>
        </p:txBody>
      </p:sp>
    </p:spTree>
    <p:extLst>
      <p:ext uri="{BB962C8B-B14F-4D97-AF65-F5344CB8AC3E}">
        <p14:creationId xmlns:p14="http://schemas.microsoft.com/office/powerpoint/2010/main" val="12018159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3</a:t>
            </a:fld>
            <a:endParaRPr lang="zh-CN" altLang="en-US"/>
          </a:p>
        </p:txBody>
      </p:sp>
    </p:spTree>
    <p:extLst>
      <p:ext uri="{BB962C8B-B14F-4D97-AF65-F5344CB8AC3E}">
        <p14:creationId xmlns:p14="http://schemas.microsoft.com/office/powerpoint/2010/main" val="14876749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4</a:t>
            </a:fld>
            <a:endParaRPr lang="zh-CN" altLang="en-US"/>
          </a:p>
        </p:txBody>
      </p:sp>
    </p:spTree>
    <p:extLst>
      <p:ext uri="{BB962C8B-B14F-4D97-AF65-F5344CB8AC3E}">
        <p14:creationId xmlns:p14="http://schemas.microsoft.com/office/powerpoint/2010/main" val="11569961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5</a:t>
            </a:fld>
            <a:endParaRPr lang="zh-CN" altLang="en-US"/>
          </a:p>
        </p:txBody>
      </p:sp>
    </p:spTree>
    <p:extLst>
      <p:ext uri="{BB962C8B-B14F-4D97-AF65-F5344CB8AC3E}">
        <p14:creationId xmlns:p14="http://schemas.microsoft.com/office/powerpoint/2010/main" val="32129620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6</a:t>
            </a:fld>
            <a:endParaRPr lang="zh-CN" altLang="en-US"/>
          </a:p>
        </p:txBody>
      </p:sp>
    </p:spTree>
    <p:extLst>
      <p:ext uri="{BB962C8B-B14F-4D97-AF65-F5344CB8AC3E}">
        <p14:creationId xmlns:p14="http://schemas.microsoft.com/office/powerpoint/2010/main" val="27439395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7</a:t>
            </a:fld>
            <a:endParaRPr lang="zh-CN" altLang="en-US"/>
          </a:p>
        </p:txBody>
      </p:sp>
    </p:spTree>
    <p:extLst>
      <p:ext uri="{BB962C8B-B14F-4D97-AF65-F5344CB8AC3E}">
        <p14:creationId xmlns:p14="http://schemas.microsoft.com/office/powerpoint/2010/main" val="27284511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8</a:t>
            </a:fld>
            <a:endParaRPr lang="zh-CN" altLang="en-US"/>
          </a:p>
        </p:txBody>
      </p:sp>
    </p:spTree>
    <p:extLst>
      <p:ext uri="{BB962C8B-B14F-4D97-AF65-F5344CB8AC3E}">
        <p14:creationId xmlns:p14="http://schemas.microsoft.com/office/powerpoint/2010/main" val="22033542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t>9</a:t>
            </a:fld>
            <a:endParaRPr lang="zh-CN" altLang="en-US"/>
          </a:p>
        </p:txBody>
      </p:sp>
    </p:spTree>
    <p:extLst>
      <p:ext uri="{BB962C8B-B14F-4D97-AF65-F5344CB8AC3E}">
        <p14:creationId xmlns:p14="http://schemas.microsoft.com/office/powerpoint/2010/main" val="42756049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png"/><Relationship Id="rId7"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6" Type="http://schemas.microsoft.com/office/2007/relationships/hdphoto" Target="../media/hdphoto2.wdp"/><Relationship Id="rId5" Type="http://schemas.openxmlformats.org/officeDocument/2006/relationships/image" Target="../media/image4.png"/><Relationship Id="rId4" Type="http://schemas.microsoft.com/office/2007/relationships/hdphoto" Target="../media/hdphoto1.wdp"/><Relationship Id="rId9" Type="http://schemas.microsoft.com/office/2007/relationships/hdphoto" Target="../media/hdphoto3.wdp"/></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8.png"/><Relationship Id="rId7"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3.png"/><Relationship Id="rId5" Type="http://schemas.microsoft.com/office/2007/relationships/hdphoto" Target="../media/hdphoto4.wdp"/><Relationship Id="rId4" Type="http://schemas.openxmlformats.org/officeDocument/2006/relationships/image" Target="../media/image9.png"/><Relationship Id="rId9" Type="http://schemas.openxmlformats.org/officeDocument/2006/relationships/image" Target="../media/image10.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82709254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grpSp>
        <p:nvGrpSpPr>
          <p:cNvPr id="3" name="组合 2"/>
          <p:cNvGrpSpPr/>
          <p:nvPr userDrawn="1"/>
        </p:nvGrpSpPr>
        <p:grpSpPr>
          <a:xfrm flipV="1">
            <a:off x="1" y="5562602"/>
            <a:ext cx="12200622" cy="1295398"/>
            <a:chOff x="-13" y="-2"/>
            <a:chExt cx="12192001" cy="1295401"/>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V="1">
              <a:off x="-13" y="-2"/>
              <a:ext cx="12192001" cy="1295401"/>
            </a:xfrm>
            <a:prstGeom prst="rect">
              <a:avLst/>
            </a:prstGeom>
          </p:spPr>
        </p:pic>
        <p:pic>
          <p:nvPicPr>
            <p:cNvPr id="5" name="图片 4" descr="liangxueyizuo3.png"/>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contrast="-15000"/>
                      </a14:imgEffect>
                    </a14:imgLayer>
                  </a14:imgProps>
                </a:ext>
              </a:extLst>
            </a:blip>
            <a:srcRect l="56875" t="72408" b="8908"/>
            <a:stretch/>
          </p:blipFill>
          <p:spPr>
            <a:xfrm flipV="1">
              <a:off x="1" y="-2"/>
              <a:ext cx="12191982" cy="1104901"/>
            </a:xfrm>
            <a:prstGeom prst="rect">
              <a:avLst/>
            </a:prstGeom>
          </p:spPr>
        </p:pic>
      </p:grpSp>
      <p:pic>
        <p:nvPicPr>
          <p:cNvPr id="6" name="图片 5"/>
          <p:cNvPicPr>
            <a:picLocks noChangeAspect="1"/>
          </p:cNvPicPr>
          <p:nvPr userDrawn="1"/>
        </p:nvPicPr>
        <p:blipFill rotWithShape="1">
          <a:blip r:embed="rId5" cstate="print">
            <a:extLst>
              <a:ext uri="{BEBA8EAE-BF5A-486C-A8C5-ECC9F3942E4B}">
                <a14:imgProps xmlns:a14="http://schemas.microsoft.com/office/drawing/2010/main">
                  <a14:imgLayer r:embed="rId6">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12"/>
          <a:stretch/>
        </p:blipFill>
        <p:spPr>
          <a:xfrm flipH="1">
            <a:off x="8077198" y="5562602"/>
            <a:ext cx="4123419" cy="1295398"/>
          </a:xfrm>
          <a:prstGeom prst="rect">
            <a:avLst/>
          </a:prstGeom>
        </p:spPr>
      </p:pic>
      <p:pic>
        <p:nvPicPr>
          <p:cNvPr id="7" name="图片 6"/>
          <p:cNvPicPr>
            <a:picLocks noChangeAspect="1"/>
          </p:cNvPicPr>
          <p:nvPr userDrawn="1"/>
        </p:nvPicPr>
        <p:blipFill rotWithShape="1">
          <a:blip r:embed="rId7" cstate="print">
            <a:extLst>
              <a:ext uri="{28A0092B-C50C-407E-A947-70E740481C1C}">
                <a14:useLocalDpi xmlns:a14="http://schemas.microsoft.com/office/drawing/2010/main" val="0"/>
              </a:ext>
            </a:extLst>
          </a:blip>
          <a:srcRect/>
          <a:stretch/>
        </p:blipFill>
        <p:spPr>
          <a:xfrm>
            <a:off x="316929" y="5869756"/>
            <a:ext cx="2113018" cy="871590"/>
          </a:xfrm>
          <a:prstGeom prst="rect">
            <a:avLst/>
          </a:prstGeom>
        </p:spPr>
      </p:pic>
      <p:pic>
        <p:nvPicPr>
          <p:cNvPr id="11" name="图片 10" descr="liangxueyizuo3.png"/>
          <p:cNvPicPr>
            <a:picLocks noChangeAspect="1"/>
          </p:cNvPicPr>
          <p:nvPr userDrawn="1"/>
        </p:nvPicPr>
        <p:blipFill>
          <a:blip r:embed="rId8" cstate="print">
            <a:extLst>
              <a:ext uri="{BEBA8EAE-BF5A-486C-A8C5-ECC9F3942E4B}">
                <a14:imgProps xmlns:a14="http://schemas.microsoft.com/office/drawing/2010/main">
                  <a14:imgLayer r:embed="rId9">
                    <a14:imgEffect>
                      <a14:colorTemperature colorTemp="11500"/>
                    </a14:imgEffect>
                    <a14:imgEffect>
                      <a14:saturation sat="400000"/>
                    </a14:imgEffect>
                  </a14:imgLayer>
                </a14:imgProps>
              </a:ext>
            </a:extLst>
          </a:blip>
          <a:stretch>
            <a:fillRect/>
          </a:stretch>
        </p:blipFill>
        <p:spPr>
          <a:xfrm>
            <a:off x="1" y="0"/>
            <a:ext cx="12191999" cy="1512000"/>
          </a:xfrm>
          <a:prstGeom prst="rect">
            <a:avLst/>
          </a:prstGeom>
        </p:spPr>
      </p:pic>
    </p:spTree>
    <p:extLst>
      <p:ext uri="{BB962C8B-B14F-4D97-AF65-F5344CB8AC3E}">
        <p14:creationId xmlns:p14="http://schemas.microsoft.com/office/powerpoint/2010/main" val="181175245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4963" y="314980"/>
            <a:ext cx="1265238" cy="790084"/>
          </a:xfrm>
          <a:prstGeom prst="rect">
            <a:avLst/>
          </a:prstGeom>
        </p:spPr>
      </p:pic>
      <p:grpSp>
        <p:nvGrpSpPr>
          <p:cNvPr id="10" name="组合 9"/>
          <p:cNvGrpSpPr/>
          <p:nvPr userDrawn="1"/>
        </p:nvGrpSpPr>
        <p:grpSpPr>
          <a:xfrm>
            <a:off x="0" y="3730170"/>
            <a:ext cx="12191999" cy="3127829"/>
            <a:chOff x="0" y="2529529"/>
            <a:chExt cx="12191999" cy="4328472"/>
          </a:xfrm>
        </p:grpSpPr>
        <p:pic>
          <p:nvPicPr>
            <p:cNvPr id="11" name="Picture 15"/>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flipH="1">
              <a:off x="0" y="2529529"/>
              <a:ext cx="783771" cy="2958675"/>
            </a:xfrm>
            <a:prstGeom prst="rect">
              <a:avLst/>
            </a:prstGeom>
            <a:noFill/>
            <a:extLst>
              <a:ext uri="{909E8E84-426E-40DD-AFC4-6F175D3DCCD1}">
                <a14:hiddenFill xmlns:a14="http://schemas.microsoft.com/office/drawing/2010/main">
                  <a:solidFill>
                    <a:srgbClr val="FFFFFF"/>
                  </a:solidFill>
                </a14:hiddenFill>
              </a:ext>
            </a:extLst>
          </p:spPr>
        </p:pic>
        <p:pic>
          <p:nvPicPr>
            <p:cNvPr id="12" name="图片 11"/>
            <p:cNvPicPr>
              <a:picLocks noChangeAspect="1"/>
            </p:cNvPicPr>
            <p:nvPr/>
          </p:nvPicPr>
          <p:blipFill rotWithShape="1">
            <a:blip r:embed="rId4" cstate="print">
              <a:extLst>
                <a:ext uri="{BEBA8EAE-BF5A-486C-A8C5-ECC9F3942E4B}">
                  <a14:imgProps xmlns:a14="http://schemas.microsoft.com/office/drawing/2010/main">
                    <a14:imgLayer r:embed="rId5">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p:blipFill>
          <p:spPr>
            <a:xfrm>
              <a:off x="3486133" y="4854808"/>
              <a:ext cx="8705850" cy="1949198"/>
            </a:xfrm>
            <a:prstGeom prst="rect">
              <a:avLst/>
            </a:prstGeom>
          </p:spPr>
        </p:pic>
        <p:pic>
          <p:nvPicPr>
            <p:cNvPr id="13" name="图片 12" descr="liangxueyizuo3.png"/>
            <p:cNvPicPr>
              <a:picLocks noChangeAspect="1"/>
            </p:cNvPicPr>
            <p:nvPr/>
          </p:nvPicPr>
          <p:blipFill rotWithShape="1">
            <a:blip r:embed="rId6" cstate="print">
              <a:extLst>
                <a:ext uri="{BEBA8EAE-BF5A-486C-A8C5-ECC9F3942E4B}">
                  <a14:imgProps xmlns:a14="http://schemas.microsoft.com/office/drawing/2010/main">
                    <a14:imgLayer r:embed="rId7">
                      <a14:imgEffect>
                        <a14:brightnessContrast contrast="-15000"/>
                      </a14:imgEffect>
                    </a14:imgLayer>
                  </a14:imgProps>
                </a:ext>
              </a:extLst>
            </a:blip>
            <a:srcRect t="49678" r="71511"/>
            <a:stretch/>
          </p:blipFill>
          <p:spPr>
            <a:xfrm>
              <a:off x="0" y="4052057"/>
              <a:ext cx="3672114" cy="2805944"/>
            </a:xfrm>
            <a:prstGeom prst="rect">
              <a:avLst/>
            </a:prstGeom>
          </p:spPr>
        </p:pic>
        <p:grpSp>
          <p:nvGrpSpPr>
            <p:cNvPr id="14" name="组合 13"/>
            <p:cNvGrpSpPr/>
            <p:nvPr/>
          </p:nvGrpSpPr>
          <p:grpSpPr>
            <a:xfrm flipV="1">
              <a:off x="0" y="5116605"/>
              <a:ext cx="12191999" cy="1741396"/>
              <a:chOff x="-14" y="-2"/>
              <a:chExt cx="12183384" cy="1741398"/>
            </a:xfrm>
          </p:grpSpPr>
          <p:pic>
            <p:nvPicPr>
              <p:cNvPr id="15" name="图片 14"/>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flipV="1">
                <a:off x="-13" y="-2"/>
                <a:ext cx="12183367" cy="1741398"/>
              </a:xfrm>
              <a:prstGeom prst="rect">
                <a:avLst/>
              </a:prstGeom>
            </p:spPr>
          </p:pic>
          <p:pic>
            <p:nvPicPr>
              <p:cNvPr id="16" name="图片 15" descr="liangxueyizuo3.png"/>
              <p:cNvPicPr>
                <a:picLocks noChangeAspect="1"/>
              </p:cNvPicPr>
              <p:nvPr/>
            </p:nvPicPr>
            <p:blipFill rotWithShape="1">
              <a:blip r:embed="rId6" cstate="print">
                <a:extLst>
                  <a:ext uri="{BEBA8EAE-BF5A-486C-A8C5-ECC9F3942E4B}">
                    <a14:imgProps xmlns:a14="http://schemas.microsoft.com/office/drawing/2010/main">
                      <a14:imgLayer r:embed="rId7">
                        <a14:imgEffect>
                          <a14:brightnessContrast contrast="-15000"/>
                        </a14:imgEffect>
                      </a14:imgLayer>
                    </a14:imgProps>
                  </a:ext>
                </a:extLst>
              </a:blip>
              <a:srcRect l="56875" t="72408" b="8908"/>
              <a:stretch/>
            </p:blipFill>
            <p:spPr>
              <a:xfrm flipV="1">
                <a:off x="-14" y="-2"/>
                <a:ext cx="12183384" cy="1195952"/>
              </a:xfrm>
              <a:prstGeom prst="rect">
                <a:avLst/>
              </a:prstGeom>
            </p:spPr>
          </p:pic>
        </p:grpSp>
      </p:grpSp>
      <p:pic>
        <p:nvPicPr>
          <p:cNvPr id="17" name="图片 16"/>
          <p:cNvPicPr>
            <a:picLocks noChangeAspect="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2765660" y="5244023"/>
            <a:ext cx="1812909" cy="1741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2796027"/>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t="-18000" b="-18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0748329"/>
      </p:ext>
    </p:extLst>
  </p:cSld>
  <p:clrMap bg1="lt1" tx1="dk1" bg2="lt2" tx2="dk2" accent1="accent1" accent2="accent2" accent3="accent3" accent4="accent4" accent5="accent5" accent6="accent6" hlink="hlink" folHlink="folHlink"/>
  <p:sldLayoutIdLst>
    <p:sldLayoutId id="2147483649" r:id="rId1"/>
    <p:sldLayoutId id="2147483653" r:id="rId2"/>
    <p:sldLayoutId id="2147483652" r:id="rId3"/>
  </p:sldLayoutIdLst>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11.png"/><Relationship Id="rId18" Type="http://schemas.microsoft.com/office/2007/relationships/hdphoto" Target="../media/hdphoto1.wdp"/><Relationship Id="rId26" Type="http://schemas.openxmlformats.org/officeDocument/2006/relationships/image" Target="../media/image16.png"/><Relationship Id="rId3" Type="http://schemas.openxmlformats.org/officeDocument/2006/relationships/tags" Target="../tags/tag4.xml"/><Relationship Id="rId21" Type="http://schemas.openxmlformats.org/officeDocument/2006/relationships/image" Target="../media/image14.png"/><Relationship Id="rId7" Type="http://schemas.openxmlformats.org/officeDocument/2006/relationships/tags" Target="../tags/tag8.xml"/><Relationship Id="rId12" Type="http://schemas.openxmlformats.org/officeDocument/2006/relationships/notesSlide" Target="../notesSlides/notesSlide1.xml"/><Relationship Id="rId17" Type="http://schemas.openxmlformats.org/officeDocument/2006/relationships/image" Target="../media/image3.png"/><Relationship Id="rId25" Type="http://schemas.microsoft.com/office/2007/relationships/hdphoto" Target="../media/hdphoto3.wdp"/><Relationship Id="rId2" Type="http://schemas.openxmlformats.org/officeDocument/2006/relationships/tags" Target="../tags/tag3.xml"/><Relationship Id="rId16" Type="http://schemas.microsoft.com/office/2007/relationships/hdphoto" Target="../media/hdphoto5.wdp"/><Relationship Id="rId20" Type="http://schemas.openxmlformats.org/officeDocument/2006/relationships/image" Target="../media/image10.pn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1.xml"/><Relationship Id="rId24" Type="http://schemas.openxmlformats.org/officeDocument/2006/relationships/image" Target="../media/image6.png"/><Relationship Id="rId5" Type="http://schemas.openxmlformats.org/officeDocument/2006/relationships/tags" Target="../tags/tag6.xml"/><Relationship Id="rId15" Type="http://schemas.openxmlformats.org/officeDocument/2006/relationships/image" Target="../media/image13.png"/><Relationship Id="rId23" Type="http://schemas.microsoft.com/office/2007/relationships/hdphoto" Target="../media/hdphoto6.wdp"/><Relationship Id="rId10" Type="http://schemas.openxmlformats.org/officeDocument/2006/relationships/audio" Target="../media/media1.m4a"/><Relationship Id="rId19" Type="http://schemas.openxmlformats.org/officeDocument/2006/relationships/image" Target="../media/image2.png"/><Relationship Id="rId4" Type="http://schemas.openxmlformats.org/officeDocument/2006/relationships/tags" Target="../tags/tag5.xml"/><Relationship Id="rId9" Type="http://schemas.microsoft.com/office/2007/relationships/media" Target="../media/media1.m4a"/><Relationship Id="rId14" Type="http://schemas.openxmlformats.org/officeDocument/2006/relationships/image" Target="../media/image12.png"/><Relationship Id="rId22" Type="http://schemas.openxmlformats.org/officeDocument/2006/relationships/image" Target="../media/image1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microsoft.com/office/2007/relationships/hdphoto" Target="../media/hdphoto8.wdp"/></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microsoft.com/office/2007/relationships/hdphoto" Target="../media/hdphoto9.wdp"/></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10.png"/><Relationship Id="rId3" Type="http://schemas.openxmlformats.org/officeDocument/2006/relationships/image" Target="../media/image6.png"/><Relationship Id="rId7" Type="http://schemas.openxmlformats.org/officeDocument/2006/relationships/image" Target="../media/image12.png"/><Relationship Id="rId12" Type="http://schemas.openxmlformats.org/officeDocument/2006/relationships/image" Target="../media/image2.png"/><Relationship Id="rId2" Type="http://schemas.openxmlformats.org/officeDocument/2006/relationships/notesSlide" Target="../notesSlides/notesSlide29.xml"/><Relationship Id="rId16" Type="http://schemas.microsoft.com/office/2007/relationships/hdphoto" Target="../media/hdphoto6.wdp"/><Relationship Id="rId1" Type="http://schemas.openxmlformats.org/officeDocument/2006/relationships/slideLayout" Target="../slideLayouts/slideLayout1.xml"/><Relationship Id="rId6" Type="http://schemas.openxmlformats.org/officeDocument/2006/relationships/image" Target="../media/image11.png"/><Relationship Id="rId11" Type="http://schemas.microsoft.com/office/2007/relationships/hdphoto" Target="../media/hdphoto1.wdp"/><Relationship Id="rId5" Type="http://schemas.openxmlformats.org/officeDocument/2006/relationships/image" Target="../media/image22.jpg"/><Relationship Id="rId15" Type="http://schemas.openxmlformats.org/officeDocument/2006/relationships/image" Target="../media/image15.png"/><Relationship Id="rId10" Type="http://schemas.openxmlformats.org/officeDocument/2006/relationships/image" Target="../media/image3.png"/><Relationship Id="rId4" Type="http://schemas.microsoft.com/office/2007/relationships/hdphoto" Target="../media/hdphoto3.wdp"/><Relationship Id="rId9" Type="http://schemas.microsoft.com/office/2007/relationships/hdphoto" Target="../media/hdphoto10.wdp"/><Relationship Id="rId14" Type="http://schemas.openxmlformats.org/officeDocument/2006/relationships/image" Target="../media/image14.png"/></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microsoft.com/office/2007/relationships/hdphoto" Target="../media/hdphoto7.wdp"/></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原创设计师：http://chn.docer.com/works?userid=251545333         _1"/>
          <p:cNvGrpSpPr/>
          <p:nvPr>
            <p:custDataLst>
              <p:tags r:id="rId1"/>
            </p:custDataLst>
          </p:nvPr>
        </p:nvGrpSpPr>
        <p:grpSpPr>
          <a:xfrm>
            <a:off x="-2" y="2859315"/>
            <a:ext cx="12187669" cy="3998687"/>
            <a:chOff x="-2" y="2859315"/>
            <a:chExt cx="12200625" cy="3998687"/>
          </a:xfrm>
        </p:grpSpPr>
        <p:pic>
          <p:nvPicPr>
            <p:cNvPr id="16" name="图片 15"/>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 y="4826658"/>
              <a:ext cx="12191982" cy="2031341"/>
            </a:xfrm>
            <a:prstGeom prst="rect">
              <a:avLst/>
            </a:prstGeom>
          </p:spPr>
        </p:pic>
        <p:grpSp>
          <p:nvGrpSpPr>
            <p:cNvPr id="41" name="组合 40"/>
            <p:cNvGrpSpPr/>
            <p:nvPr/>
          </p:nvGrpSpPr>
          <p:grpSpPr>
            <a:xfrm>
              <a:off x="-2" y="2859315"/>
              <a:ext cx="12200625" cy="3998687"/>
              <a:chOff x="-2" y="1748425"/>
              <a:chExt cx="12200625" cy="5109576"/>
            </a:xfrm>
          </p:grpSpPr>
          <p:pic>
            <p:nvPicPr>
              <p:cNvPr id="24" name="Picture 15"/>
              <p:cNvPicPr>
                <a:picLocks noChangeAspect="1" noChangeArrowheads="1"/>
              </p:cNvPicPr>
              <p:nvPr/>
            </p:nvPicPr>
            <p:blipFill rotWithShape="1">
              <a:blip r:embed="rId14" cstate="print">
                <a:extLst>
                  <a:ext uri="{28A0092B-C50C-407E-A947-70E740481C1C}">
                    <a14:useLocalDpi xmlns:a14="http://schemas.microsoft.com/office/drawing/2010/main" val="0"/>
                  </a:ext>
                </a:extLst>
              </a:blip>
              <a:srcRect/>
              <a:stretch/>
            </p:blipFill>
            <p:spPr bwMode="auto">
              <a:xfrm flipH="1">
                <a:off x="-2" y="1748425"/>
                <a:ext cx="1059543" cy="3739782"/>
              </a:xfrm>
              <a:prstGeom prst="rect">
                <a:avLst/>
              </a:prstGeom>
              <a:noFill/>
              <a:extLst>
                <a:ext uri="{909E8E84-426E-40DD-AFC4-6F175D3DCCD1}">
                  <a14:hiddenFill xmlns:a14="http://schemas.microsoft.com/office/drawing/2010/main">
                    <a:solidFill>
                      <a:srgbClr val="FFFFFF"/>
                    </a:solidFill>
                  </a14:hiddenFill>
                </a:ext>
              </a:extLst>
            </p:spPr>
          </p:pic>
          <p:pic>
            <p:nvPicPr>
              <p:cNvPr id="26" name="图片 25"/>
              <p:cNvPicPr>
                <a:picLocks noChangeAspect="1"/>
              </p:cNvPicPr>
              <p:nvPr/>
            </p:nvPicPr>
            <p:blipFill rotWithShape="1">
              <a:blip r:embed="rId15" cstate="print">
                <a:extLst>
                  <a:ext uri="{BEBA8EAE-BF5A-486C-A8C5-ECC9F3942E4B}">
                    <a14:imgProps xmlns:a14="http://schemas.microsoft.com/office/drawing/2010/main">
                      <a14:imgLayer r:embed="rId16">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p:blipFill>
            <p:spPr>
              <a:xfrm>
                <a:off x="3905250" y="4556150"/>
                <a:ext cx="8286750" cy="1949198"/>
              </a:xfrm>
              <a:prstGeom prst="rect">
                <a:avLst/>
              </a:prstGeom>
            </p:spPr>
          </p:pic>
          <p:pic>
            <p:nvPicPr>
              <p:cNvPr id="8" name="图片 7" descr="liangxueyizuo3.png"/>
              <p:cNvPicPr>
                <a:picLocks noChangeAspect="1"/>
              </p:cNvPicPr>
              <p:nvPr/>
            </p:nvPicPr>
            <p:blipFill rotWithShape="1">
              <a:blip r:embed="rId17" cstate="print">
                <a:extLst>
                  <a:ext uri="{BEBA8EAE-BF5A-486C-A8C5-ECC9F3942E4B}">
                    <a14:imgProps xmlns:a14="http://schemas.microsoft.com/office/drawing/2010/main">
                      <a14:imgLayer r:embed="rId18">
                        <a14:imgEffect>
                          <a14:brightnessContrast contrast="-15000"/>
                        </a14:imgEffect>
                      </a14:imgLayer>
                    </a14:imgProps>
                  </a:ext>
                </a:extLst>
              </a:blip>
              <a:srcRect t="49678" r="71511"/>
              <a:stretch/>
            </p:blipFill>
            <p:spPr>
              <a:xfrm>
                <a:off x="0" y="3873248"/>
                <a:ext cx="4133850" cy="2984753"/>
              </a:xfrm>
              <a:prstGeom prst="rect">
                <a:avLst/>
              </a:prstGeom>
            </p:spPr>
          </p:pic>
          <p:grpSp>
            <p:nvGrpSpPr>
              <p:cNvPr id="38" name="组合 37"/>
              <p:cNvGrpSpPr/>
              <p:nvPr/>
            </p:nvGrpSpPr>
            <p:grpSpPr>
              <a:xfrm flipV="1">
                <a:off x="0" y="5116605"/>
                <a:ext cx="12200623" cy="1741396"/>
                <a:chOff x="-14" y="-2"/>
                <a:chExt cx="12192002" cy="1741398"/>
              </a:xfrm>
            </p:grpSpPr>
            <p:pic>
              <p:nvPicPr>
                <p:cNvPr id="39" name="图片 38"/>
                <p:cNvPicPr>
                  <a:picLocks noChangeAspect="1"/>
                </p:cNvPicPr>
                <p:nvPr/>
              </p:nvPicPr>
              <p:blipFill rotWithShape="1">
                <a:blip r:embed="rId19" cstate="print">
                  <a:extLst>
                    <a:ext uri="{28A0092B-C50C-407E-A947-70E740481C1C}">
                      <a14:useLocalDpi xmlns:a14="http://schemas.microsoft.com/office/drawing/2010/main" val="0"/>
                    </a:ext>
                  </a:extLst>
                </a:blip>
                <a:srcRect/>
                <a:stretch/>
              </p:blipFill>
              <p:spPr>
                <a:xfrm flipV="1">
                  <a:off x="-13" y="-2"/>
                  <a:ext cx="12192001" cy="1741398"/>
                </a:xfrm>
                <a:prstGeom prst="rect">
                  <a:avLst/>
                </a:prstGeom>
              </p:spPr>
            </p:pic>
            <p:pic>
              <p:nvPicPr>
                <p:cNvPr id="40" name="图片 39" descr="liangxueyizuo3.png"/>
                <p:cNvPicPr>
                  <a:picLocks noChangeAspect="1"/>
                </p:cNvPicPr>
                <p:nvPr/>
              </p:nvPicPr>
              <p:blipFill rotWithShape="1">
                <a:blip r:embed="rId17" cstate="print">
                  <a:extLst>
                    <a:ext uri="{BEBA8EAE-BF5A-486C-A8C5-ECC9F3942E4B}">
                      <a14:imgProps xmlns:a14="http://schemas.microsoft.com/office/drawing/2010/main">
                        <a14:imgLayer r:embed="rId18">
                          <a14:imgEffect>
                            <a14:brightnessContrast contrast="-15000"/>
                          </a14:imgEffect>
                        </a14:imgLayer>
                      </a14:imgProps>
                    </a:ext>
                  </a:extLst>
                </a:blip>
                <a:srcRect l="56875" t="72408" b="8908"/>
                <a:stretch/>
              </p:blipFill>
              <p:spPr>
                <a:xfrm flipV="1">
                  <a:off x="-14" y="-1"/>
                  <a:ext cx="12183368" cy="1195952"/>
                </a:xfrm>
                <a:prstGeom prst="rect">
                  <a:avLst/>
                </a:prstGeom>
              </p:spPr>
            </p:pic>
          </p:grpSp>
        </p:grpSp>
      </p:grpSp>
      <p:pic>
        <p:nvPicPr>
          <p:cNvPr id="10" name="原创设计师：http://chn.docer.com/works?userid=251545333         _2"/>
          <p:cNvPicPr>
            <a:picLocks noChangeAspect="1"/>
          </p:cNvPicPr>
          <p:nvPr>
            <p:custDataLst>
              <p:tags r:id="rId2"/>
            </p:custDataLst>
          </p:nvPr>
        </p:nvPicPr>
        <p:blipFill>
          <a:blip r:embed="rId20" cstate="print">
            <a:extLst>
              <a:ext uri="{28A0092B-C50C-407E-A947-70E740481C1C}">
                <a14:useLocalDpi xmlns:a14="http://schemas.microsoft.com/office/drawing/2010/main" val="0"/>
              </a:ext>
            </a:extLst>
          </a:blip>
          <a:srcRect/>
          <a:stretch>
            <a:fillRect/>
          </a:stretch>
        </p:blipFill>
        <p:spPr bwMode="auto">
          <a:xfrm>
            <a:off x="3227395" y="5171431"/>
            <a:ext cx="1812909" cy="1741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原创设计师：http://chn.docer.com/works?userid=251545333         _3" descr="C:\Users\PC\Desktop\zqq\image3.png"/>
          <p:cNvPicPr>
            <a:picLocks noChangeAspect="1" noChangeArrowheads="1"/>
          </p:cNvPicPr>
          <p:nvPr>
            <p:custDataLst>
              <p:tags r:id="rId3"/>
            </p:custDataLst>
          </p:nvPr>
        </p:nvPicPr>
        <p:blipFill>
          <a:blip r:embed="rId21" cstate="print">
            <a:extLst>
              <a:ext uri="{28A0092B-C50C-407E-A947-70E740481C1C}">
                <a14:useLocalDpi xmlns:a14="http://schemas.microsoft.com/office/drawing/2010/main" val="0"/>
              </a:ext>
            </a:extLst>
          </a:blip>
          <a:srcRect l="4849" t="29688"/>
          <a:stretch>
            <a:fillRect/>
          </a:stretch>
        </p:blipFill>
        <p:spPr bwMode="auto">
          <a:xfrm>
            <a:off x="8439133" y="5000625"/>
            <a:ext cx="3752850" cy="185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原创设计师：http://chn.docer.com/works?userid=251545333         _4"/>
          <p:cNvPicPr>
            <a:picLocks noChangeAspect="1"/>
          </p:cNvPicPr>
          <p:nvPr>
            <p:custDataLst>
              <p:tags r:id="rId4"/>
            </p:custDataLst>
          </p:nvPr>
        </p:nvPicPr>
        <p:blipFill>
          <a:blip r:embed="rId22">
            <a:extLst>
              <a:ext uri="{BEBA8EAE-BF5A-486C-A8C5-ECC9F3942E4B}">
                <a14:imgProps xmlns:a14="http://schemas.microsoft.com/office/drawing/2010/main">
                  <a14:imgLayer r:embed="rId23">
                    <a14:imgEffect>
                      <a14:colorTemperature colorTemp="115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8939011" y="4826658"/>
            <a:ext cx="3252989" cy="2031342"/>
          </a:xfrm>
          <a:prstGeom prst="rect">
            <a:avLst/>
          </a:prstGeom>
        </p:spPr>
      </p:pic>
      <p:pic>
        <p:nvPicPr>
          <p:cNvPr id="43" name="原创设计师：http://chn.docer.com/works?userid=251545333         _5" descr="liangxueyizuo3.png"/>
          <p:cNvPicPr>
            <a:picLocks noChangeAspect="1"/>
          </p:cNvPicPr>
          <p:nvPr>
            <p:custDataLst>
              <p:tags r:id="rId5"/>
            </p:custDataLst>
          </p:nvPr>
        </p:nvPicPr>
        <p:blipFill>
          <a:blip r:embed="rId24" cstate="print">
            <a:extLst>
              <a:ext uri="{BEBA8EAE-BF5A-486C-A8C5-ECC9F3942E4B}">
                <a14:imgProps xmlns:a14="http://schemas.microsoft.com/office/drawing/2010/main">
                  <a14:imgLayer r:embed="rId25">
                    <a14:imgEffect>
                      <a14:colorTemperature colorTemp="11500"/>
                    </a14:imgEffect>
                    <a14:imgEffect>
                      <a14:saturation sat="400000"/>
                    </a14:imgEffect>
                  </a14:imgLayer>
                </a14:imgProps>
              </a:ext>
            </a:extLst>
          </a:blip>
          <a:stretch>
            <a:fillRect/>
          </a:stretch>
        </p:blipFill>
        <p:spPr>
          <a:xfrm>
            <a:off x="-2" y="0"/>
            <a:ext cx="12192002" cy="1511441"/>
          </a:xfrm>
          <a:prstGeom prst="rect">
            <a:avLst/>
          </a:prstGeom>
        </p:spPr>
      </p:pic>
      <p:sp>
        <p:nvSpPr>
          <p:cNvPr id="21" name="原创设计师：http://chn.docer.com/works?userid=251545333         _6">
            <a:extLst>
              <a:ext uri="{FF2B5EF4-FFF2-40B4-BE49-F238E27FC236}">
                <a16:creationId xmlns:a16="http://schemas.microsoft.com/office/drawing/2014/main" id="{F4E1729E-DB30-47D5-9C41-AC048FC99985}"/>
              </a:ext>
            </a:extLst>
          </p:cNvPr>
          <p:cNvSpPr txBox="1"/>
          <p:nvPr>
            <p:custDataLst>
              <p:tags r:id="rId6"/>
            </p:custDataLst>
          </p:nvPr>
        </p:nvSpPr>
        <p:spPr>
          <a:xfrm>
            <a:off x="2303865" y="3105909"/>
            <a:ext cx="7571303" cy="830997"/>
          </a:xfrm>
          <a:prstGeom prst="rect">
            <a:avLst/>
          </a:prstGeom>
          <a:noFill/>
        </p:spPr>
        <p:txBody>
          <a:bodyPr wrap="none" rtlCol="0">
            <a:spAutoFit/>
          </a:bodyPr>
          <a:lstStyle>
            <a:defPPr>
              <a:defRPr lang="zh-CN"/>
            </a:defPPr>
            <a:lvl1pPr algn="ctr">
              <a:defRPr sz="6000" b="1">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defRPr>
            </a:lvl1pPr>
          </a:lstStyle>
          <a:p>
            <a:r>
              <a:rPr lang="zh-CN" altLang="en-US" sz="4800" dirty="0"/>
              <a:t>聚焦两会热点内容学习解读</a:t>
            </a:r>
            <a:endParaRPr lang="en-US" altLang="zh-CN" sz="4800" dirty="0"/>
          </a:p>
        </p:txBody>
      </p:sp>
      <p:sp>
        <p:nvSpPr>
          <p:cNvPr id="22" name="原创设计师：http://chn.docer.com/works?userid=251545333         _7">
            <a:extLst>
              <a:ext uri="{FF2B5EF4-FFF2-40B4-BE49-F238E27FC236}">
                <a16:creationId xmlns:a16="http://schemas.microsoft.com/office/drawing/2014/main" id="{CA8DA436-8C12-4412-8A73-A282CB6D6F17}"/>
              </a:ext>
            </a:extLst>
          </p:cNvPr>
          <p:cNvSpPr>
            <a:spLocks noChangeArrowheads="1"/>
          </p:cNvSpPr>
          <p:nvPr>
            <p:custDataLst>
              <p:tags r:id="rId7"/>
            </p:custDataLst>
          </p:nvPr>
        </p:nvSpPr>
        <p:spPr bwMode="auto">
          <a:xfrm>
            <a:off x="2523519" y="4095429"/>
            <a:ext cx="7309795" cy="369332"/>
          </a:xfrm>
          <a:prstGeom prst="rect">
            <a:avLst/>
          </a:prstGeom>
          <a:gradFill>
            <a:gsLst>
              <a:gs pos="90000">
                <a:srgbClr val="C00000"/>
              </a:gs>
              <a:gs pos="30000">
                <a:srgbClr val="FF3300"/>
              </a:gs>
            </a:gsLst>
            <a:lin ang="5400000" scaled="1"/>
          </a:gradFill>
          <a:ln>
            <a:noFill/>
          </a:ln>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0" algn="dist">
              <a:buNone/>
            </a:pPr>
            <a:r>
              <a:rPr kumimoji="0" lang="en-US" altLang="zh-CN" sz="1800" b="1" i="0" u="none" strike="noStrike" kern="0" cap="all"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Arial" panose="020B0604020202020204" pitchFamily="34" charset="0"/>
                <a:sym typeface="Calibri" panose="020F0502020204030204" pitchFamily="34" charset="0"/>
              </a:rPr>
              <a:t>|</a:t>
            </a:r>
            <a:r>
              <a:rPr lang="zh-CN" altLang="en-US" sz="1800" b="1" kern="0" cap="all" dirty="0">
                <a:solidFill>
                  <a:prstClr val="white"/>
                </a:solidFill>
                <a:latin typeface="楷体" panose="02010609060101010101" pitchFamily="49" charset="-122"/>
                <a:ea typeface="楷体" panose="02010609060101010101" pitchFamily="49" charset="-122"/>
                <a:cs typeface="Arial" panose="020B0604020202020204" pitchFamily="34" charset="0"/>
              </a:rPr>
              <a:t>廉洁从业</a:t>
            </a:r>
            <a:r>
              <a:rPr lang="en-US" altLang="zh-CN" sz="1800" b="1" kern="0" cap="all" dirty="0">
                <a:solidFill>
                  <a:prstClr val="white"/>
                </a:solidFill>
                <a:latin typeface="楷体" panose="02010609060101010101" pitchFamily="49" charset="-122"/>
                <a:ea typeface="楷体" panose="02010609060101010101" pitchFamily="49" charset="-122"/>
                <a:cs typeface="Arial" panose="020B0604020202020204" pitchFamily="34" charset="0"/>
              </a:rPr>
              <a:t>|</a:t>
            </a:r>
            <a:r>
              <a:rPr lang="zh-CN" altLang="en-US" sz="1800" b="1" kern="0" cap="all" dirty="0">
                <a:solidFill>
                  <a:prstClr val="white"/>
                </a:solidFill>
                <a:latin typeface="楷体" panose="02010609060101010101" pitchFamily="49" charset="-122"/>
                <a:ea typeface="楷体" panose="02010609060101010101" pitchFamily="49" charset="-122"/>
                <a:cs typeface="Arial" panose="020B0604020202020204" pitchFamily="34" charset="0"/>
              </a:rPr>
              <a:t>执法为名</a:t>
            </a:r>
            <a:r>
              <a:rPr lang="en-US" altLang="zh-CN" sz="1800" b="1" kern="0" cap="all" dirty="0">
                <a:solidFill>
                  <a:prstClr val="white"/>
                </a:solidFill>
                <a:latin typeface="楷体" panose="02010609060101010101" pitchFamily="49" charset="-122"/>
                <a:ea typeface="楷体" panose="02010609060101010101" pitchFamily="49" charset="-122"/>
                <a:cs typeface="Arial" panose="020B0604020202020204" pitchFamily="34" charset="0"/>
              </a:rPr>
              <a:t>|</a:t>
            </a:r>
            <a:r>
              <a:rPr lang="zh-CN" altLang="en-US" sz="1800" b="1" kern="0" cap="all" dirty="0">
                <a:solidFill>
                  <a:prstClr val="white"/>
                </a:solidFill>
                <a:latin typeface="楷体" panose="02010609060101010101" pitchFamily="49" charset="-122"/>
                <a:ea typeface="楷体" panose="02010609060101010101" pitchFamily="49" charset="-122"/>
                <a:cs typeface="Arial" panose="020B0604020202020204" pitchFamily="34" charset="0"/>
              </a:rPr>
              <a:t>依法治国</a:t>
            </a:r>
            <a:r>
              <a:rPr lang="en-US" altLang="zh-CN" sz="1800" b="1" kern="0" cap="all" dirty="0">
                <a:solidFill>
                  <a:prstClr val="white"/>
                </a:solidFill>
                <a:latin typeface="楷体" panose="02010609060101010101" pitchFamily="49" charset="-122"/>
                <a:ea typeface="楷体" panose="02010609060101010101" pitchFamily="49" charset="-122"/>
                <a:cs typeface="Arial" panose="020B0604020202020204" pitchFamily="34" charset="0"/>
              </a:rPr>
              <a:t>|</a:t>
            </a:r>
            <a:r>
              <a:rPr lang="zh-CN" altLang="en-US" sz="1800" b="1" kern="0" cap="all" dirty="0">
                <a:solidFill>
                  <a:prstClr val="white"/>
                </a:solidFill>
                <a:latin typeface="楷体" panose="02010609060101010101" pitchFamily="49" charset="-122"/>
                <a:ea typeface="楷体" panose="02010609060101010101" pitchFamily="49" charset="-122"/>
                <a:cs typeface="Arial" panose="020B0604020202020204" pitchFamily="34" charset="0"/>
              </a:rPr>
              <a:t>秉公执法</a:t>
            </a:r>
            <a:r>
              <a:rPr lang="en-US" altLang="zh-CN" sz="1800" b="1" kern="0" cap="all" dirty="0">
                <a:solidFill>
                  <a:prstClr val="white"/>
                </a:solidFill>
                <a:latin typeface="楷体" panose="02010609060101010101" pitchFamily="49" charset="-122"/>
                <a:ea typeface="楷体" panose="02010609060101010101" pitchFamily="49" charset="-122"/>
                <a:cs typeface="Arial" panose="020B0604020202020204" pitchFamily="34" charset="0"/>
              </a:rPr>
              <a:t>|</a:t>
            </a:r>
            <a:r>
              <a:rPr lang="zh-CN" altLang="en-US" sz="1800" b="1" kern="0" cap="all" dirty="0">
                <a:solidFill>
                  <a:prstClr val="white"/>
                </a:solidFill>
                <a:latin typeface="楷体" panose="02010609060101010101" pitchFamily="49" charset="-122"/>
                <a:ea typeface="楷体" panose="02010609060101010101" pitchFamily="49" charset="-122"/>
                <a:cs typeface="Arial" panose="020B0604020202020204" pitchFamily="34" charset="0"/>
              </a:rPr>
              <a:t>严守底线</a:t>
            </a:r>
            <a:r>
              <a:rPr lang="en-US" altLang="zh-CN" sz="1800" b="1" kern="0" cap="all" dirty="0">
                <a:solidFill>
                  <a:prstClr val="white"/>
                </a:solidFill>
                <a:latin typeface="楷体" panose="02010609060101010101" pitchFamily="49" charset="-122"/>
                <a:ea typeface="楷体" panose="02010609060101010101" pitchFamily="49" charset="-122"/>
                <a:cs typeface="Arial" panose="020B0604020202020204" pitchFamily="34" charset="0"/>
              </a:rPr>
              <a:t>|</a:t>
            </a:r>
            <a:endParaRPr kumimoji="0" lang="zh-CN" altLang="en-US" sz="1800" b="1" i="0" u="none" strike="noStrike" kern="0" cap="all"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Arial" panose="020B0604020202020204" pitchFamily="34" charset="0"/>
              <a:sym typeface="Calibri" panose="020F0502020204030204" pitchFamily="34" charset="0"/>
            </a:endParaRPr>
          </a:p>
        </p:txBody>
      </p:sp>
      <p:sp>
        <p:nvSpPr>
          <p:cNvPr id="4" name="原创设计师：http://chn.docer.com/works?userid=251545333         _8">
            <a:extLst>
              <a:ext uri="{FF2B5EF4-FFF2-40B4-BE49-F238E27FC236}">
                <a16:creationId xmlns:a16="http://schemas.microsoft.com/office/drawing/2014/main" id="{C5A989BB-F8F3-48AB-AD24-997D25D9171A}"/>
              </a:ext>
            </a:extLst>
          </p:cNvPr>
          <p:cNvSpPr/>
          <p:nvPr>
            <p:custDataLst>
              <p:tags r:id="rId8"/>
            </p:custDataLst>
          </p:nvPr>
        </p:nvSpPr>
        <p:spPr>
          <a:xfrm>
            <a:off x="2245165" y="1546631"/>
            <a:ext cx="7688703" cy="1569660"/>
          </a:xfrm>
          <a:prstGeom prst="rect">
            <a:avLst/>
          </a:prstGeom>
          <a:noFill/>
        </p:spPr>
        <p:txBody>
          <a:bodyPr wrap="square" rtlCol="0">
            <a:spAutoFit/>
          </a:bodyPr>
          <a:lstStyle/>
          <a:p>
            <a:pPr algn="ctr"/>
            <a:r>
              <a:rPr lang="zh-CN" altLang="en-US" sz="9600" b="1" dirty="0">
                <a:gradFill>
                  <a:gsLst>
                    <a:gs pos="90000">
                      <a:srgbClr val="C00000"/>
                    </a:gs>
                    <a:gs pos="30000">
                      <a:srgbClr val="FF3300"/>
                    </a:gs>
                  </a:gsLst>
                  <a:lin ang="5400000" scaled="1"/>
                </a:gradFill>
                <a:latin typeface="禹卫书法行书简体&#10;" panose="02000603000000000000" pitchFamily="2" charset="-122"/>
                <a:ea typeface="汉仪尚巍手书W" panose="00020600040101010101" pitchFamily="18" charset="-122"/>
              </a:rPr>
              <a:t>聚焦两会解读</a:t>
            </a:r>
          </a:p>
        </p:txBody>
      </p:sp>
      <p:sp>
        <p:nvSpPr>
          <p:cNvPr id="3" name="文本框 2">
            <a:extLst>
              <a:ext uri="{FF2B5EF4-FFF2-40B4-BE49-F238E27FC236}">
                <a16:creationId xmlns:a16="http://schemas.microsoft.com/office/drawing/2014/main" id="{AD827D31-D9D9-4445-92F1-BE6247EF26C2}"/>
              </a:ext>
            </a:extLst>
          </p:cNvPr>
          <p:cNvSpPr txBox="1"/>
          <p:nvPr/>
        </p:nvSpPr>
        <p:spPr>
          <a:xfrm>
            <a:off x="4769541" y="4603872"/>
            <a:ext cx="2817749" cy="369332"/>
          </a:xfrm>
          <a:prstGeom prst="rect">
            <a:avLst/>
          </a:prstGeom>
          <a:noFill/>
        </p:spPr>
        <p:txBody>
          <a:bodyPr wrap="square" rtlCol="0">
            <a:spAutoFit/>
          </a:bodyPr>
          <a:lstStyle/>
          <a:p>
            <a:r>
              <a:rPr lang="zh-CN" altLang="en-US" dirty="0"/>
              <a:t>汇报人：锦素图文素材坊</a:t>
            </a:r>
          </a:p>
        </p:txBody>
      </p:sp>
      <p:pic>
        <p:nvPicPr>
          <p:cNvPr id="5" name="媒体1">
            <a:hlinkClick r:id="" action="ppaction://media"/>
            <a:extLst>
              <a:ext uri="{FF2B5EF4-FFF2-40B4-BE49-F238E27FC236}">
                <a16:creationId xmlns:a16="http://schemas.microsoft.com/office/drawing/2014/main" id="{251637CE-8147-4E52-8023-A4E91567654F}"/>
              </a:ext>
            </a:extLst>
          </p:cNvPr>
          <p:cNvPicPr>
            <a:picLocks noChangeAspect="1"/>
          </p:cNvPicPr>
          <p:nvPr>
            <a:audioFile r:link="rId10"/>
            <p:extLst>
              <p:ext uri="{DAA4B4D4-6D71-4841-9C94-3DE7FCFB9230}">
                <p14:media xmlns:p14="http://schemas.microsoft.com/office/powerpoint/2010/main" r:embed="rId9"/>
              </p:ext>
            </p:extLst>
          </p:nvPr>
        </p:nvPicPr>
        <p:blipFill>
          <a:blip r:embed="rId26"/>
          <a:stretch>
            <a:fillRect/>
          </a:stretch>
        </p:blipFill>
        <p:spPr>
          <a:xfrm>
            <a:off x="-837057" y="1511441"/>
            <a:ext cx="487362" cy="487363"/>
          </a:xfrm>
          <a:prstGeom prst="rect">
            <a:avLst/>
          </a:prstGeom>
        </p:spPr>
      </p:pic>
    </p:spTree>
    <p:extLst>
      <p:ext uri="{BB962C8B-B14F-4D97-AF65-F5344CB8AC3E}">
        <p14:creationId xmlns:p14="http://schemas.microsoft.com/office/powerpoint/2010/main" val="1410073847"/>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remove" display="0">
                  <p:stCondLst>
                    <p:cond delay="indefinite"/>
                  </p:stCondLst>
                  <p:endCondLst>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http://chn.docer.com/works?userid=251545333         _1"/>
          <p:cNvSpPr txBox="1"/>
          <p:nvPr/>
        </p:nvSpPr>
        <p:spPr>
          <a:xfrm>
            <a:off x="1727889" y="426214"/>
            <a:ext cx="5109091" cy="584775"/>
          </a:xfrm>
          <a:prstGeom prst="rect">
            <a:avLst/>
          </a:prstGeom>
          <a:noFill/>
        </p:spPr>
        <p:txBody>
          <a:bodyPr wrap="none" rtlCol="0">
            <a:spAutoFit/>
          </a:bodyPr>
          <a:lstStyle/>
          <a:p>
            <a:pPr algn="ctr"/>
            <a:r>
              <a:rPr lang="zh-CN" altLang="en-US" sz="3200"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腐败出现的原因和防范措施</a:t>
            </a:r>
          </a:p>
        </p:txBody>
      </p:sp>
      <p:sp>
        <p:nvSpPr>
          <p:cNvPr id="3" name="原创设计师：http://chn.docer.com/works?userid=251545333         _2"/>
          <p:cNvSpPr/>
          <p:nvPr/>
        </p:nvSpPr>
        <p:spPr>
          <a:xfrm>
            <a:off x="1727889" y="1994546"/>
            <a:ext cx="6096000" cy="3000821"/>
          </a:xfrm>
          <a:prstGeom prst="rect">
            <a:avLst/>
          </a:prstGeom>
        </p:spPr>
        <p:txBody>
          <a:bodyPr>
            <a:spAutoFit/>
          </a:bodyPr>
          <a:lstStyle/>
          <a:p>
            <a:pPr>
              <a:lnSpc>
                <a:spcPct val="150000"/>
              </a:lnSpc>
            </a:pP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全会充分肯定党的十八届五中全会以来中央政治局的工作；高度评价全面从严治党取得的成就。</a:t>
            </a:r>
            <a:endParaRPr lang="en-US" altLang="zh-CN"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endParaRPr>
          </a:p>
          <a:p>
            <a:pPr>
              <a:lnSpc>
                <a:spcPct val="150000"/>
              </a:lnSpc>
            </a:pP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全会认为党的十八大以来，以</a:t>
            </a:r>
            <a:r>
              <a:rPr lang="zh-CN" altLang="en-US"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习近平同志为核心的党中央</a:t>
            </a: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身体力行、率先垂范，坚定推进全面从严治党，坚持思想建党和制度治党紧密结合，集中整饬党风，严厉惩治腐败，净化党内政治生态，党内政治生活展现新气象，赢得了党心民心，为开创党和国家事业新局面提供了重要保证。</a:t>
            </a:r>
          </a:p>
        </p:txBody>
      </p:sp>
      <p:grpSp>
        <p:nvGrpSpPr>
          <p:cNvPr id="11" name="原创设计师：http://chn.docer.com/works?userid=251545333         _3"/>
          <p:cNvGrpSpPr/>
          <p:nvPr/>
        </p:nvGrpSpPr>
        <p:grpSpPr>
          <a:xfrm>
            <a:off x="8010661" y="2054957"/>
            <a:ext cx="3072215" cy="2880000"/>
            <a:chOff x="8010661" y="2054957"/>
            <a:chExt cx="3072215" cy="2880000"/>
          </a:xfrm>
        </p:grpSpPr>
        <p:sp>
          <p:nvSpPr>
            <p:cNvPr id="4" name="圆角矩形 3"/>
            <p:cNvSpPr/>
            <p:nvPr/>
          </p:nvSpPr>
          <p:spPr>
            <a:xfrm>
              <a:off x="8106769" y="2054957"/>
              <a:ext cx="2880000" cy="2880000"/>
            </a:xfrm>
            <a:prstGeom prst="roundRect">
              <a:avLst>
                <a:gd name="adj" fmla="val 0"/>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4000" b="1" dirty="0">
                <a:solidFill>
                  <a:srgbClr val="FFFACD"/>
                </a:solidFill>
                <a:latin typeface="微软雅黑" panose="020B0503020204020204" pitchFamily="34" charset="-122"/>
                <a:ea typeface="微软雅黑" panose="020B0503020204020204" pitchFamily="34" charset="-122"/>
              </a:endParaRPr>
            </a:p>
            <a:p>
              <a:pPr algn="ctr"/>
              <a:endParaRPr lang="en-US" altLang="zh-CN" sz="4000" b="1" dirty="0">
                <a:solidFill>
                  <a:srgbClr val="FFFACD"/>
                </a:solidFill>
                <a:latin typeface="微软雅黑" panose="020B0503020204020204" pitchFamily="34" charset="-122"/>
                <a:ea typeface="微软雅黑" panose="020B0503020204020204" pitchFamily="34" charset="-122"/>
              </a:endParaRPr>
            </a:p>
          </p:txBody>
        </p:sp>
        <p:sp>
          <p:nvSpPr>
            <p:cNvPr id="5" name="矩形 4"/>
            <p:cNvSpPr/>
            <p:nvPr/>
          </p:nvSpPr>
          <p:spPr>
            <a:xfrm>
              <a:off x="8556754" y="2327574"/>
              <a:ext cx="1980029" cy="400110"/>
            </a:xfrm>
            <a:prstGeom prst="rect">
              <a:avLst/>
            </a:prstGeom>
          </p:spPr>
          <p:txBody>
            <a:bodyPr wrap="none">
              <a:spAutoFit/>
            </a:bodyPr>
            <a:lstStyle/>
            <a:p>
              <a:pPr algn="ctr"/>
              <a:r>
                <a:rPr lang="zh-CN" altLang="en-US" sz="2000" dirty="0">
                  <a:solidFill>
                    <a:srgbClr val="FFFACD"/>
                  </a:solidFill>
                  <a:latin typeface="微软雅黑" panose="020B0503020204020204" pitchFamily="34" charset="-122"/>
                  <a:ea typeface="微软雅黑" panose="020B0503020204020204" pitchFamily="34" charset="-122"/>
                </a:rPr>
                <a:t>全会首次提出了</a:t>
              </a:r>
            </a:p>
          </p:txBody>
        </p:sp>
        <p:grpSp>
          <p:nvGrpSpPr>
            <p:cNvPr id="9" name="组合 8"/>
            <p:cNvGrpSpPr/>
            <p:nvPr/>
          </p:nvGrpSpPr>
          <p:grpSpPr>
            <a:xfrm>
              <a:off x="8010661" y="2806703"/>
              <a:ext cx="3072215" cy="1585572"/>
              <a:chOff x="7968071" y="2931586"/>
              <a:chExt cx="3072215" cy="1585572"/>
            </a:xfrm>
          </p:grpSpPr>
          <p:sp>
            <p:nvSpPr>
              <p:cNvPr id="6" name="矩形 5"/>
              <p:cNvSpPr/>
              <p:nvPr/>
            </p:nvSpPr>
            <p:spPr>
              <a:xfrm>
                <a:off x="8530011" y="2985981"/>
                <a:ext cx="2033516" cy="1384995"/>
              </a:xfrm>
              <a:prstGeom prst="rect">
                <a:avLst/>
              </a:prstGeom>
            </p:spPr>
            <p:txBody>
              <a:bodyPr wrap="square">
                <a:spAutoFit/>
              </a:bodyPr>
              <a:lstStyle/>
              <a:p>
                <a:pPr algn="ctr"/>
                <a:r>
                  <a:rPr lang="zh-CN" altLang="en-US" sz="2800" b="1" dirty="0">
                    <a:solidFill>
                      <a:srgbClr val="FFFACD"/>
                    </a:solidFill>
                    <a:latin typeface="微软雅黑" panose="020B0503020204020204" pitchFamily="34" charset="-122"/>
                    <a:ea typeface="微软雅黑" panose="020B0503020204020204" pitchFamily="34" charset="-122"/>
                  </a:rPr>
                  <a:t>以习近平同志为核心的党中央</a:t>
                </a:r>
              </a:p>
            </p:txBody>
          </p:sp>
          <p:sp>
            <p:nvSpPr>
              <p:cNvPr id="7" name="矩形 6"/>
              <p:cNvSpPr/>
              <p:nvPr/>
            </p:nvSpPr>
            <p:spPr>
              <a:xfrm>
                <a:off x="7968071" y="2931586"/>
                <a:ext cx="647933" cy="646331"/>
              </a:xfrm>
              <a:prstGeom prst="rect">
                <a:avLst/>
              </a:prstGeom>
            </p:spPr>
            <p:txBody>
              <a:bodyPr wrap="none">
                <a:spAutoFit/>
              </a:bodyPr>
              <a:lstStyle/>
              <a:p>
                <a:pPr algn="ctr"/>
                <a:r>
                  <a:rPr lang="en-US" altLang="zh-CN" sz="3600" b="1" dirty="0">
                    <a:solidFill>
                      <a:srgbClr val="FFFACD"/>
                    </a:solidFill>
                    <a:latin typeface="方正清刻本悦宋简体" panose="02000000000000000000" pitchFamily="2" charset="-122"/>
                    <a:ea typeface="方正清刻本悦宋简体" panose="02000000000000000000" pitchFamily="2" charset="-122"/>
                  </a:rPr>
                  <a:t>“</a:t>
                </a:r>
                <a:endParaRPr lang="zh-CN" altLang="en-US" sz="3600" b="1" dirty="0">
                  <a:solidFill>
                    <a:srgbClr val="FFFACD"/>
                  </a:solidFill>
                  <a:latin typeface="方正清刻本悦宋简体" panose="02000000000000000000" pitchFamily="2" charset="-122"/>
                  <a:ea typeface="方正清刻本悦宋简体" panose="02000000000000000000" pitchFamily="2" charset="-122"/>
                </a:endParaRPr>
              </a:p>
            </p:txBody>
          </p:sp>
          <p:sp>
            <p:nvSpPr>
              <p:cNvPr id="8" name="矩形 7"/>
              <p:cNvSpPr/>
              <p:nvPr/>
            </p:nvSpPr>
            <p:spPr>
              <a:xfrm>
                <a:off x="10392353" y="3870827"/>
                <a:ext cx="647933" cy="646331"/>
              </a:xfrm>
              <a:prstGeom prst="rect">
                <a:avLst/>
              </a:prstGeom>
            </p:spPr>
            <p:txBody>
              <a:bodyPr wrap="none">
                <a:spAutoFit/>
              </a:bodyPr>
              <a:lstStyle/>
              <a:p>
                <a:pPr algn="ctr"/>
                <a:r>
                  <a:rPr lang="en-US" altLang="zh-CN" sz="3600" b="1" dirty="0">
                    <a:solidFill>
                      <a:srgbClr val="FFFACD"/>
                    </a:solidFill>
                    <a:latin typeface="方正清刻本悦宋简体" panose="02000000000000000000" pitchFamily="2" charset="-122"/>
                    <a:ea typeface="方正清刻本悦宋简体" panose="02000000000000000000" pitchFamily="2" charset="-122"/>
                  </a:rPr>
                  <a:t>”</a:t>
                </a:r>
                <a:endParaRPr lang="zh-CN" altLang="en-US" sz="3600" b="1" dirty="0">
                  <a:solidFill>
                    <a:srgbClr val="FFFACD"/>
                  </a:solidFill>
                  <a:latin typeface="方正清刻本悦宋简体" panose="02000000000000000000" pitchFamily="2" charset="-122"/>
                  <a:ea typeface="方正清刻本悦宋简体" panose="02000000000000000000" pitchFamily="2" charset="-122"/>
                </a:endParaRPr>
              </a:p>
            </p:txBody>
          </p:sp>
        </p:grpSp>
        <p:sp>
          <p:nvSpPr>
            <p:cNvPr id="10" name="矩形 9"/>
            <p:cNvSpPr/>
            <p:nvPr/>
          </p:nvSpPr>
          <p:spPr>
            <a:xfrm>
              <a:off x="8941474" y="4374302"/>
              <a:ext cx="1210589" cy="400110"/>
            </a:xfrm>
            <a:prstGeom prst="rect">
              <a:avLst/>
            </a:prstGeom>
          </p:spPr>
          <p:txBody>
            <a:bodyPr wrap="none">
              <a:spAutoFit/>
            </a:bodyPr>
            <a:lstStyle/>
            <a:p>
              <a:pPr algn="ctr"/>
              <a:r>
                <a:rPr lang="zh-CN" altLang="en-US" sz="2000" dirty="0">
                  <a:solidFill>
                    <a:srgbClr val="FFFACD"/>
                  </a:solidFill>
                  <a:latin typeface="微软雅黑" panose="020B0503020204020204" pitchFamily="34" charset="-122"/>
                  <a:ea typeface="微软雅黑" panose="020B0503020204020204" pitchFamily="34" charset="-122"/>
                </a:rPr>
                <a:t>这一提法</a:t>
              </a:r>
            </a:p>
          </p:txBody>
        </p:sp>
      </p:grpSp>
    </p:spTree>
    <p:extLst>
      <p:ext uri="{BB962C8B-B14F-4D97-AF65-F5344CB8AC3E}">
        <p14:creationId xmlns:p14="http://schemas.microsoft.com/office/powerpoint/2010/main" val="179961107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http://chn.docer.com/works?userid=251545333         _1"/>
          <p:cNvSpPr txBox="1"/>
          <p:nvPr/>
        </p:nvSpPr>
        <p:spPr>
          <a:xfrm>
            <a:off x="1619766" y="426214"/>
            <a:ext cx="5109091" cy="584775"/>
          </a:xfrm>
          <a:prstGeom prst="rect">
            <a:avLst/>
          </a:prstGeom>
          <a:noFill/>
        </p:spPr>
        <p:txBody>
          <a:bodyPr wrap="none" rtlCol="0">
            <a:spAutoFit/>
          </a:bodyPr>
          <a:lstStyle/>
          <a:p>
            <a:pPr algn="ctr"/>
            <a:r>
              <a:rPr lang="zh-CN" altLang="en-US" sz="3200"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腐败出现的原因和防范措施</a:t>
            </a:r>
          </a:p>
        </p:txBody>
      </p:sp>
      <p:sp>
        <p:nvSpPr>
          <p:cNvPr id="3" name="原创设计师：http://chn.docer.com/works?userid=251545333         _2"/>
          <p:cNvSpPr/>
          <p:nvPr/>
        </p:nvSpPr>
        <p:spPr>
          <a:xfrm>
            <a:off x="1722891" y="2348931"/>
            <a:ext cx="9578520" cy="2536400"/>
          </a:xfrm>
          <a:prstGeom prst="rect">
            <a:avLst/>
          </a:prstGeom>
        </p:spPr>
        <p:txBody>
          <a:bodyPr wrap="square">
            <a:spAutoFit/>
          </a:bodyPr>
          <a:lstStyle/>
          <a:p>
            <a:pPr>
              <a:lnSpc>
                <a:spcPct val="150000"/>
              </a:lnSpc>
            </a:pP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这次全会，正式提出</a:t>
            </a:r>
            <a:r>
              <a:rPr lang="zh-CN" altLang="en-US"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“以习近平同志为核心的党中央”</a:t>
            </a: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反映了全党全军全国各族人民的共同心愿，是党和国家根本利益所在，是坚持和加强党的领导的根本保证，是进行具有许多新的历史特点的伟大斗争、坚持和发展中国特色社会主义伟大事业的迫切需要。这对维护党中央权威、维护党的团结和集中统一领导，对全党全军全国各族人民更好凝聚力量抓住机遇、战胜挑战，对全党团结一心、不忘初心、继续前进，对保证党和国家兴旺发达、长治久安，具有十分重大而深远的意义。</a:t>
            </a:r>
          </a:p>
        </p:txBody>
      </p:sp>
      <p:grpSp>
        <p:nvGrpSpPr>
          <p:cNvPr id="7" name="原创设计师：http://chn.docer.com/works?userid=251545333         _3"/>
          <p:cNvGrpSpPr/>
          <p:nvPr/>
        </p:nvGrpSpPr>
        <p:grpSpPr>
          <a:xfrm>
            <a:off x="1722890" y="1554299"/>
            <a:ext cx="9578521" cy="658728"/>
            <a:chOff x="1722890" y="1554299"/>
            <a:chExt cx="9578521" cy="658728"/>
          </a:xfrm>
        </p:grpSpPr>
        <p:sp>
          <p:nvSpPr>
            <p:cNvPr id="5" name="圆角矩形 4"/>
            <p:cNvSpPr/>
            <p:nvPr/>
          </p:nvSpPr>
          <p:spPr>
            <a:xfrm>
              <a:off x="1722890" y="1558868"/>
              <a:ext cx="9578521" cy="654159"/>
            </a:xfrm>
            <a:prstGeom prst="roundRect">
              <a:avLst>
                <a:gd name="adj" fmla="val 0"/>
              </a:avLst>
            </a:prstGeom>
            <a:gradFill>
              <a:gsLst>
                <a:gs pos="25000">
                  <a:srgbClr val="FF0000"/>
                </a:gs>
                <a:gs pos="75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4650427" y="1554299"/>
              <a:ext cx="3723440" cy="646331"/>
            </a:xfrm>
            <a:prstGeom prst="rect">
              <a:avLst/>
            </a:prstGeom>
          </p:spPr>
          <p:txBody>
            <a:bodyPr wrap="square">
              <a:spAutoFit/>
            </a:bodyPr>
            <a:lstStyle/>
            <a:p>
              <a:pPr algn="ctr">
                <a:lnSpc>
                  <a:spcPct val="150000"/>
                </a:lnSpc>
              </a:pPr>
              <a:r>
                <a:rPr lang="zh-CN" altLang="en-US" sz="2400" b="1" dirty="0">
                  <a:solidFill>
                    <a:srgbClr val="FFFACD"/>
                  </a:solidFill>
                  <a:latin typeface="微软雅黑" panose="020B0503020204020204" pitchFamily="34" charset="-122"/>
                  <a:ea typeface="微软雅黑" panose="020B0503020204020204" pitchFamily="34" charset="-122"/>
                </a:rPr>
                <a:t>“一个核心”的重要意义</a:t>
              </a:r>
            </a:p>
          </p:txBody>
        </p:sp>
      </p:grpSp>
    </p:spTree>
    <p:extLst>
      <p:ext uri="{BB962C8B-B14F-4D97-AF65-F5344CB8AC3E}">
        <p14:creationId xmlns:p14="http://schemas.microsoft.com/office/powerpoint/2010/main" val="2108723167"/>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http://chn.docer.com/works?userid=251545333         _1"/>
          <p:cNvSpPr txBox="1"/>
          <p:nvPr/>
        </p:nvSpPr>
        <p:spPr>
          <a:xfrm>
            <a:off x="1667289" y="426214"/>
            <a:ext cx="5109091" cy="584775"/>
          </a:xfrm>
          <a:prstGeom prst="rect">
            <a:avLst/>
          </a:prstGeom>
          <a:noFill/>
        </p:spPr>
        <p:txBody>
          <a:bodyPr wrap="none" rtlCol="0">
            <a:spAutoFit/>
          </a:bodyPr>
          <a:lstStyle/>
          <a:p>
            <a:pPr algn="ctr"/>
            <a:r>
              <a:rPr lang="zh-CN" altLang="en-US" sz="3200"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腐败出现的原因和防范措施</a:t>
            </a:r>
          </a:p>
        </p:txBody>
      </p:sp>
      <p:grpSp>
        <p:nvGrpSpPr>
          <p:cNvPr id="13" name="原创设计师：http://chn.docer.com/works?userid=251545333         _2"/>
          <p:cNvGrpSpPr/>
          <p:nvPr/>
        </p:nvGrpSpPr>
        <p:grpSpPr>
          <a:xfrm>
            <a:off x="1428814" y="1550090"/>
            <a:ext cx="4667186" cy="3326710"/>
            <a:chOff x="1291654" y="1870130"/>
            <a:chExt cx="4667186" cy="3326710"/>
          </a:xfrm>
        </p:grpSpPr>
        <p:sp>
          <p:nvSpPr>
            <p:cNvPr id="14" name="折角形 7"/>
            <p:cNvSpPr/>
            <p:nvPr/>
          </p:nvSpPr>
          <p:spPr>
            <a:xfrm>
              <a:off x="1291654" y="1870130"/>
              <a:ext cx="4667186" cy="3326710"/>
            </a:xfrm>
            <a:prstGeom prst="foldedCorner">
              <a:avLst>
                <a:gd name="adj" fmla="val 17018"/>
              </a:avLst>
            </a:prstGeom>
            <a:gradFill>
              <a:gsLst>
                <a:gs pos="0">
                  <a:srgbClr val="FF0000"/>
                </a:gs>
                <a:gs pos="100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530129" y="2033074"/>
              <a:ext cx="4190236" cy="3000821"/>
            </a:xfrm>
            <a:prstGeom prst="rect">
              <a:avLst/>
            </a:prstGeom>
          </p:spPr>
          <p:txBody>
            <a:bodyPr wrap="square">
              <a:spAutoFit/>
            </a:bodyPr>
            <a:lstStyle/>
            <a:p>
              <a:pPr marL="342900" indent="-342900">
                <a:lnSpc>
                  <a:spcPct val="150000"/>
                </a:lnSpc>
                <a:buFont typeface="Wingdings" panose="05000000000000000000" pitchFamily="2" charset="2"/>
                <a:buChar char="l"/>
              </a:pPr>
              <a:r>
                <a:rPr lang="zh-CN" altLang="en-US" dirty="0">
                  <a:solidFill>
                    <a:srgbClr val="F4E6C4"/>
                  </a:solidFill>
                  <a:latin typeface="微软雅黑" panose="020B0503020204020204" pitchFamily="34" charset="-122"/>
                  <a:ea typeface="微软雅黑" panose="020B0503020204020204" pitchFamily="34" charset="-122"/>
                </a:rPr>
                <a:t>坚持党的领导，首先是坚持党中央的集中统一领导。一个国家、一个政党，领导核心至关重要；</a:t>
              </a:r>
              <a:endParaRPr lang="en-US" altLang="zh-CN" dirty="0">
                <a:solidFill>
                  <a:srgbClr val="F4E6C4"/>
                </a:solidFill>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r>
                <a:rPr lang="zh-CN" altLang="en-US" dirty="0">
                  <a:solidFill>
                    <a:srgbClr val="F4E6C4"/>
                  </a:solidFill>
                  <a:latin typeface="微软雅黑" panose="020B0503020204020204" pitchFamily="34" charset="-122"/>
                  <a:ea typeface="微软雅黑" panose="020B0503020204020204" pitchFamily="34" charset="-122"/>
                </a:rPr>
                <a:t>全党同志紧密团结在以习近平同志为核心的党中央周围，全面深入贯彻本次全会精神，牢固树立</a:t>
              </a:r>
              <a:r>
                <a:rPr lang="zh-CN" altLang="en-US" b="1" dirty="0">
                  <a:solidFill>
                    <a:srgbClr val="F4E6C4"/>
                  </a:solidFill>
                  <a:latin typeface="微软雅黑" panose="020B0503020204020204" pitchFamily="34" charset="-122"/>
                  <a:ea typeface="微软雅黑" panose="020B0503020204020204" pitchFamily="34" charset="-122"/>
                </a:rPr>
                <a:t>政治意识、大局意识、核心意识、看齐意识</a:t>
              </a:r>
              <a:r>
                <a:rPr lang="zh-CN" altLang="en-US" dirty="0">
                  <a:solidFill>
                    <a:srgbClr val="F4E6C4"/>
                  </a:solidFill>
                  <a:latin typeface="微软雅黑" panose="020B0503020204020204" pitchFamily="34" charset="-122"/>
                  <a:ea typeface="微软雅黑" panose="020B0503020204020204" pitchFamily="34" charset="-122"/>
                </a:rPr>
                <a:t>。</a:t>
              </a:r>
            </a:p>
          </p:txBody>
        </p:sp>
      </p:grpSp>
      <p:sp>
        <p:nvSpPr>
          <p:cNvPr id="21" name="原创设计师：http://chn.docer.com/works?userid=251545333         _3"/>
          <p:cNvSpPr/>
          <p:nvPr/>
        </p:nvSpPr>
        <p:spPr>
          <a:xfrm>
            <a:off x="6492226" y="1552873"/>
            <a:ext cx="1920421" cy="579210"/>
          </a:xfrm>
          <a:prstGeom prst="roundRect">
            <a:avLst>
              <a:gd name="adj" fmla="val 0"/>
            </a:avLst>
          </a:prstGeom>
          <a:gradFill>
            <a:gsLst>
              <a:gs pos="0">
                <a:srgbClr val="FF0000"/>
              </a:gs>
              <a:gs pos="100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F4E6C4"/>
                </a:solidFill>
                <a:latin typeface="微软雅黑" panose="020B0503020204020204" pitchFamily="34" charset="-122"/>
                <a:ea typeface="微软雅黑" panose="020B0503020204020204" pitchFamily="34" charset="-122"/>
              </a:rPr>
              <a:t>政治意识</a:t>
            </a:r>
            <a:endParaRPr lang="zh-CN" altLang="en-US" sz="2400">
              <a:solidFill>
                <a:srgbClr val="F4E6C4"/>
              </a:solidFill>
            </a:endParaRPr>
          </a:p>
        </p:txBody>
      </p:sp>
      <p:sp>
        <p:nvSpPr>
          <p:cNvPr id="22" name="原创设计师：http://chn.docer.com/works?userid=251545333         _4"/>
          <p:cNvSpPr/>
          <p:nvPr/>
        </p:nvSpPr>
        <p:spPr>
          <a:xfrm>
            <a:off x="6492224" y="2448923"/>
            <a:ext cx="1920421" cy="579210"/>
          </a:xfrm>
          <a:prstGeom prst="roundRect">
            <a:avLst>
              <a:gd name="adj" fmla="val 0"/>
            </a:avLst>
          </a:prstGeom>
          <a:gradFill>
            <a:gsLst>
              <a:gs pos="0">
                <a:srgbClr val="FF0000"/>
              </a:gs>
              <a:gs pos="100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F4E6C4"/>
                </a:solidFill>
                <a:latin typeface="微软雅黑" panose="020B0503020204020204" pitchFamily="34" charset="-122"/>
                <a:ea typeface="微软雅黑" panose="020B0503020204020204" pitchFamily="34" charset="-122"/>
              </a:rPr>
              <a:t>大局意识</a:t>
            </a:r>
            <a:endParaRPr lang="zh-CN" altLang="en-US" sz="2400">
              <a:solidFill>
                <a:srgbClr val="F4E6C4"/>
              </a:solidFill>
            </a:endParaRPr>
          </a:p>
        </p:txBody>
      </p:sp>
      <p:sp>
        <p:nvSpPr>
          <p:cNvPr id="23" name="原创设计师：http://chn.docer.com/works?userid=251545333         _5"/>
          <p:cNvSpPr/>
          <p:nvPr/>
        </p:nvSpPr>
        <p:spPr>
          <a:xfrm>
            <a:off x="6492223" y="3344973"/>
            <a:ext cx="1920421" cy="579210"/>
          </a:xfrm>
          <a:prstGeom prst="roundRect">
            <a:avLst>
              <a:gd name="adj" fmla="val 0"/>
            </a:avLst>
          </a:prstGeom>
          <a:gradFill>
            <a:gsLst>
              <a:gs pos="0">
                <a:srgbClr val="FF0000"/>
              </a:gs>
              <a:gs pos="100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F4E6C4"/>
                </a:solidFill>
                <a:latin typeface="微软雅黑" panose="020B0503020204020204" pitchFamily="34" charset="-122"/>
                <a:ea typeface="微软雅黑" panose="020B0503020204020204" pitchFamily="34" charset="-122"/>
              </a:rPr>
              <a:t>核心意识</a:t>
            </a:r>
            <a:endParaRPr lang="zh-CN" altLang="en-US" sz="2400">
              <a:solidFill>
                <a:srgbClr val="F4E6C4"/>
              </a:solidFill>
            </a:endParaRPr>
          </a:p>
        </p:txBody>
      </p:sp>
      <p:sp>
        <p:nvSpPr>
          <p:cNvPr id="24" name="原创设计师：http://chn.docer.com/works?userid=251545333         _6"/>
          <p:cNvSpPr/>
          <p:nvPr/>
        </p:nvSpPr>
        <p:spPr>
          <a:xfrm>
            <a:off x="6492223" y="4297590"/>
            <a:ext cx="1920421" cy="579210"/>
          </a:xfrm>
          <a:prstGeom prst="roundRect">
            <a:avLst>
              <a:gd name="adj" fmla="val 0"/>
            </a:avLst>
          </a:prstGeom>
          <a:gradFill>
            <a:gsLst>
              <a:gs pos="0">
                <a:srgbClr val="FF0000"/>
              </a:gs>
              <a:gs pos="100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F4E6C4"/>
                </a:solidFill>
                <a:latin typeface="微软雅黑" panose="020B0503020204020204" pitchFamily="34" charset="-122"/>
                <a:ea typeface="微软雅黑" panose="020B0503020204020204" pitchFamily="34" charset="-122"/>
              </a:rPr>
              <a:t>看齐意识</a:t>
            </a:r>
            <a:endParaRPr lang="zh-CN" altLang="en-US" sz="2400">
              <a:solidFill>
                <a:srgbClr val="F4E6C4"/>
              </a:solidFill>
            </a:endParaRPr>
          </a:p>
        </p:txBody>
      </p:sp>
      <p:sp>
        <p:nvSpPr>
          <p:cNvPr id="25" name="原创设计师：http://chn.docer.com/works?userid=251545333         _7"/>
          <p:cNvSpPr/>
          <p:nvPr/>
        </p:nvSpPr>
        <p:spPr>
          <a:xfrm>
            <a:off x="8528669" y="1605481"/>
            <a:ext cx="3094371" cy="584775"/>
          </a:xfrm>
          <a:prstGeom prst="rect">
            <a:avLst/>
          </a:prstGeom>
        </p:spPr>
        <p:txBody>
          <a:bodyPr wrap="square">
            <a:spAutoFit/>
          </a:bodyPr>
          <a:lstStyle/>
          <a:p>
            <a:r>
              <a:rPr lang="zh-CN" altLang="en-US" sz="1600" dirty="0">
                <a:gradFill>
                  <a:gsLst>
                    <a:gs pos="0">
                      <a:srgbClr val="FF0000"/>
                    </a:gs>
                    <a:gs pos="100000">
                      <a:srgbClr val="C00000"/>
                    </a:gs>
                  </a:gsLst>
                  <a:lin ang="5400000" scaled="1"/>
                </a:gradFill>
                <a:latin typeface="微软雅黑" panose="020B0503020204020204" pitchFamily="34" charset="-122"/>
                <a:ea typeface="微软雅黑" panose="020B0503020204020204" pitchFamily="34" charset="-122"/>
              </a:rPr>
              <a:t>“讲政治是突出的特点优势”</a:t>
            </a:r>
            <a:endParaRPr lang="en-US" altLang="zh-CN" sz="1600" dirty="0">
              <a:gradFill>
                <a:gsLst>
                  <a:gs pos="0">
                    <a:srgbClr val="FF0000"/>
                  </a:gs>
                  <a:gs pos="100000">
                    <a:srgbClr val="C00000"/>
                  </a:gs>
                </a:gsLst>
                <a:lin ang="5400000" scaled="1"/>
              </a:gradFill>
              <a:latin typeface="微软雅黑" panose="020B0503020204020204" pitchFamily="34" charset="-122"/>
              <a:ea typeface="微软雅黑" panose="020B0503020204020204" pitchFamily="34" charset="-122"/>
            </a:endParaRPr>
          </a:p>
          <a:p>
            <a:r>
              <a:rPr lang="zh-CN" altLang="en-US" sz="1600" dirty="0">
                <a:gradFill>
                  <a:gsLst>
                    <a:gs pos="0">
                      <a:srgbClr val="FF0000"/>
                    </a:gs>
                    <a:gs pos="100000">
                      <a:srgbClr val="C00000"/>
                    </a:gs>
                  </a:gsLst>
                  <a:lin ang="5400000" scaled="1"/>
                </a:gradFill>
                <a:latin typeface="微软雅黑" panose="020B0503020204020204" pitchFamily="34" charset="-122"/>
                <a:ea typeface="微软雅黑" panose="020B0503020204020204" pitchFamily="34" charset="-122"/>
              </a:rPr>
              <a:t>“做政治上的明白人”</a:t>
            </a:r>
          </a:p>
        </p:txBody>
      </p:sp>
      <p:sp>
        <p:nvSpPr>
          <p:cNvPr id="26" name="原创设计师：http://chn.docer.com/works?userid=251545333         _8"/>
          <p:cNvSpPr/>
          <p:nvPr/>
        </p:nvSpPr>
        <p:spPr>
          <a:xfrm>
            <a:off x="8528669" y="2443358"/>
            <a:ext cx="3094371" cy="584775"/>
          </a:xfrm>
          <a:prstGeom prst="rect">
            <a:avLst/>
          </a:prstGeom>
        </p:spPr>
        <p:txBody>
          <a:bodyPr wrap="square">
            <a:spAutoFit/>
          </a:bodyPr>
          <a:lstStyle/>
          <a:p>
            <a:r>
              <a:rPr lang="zh-CN" altLang="en-US" sz="1600" dirty="0">
                <a:gradFill>
                  <a:gsLst>
                    <a:gs pos="0">
                      <a:srgbClr val="FF0000"/>
                    </a:gs>
                    <a:gs pos="100000">
                      <a:srgbClr val="C00000"/>
                    </a:gs>
                  </a:gsLst>
                  <a:lin ang="5400000" scaled="1"/>
                </a:gradFill>
                <a:latin typeface="微软雅黑" panose="020B0503020204020204" pitchFamily="34" charset="-122"/>
                <a:ea typeface="微软雅黑" panose="020B0503020204020204" pitchFamily="34" charset="-122"/>
              </a:rPr>
              <a:t>“正确认识大局、自觉服从大局、坚决维护大局”</a:t>
            </a:r>
          </a:p>
        </p:txBody>
      </p:sp>
      <p:sp>
        <p:nvSpPr>
          <p:cNvPr id="27" name="原创设计师：http://chn.docer.com/works?userid=251545333         _9"/>
          <p:cNvSpPr/>
          <p:nvPr/>
        </p:nvSpPr>
        <p:spPr>
          <a:xfrm>
            <a:off x="8650589" y="3300203"/>
            <a:ext cx="3094371" cy="584775"/>
          </a:xfrm>
          <a:prstGeom prst="rect">
            <a:avLst/>
          </a:prstGeom>
        </p:spPr>
        <p:txBody>
          <a:bodyPr wrap="square">
            <a:spAutoFit/>
          </a:bodyPr>
          <a:lstStyle/>
          <a:p>
            <a:r>
              <a:rPr lang="zh-CN" altLang="en-US" sz="1600" dirty="0">
                <a:gradFill>
                  <a:gsLst>
                    <a:gs pos="0">
                      <a:srgbClr val="FF0000"/>
                    </a:gs>
                    <a:gs pos="100000">
                      <a:srgbClr val="C00000"/>
                    </a:gs>
                  </a:gsLst>
                  <a:lin ang="5400000" scaled="1"/>
                </a:gradFill>
                <a:latin typeface="微软雅黑" panose="020B0503020204020204" pitchFamily="34" charset="-122"/>
                <a:ea typeface="微软雅黑" panose="020B0503020204020204" pitchFamily="34" charset="-122"/>
              </a:rPr>
              <a:t>“党政军民学，东西南北中，党是领导的一切的”</a:t>
            </a:r>
            <a:endParaRPr lang="en-US" altLang="zh-CN" sz="1600" dirty="0">
              <a:gradFill>
                <a:gsLst>
                  <a:gs pos="0">
                    <a:srgbClr val="FF0000"/>
                  </a:gs>
                  <a:gs pos="100000">
                    <a:srgbClr val="C00000"/>
                  </a:gs>
                </a:gsLst>
                <a:lin ang="5400000" scaled="1"/>
              </a:gradFill>
              <a:latin typeface="微软雅黑" panose="020B0503020204020204" pitchFamily="34" charset="-122"/>
              <a:ea typeface="微软雅黑" panose="020B0503020204020204" pitchFamily="34" charset="-122"/>
            </a:endParaRPr>
          </a:p>
        </p:txBody>
      </p:sp>
      <p:sp>
        <p:nvSpPr>
          <p:cNvPr id="28" name="原创设计师：http://chn.docer.com/works?userid=251545333         _10"/>
          <p:cNvSpPr/>
          <p:nvPr/>
        </p:nvSpPr>
        <p:spPr>
          <a:xfrm>
            <a:off x="8528669" y="4298783"/>
            <a:ext cx="3094371" cy="584775"/>
          </a:xfrm>
          <a:prstGeom prst="rect">
            <a:avLst/>
          </a:prstGeom>
        </p:spPr>
        <p:txBody>
          <a:bodyPr wrap="square">
            <a:spAutoFit/>
          </a:bodyPr>
          <a:lstStyle/>
          <a:p>
            <a:r>
              <a:rPr lang="zh-CN" altLang="en-US" sz="1600" dirty="0">
                <a:gradFill>
                  <a:gsLst>
                    <a:gs pos="0">
                      <a:srgbClr val="FF0000"/>
                    </a:gs>
                    <a:gs pos="100000">
                      <a:srgbClr val="C00000"/>
                    </a:gs>
                  </a:gsLst>
                  <a:lin ang="5400000" scaled="1"/>
                </a:gradFill>
                <a:latin typeface="微软雅黑" panose="020B0503020204020204" pitchFamily="34" charset="-122"/>
                <a:ea typeface="微软雅黑" panose="020B0503020204020204" pitchFamily="34" charset="-122"/>
              </a:rPr>
              <a:t>“经常、主动向党中央看齐，向党的理论和路线方针政策看齐”</a:t>
            </a:r>
            <a:endParaRPr lang="en-US" altLang="zh-CN" sz="1600" dirty="0">
              <a:gradFill>
                <a:gsLst>
                  <a:gs pos="0">
                    <a:srgbClr val="FF0000"/>
                  </a:gs>
                  <a:gs pos="100000">
                    <a:srgbClr val="C00000"/>
                  </a:gs>
                </a:gsLst>
                <a:lin ang="5400000" scaled="1"/>
              </a:gra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2640219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原创设计师：http://chn.docer.com/works?userid=251545333         _1" descr="Nipic_4268027_20150724132014183237.png"/>
          <p:cNvPicPr>
            <a:picLocks noChangeAspect="1"/>
          </p:cNvPicPr>
          <p:nvPr/>
        </p:nvPicPr>
        <p:blipFill>
          <a:blip r:embed="rId3" cstate="print"/>
          <a:stretch>
            <a:fillRect/>
          </a:stretch>
        </p:blipFill>
        <p:spPr>
          <a:xfrm>
            <a:off x="3978397" y="1306640"/>
            <a:ext cx="4243353" cy="2272055"/>
          </a:xfrm>
          <a:prstGeom prst="rect">
            <a:avLst/>
          </a:prstGeom>
        </p:spPr>
      </p:pic>
      <p:sp>
        <p:nvSpPr>
          <p:cNvPr id="12" name="原创设计师：http://chn.docer.com/works?userid=251545333         _2"/>
          <p:cNvSpPr txBox="1"/>
          <p:nvPr/>
        </p:nvSpPr>
        <p:spPr>
          <a:xfrm>
            <a:off x="5084410" y="2392501"/>
            <a:ext cx="2031325" cy="646331"/>
          </a:xfrm>
          <a:prstGeom prst="rect">
            <a:avLst/>
          </a:prstGeom>
          <a:noFill/>
        </p:spPr>
        <p:txBody>
          <a:bodyPr wrap="none" rtlCol="0">
            <a:spAutoFit/>
          </a:bodyPr>
          <a:lstStyle/>
          <a:p>
            <a:r>
              <a:rPr lang="zh-CN" altLang="en-US" sz="3600" dirty="0">
                <a:solidFill>
                  <a:srgbClr val="FFFACD"/>
                </a:solidFill>
                <a:latin typeface="微软雅黑" panose="020B0503020204020204" pitchFamily="34" charset="-122"/>
                <a:ea typeface="微软雅黑" panose="020B0503020204020204" pitchFamily="34" charset="-122"/>
              </a:rPr>
              <a:t>第三部分</a:t>
            </a:r>
          </a:p>
        </p:txBody>
      </p:sp>
      <p:sp>
        <p:nvSpPr>
          <p:cNvPr id="13" name="原创设计师：http://chn.docer.com/works?userid=251545333         _3"/>
          <p:cNvSpPr txBox="1"/>
          <p:nvPr/>
        </p:nvSpPr>
        <p:spPr>
          <a:xfrm>
            <a:off x="236931" y="3860294"/>
            <a:ext cx="11726288" cy="1015663"/>
          </a:xfrm>
          <a:prstGeom prst="rect">
            <a:avLst/>
          </a:prstGeom>
          <a:noFill/>
        </p:spPr>
        <p:txBody>
          <a:bodyPr wrap="none" rtlCol="0">
            <a:spAutoFit/>
          </a:bodyPr>
          <a:lstStyle/>
          <a:p>
            <a:pPr algn="ctr"/>
            <a:r>
              <a:rPr lang="zh-CN" altLang="en-US" sz="6000"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学习廉洁法律法规，防范廉洁风险</a:t>
            </a:r>
          </a:p>
        </p:txBody>
      </p:sp>
    </p:spTree>
    <p:extLst>
      <p:ext uri="{BB962C8B-B14F-4D97-AF65-F5344CB8AC3E}">
        <p14:creationId xmlns:p14="http://schemas.microsoft.com/office/powerpoint/2010/main" val="2183641680"/>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http://chn.docer.com/works?userid=251545333         _1"/>
          <p:cNvSpPr txBox="1"/>
          <p:nvPr/>
        </p:nvSpPr>
        <p:spPr>
          <a:xfrm>
            <a:off x="1556915" y="426214"/>
            <a:ext cx="2646878" cy="584775"/>
          </a:xfrm>
          <a:prstGeom prst="rect">
            <a:avLst/>
          </a:prstGeom>
          <a:noFill/>
        </p:spPr>
        <p:txBody>
          <a:bodyPr wrap="none" rtlCol="0">
            <a:spAutoFit/>
          </a:bodyPr>
          <a:lstStyle>
            <a:defPPr>
              <a:defRPr lang="zh-CN"/>
            </a:defPPr>
            <a:lvl1pPr algn="ctr">
              <a:defRPr sz="3200" b="1">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defRPr>
            </a:lvl1pPr>
          </a:lstStyle>
          <a:p>
            <a:r>
              <a:rPr lang="zh-CN" altLang="en-US" dirty="0"/>
              <a:t>三个必然要求</a:t>
            </a:r>
          </a:p>
        </p:txBody>
      </p:sp>
      <p:pic>
        <p:nvPicPr>
          <p:cNvPr id="11" name="原创设计师：http://chn.docer.com/works?userid=251545333         _2">
            <a:extLst>
              <a:ext uri="{FF2B5EF4-FFF2-40B4-BE49-F238E27FC236}">
                <a16:creationId xmlns:a16="http://schemas.microsoft.com/office/drawing/2014/main" id="{BB586AA5-C091-4766-AD42-9A1215A4DC4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1460567" y="1646325"/>
            <a:ext cx="2405549" cy="1515673"/>
          </a:xfrm>
          <a:prstGeom prst="rect">
            <a:avLst/>
          </a:prstGeom>
          <a:solidFill>
            <a:srgbClr val="CC0000"/>
          </a:solidFill>
          <a:ln>
            <a:noFill/>
          </a:ln>
          <a:effectLst>
            <a:outerShdw blurRad="152400" dist="63500" dir="2700000" sx="101000" sy="101000" algn="tl" rotWithShape="0">
              <a:prstClr val="black">
                <a:alpha val="21000"/>
              </a:prstClr>
            </a:outerShdw>
          </a:effectLst>
          <a:extLst/>
        </p:spPr>
      </p:pic>
      <p:sp>
        <p:nvSpPr>
          <p:cNvPr id="12" name="原创设计师：http://chn.docer.com/works?userid=251545333         _3">
            <a:extLst>
              <a:ext uri="{FF2B5EF4-FFF2-40B4-BE49-F238E27FC236}">
                <a16:creationId xmlns:a16="http://schemas.microsoft.com/office/drawing/2014/main" id="{EBC02C29-BA2B-42FB-9BDD-5583B584E0EF}"/>
              </a:ext>
            </a:extLst>
          </p:cNvPr>
          <p:cNvSpPr>
            <a:spLocks noEditPoints="1"/>
          </p:cNvSpPr>
          <p:nvPr/>
        </p:nvSpPr>
        <p:spPr bwMode="auto">
          <a:xfrm>
            <a:off x="1458728" y="3153057"/>
            <a:ext cx="2409229" cy="2044471"/>
          </a:xfrm>
          <a:custGeom>
            <a:avLst/>
            <a:gdLst>
              <a:gd name="T0" fmla="*/ 1868488 w 2333"/>
              <a:gd name="T1" fmla="*/ 0 h 1818"/>
              <a:gd name="T2" fmla="*/ 1868488 w 2333"/>
              <a:gd name="T3" fmla="*/ 1092205 h 1818"/>
              <a:gd name="T4" fmla="*/ 933844 w 2333"/>
              <a:gd name="T5" fmla="*/ 1455739 h 1818"/>
              <a:gd name="T6" fmla="*/ 0 w 2333"/>
              <a:gd name="T7" fmla="*/ 1092205 h 1818"/>
              <a:gd name="T8" fmla="*/ 0 w 2333"/>
              <a:gd name="T9" fmla="*/ 0 h 1818"/>
              <a:gd name="T10" fmla="*/ 1868488 w 2333"/>
              <a:gd name="T11" fmla="*/ 0 h 1818"/>
              <a:gd name="T12" fmla="*/ 93384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gradFill>
            <a:gsLst>
              <a:gs pos="0">
                <a:srgbClr val="FF0000"/>
              </a:gs>
              <a:gs pos="100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原创设计师：http://chn.docer.com/works?userid=251545333         _4">
            <a:extLst>
              <a:ext uri="{FF2B5EF4-FFF2-40B4-BE49-F238E27FC236}">
                <a16:creationId xmlns:a16="http://schemas.microsoft.com/office/drawing/2014/main" id="{A4AD6CAF-7A7D-40DC-BFA1-F1DB3D10818D}"/>
              </a:ext>
            </a:extLst>
          </p:cNvPr>
          <p:cNvSpPr/>
          <p:nvPr/>
        </p:nvSpPr>
        <p:spPr>
          <a:xfrm>
            <a:off x="1588649" y="3142607"/>
            <a:ext cx="2149384" cy="1526123"/>
          </a:xfrm>
          <a:prstGeom prst="rect">
            <a:avLst/>
          </a:prstGeom>
        </p:spPr>
        <p:txBody>
          <a:bodyPr wrap="square">
            <a:spAutoFit/>
          </a:bodyPr>
          <a:lstStyle/>
          <a:p>
            <a:pPr algn="just">
              <a:lnSpc>
                <a:spcPct val="150000"/>
              </a:lnSpc>
            </a:pPr>
            <a:r>
              <a:rPr lang="zh-CN" altLang="en-US" sz="1600" dirty="0">
                <a:solidFill>
                  <a:schemeClr val="bg1"/>
                </a:solidFill>
                <a:latin typeface="微软雅黑" panose="020B0503020204020204" pitchFamily="82" charset="2"/>
                <a:ea typeface="微软雅黑" panose="020B0503020204020204" pitchFamily="82" charset="2"/>
              </a:rPr>
              <a:t>是解决人民日益增长的美好生活需要和不平衡不充分的发展之间矛盾的必然要求</a:t>
            </a:r>
          </a:p>
        </p:txBody>
      </p:sp>
      <p:pic>
        <p:nvPicPr>
          <p:cNvPr id="14" name="原创设计师：http://chn.docer.com/works?userid=251545333         _5">
            <a:extLst>
              <a:ext uri="{FF2B5EF4-FFF2-40B4-BE49-F238E27FC236}">
                <a16:creationId xmlns:a16="http://schemas.microsoft.com/office/drawing/2014/main" id="{13E04610-5D5C-4D2C-9FCA-CF57B9D83C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5156267" y="1655266"/>
            <a:ext cx="2405549" cy="1515673"/>
          </a:xfrm>
          <a:prstGeom prst="rect">
            <a:avLst/>
          </a:prstGeom>
          <a:solidFill>
            <a:srgbClr val="CC0000"/>
          </a:solidFill>
          <a:ln>
            <a:noFill/>
          </a:ln>
          <a:effectLst>
            <a:outerShdw blurRad="152400" dist="63500" dir="2700000" sx="101000" sy="101000" algn="tl" rotWithShape="0">
              <a:prstClr val="black">
                <a:alpha val="21000"/>
              </a:prstClr>
            </a:outerShdw>
          </a:effectLst>
          <a:extLst/>
        </p:spPr>
      </p:pic>
      <p:sp>
        <p:nvSpPr>
          <p:cNvPr id="15" name="原创设计师：http://chn.docer.com/works?userid=251545333         _6">
            <a:extLst>
              <a:ext uri="{FF2B5EF4-FFF2-40B4-BE49-F238E27FC236}">
                <a16:creationId xmlns:a16="http://schemas.microsoft.com/office/drawing/2014/main" id="{EEAF4D16-7126-4FD8-8F2A-4CCE2B40AB97}"/>
              </a:ext>
            </a:extLst>
          </p:cNvPr>
          <p:cNvSpPr>
            <a:spLocks noEditPoints="1"/>
          </p:cNvSpPr>
          <p:nvPr/>
        </p:nvSpPr>
        <p:spPr bwMode="auto">
          <a:xfrm>
            <a:off x="5154428" y="3161998"/>
            <a:ext cx="2409229" cy="2044471"/>
          </a:xfrm>
          <a:custGeom>
            <a:avLst/>
            <a:gdLst>
              <a:gd name="T0" fmla="*/ 1868488 w 2333"/>
              <a:gd name="T1" fmla="*/ 0 h 1818"/>
              <a:gd name="T2" fmla="*/ 1868488 w 2333"/>
              <a:gd name="T3" fmla="*/ 1092205 h 1818"/>
              <a:gd name="T4" fmla="*/ 933844 w 2333"/>
              <a:gd name="T5" fmla="*/ 1455739 h 1818"/>
              <a:gd name="T6" fmla="*/ 0 w 2333"/>
              <a:gd name="T7" fmla="*/ 1092205 h 1818"/>
              <a:gd name="T8" fmla="*/ 0 w 2333"/>
              <a:gd name="T9" fmla="*/ 0 h 1818"/>
              <a:gd name="T10" fmla="*/ 1868488 w 2333"/>
              <a:gd name="T11" fmla="*/ 0 h 1818"/>
              <a:gd name="T12" fmla="*/ 93384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gradFill>
            <a:gsLst>
              <a:gs pos="0">
                <a:srgbClr val="FF0000"/>
              </a:gs>
              <a:gs pos="100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原创设计师：http://chn.docer.com/works?userid=251545333         _7">
            <a:extLst>
              <a:ext uri="{FF2B5EF4-FFF2-40B4-BE49-F238E27FC236}">
                <a16:creationId xmlns:a16="http://schemas.microsoft.com/office/drawing/2014/main" id="{5CBDE22B-54B8-4922-AD21-50EBF985355E}"/>
              </a:ext>
            </a:extLst>
          </p:cNvPr>
          <p:cNvSpPr/>
          <p:nvPr/>
        </p:nvSpPr>
        <p:spPr>
          <a:xfrm>
            <a:off x="5284349" y="3422098"/>
            <a:ext cx="2149384" cy="1002903"/>
          </a:xfrm>
          <a:prstGeom prst="rect">
            <a:avLst/>
          </a:prstGeom>
        </p:spPr>
        <p:txBody>
          <a:bodyPr wrap="square">
            <a:spAutoFit/>
          </a:bodyPr>
          <a:lstStyle/>
          <a:p>
            <a:pPr algn="just">
              <a:lnSpc>
                <a:spcPct val="200000"/>
              </a:lnSpc>
            </a:pPr>
            <a:r>
              <a:rPr lang="zh-CN" altLang="en-US" sz="1600" dirty="0">
                <a:solidFill>
                  <a:schemeClr val="bg1"/>
                </a:solidFill>
                <a:latin typeface="微软雅黑" panose="020B0503020204020204" pitchFamily="82" charset="2"/>
                <a:ea typeface="微软雅黑" panose="020B0503020204020204" pitchFamily="82" charset="2"/>
              </a:rPr>
              <a:t>是实现“两个一百年”奋斗目标的基本要求</a:t>
            </a:r>
          </a:p>
        </p:txBody>
      </p:sp>
      <p:pic>
        <p:nvPicPr>
          <p:cNvPr id="17" name="原创设计师：http://chn.docer.com/works?userid=251545333         _8">
            <a:extLst>
              <a:ext uri="{FF2B5EF4-FFF2-40B4-BE49-F238E27FC236}">
                <a16:creationId xmlns:a16="http://schemas.microsoft.com/office/drawing/2014/main" id="{C74CC660-1C37-432C-9A2A-03C48F4887E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8851965" y="1664207"/>
            <a:ext cx="2405549" cy="1515673"/>
          </a:xfrm>
          <a:prstGeom prst="rect">
            <a:avLst/>
          </a:prstGeom>
          <a:solidFill>
            <a:srgbClr val="CC0000"/>
          </a:solidFill>
          <a:ln>
            <a:noFill/>
          </a:ln>
          <a:effectLst>
            <a:outerShdw blurRad="152400" dist="63500" dir="2700000" sx="101000" sy="101000" algn="tl" rotWithShape="0">
              <a:prstClr val="black">
                <a:alpha val="21000"/>
              </a:prstClr>
            </a:outerShdw>
          </a:effectLst>
          <a:extLst/>
        </p:spPr>
      </p:pic>
      <p:sp>
        <p:nvSpPr>
          <p:cNvPr id="18" name="原创设计师：http://chn.docer.com/works?userid=251545333         _9">
            <a:extLst>
              <a:ext uri="{FF2B5EF4-FFF2-40B4-BE49-F238E27FC236}">
                <a16:creationId xmlns:a16="http://schemas.microsoft.com/office/drawing/2014/main" id="{030C14CE-EF6E-4809-8564-ADC33151D33A}"/>
              </a:ext>
            </a:extLst>
          </p:cNvPr>
          <p:cNvSpPr>
            <a:spLocks noEditPoints="1"/>
          </p:cNvSpPr>
          <p:nvPr/>
        </p:nvSpPr>
        <p:spPr bwMode="auto">
          <a:xfrm>
            <a:off x="8850126" y="3170939"/>
            <a:ext cx="2409229" cy="2044471"/>
          </a:xfrm>
          <a:custGeom>
            <a:avLst/>
            <a:gdLst>
              <a:gd name="T0" fmla="*/ 1868488 w 2333"/>
              <a:gd name="T1" fmla="*/ 0 h 1818"/>
              <a:gd name="T2" fmla="*/ 1868488 w 2333"/>
              <a:gd name="T3" fmla="*/ 1092205 h 1818"/>
              <a:gd name="T4" fmla="*/ 933844 w 2333"/>
              <a:gd name="T5" fmla="*/ 1455739 h 1818"/>
              <a:gd name="T6" fmla="*/ 0 w 2333"/>
              <a:gd name="T7" fmla="*/ 1092205 h 1818"/>
              <a:gd name="T8" fmla="*/ 0 w 2333"/>
              <a:gd name="T9" fmla="*/ 0 h 1818"/>
              <a:gd name="T10" fmla="*/ 1868488 w 2333"/>
              <a:gd name="T11" fmla="*/ 0 h 1818"/>
              <a:gd name="T12" fmla="*/ 93384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gradFill>
            <a:gsLst>
              <a:gs pos="0">
                <a:srgbClr val="FF0000"/>
              </a:gs>
              <a:gs pos="100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原创设计师：http://chn.docer.com/works?userid=251545333         _10">
            <a:extLst>
              <a:ext uri="{FF2B5EF4-FFF2-40B4-BE49-F238E27FC236}">
                <a16:creationId xmlns:a16="http://schemas.microsoft.com/office/drawing/2014/main" id="{ADD95419-F8DA-49F6-80E4-7BF826105EEA}"/>
              </a:ext>
            </a:extLst>
          </p:cNvPr>
          <p:cNvSpPr/>
          <p:nvPr/>
        </p:nvSpPr>
        <p:spPr>
          <a:xfrm>
            <a:off x="8980047" y="3444490"/>
            <a:ext cx="2149384" cy="1002903"/>
          </a:xfrm>
          <a:prstGeom prst="rect">
            <a:avLst/>
          </a:prstGeom>
        </p:spPr>
        <p:txBody>
          <a:bodyPr wrap="square">
            <a:spAutoFit/>
          </a:bodyPr>
          <a:lstStyle/>
          <a:p>
            <a:pPr algn="just">
              <a:lnSpc>
                <a:spcPct val="200000"/>
              </a:lnSpc>
            </a:pPr>
            <a:r>
              <a:rPr lang="zh-CN" altLang="en-US" sz="1600" dirty="0">
                <a:solidFill>
                  <a:schemeClr val="bg1"/>
                </a:solidFill>
                <a:latin typeface="微软雅黑" panose="020B0503020204020204" pitchFamily="82" charset="2"/>
                <a:ea typeface="微软雅黑" panose="020B0503020204020204" pitchFamily="82" charset="2"/>
              </a:rPr>
              <a:t>是实现全体人民共同富裕的必然要求。</a:t>
            </a:r>
          </a:p>
        </p:txBody>
      </p:sp>
    </p:spTree>
    <p:extLst>
      <p:ext uri="{BB962C8B-B14F-4D97-AF65-F5344CB8AC3E}">
        <p14:creationId xmlns:p14="http://schemas.microsoft.com/office/powerpoint/2010/main" val="298323152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原创设计师：http://chn.docer.com/works?userid=251545333         _1"/>
          <p:cNvSpPr txBox="1"/>
          <p:nvPr/>
        </p:nvSpPr>
        <p:spPr>
          <a:xfrm>
            <a:off x="1584072" y="426214"/>
            <a:ext cx="6340197" cy="584775"/>
          </a:xfrm>
          <a:prstGeom prst="rect">
            <a:avLst/>
          </a:prstGeom>
          <a:noFill/>
        </p:spPr>
        <p:txBody>
          <a:bodyPr wrap="none" rtlCol="0">
            <a:spAutoFit/>
          </a:bodyPr>
          <a:lstStyle/>
          <a:p>
            <a:pPr algn="ctr"/>
            <a:r>
              <a:rPr lang="zh-CN" altLang="en-US" sz="3200"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学习廉洁法律法规，防范廉洁风险</a:t>
            </a:r>
          </a:p>
        </p:txBody>
      </p:sp>
      <p:cxnSp>
        <p:nvCxnSpPr>
          <p:cNvPr id="6" name="原创设计师：http://chn.docer.com/works?userid=251545333         _2">
            <a:extLst>
              <a:ext uri="{FF2B5EF4-FFF2-40B4-BE49-F238E27FC236}">
                <a16:creationId xmlns:a16="http://schemas.microsoft.com/office/drawing/2014/main" id="{2E317C94-1ADE-4AAC-81AC-2708ADB50A4E}"/>
              </a:ext>
            </a:extLst>
          </p:cNvPr>
          <p:cNvCxnSpPr>
            <a:cxnSpLocks noChangeShapeType="1"/>
          </p:cNvCxnSpPr>
          <p:nvPr/>
        </p:nvCxnSpPr>
        <p:spPr bwMode="auto">
          <a:xfrm>
            <a:off x="1928114" y="2429847"/>
            <a:ext cx="8258436" cy="0"/>
          </a:xfrm>
          <a:prstGeom prst="line">
            <a:avLst/>
          </a:prstGeom>
          <a:noFill/>
          <a:ln w="28575">
            <a:solidFill>
              <a:srgbClr val="591300"/>
            </a:solidFill>
            <a:prstDash val="sysDot"/>
            <a:round/>
            <a:headEnd/>
            <a:tailEnd/>
          </a:ln>
          <a:extLst>
            <a:ext uri="{909E8E84-426E-40DD-AFC4-6F175D3DCCD1}">
              <a14:hiddenFill xmlns:a14="http://schemas.microsoft.com/office/drawing/2010/main">
                <a:noFill/>
              </a14:hiddenFill>
            </a:ext>
          </a:extLst>
        </p:spPr>
      </p:cxnSp>
      <p:grpSp>
        <p:nvGrpSpPr>
          <p:cNvPr id="7" name="原创设计师：http://chn.docer.com/works?userid=251545333         _3">
            <a:extLst>
              <a:ext uri="{FF2B5EF4-FFF2-40B4-BE49-F238E27FC236}">
                <a16:creationId xmlns:a16="http://schemas.microsoft.com/office/drawing/2014/main" id="{FC69B2A8-BACA-4E26-912A-5E7FC7CDCFAE}"/>
              </a:ext>
            </a:extLst>
          </p:cNvPr>
          <p:cNvGrpSpPr/>
          <p:nvPr/>
        </p:nvGrpSpPr>
        <p:grpSpPr>
          <a:xfrm>
            <a:off x="1158875" y="1660590"/>
            <a:ext cx="1538478" cy="1538514"/>
            <a:chOff x="1158875" y="2164443"/>
            <a:chExt cx="1538478" cy="1538514"/>
          </a:xfrm>
        </p:grpSpPr>
        <p:sp>
          <p:nvSpPr>
            <p:cNvPr id="8" name="椭圆 20">
              <a:extLst>
                <a:ext uri="{FF2B5EF4-FFF2-40B4-BE49-F238E27FC236}">
                  <a16:creationId xmlns:a16="http://schemas.microsoft.com/office/drawing/2014/main" id="{5FBA58A1-D8DF-4AB2-B565-47E6435AB3DD}"/>
                </a:ext>
              </a:extLst>
            </p:cNvPr>
            <p:cNvSpPr>
              <a:spLocks noChangeArrowheads="1"/>
            </p:cNvSpPr>
            <p:nvPr/>
          </p:nvSpPr>
          <p:spPr bwMode="auto">
            <a:xfrm>
              <a:off x="1158875" y="2164443"/>
              <a:ext cx="1538478" cy="1538514"/>
            </a:xfrm>
            <a:prstGeom prst="ellipse">
              <a:avLst/>
            </a:prstGeom>
            <a:gradFill>
              <a:gsLst>
                <a:gs pos="0">
                  <a:srgbClr val="FF0000"/>
                </a:gs>
                <a:gs pos="100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chemeClr val="lt1"/>
                </a:solidFill>
              </a:endParaRPr>
            </a:p>
          </p:txBody>
        </p:sp>
        <p:sp>
          <p:nvSpPr>
            <p:cNvPr id="9" name="文本框 25">
              <a:extLst>
                <a:ext uri="{FF2B5EF4-FFF2-40B4-BE49-F238E27FC236}">
                  <a16:creationId xmlns:a16="http://schemas.microsoft.com/office/drawing/2014/main" id="{3244B831-B669-41DA-9B2A-622D2A05A4B2}"/>
                </a:ext>
              </a:extLst>
            </p:cNvPr>
            <p:cNvSpPr txBox="1">
              <a:spLocks noChangeArrowheads="1"/>
            </p:cNvSpPr>
            <p:nvPr/>
          </p:nvSpPr>
          <p:spPr bwMode="auto">
            <a:xfrm>
              <a:off x="1170877" y="2548980"/>
              <a:ext cx="151447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2400" b="1">
                  <a:solidFill>
                    <a:srgbClr val="FFF6EB"/>
                  </a:solidFill>
                  <a:latin typeface="微软雅黑" panose="020B0503020204020204" pitchFamily="34" charset="-122"/>
                  <a:ea typeface="微软雅黑" panose="020B0503020204020204" pitchFamily="34" charset="-122"/>
                </a:rPr>
                <a:t>马克思</a:t>
              </a:r>
              <a:endParaRPr lang="en-US" altLang="zh-CN" sz="2400" b="1">
                <a:solidFill>
                  <a:srgbClr val="FFF6EB"/>
                </a:solidFill>
                <a:latin typeface="微软雅黑" panose="020B0503020204020204" pitchFamily="34" charset="-122"/>
                <a:ea typeface="微软雅黑" panose="020B0503020204020204" pitchFamily="34" charset="-122"/>
              </a:endParaRPr>
            </a:p>
            <a:p>
              <a:pPr algn="ctr">
                <a:lnSpc>
                  <a:spcPct val="100000"/>
                </a:lnSpc>
                <a:spcBef>
                  <a:spcPct val="0"/>
                </a:spcBef>
                <a:buNone/>
              </a:pPr>
              <a:r>
                <a:rPr lang="zh-CN" altLang="en-US" sz="2000" b="1">
                  <a:solidFill>
                    <a:srgbClr val="FFF6EB"/>
                  </a:solidFill>
                  <a:latin typeface="微软雅黑" panose="020B0503020204020204" pitchFamily="34" charset="-122"/>
                  <a:ea typeface="微软雅黑" panose="020B0503020204020204" pitchFamily="34" charset="-122"/>
                </a:rPr>
                <a:t>列宁主义</a:t>
              </a:r>
            </a:p>
          </p:txBody>
        </p:sp>
      </p:grpSp>
      <p:grpSp>
        <p:nvGrpSpPr>
          <p:cNvPr id="10" name="原创设计师：http://chn.docer.com/works?userid=251545333         _4">
            <a:extLst>
              <a:ext uri="{FF2B5EF4-FFF2-40B4-BE49-F238E27FC236}">
                <a16:creationId xmlns:a16="http://schemas.microsoft.com/office/drawing/2014/main" id="{C00EEF01-38E4-4A76-9CD3-E6149B2BFCAE}"/>
              </a:ext>
            </a:extLst>
          </p:cNvPr>
          <p:cNvGrpSpPr/>
          <p:nvPr/>
        </p:nvGrpSpPr>
        <p:grpSpPr>
          <a:xfrm>
            <a:off x="3067253" y="1660590"/>
            <a:ext cx="1538478" cy="1538514"/>
            <a:chOff x="3067253" y="2164443"/>
            <a:chExt cx="1538478" cy="1538514"/>
          </a:xfrm>
        </p:grpSpPr>
        <p:sp>
          <p:nvSpPr>
            <p:cNvPr id="11" name="椭圆 21">
              <a:extLst>
                <a:ext uri="{FF2B5EF4-FFF2-40B4-BE49-F238E27FC236}">
                  <a16:creationId xmlns:a16="http://schemas.microsoft.com/office/drawing/2014/main" id="{1846EA2E-B47F-41DB-B624-E627DED05300}"/>
                </a:ext>
              </a:extLst>
            </p:cNvPr>
            <p:cNvSpPr>
              <a:spLocks noChangeArrowheads="1"/>
            </p:cNvSpPr>
            <p:nvPr/>
          </p:nvSpPr>
          <p:spPr bwMode="auto">
            <a:xfrm>
              <a:off x="3067253" y="2164443"/>
              <a:ext cx="1538478" cy="1538514"/>
            </a:xfrm>
            <a:prstGeom prst="ellipse">
              <a:avLst/>
            </a:prstGeom>
            <a:gradFill>
              <a:gsLst>
                <a:gs pos="0">
                  <a:srgbClr val="FF0000"/>
                </a:gs>
                <a:gs pos="100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chemeClr val="lt1"/>
                </a:solidFill>
              </a:endParaRPr>
            </a:p>
          </p:txBody>
        </p:sp>
        <p:sp>
          <p:nvSpPr>
            <p:cNvPr id="12" name="文本框 26">
              <a:extLst>
                <a:ext uri="{FF2B5EF4-FFF2-40B4-BE49-F238E27FC236}">
                  <a16:creationId xmlns:a16="http://schemas.microsoft.com/office/drawing/2014/main" id="{389822FF-CD56-4135-A01D-295EF378F75D}"/>
                </a:ext>
              </a:extLst>
            </p:cNvPr>
            <p:cNvSpPr txBox="1">
              <a:spLocks noChangeArrowheads="1"/>
            </p:cNvSpPr>
            <p:nvPr/>
          </p:nvSpPr>
          <p:spPr bwMode="auto">
            <a:xfrm>
              <a:off x="3079255" y="2518202"/>
              <a:ext cx="15144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2400" b="1">
                  <a:solidFill>
                    <a:srgbClr val="FFF6EB"/>
                  </a:solidFill>
                  <a:latin typeface="微软雅黑" panose="020B0503020204020204" pitchFamily="34" charset="-122"/>
                  <a:ea typeface="微软雅黑" panose="020B0503020204020204" pitchFamily="34" charset="-122"/>
                </a:rPr>
                <a:t>毛泽东</a:t>
              </a:r>
              <a:endParaRPr lang="en-US" altLang="zh-CN" sz="2400" b="1">
                <a:solidFill>
                  <a:srgbClr val="FFF6EB"/>
                </a:solidFill>
                <a:latin typeface="微软雅黑" panose="020B0503020204020204" pitchFamily="34" charset="-122"/>
                <a:ea typeface="微软雅黑" panose="020B0503020204020204" pitchFamily="34" charset="-122"/>
              </a:endParaRPr>
            </a:p>
            <a:p>
              <a:pPr algn="ctr">
                <a:lnSpc>
                  <a:spcPct val="100000"/>
                </a:lnSpc>
                <a:spcBef>
                  <a:spcPct val="0"/>
                </a:spcBef>
                <a:buNone/>
              </a:pPr>
              <a:r>
                <a:rPr lang="zh-CN" altLang="en-US" sz="2400" b="1">
                  <a:solidFill>
                    <a:srgbClr val="FFF6EB"/>
                  </a:solidFill>
                  <a:latin typeface="微软雅黑" panose="020B0503020204020204" pitchFamily="34" charset="-122"/>
                  <a:ea typeface="微软雅黑" panose="020B0503020204020204" pitchFamily="34" charset="-122"/>
                </a:rPr>
                <a:t>思想</a:t>
              </a:r>
            </a:p>
          </p:txBody>
        </p:sp>
      </p:grpSp>
      <p:grpSp>
        <p:nvGrpSpPr>
          <p:cNvPr id="13" name="原创设计师：http://chn.docer.com/works?userid=251545333         _5">
            <a:extLst>
              <a:ext uri="{FF2B5EF4-FFF2-40B4-BE49-F238E27FC236}">
                <a16:creationId xmlns:a16="http://schemas.microsoft.com/office/drawing/2014/main" id="{30F1527D-BB80-4612-9BF5-55C85DD1365C}"/>
              </a:ext>
            </a:extLst>
          </p:cNvPr>
          <p:cNvGrpSpPr/>
          <p:nvPr/>
        </p:nvGrpSpPr>
        <p:grpSpPr>
          <a:xfrm>
            <a:off x="7378101" y="1660590"/>
            <a:ext cx="1538478" cy="1538514"/>
            <a:chOff x="7378101" y="2164443"/>
            <a:chExt cx="1538478" cy="1538514"/>
          </a:xfrm>
        </p:grpSpPr>
        <p:sp>
          <p:nvSpPr>
            <p:cNvPr id="14" name="椭圆 23">
              <a:extLst>
                <a:ext uri="{FF2B5EF4-FFF2-40B4-BE49-F238E27FC236}">
                  <a16:creationId xmlns:a16="http://schemas.microsoft.com/office/drawing/2014/main" id="{E7A43BA4-6831-41C1-B289-CC9908A6EF36}"/>
                </a:ext>
              </a:extLst>
            </p:cNvPr>
            <p:cNvSpPr>
              <a:spLocks noChangeArrowheads="1"/>
            </p:cNvSpPr>
            <p:nvPr/>
          </p:nvSpPr>
          <p:spPr bwMode="auto">
            <a:xfrm>
              <a:off x="7378101" y="2164443"/>
              <a:ext cx="1538478" cy="1538514"/>
            </a:xfrm>
            <a:prstGeom prst="ellipse">
              <a:avLst/>
            </a:prstGeom>
            <a:gradFill>
              <a:gsLst>
                <a:gs pos="0">
                  <a:srgbClr val="FF0000"/>
                </a:gs>
                <a:gs pos="100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chemeClr val="lt1"/>
                </a:solidFill>
              </a:endParaRPr>
            </a:p>
          </p:txBody>
        </p:sp>
        <p:sp>
          <p:nvSpPr>
            <p:cNvPr id="15" name="文本框 28">
              <a:extLst>
                <a:ext uri="{FF2B5EF4-FFF2-40B4-BE49-F238E27FC236}">
                  <a16:creationId xmlns:a16="http://schemas.microsoft.com/office/drawing/2014/main" id="{9F9FBCC7-C73B-40E6-95BA-BBE24E61D5C0}"/>
                </a:ext>
              </a:extLst>
            </p:cNvPr>
            <p:cNvSpPr txBox="1">
              <a:spLocks noChangeArrowheads="1"/>
            </p:cNvSpPr>
            <p:nvPr/>
          </p:nvSpPr>
          <p:spPr bwMode="auto">
            <a:xfrm>
              <a:off x="7390103" y="2518202"/>
              <a:ext cx="15144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2400" b="1">
                  <a:solidFill>
                    <a:srgbClr val="FFF6EB"/>
                  </a:solidFill>
                  <a:latin typeface="微软雅黑" panose="020B0503020204020204" pitchFamily="34" charset="-122"/>
                  <a:ea typeface="微软雅黑" panose="020B0503020204020204" pitchFamily="34" charset="-122"/>
                </a:rPr>
                <a:t>邓小平</a:t>
              </a:r>
              <a:endParaRPr lang="en-US" altLang="zh-CN" sz="2400" b="1">
                <a:solidFill>
                  <a:srgbClr val="FFF6EB"/>
                </a:solidFill>
                <a:latin typeface="微软雅黑" panose="020B0503020204020204" pitchFamily="34" charset="-122"/>
                <a:ea typeface="微软雅黑" panose="020B0503020204020204" pitchFamily="34" charset="-122"/>
              </a:endParaRPr>
            </a:p>
            <a:p>
              <a:pPr algn="ctr">
                <a:lnSpc>
                  <a:spcPct val="100000"/>
                </a:lnSpc>
                <a:spcBef>
                  <a:spcPct val="0"/>
                </a:spcBef>
                <a:buNone/>
              </a:pPr>
              <a:r>
                <a:rPr lang="zh-CN" altLang="en-US" sz="2400" b="1">
                  <a:solidFill>
                    <a:srgbClr val="FFF6EB"/>
                  </a:solidFill>
                  <a:latin typeface="微软雅黑" panose="020B0503020204020204" pitchFamily="34" charset="-122"/>
                  <a:ea typeface="微软雅黑" panose="020B0503020204020204" pitchFamily="34" charset="-122"/>
                </a:rPr>
                <a:t>理论</a:t>
              </a:r>
            </a:p>
          </p:txBody>
        </p:sp>
      </p:grpSp>
      <p:grpSp>
        <p:nvGrpSpPr>
          <p:cNvPr id="16" name="原创设计师：http://chn.docer.com/works?userid=251545333         _6">
            <a:extLst>
              <a:ext uri="{FF2B5EF4-FFF2-40B4-BE49-F238E27FC236}">
                <a16:creationId xmlns:a16="http://schemas.microsoft.com/office/drawing/2014/main" id="{EC6D0A51-5737-4B39-9B7A-3968BD84548E}"/>
              </a:ext>
            </a:extLst>
          </p:cNvPr>
          <p:cNvGrpSpPr/>
          <p:nvPr/>
        </p:nvGrpSpPr>
        <p:grpSpPr>
          <a:xfrm>
            <a:off x="9337485" y="1660590"/>
            <a:ext cx="1538478" cy="1538514"/>
            <a:chOff x="9337485" y="2164443"/>
            <a:chExt cx="1538478" cy="1538514"/>
          </a:xfrm>
        </p:grpSpPr>
        <p:sp>
          <p:nvSpPr>
            <p:cNvPr id="17" name="椭圆 24">
              <a:extLst>
                <a:ext uri="{FF2B5EF4-FFF2-40B4-BE49-F238E27FC236}">
                  <a16:creationId xmlns:a16="http://schemas.microsoft.com/office/drawing/2014/main" id="{44359E83-24BD-40AC-BD2C-359A2B6B790C}"/>
                </a:ext>
              </a:extLst>
            </p:cNvPr>
            <p:cNvSpPr>
              <a:spLocks noChangeArrowheads="1"/>
            </p:cNvSpPr>
            <p:nvPr/>
          </p:nvSpPr>
          <p:spPr bwMode="auto">
            <a:xfrm>
              <a:off x="9337485" y="2164443"/>
              <a:ext cx="1538478" cy="1538514"/>
            </a:xfrm>
            <a:prstGeom prst="ellipse">
              <a:avLst/>
            </a:prstGeom>
            <a:gradFill>
              <a:gsLst>
                <a:gs pos="0">
                  <a:srgbClr val="FF0000"/>
                </a:gs>
                <a:gs pos="100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chemeClr val="lt1"/>
                </a:solidFill>
              </a:endParaRPr>
            </a:p>
          </p:txBody>
        </p:sp>
        <p:sp>
          <p:nvSpPr>
            <p:cNvPr id="18" name="文本框 29">
              <a:extLst>
                <a:ext uri="{FF2B5EF4-FFF2-40B4-BE49-F238E27FC236}">
                  <a16:creationId xmlns:a16="http://schemas.microsoft.com/office/drawing/2014/main" id="{ABEA3052-ABD9-4096-ABCE-06C9836AF06F}"/>
                </a:ext>
              </a:extLst>
            </p:cNvPr>
            <p:cNvSpPr txBox="1">
              <a:spLocks noChangeArrowheads="1"/>
            </p:cNvSpPr>
            <p:nvPr/>
          </p:nvSpPr>
          <p:spPr bwMode="auto">
            <a:xfrm>
              <a:off x="9344724" y="2579757"/>
              <a:ext cx="15240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2000" b="1">
                  <a:solidFill>
                    <a:srgbClr val="FFF6EB"/>
                  </a:solidFill>
                  <a:latin typeface="微软雅黑" panose="020B0503020204020204" pitchFamily="34" charset="-122"/>
                  <a:ea typeface="微软雅黑" panose="020B0503020204020204" pitchFamily="34" charset="-122"/>
                </a:rPr>
                <a:t>“三个代表”</a:t>
              </a:r>
              <a:endParaRPr lang="en-US" altLang="zh-CN" sz="2000" b="1">
                <a:solidFill>
                  <a:srgbClr val="FFF6EB"/>
                </a:solidFill>
                <a:latin typeface="微软雅黑" panose="020B0503020204020204" pitchFamily="34" charset="-122"/>
                <a:ea typeface="微软雅黑" panose="020B0503020204020204" pitchFamily="34" charset="-122"/>
              </a:endParaRPr>
            </a:p>
            <a:p>
              <a:pPr algn="ctr">
                <a:lnSpc>
                  <a:spcPct val="100000"/>
                </a:lnSpc>
                <a:spcBef>
                  <a:spcPct val="0"/>
                </a:spcBef>
                <a:buNone/>
              </a:pPr>
              <a:r>
                <a:rPr lang="zh-CN" altLang="en-US" sz="2000" b="1">
                  <a:solidFill>
                    <a:srgbClr val="FFF6EB"/>
                  </a:solidFill>
                  <a:latin typeface="微软雅黑" panose="020B0503020204020204" pitchFamily="34" charset="-122"/>
                  <a:ea typeface="微软雅黑" panose="020B0503020204020204" pitchFamily="34" charset="-122"/>
                </a:rPr>
                <a:t>重要思想</a:t>
              </a:r>
            </a:p>
          </p:txBody>
        </p:sp>
      </p:grpSp>
      <p:grpSp>
        <p:nvGrpSpPr>
          <p:cNvPr id="19" name="原创设计师：http://chn.docer.com/works?userid=251545333         _7">
            <a:extLst>
              <a:ext uri="{FF2B5EF4-FFF2-40B4-BE49-F238E27FC236}">
                <a16:creationId xmlns:a16="http://schemas.microsoft.com/office/drawing/2014/main" id="{1A2C184B-E8D9-473B-8442-45FC5FF7FBE0}"/>
              </a:ext>
            </a:extLst>
          </p:cNvPr>
          <p:cNvGrpSpPr/>
          <p:nvPr/>
        </p:nvGrpSpPr>
        <p:grpSpPr>
          <a:xfrm>
            <a:off x="1158875" y="3469141"/>
            <a:ext cx="9666288" cy="1646546"/>
            <a:chOff x="1158875" y="4238625"/>
            <a:chExt cx="9666288" cy="1646546"/>
          </a:xfrm>
        </p:grpSpPr>
        <p:sp>
          <p:nvSpPr>
            <p:cNvPr id="20" name="文本框 31">
              <a:extLst>
                <a:ext uri="{FF2B5EF4-FFF2-40B4-BE49-F238E27FC236}">
                  <a16:creationId xmlns:a16="http://schemas.microsoft.com/office/drawing/2014/main" id="{8ABE8D64-0ABF-4ADD-95F3-0247CC34D42A}"/>
                </a:ext>
              </a:extLst>
            </p:cNvPr>
            <p:cNvSpPr txBox="1">
              <a:spLocks noChangeArrowheads="1"/>
            </p:cNvSpPr>
            <p:nvPr/>
          </p:nvSpPr>
          <p:spPr bwMode="auto">
            <a:xfrm>
              <a:off x="1158875" y="4728316"/>
              <a:ext cx="9666288" cy="115685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sz="1600" b="1">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b="0" dirty="0"/>
                <a:t>中国共产党的指导思想，是指导中国共产党全部活动的理论体系，是中国共产党的思想建设、组织建设和作风建设的理论基础。</a:t>
              </a:r>
              <a:r>
                <a:rPr lang="en-US" altLang="zh-CN" b="0" dirty="0"/>
                <a:t>《</a:t>
              </a:r>
              <a:r>
                <a:rPr lang="zh-CN" altLang="en-US" b="0" dirty="0"/>
                <a:t>中国共产党章程</a:t>
              </a:r>
              <a:r>
                <a:rPr lang="en-US" altLang="zh-CN" b="0" dirty="0"/>
                <a:t>》</a:t>
              </a:r>
              <a:r>
                <a:rPr lang="zh-CN" altLang="en-US" b="0" dirty="0"/>
                <a:t>明确规定：“中国共产党以马克思列宁主义、毛泽东思想、邓小平理论和“三个代表”重要思想作为自己的行动指南。”</a:t>
              </a:r>
              <a:endParaRPr lang="en-US" altLang="zh-CN" b="0" dirty="0"/>
            </a:p>
          </p:txBody>
        </p:sp>
        <p:sp>
          <p:nvSpPr>
            <p:cNvPr id="21" name="矩形 32">
              <a:extLst>
                <a:ext uri="{FF2B5EF4-FFF2-40B4-BE49-F238E27FC236}">
                  <a16:creationId xmlns:a16="http://schemas.microsoft.com/office/drawing/2014/main" id="{08DDA22F-92E8-4DCE-863D-8AEE889AD30A}"/>
                </a:ext>
              </a:extLst>
            </p:cNvPr>
            <p:cNvSpPr>
              <a:spLocks noChangeArrowheads="1"/>
            </p:cNvSpPr>
            <p:nvPr/>
          </p:nvSpPr>
          <p:spPr bwMode="auto">
            <a:xfrm>
              <a:off x="1158875" y="4238625"/>
              <a:ext cx="3043474" cy="53553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zh-CN" altLang="en-US" sz="3200" b="1"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党的指导思想</a:t>
              </a:r>
            </a:p>
          </p:txBody>
        </p:sp>
      </p:grpSp>
      <p:grpSp>
        <p:nvGrpSpPr>
          <p:cNvPr id="22" name="原创设计师：http://chn.docer.com/works?userid=251545333         _8">
            <a:extLst>
              <a:ext uri="{FF2B5EF4-FFF2-40B4-BE49-F238E27FC236}">
                <a16:creationId xmlns:a16="http://schemas.microsoft.com/office/drawing/2014/main" id="{D4F8C313-0855-4F1A-9AC6-D502D1A9C394}"/>
              </a:ext>
            </a:extLst>
          </p:cNvPr>
          <p:cNvGrpSpPr/>
          <p:nvPr/>
        </p:nvGrpSpPr>
        <p:grpSpPr>
          <a:xfrm>
            <a:off x="4976042" y="1413847"/>
            <a:ext cx="2031952" cy="2032000"/>
            <a:chOff x="4976042" y="1917700"/>
            <a:chExt cx="2031952" cy="2032000"/>
          </a:xfrm>
        </p:grpSpPr>
        <p:sp>
          <p:nvSpPr>
            <p:cNvPr id="23" name="椭圆 22">
              <a:extLst>
                <a:ext uri="{FF2B5EF4-FFF2-40B4-BE49-F238E27FC236}">
                  <a16:creationId xmlns:a16="http://schemas.microsoft.com/office/drawing/2014/main" id="{BBBB8CD8-6FF2-4A0C-AFF9-BE5C24D6B668}"/>
                </a:ext>
              </a:extLst>
            </p:cNvPr>
            <p:cNvSpPr>
              <a:spLocks noChangeArrowheads="1"/>
            </p:cNvSpPr>
            <p:nvPr/>
          </p:nvSpPr>
          <p:spPr bwMode="auto">
            <a:xfrm>
              <a:off x="4976042" y="1917700"/>
              <a:ext cx="2031952" cy="2032000"/>
            </a:xfrm>
            <a:prstGeom prst="ellipse">
              <a:avLst/>
            </a:prstGeom>
            <a:gradFill>
              <a:gsLst>
                <a:gs pos="0">
                  <a:srgbClr val="FF0000"/>
                </a:gs>
                <a:gs pos="100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chemeClr val="lt1"/>
                </a:solidFill>
              </a:endParaRPr>
            </a:p>
          </p:txBody>
        </p:sp>
        <p:sp>
          <p:nvSpPr>
            <p:cNvPr id="24" name="Freeform 5">
              <a:extLst>
                <a:ext uri="{FF2B5EF4-FFF2-40B4-BE49-F238E27FC236}">
                  <a16:creationId xmlns:a16="http://schemas.microsoft.com/office/drawing/2014/main" id="{995B3B8C-E472-4187-BF7B-EA271D1D33A4}"/>
                </a:ext>
              </a:extLst>
            </p:cNvPr>
            <p:cNvSpPr>
              <a:spLocks/>
            </p:cNvSpPr>
            <p:nvPr/>
          </p:nvSpPr>
          <p:spPr bwMode="auto">
            <a:xfrm>
              <a:off x="5300526" y="2177109"/>
              <a:ext cx="1535384" cy="1341732"/>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solidFill>
              <a:srgbClr val="FFFBF3"/>
            </a:solidFill>
            <a:ln>
              <a:noFill/>
            </a:ln>
          </p:spPr>
          <p:txBody>
            <a:bodyPr vert="horz" wrap="square" lIns="91440" tIns="45720" rIns="91440" bIns="45720" numCol="1" anchor="t" anchorCtr="0" compatLnSpc="1">
              <a:prstTxWarp prst="textNoShape">
                <a:avLst/>
              </a:prstTxWarp>
            </a:bodyPr>
            <a:lstStyle/>
            <a:p>
              <a:endParaRPr lang="zh-CN" altLang="en-US">
                <a:solidFill>
                  <a:srgbClr val="C42F0B"/>
                </a:solidFill>
              </a:endParaRPr>
            </a:p>
          </p:txBody>
        </p:sp>
      </p:grpSp>
    </p:spTree>
    <p:extLst>
      <p:ext uri="{BB962C8B-B14F-4D97-AF65-F5344CB8AC3E}">
        <p14:creationId xmlns:p14="http://schemas.microsoft.com/office/powerpoint/2010/main" val="660652420"/>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http://chn.docer.com/works?userid=251545333         _1"/>
          <p:cNvSpPr txBox="1"/>
          <p:nvPr/>
        </p:nvSpPr>
        <p:spPr>
          <a:xfrm>
            <a:off x="1609472" y="426214"/>
            <a:ext cx="6340197" cy="584775"/>
          </a:xfrm>
          <a:prstGeom prst="rect">
            <a:avLst/>
          </a:prstGeom>
          <a:noFill/>
        </p:spPr>
        <p:txBody>
          <a:bodyPr wrap="none" rtlCol="0">
            <a:spAutoFit/>
          </a:bodyPr>
          <a:lstStyle/>
          <a:p>
            <a:pPr algn="ctr"/>
            <a:r>
              <a:rPr lang="zh-CN" altLang="en-US" sz="3200"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学习廉洁法律法规，防范廉洁风险</a:t>
            </a:r>
          </a:p>
        </p:txBody>
      </p:sp>
      <p:sp>
        <p:nvSpPr>
          <p:cNvPr id="3" name="原创设计师：http://chn.docer.com/works?userid=251545333         _2"/>
          <p:cNvSpPr/>
          <p:nvPr/>
        </p:nvSpPr>
        <p:spPr>
          <a:xfrm>
            <a:off x="1795463" y="2889378"/>
            <a:ext cx="2520495" cy="1635442"/>
          </a:xfrm>
          <a:prstGeom prst="roundRect">
            <a:avLst>
              <a:gd name="adj" fmla="val 0"/>
            </a:avLst>
          </a:prstGeom>
          <a:gradFill>
            <a:gsLst>
              <a:gs pos="25000">
                <a:srgbClr val="FF0000"/>
              </a:gs>
              <a:gs pos="75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FFACD"/>
                </a:solidFill>
                <a:latin typeface="微软雅黑" panose="020B0503020204020204" pitchFamily="34" charset="-122"/>
                <a:ea typeface="微软雅黑" panose="020B0503020204020204" pitchFamily="34" charset="-122"/>
              </a:rPr>
              <a:t>四个着力</a:t>
            </a:r>
            <a:endParaRPr lang="en-US" altLang="zh-CN" sz="2800" b="1" dirty="0">
              <a:solidFill>
                <a:srgbClr val="FFFACD"/>
              </a:solidFill>
              <a:latin typeface="微软雅黑" panose="020B0503020204020204" pitchFamily="34" charset="-122"/>
              <a:ea typeface="微软雅黑" panose="020B0503020204020204" pitchFamily="34" charset="-122"/>
            </a:endParaRPr>
          </a:p>
        </p:txBody>
      </p:sp>
      <p:sp>
        <p:nvSpPr>
          <p:cNvPr id="5" name="原创设计师：http://chn.docer.com/works?userid=251545333         _3"/>
          <p:cNvSpPr/>
          <p:nvPr/>
        </p:nvSpPr>
        <p:spPr>
          <a:xfrm>
            <a:off x="4677908" y="2889377"/>
            <a:ext cx="6338887" cy="338554"/>
          </a:xfrm>
          <a:prstGeom prst="rect">
            <a:avLst/>
          </a:prstGeom>
        </p:spPr>
        <p:txBody>
          <a:bodyPr wrap="square">
            <a:spAutoFit/>
          </a:bodyPr>
          <a:lstStyle/>
          <a:p>
            <a:r>
              <a:rPr lang="zh-CN" altLang="en-US" sz="1600" b="1"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着力增强</a:t>
            </a:r>
            <a:r>
              <a:rPr lang="zh-CN" altLang="en-US" sz="1600"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党内政治生活的政治性、时代性、原则性、战斗性</a:t>
            </a:r>
          </a:p>
        </p:txBody>
      </p:sp>
      <p:sp>
        <p:nvSpPr>
          <p:cNvPr id="6" name="原创设计师：http://chn.docer.com/works?userid=251545333         _4"/>
          <p:cNvSpPr/>
          <p:nvPr/>
        </p:nvSpPr>
        <p:spPr>
          <a:xfrm>
            <a:off x="4677908" y="3318330"/>
            <a:ext cx="6338887" cy="338554"/>
          </a:xfrm>
          <a:prstGeom prst="rect">
            <a:avLst/>
          </a:prstGeom>
        </p:spPr>
        <p:txBody>
          <a:bodyPr wrap="square">
            <a:spAutoFit/>
          </a:bodyPr>
          <a:lstStyle/>
          <a:p>
            <a:r>
              <a:rPr lang="zh-CN" altLang="en-US" sz="1600" b="1"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着力增强</a:t>
            </a:r>
            <a:r>
              <a:rPr lang="zh-CN" altLang="en-US" sz="1600"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党自我净化、自我完善、自我革新、自我提高能力</a:t>
            </a:r>
          </a:p>
        </p:txBody>
      </p:sp>
      <p:sp>
        <p:nvSpPr>
          <p:cNvPr id="7" name="原创设计师：http://chn.docer.com/works?userid=251545333         _5"/>
          <p:cNvSpPr/>
          <p:nvPr/>
        </p:nvSpPr>
        <p:spPr>
          <a:xfrm>
            <a:off x="4677908" y="3752298"/>
            <a:ext cx="6338887" cy="338554"/>
          </a:xfrm>
          <a:prstGeom prst="rect">
            <a:avLst/>
          </a:prstGeom>
        </p:spPr>
        <p:txBody>
          <a:bodyPr wrap="square">
            <a:spAutoFit/>
          </a:bodyPr>
          <a:lstStyle/>
          <a:p>
            <a:r>
              <a:rPr lang="zh-CN" altLang="en-US" sz="1600" b="1"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着力提高</a:t>
            </a:r>
            <a:r>
              <a:rPr lang="zh-CN" altLang="en-US" sz="1600"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党的领导水平和执政水平、增强拒腐防变和抵御风险能力</a:t>
            </a:r>
          </a:p>
        </p:txBody>
      </p:sp>
      <p:sp>
        <p:nvSpPr>
          <p:cNvPr id="8" name="原创设计师：http://chn.docer.com/works?userid=251545333         _6"/>
          <p:cNvSpPr/>
          <p:nvPr/>
        </p:nvSpPr>
        <p:spPr>
          <a:xfrm>
            <a:off x="4677908" y="4186266"/>
            <a:ext cx="6338887" cy="338554"/>
          </a:xfrm>
          <a:prstGeom prst="rect">
            <a:avLst/>
          </a:prstGeom>
        </p:spPr>
        <p:txBody>
          <a:bodyPr wrap="square">
            <a:spAutoFit/>
          </a:bodyPr>
          <a:lstStyle/>
          <a:p>
            <a:r>
              <a:rPr lang="zh-CN" altLang="en-US" sz="1600" b="1"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着力维护</a:t>
            </a:r>
            <a:r>
              <a:rPr lang="zh-CN" altLang="en-US" sz="1600"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党中央权威、保证党的团结统一、保持党的先进性和纯洁性</a:t>
            </a:r>
          </a:p>
        </p:txBody>
      </p:sp>
      <p:sp>
        <p:nvSpPr>
          <p:cNvPr id="12" name="原创设计师：http://chn.docer.com/works?userid=251545333         _7"/>
          <p:cNvSpPr/>
          <p:nvPr/>
        </p:nvSpPr>
        <p:spPr>
          <a:xfrm>
            <a:off x="1795464" y="1873701"/>
            <a:ext cx="2520495" cy="584775"/>
          </a:xfrm>
          <a:prstGeom prst="roundRect">
            <a:avLst>
              <a:gd name="adj" fmla="val 0"/>
            </a:avLst>
          </a:prstGeom>
          <a:gradFill>
            <a:gsLst>
              <a:gs pos="25000">
                <a:srgbClr val="FF0000"/>
              </a:gs>
              <a:gs pos="75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FFACD"/>
                </a:solidFill>
                <a:latin typeface="微软雅黑" panose="020B0503020204020204" pitchFamily="34" charset="-122"/>
                <a:ea typeface="微软雅黑" panose="020B0503020204020204" pitchFamily="34" charset="-122"/>
              </a:rPr>
              <a:t>一个坚持</a:t>
            </a:r>
            <a:endParaRPr lang="en-US" altLang="zh-CN" sz="2800" b="1" dirty="0">
              <a:solidFill>
                <a:srgbClr val="FFFACD"/>
              </a:solidFill>
              <a:latin typeface="微软雅黑" panose="020B0503020204020204" pitchFamily="34" charset="-122"/>
              <a:ea typeface="微软雅黑" panose="020B0503020204020204" pitchFamily="34" charset="-122"/>
            </a:endParaRPr>
          </a:p>
        </p:txBody>
      </p:sp>
      <p:sp>
        <p:nvSpPr>
          <p:cNvPr id="13" name="原创设计师：http://chn.docer.com/works?userid=251545333         _8"/>
          <p:cNvSpPr/>
          <p:nvPr/>
        </p:nvSpPr>
        <p:spPr>
          <a:xfrm>
            <a:off x="4677909" y="1870843"/>
            <a:ext cx="6338886" cy="584775"/>
          </a:xfrm>
          <a:prstGeom prst="rect">
            <a:avLst/>
          </a:prstGeom>
        </p:spPr>
        <p:txBody>
          <a:bodyPr wrap="square">
            <a:spAutoFit/>
          </a:bodyPr>
          <a:lstStyle/>
          <a:p>
            <a:r>
              <a:rPr lang="zh-CN" altLang="en-US" sz="1600" b="1"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必须</a:t>
            </a:r>
            <a:r>
              <a:rPr lang="zh-CN" altLang="en-US" sz="1600"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以党章为根本遵循，</a:t>
            </a:r>
            <a:r>
              <a:rPr lang="zh-CN" altLang="en-US" sz="1600" b="1"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坚持</a:t>
            </a:r>
            <a:r>
              <a:rPr lang="zh-CN" altLang="en-US" sz="1600"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党的政治路线、思想路线、组织路线、群众路线；</a:t>
            </a:r>
            <a:endParaRPr lang="zh-CN" altLang="en-US" sz="1600" dirty="0"/>
          </a:p>
        </p:txBody>
      </p:sp>
    </p:spTree>
    <p:extLst>
      <p:ext uri="{BB962C8B-B14F-4D97-AF65-F5344CB8AC3E}">
        <p14:creationId xmlns:p14="http://schemas.microsoft.com/office/powerpoint/2010/main" val="154202072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原创设计师：http://chn.docer.com/works?userid=251545333         _1">
            <a:extLst>
              <a:ext uri="{FF2B5EF4-FFF2-40B4-BE49-F238E27FC236}">
                <a16:creationId xmlns:a16="http://schemas.microsoft.com/office/drawing/2014/main" id="{82374F76-30CF-4D73-842E-7C56DC3D4751}"/>
              </a:ext>
            </a:extLst>
          </p:cNvPr>
          <p:cNvSpPr txBox="1">
            <a:spLocks noChangeArrowheads="1"/>
          </p:cNvSpPr>
          <p:nvPr/>
        </p:nvSpPr>
        <p:spPr bwMode="auto">
          <a:xfrm>
            <a:off x="1684270" y="462305"/>
            <a:ext cx="5474576" cy="5847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bodyPr>
          <a:lstStyle>
            <a:defPPr>
              <a:defRPr lang="zh-CN"/>
            </a:defPPr>
            <a:lvl1pPr algn="ctr">
              <a:defRPr sz="3200" b="1">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t>修身成就梦想   品德决定命运</a:t>
            </a:r>
          </a:p>
        </p:txBody>
      </p:sp>
      <p:pic>
        <p:nvPicPr>
          <p:cNvPr id="34" name="原创设计师：http://chn.docer.com/works?userid=251545333         _2">
            <a:extLst>
              <a:ext uri="{FF2B5EF4-FFF2-40B4-BE49-F238E27FC236}">
                <a16:creationId xmlns:a16="http://schemas.microsoft.com/office/drawing/2014/main" id="{EB7A036C-7502-4142-8D25-5B0E452A5522}"/>
              </a:ext>
            </a:extLst>
          </p:cNvPr>
          <p:cNvPicPr>
            <a:picLocks noChangeAspect="1"/>
          </p:cNvPicPr>
          <p:nvPr/>
        </p:nvPicPr>
        <p:blipFill rotWithShape="1">
          <a:blip r:embed="rId3">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l="14978" r="13588"/>
          <a:stretch/>
        </p:blipFill>
        <p:spPr>
          <a:xfrm>
            <a:off x="1168402" y="1297793"/>
            <a:ext cx="4076698" cy="3995492"/>
          </a:xfrm>
          <a:prstGeom prst="rect">
            <a:avLst/>
          </a:prstGeom>
        </p:spPr>
      </p:pic>
      <p:sp>
        <p:nvSpPr>
          <p:cNvPr id="35" name="原创设计师：http://chn.docer.com/works?userid=251545333         _3">
            <a:extLst>
              <a:ext uri="{FF2B5EF4-FFF2-40B4-BE49-F238E27FC236}">
                <a16:creationId xmlns:a16="http://schemas.microsoft.com/office/drawing/2014/main" id="{B97C10BC-AAA6-4A5E-9E22-DD8AD9C9E8F6}"/>
              </a:ext>
            </a:extLst>
          </p:cNvPr>
          <p:cNvSpPr>
            <a:spLocks noChangeArrowheads="1"/>
          </p:cNvSpPr>
          <p:nvPr/>
        </p:nvSpPr>
        <p:spPr bwMode="auto">
          <a:xfrm>
            <a:off x="5861543" y="1974349"/>
            <a:ext cx="5327156" cy="58105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400" b="1"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修身成就梦想   品德决定命运</a:t>
            </a:r>
          </a:p>
        </p:txBody>
      </p:sp>
      <p:sp>
        <p:nvSpPr>
          <p:cNvPr id="36" name="原创设计师：http://chn.docer.com/works?userid=251545333         _4">
            <a:extLst>
              <a:ext uri="{FF2B5EF4-FFF2-40B4-BE49-F238E27FC236}">
                <a16:creationId xmlns:a16="http://schemas.microsoft.com/office/drawing/2014/main" id="{33042541-837F-4C01-859F-D8671B157A8D}"/>
              </a:ext>
            </a:extLst>
          </p:cNvPr>
          <p:cNvSpPr>
            <a:spLocks noChangeArrowheads="1"/>
          </p:cNvSpPr>
          <p:nvPr/>
        </p:nvSpPr>
        <p:spPr bwMode="auto">
          <a:xfrm>
            <a:off x="5861543" y="2733524"/>
            <a:ext cx="5496953" cy="170540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党员干部如何加强反腐倡廉？我认为应该树立“三观”，提倡“五讲”，做到“四严禁”、“六不准”，算好人生七笔帐，特别是要提高个人修养，重点牢记“五慎”。</a:t>
            </a:r>
          </a:p>
        </p:txBody>
      </p:sp>
    </p:spTree>
    <p:extLst>
      <p:ext uri="{BB962C8B-B14F-4D97-AF65-F5344CB8AC3E}">
        <p14:creationId xmlns:p14="http://schemas.microsoft.com/office/powerpoint/2010/main" val="1245674710"/>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http://chn.docer.com/works?userid=251545333         _1"/>
          <p:cNvSpPr txBox="1"/>
          <p:nvPr/>
        </p:nvSpPr>
        <p:spPr>
          <a:xfrm>
            <a:off x="1722892" y="426214"/>
            <a:ext cx="6340197" cy="584775"/>
          </a:xfrm>
          <a:prstGeom prst="rect">
            <a:avLst/>
          </a:prstGeom>
          <a:noFill/>
        </p:spPr>
        <p:txBody>
          <a:bodyPr wrap="none" rtlCol="0">
            <a:spAutoFit/>
          </a:bodyPr>
          <a:lstStyle/>
          <a:p>
            <a:pPr algn="ctr"/>
            <a:r>
              <a:rPr lang="zh-CN" altLang="en-US" sz="3200"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学习廉洁法律法规，防范廉洁风险</a:t>
            </a:r>
          </a:p>
        </p:txBody>
      </p:sp>
      <p:sp>
        <p:nvSpPr>
          <p:cNvPr id="3" name="原创设计师：http://chn.docer.com/works?userid=251545333         _2"/>
          <p:cNvSpPr/>
          <p:nvPr/>
        </p:nvSpPr>
        <p:spPr>
          <a:xfrm>
            <a:off x="1722892" y="2019299"/>
            <a:ext cx="2696708" cy="811557"/>
          </a:xfrm>
          <a:prstGeom prst="roundRect">
            <a:avLst>
              <a:gd name="adj" fmla="val 50000"/>
            </a:avLst>
          </a:prstGeom>
          <a:gradFill>
            <a:gsLst>
              <a:gs pos="25000">
                <a:srgbClr val="FF0000"/>
              </a:gs>
              <a:gs pos="75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FFACD"/>
                </a:solidFill>
                <a:latin typeface="微软雅黑" panose="020B0503020204020204" pitchFamily="34" charset="-122"/>
                <a:ea typeface="微软雅黑" panose="020B0503020204020204" pitchFamily="34" charset="-122"/>
              </a:rPr>
              <a:t>首要任务</a:t>
            </a:r>
          </a:p>
        </p:txBody>
      </p:sp>
      <p:sp>
        <p:nvSpPr>
          <p:cNvPr id="4" name="原创设计师：http://chn.docer.com/works?userid=251545333         _3"/>
          <p:cNvSpPr/>
          <p:nvPr/>
        </p:nvSpPr>
        <p:spPr>
          <a:xfrm>
            <a:off x="4923292" y="1763358"/>
            <a:ext cx="6008130" cy="1323439"/>
          </a:xfrm>
          <a:prstGeom prst="rect">
            <a:avLst/>
          </a:prstGeom>
        </p:spPr>
        <p:txBody>
          <a:bodyPr wrap="square">
            <a:spAutoFit/>
          </a:bodyPr>
          <a:lstStyle/>
          <a:p>
            <a:r>
              <a:rPr lang="zh-CN" altLang="en-US" sz="2000"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全会提出，共产主义远大理想和中国特色社会主义共同理想，是中国共产党人的</a:t>
            </a:r>
            <a:r>
              <a:rPr lang="zh-CN" altLang="en-US" sz="2000" b="1"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精神支柱和政治灵魂</a:t>
            </a:r>
            <a:r>
              <a:rPr lang="zh-CN" altLang="en-US" sz="2000"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，也是保持党的团结统一的</a:t>
            </a:r>
            <a:r>
              <a:rPr lang="zh-CN" altLang="en-US" sz="2000" b="1"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思想基础</a:t>
            </a:r>
            <a:r>
              <a:rPr lang="zh-CN" altLang="en-US" sz="2000"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。必须把坚定理想信念作为开展党内政治生活的</a:t>
            </a:r>
            <a:r>
              <a:rPr lang="zh-CN" altLang="en-US" sz="2000" b="1"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首要任务。</a:t>
            </a:r>
            <a:endParaRPr lang="zh-CN" altLang="en-US" sz="2000"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endParaRPr>
          </a:p>
        </p:txBody>
      </p:sp>
      <p:sp>
        <p:nvSpPr>
          <p:cNvPr id="5" name="原创设计师：http://chn.docer.com/works?userid=251545333         _4"/>
          <p:cNvSpPr/>
          <p:nvPr/>
        </p:nvSpPr>
        <p:spPr>
          <a:xfrm>
            <a:off x="1722892" y="3839166"/>
            <a:ext cx="2696708" cy="811557"/>
          </a:xfrm>
          <a:prstGeom prst="roundRect">
            <a:avLst>
              <a:gd name="adj" fmla="val 50000"/>
            </a:avLst>
          </a:prstGeom>
          <a:gradFill>
            <a:gsLst>
              <a:gs pos="25000">
                <a:srgbClr val="FF0000"/>
              </a:gs>
              <a:gs pos="75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FFACD"/>
                </a:solidFill>
                <a:latin typeface="微软雅黑" panose="020B0503020204020204" pitchFamily="34" charset="-122"/>
                <a:ea typeface="微软雅黑" panose="020B0503020204020204" pitchFamily="34" charset="-122"/>
              </a:rPr>
              <a:t>根本保证</a:t>
            </a:r>
          </a:p>
        </p:txBody>
      </p:sp>
      <p:sp>
        <p:nvSpPr>
          <p:cNvPr id="6" name="原创设计师：http://chn.docer.com/works?userid=251545333         _5"/>
          <p:cNvSpPr/>
          <p:nvPr/>
        </p:nvSpPr>
        <p:spPr>
          <a:xfrm>
            <a:off x="4923292" y="3275448"/>
            <a:ext cx="6011408" cy="1938992"/>
          </a:xfrm>
          <a:prstGeom prst="rect">
            <a:avLst/>
          </a:prstGeom>
        </p:spPr>
        <p:txBody>
          <a:bodyPr wrap="square">
            <a:spAutoFit/>
          </a:bodyPr>
          <a:lstStyle/>
          <a:p>
            <a:r>
              <a:rPr lang="zh-CN" altLang="en-US" sz="2000"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全会提出，党在社会主义初级阶段的基本路线是党和国家的生命线、人民的幸福线，</a:t>
            </a:r>
            <a:r>
              <a:rPr lang="zh-CN" altLang="en-US" sz="2000" b="1"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也是党内政治生活正常开展的根本保证</a:t>
            </a:r>
            <a:r>
              <a:rPr lang="zh-CN" altLang="en-US" sz="2000"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。坚持四项基本原则，</a:t>
            </a:r>
            <a:r>
              <a:rPr lang="zh-CN" altLang="en-US" sz="2000" b="1"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根本是坚持</a:t>
            </a:r>
            <a:r>
              <a:rPr lang="zh-CN" altLang="en-US" sz="2000"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党的领导，</a:t>
            </a:r>
            <a:r>
              <a:rPr lang="zh-CN" altLang="en-US" sz="2000" b="1"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坚持</a:t>
            </a:r>
            <a:r>
              <a:rPr lang="zh-CN" altLang="en-US" sz="2000"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中国特色社会主义道路、中国特色社会主义理论体系、中国特色社会主义制度、中国特色社会主义文化。</a:t>
            </a:r>
          </a:p>
        </p:txBody>
      </p:sp>
    </p:spTree>
    <p:extLst>
      <p:ext uri="{BB962C8B-B14F-4D97-AF65-F5344CB8AC3E}">
        <p14:creationId xmlns:p14="http://schemas.microsoft.com/office/powerpoint/2010/main" val="220254694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原创设计师：http://chn.docer.com/works?userid=251545333         _1" descr="Nipic_4268027_20150724132014183237.png"/>
          <p:cNvPicPr>
            <a:picLocks noChangeAspect="1"/>
          </p:cNvPicPr>
          <p:nvPr/>
        </p:nvPicPr>
        <p:blipFill>
          <a:blip r:embed="rId3" cstate="print"/>
          <a:stretch>
            <a:fillRect/>
          </a:stretch>
        </p:blipFill>
        <p:spPr>
          <a:xfrm>
            <a:off x="3974322" y="1382840"/>
            <a:ext cx="4243353" cy="2272055"/>
          </a:xfrm>
          <a:prstGeom prst="rect">
            <a:avLst/>
          </a:prstGeom>
        </p:spPr>
      </p:pic>
      <p:sp>
        <p:nvSpPr>
          <p:cNvPr id="12" name="原创设计师：http://chn.docer.com/works?userid=251545333         _2"/>
          <p:cNvSpPr txBox="1"/>
          <p:nvPr/>
        </p:nvSpPr>
        <p:spPr>
          <a:xfrm>
            <a:off x="5080335" y="2468701"/>
            <a:ext cx="2031325" cy="646331"/>
          </a:xfrm>
          <a:prstGeom prst="rect">
            <a:avLst/>
          </a:prstGeom>
          <a:noFill/>
        </p:spPr>
        <p:txBody>
          <a:bodyPr wrap="none" rtlCol="0">
            <a:spAutoFit/>
          </a:bodyPr>
          <a:lstStyle/>
          <a:p>
            <a:r>
              <a:rPr lang="zh-CN" altLang="en-US" sz="3600" dirty="0">
                <a:solidFill>
                  <a:srgbClr val="FFFACD"/>
                </a:solidFill>
                <a:latin typeface="微软雅黑" panose="020B0503020204020204" pitchFamily="34" charset="-122"/>
                <a:ea typeface="微软雅黑" panose="020B0503020204020204" pitchFamily="34" charset="-122"/>
              </a:rPr>
              <a:t>第四部分</a:t>
            </a:r>
          </a:p>
        </p:txBody>
      </p:sp>
      <p:sp>
        <p:nvSpPr>
          <p:cNvPr id="13" name="原创设计师：http://chn.docer.com/works?userid=251545333         _3"/>
          <p:cNvSpPr txBox="1"/>
          <p:nvPr/>
        </p:nvSpPr>
        <p:spPr>
          <a:xfrm>
            <a:off x="1771739" y="3936494"/>
            <a:ext cx="8648521" cy="769441"/>
          </a:xfrm>
          <a:prstGeom prst="rect">
            <a:avLst/>
          </a:prstGeom>
          <a:noFill/>
        </p:spPr>
        <p:txBody>
          <a:bodyPr wrap="none" rtlCol="0">
            <a:spAutoFit/>
          </a:bodyPr>
          <a:lstStyle/>
          <a:p>
            <a:pPr algn="ctr"/>
            <a:r>
              <a:rPr lang="zh-CN" altLang="en-US" sz="4400"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增强党员领导干部拒腐防变的能力</a:t>
            </a:r>
          </a:p>
        </p:txBody>
      </p:sp>
    </p:spTree>
    <p:extLst>
      <p:ext uri="{BB962C8B-B14F-4D97-AF65-F5344CB8AC3E}">
        <p14:creationId xmlns:p14="http://schemas.microsoft.com/office/powerpoint/2010/main" val="153175338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原创设计师：http://chn.docer.com/works?userid=251545333         _1"/>
          <p:cNvSpPr/>
          <p:nvPr/>
        </p:nvSpPr>
        <p:spPr>
          <a:xfrm flipV="1">
            <a:off x="1007388" y="2652515"/>
            <a:ext cx="1951712" cy="45719"/>
          </a:xfrm>
          <a:prstGeom prst="rect">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原创设计师：http://chn.docer.com/works?userid=251545333         _2"/>
          <p:cNvSpPr/>
          <p:nvPr/>
        </p:nvSpPr>
        <p:spPr>
          <a:xfrm>
            <a:off x="876300" y="1874881"/>
            <a:ext cx="2236510" cy="707886"/>
          </a:xfrm>
          <a:prstGeom prst="rect">
            <a:avLst/>
          </a:prstGeom>
        </p:spPr>
        <p:txBody>
          <a:bodyPr wrap="none">
            <a:spAutoFit/>
          </a:bodyPr>
          <a:lstStyle/>
          <a:p>
            <a:r>
              <a:rPr lang="zh-CN" altLang="en-US" sz="4000"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cs typeface="方正苏新诗柳楷简体-yolan" panose="02000000000000000000" pitchFamily="2" charset="-122"/>
              </a:rPr>
              <a:t>两会前言</a:t>
            </a:r>
            <a:endParaRPr lang="zh-CN" altLang="en-US" sz="4000" b="1" i="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cs typeface="方正苏新诗柳楷简体-yolan" panose="02000000000000000000" pitchFamily="2" charset="-122"/>
            </a:endParaRPr>
          </a:p>
        </p:txBody>
      </p:sp>
      <p:sp>
        <p:nvSpPr>
          <p:cNvPr id="2" name="原创设计师：http://chn.docer.com/works?userid=251545333         _3">
            <a:extLst>
              <a:ext uri="{FF2B5EF4-FFF2-40B4-BE49-F238E27FC236}">
                <a16:creationId xmlns:a16="http://schemas.microsoft.com/office/drawing/2014/main" id="{41EC36A5-9567-4AB3-8847-F9E083475157}"/>
              </a:ext>
            </a:extLst>
          </p:cNvPr>
          <p:cNvSpPr/>
          <p:nvPr/>
        </p:nvSpPr>
        <p:spPr>
          <a:xfrm>
            <a:off x="876300" y="2837734"/>
            <a:ext cx="10439400" cy="2585323"/>
          </a:xfrm>
          <a:prstGeom prst="rect">
            <a:avLst/>
          </a:prstGeom>
        </p:spPr>
        <p:txBody>
          <a:bodyPr wrap="square">
            <a:spAutoFit/>
          </a:bodyPr>
          <a:lstStyle/>
          <a:p>
            <a:pPr algn="just">
              <a:lnSpc>
                <a:spcPct val="150000"/>
              </a:lnSpc>
            </a:pP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一切权力属于人民，人民当做主，是我们的国家制度的核心内容和根本准则，也是依法治国的基本精神。第十课</a:t>
            </a:r>
            <a:r>
              <a:rPr lang="en-US" altLang="zh-CN"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a:t>
            </a: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聚焦两会</a:t>
            </a:r>
            <a:r>
              <a:rPr lang="en-US" altLang="zh-CN"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a:t>
            </a:r>
            <a:r>
              <a:rPr lang="zh-CN" altLang="en-US"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主要是帮助学生了解人民行使国家权力的方式，内容包括人民代表大会制度、人大与其他国家机关的关系、人大的职权。国家的一切权力属于人民，人民有权决定国家的重大事务。要保证人民依法实行民主选举、民主决策、民主管理和民主监督。人民代表大会制度是我国的根本政治制度。坚持和完善我国的这一根本政治制度，对于坚持党的领导和社会主义制度、实现人民民主具有决定意义</a:t>
            </a:r>
          </a:p>
        </p:txBody>
      </p:sp>
    </p:spTree>
    <p:extLst>
      <p:ext uri="{BB962C8B-B14F-4D97-AF65-F5344CB8AC3E}">
        <p14:creationId xmlns:p14="http://schemas.microsoft.com/office/powerpoint/2010/main" val="2482259230"/>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http://chn.docer.com/works?userid=251545333         _1"/>
          <p:cNvSpPr txBox="1"/>
          <p:nvPr/>
        </p:nvSpPr>
        <p:spPr>
          <a:xfrm>
            <a:off x="1582841" y="426214"/>
            <a:ext cx="6340197" cy="584775"/>
          </a:xfrm>
          <a:prstGeom prst="rect">
            <a:avLst/>
          </a:prstGeom>
          <a:noFill/>
        </p:spPr>
        <p:txBody>
          <a:bodyPr wrap="none" rtlCol="0">
            <a:spAutoFit/>
          </a:bodyPr>
          <a:lstStyle/>
          <a:p>
            <a:pPr algn="ctr"/>
            <a:r>
              <a:rPr lang="zh-CN" altLang="en-US" sz="3200"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增强党员领导干部拒腐防变的能力</a:t>
            </a:r>
          </a:p>
        </p:txBody>
      </p:sp>
      <p:sp>
        <p:nvSpPr>
          <p:cNvPr id="15" name="原创设计师：http://chn.docer.com/works?userid=251545333         _2"/>
          <p:cNvSpPr/>
          <p:nvPr/>
        </p:nvSpPr>
        <p:spPr>
          <a:xfrm>
            <a:off x="1994297" y="2556996"/>
            <a:ext cx="8907122" cy="2308324"/>
          </a:xfrm>
          <a:prstGeom prst="rect">
            <a:avLst/>
          </a:prstGeom>
        </p:spPr>
        <p:txBody>
          <a:bodyPr wrap="square">
            <a:spAutoFit/>
          </a:bodyPr>
          <a:lstStyle/>
          <a:p>
            <a:r>
              <a:rPr lang="zh-CN" altLang="en-US"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长期以来，党中央高度重视党内监督，采取了有力措施，取得了显著成绩。同时，我们也出现一些新的矛盾和问题，主要是一些地方和部门党的领导弱化、党的建设缺失、全面从严治党不力，一些党员、干部党的观念淡漠、组织涣散、纪律松弛，管党治党宽松软。党的十八大以来，以习近平同志为核心的党中央坚持正风肃纪、标本兼治、严明政治纪律和政治规矩，持之以恒纠正“四风”，坚决遏制腐败蔓延势头，着力构建不敢腐、不能腐、不想腐的体制机制，党内政治生态明显好转，全党全社会高度认同。全面从严治党，必须从根本上解决管党治党主体责任缺失、监督责任缺位问题，把强化党内监督作为党的建设重要基础性工程，使我们党的政治优势充分释放出来。</a:t>
            </a:r>
          </a:p>
        </p:txBody>
      </p:sp>
      <p:sp>
        <p:nvSpPr>
          <p:cNvPr id="16" name="原创设计师：http://chn.docer.com/works?userid=251545333         _3"/>
          <p:cNvSpPr/>
          <p:nvPr/>
        </p:nvSpPr>
        <p:spPr>
          <a:xfrm>
            <a:off x="1722892" y="1993209"/>
            <a:ext cx="9449933" cy="3077028"/>
          </a:xfrm>
          <a:prstGeom prst="roundRect">
            <a:avLst>
              <a:gd name="adj" fmla="val 0"/>
            </a:avLst>
          </a:prstGeom>
          <a:noFill/>
          <a:ln>
            <a:gradFill>
              <a:gsLst>
                <a:gs pos="25000">
                  <a:srgbClr val="FF0000"/>
                </a:gs>
                <a:gs pos="75000">
                  <a:srgbClr val="C0000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原创设计师：http://chn.docer.com/works?userid=251545333         _4"/>
          <p:cNvSpPr/>
          <p:nvPr/>
        </p:nvSpPr>
        <p:spPr>
          <a:xfrm>
            <a:off x="2282258" y="1674920"/>
            <a:ext cx="8331200" cy="677160"/>
          </a:xfrm>
          <a:prstGeom prst="roundRect">
            <a:avLst>
              <a:gd name="adj" fmla="val 0"/>
            </a:avLst>
          </a:prstGeom>
          <a:gradFill>
            <a:gsLst>
              <a:gs pos="25000">
                <a:srgbClr val="FF0000"/>
              </a:gs>
              <a:gs pos="75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FFFACD"/>
                </a:solidFill>
                <a:latin typeface="微软雅黑" panose="020B0503020204020204" pitchFamily="34" charset="-122"/>
                <a:ea typeface="微软雅黑" panose="020B0503020204020204" pitchFamily="34" charset="-122"/>
              </a:rPr>
              <a:t>《</a:t>
            </a:r>
            <a:r>
              <a:rPr lang="zh-CN" altLang="en-US" sz="2400" b="1" dirty="0">
                <a:solidFill>
                  <a:srgbClr val="FFFACD"/>
                </a:solidFill>
                <a:latin typeface="微软雅黑" panose="020B0503020204020204" pitchFamily="34" charset="-122"/>
                <a:ea typeface="微软雅黑" panose="020B0503020204020204" pitchFamily="34" charset="-122"/>
              </a:rPr>
              <a:t>中国共产党党内监督条例</a:t>
            </a:r>
            <a:r>
              <a:rPr lang="en-US" altLang="zh-CN" sz="2400" b="1" dirty="0">
                <a:solidFill>
                  <a:srgbClr val="FFFACD"/>
                </a:solidFill>
                <a:latin typeface="微软雅黑" panose="020B0503020204020204" pitchFamily="34" charset="-122"/>
                <a:ea typeface="微软雅黑" panose="020B0503020204020204" pitchFamily="34" charset="-122"/>
              </a:rPr>
              <a:t>》</a:t>
            </a:r>
            <a:r>
              <a:rPr lang="zh-CN" altLang="en-US" sz="2400" b="1" dirty="0">
                <a:solidFill>
                  <a:srgbClr val="FFFACD"/>
                </a:solidFill>
                <a:latin typeface="微软雅黑" panose="020B0503020204020204" pitchFamily="34" charset="-122"/>
                <a:ea typeface="微软雅黑" panose="020B0503020204020204" pitchFamily="34" charset="-122"/>
              </a:rPr>
              <a:t>的修订背景</a:t>
            </a:r>
          </a:p>
        </p:txBody>
      </p:sp>
    </p:spTree>
    <p:extLst>
      <p:ext uri="{BB962C8B-B14F-4D97-AF65-F5344CB8AC3E}">
        <p14:creationId xmlns:p14="http://schemas.microsoft.com/office/powerpoint/2010/main" val="235607249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http://chn.docer.com/works?userid=251545333         _1"/>
          <p:cNvSpPr txBox="1"/>
          <p:nvPr/>
        </p:nvSpPr>
        <p:spPr>
          <a:xfrm>
            <a:off x="1709841" y="426214"/>
            <a:ext cx="6340198" cy="584775"/>
          </a:xfrm>
          <a:prstGeom prst="rect">
            <a:avLst/>
          </a:prstGeom>
          <a:noFill/>
        </p:spPr>
        <p:txBody>
          <a:bodyPr wrap="none" rtlCol="0">
            <a:spAutoFit/>
          </a:bodyPr>
          <a:lstStyle/>
          <a:p>
            <a:r>
              <a:rPr lang="zh-CN" altLang="en-US" sz="3200"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增强党员领导干部拒腐防变的能力</a:t>
            </a:r>
          </a:p>
        </p:txBody>
      </p:sp>
      <p:sp>
        <p:nvSpPr>
          <p:cNvPr id="6" name="原创设计师：http://chn.docer.com/works?userid=251545333         _2"/>
          <p:cNvSpPr/>
          <p:nvPr/>
        </p:nvSpPr>
        <p:spPr>
          <a:xfrm>
            <a:off x="2071235" y="1770744"/>
            <a:ext cx="788079" cy="3077028"/>
          </a:xfrm>
          <a:prstGeom prst="roundRect">
            <a:avLst>
              <a:gd name="adj" fmla="val 0"/>
            </a:avLst>
          </a:prstGeom>
          <a:gradFill>
            <a:gsLst>
              <a:gs pos="25000">
                <a:srgbClr val="FF0000"/>
              </a:gs>
              <a:gs pos="75000">
                <a:srgbClr val="C00000"/>
              </a:gs>
            </a:gsLst>
            <a:lin ang="5400000" scaled="1"/>
          </a:gradFill>
          <a:ln>
            <a:gradFill>
              <a:gsLst>
                <a:gs pos="25000">
                  <a:srgbClr val="FF0000"/>
                </a:gs>
                <a:gs pos="75000">
                  <a:srgbClr val="C0000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FFACD"/>
                </a:solidFill>
                <a:latin typeface="微软雅黑" panose="020B0503020204020204" pitchFamily="34" charset="-122"/>
                <a:ea typeface="微软雅黑" panose="020B0503020204020204" pitchFamily="34" charset="-122"/>
              </a:rPr>
              <a:t>指导思想</a:t>
            </a:r>
          </a:p>
        </p:txBody>
      </p:sp>
      <p:sp>
        <p:nvSpPr>
          <p:cNvPr id="4" name="原创设计师：http://chn.docer.com/works?userid=251545333         _3"/>
          <p:cNvSpPr/>
          <p:nvPr/>
        </p:nvSpPr>
        <p:spPr>
          <a:xfrm>
            <a:off x="3442947" y="2016596"/>
            <a:ext cx="6946219" cy="2585323"/>
          </a:xfrm>
          <a:prstGeom prst="rect">
            <a:avLst/>
          </a:prstGeom>
        </p:spPr>
        <p:txBody>
          <a:bodyPr wrap="square">
            <a:spAutoFit/>
          </a:bodyPr>
          <a:lstStyle/>
          <a:p>
            <a:pPr>
              <a:lnSpc>
                <a:spcPct val="150000"/>
              </a:lnSpc>
            </a:pPr>
            <a:r>
              <a:rPr lang="zh-CN" altLang="en-US"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党内监督要以马克思列宁主义、毛泽东思想、邓小平理论、“三个代表”重要思想、科学发展观</a:t>
            </a:r>
            <a:r>
              <a:rPr lang="zh-CN" altLang="en-US" b="1"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为指导</a:t>
            </a:r>
            <a:r>
              <a:rPr lang="zh-CN" altLang="en-US"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a:t>
            </a:r>
            <a:r>
              <a:rPr lang="zh-CN" altLang="en-US" b="1"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深入贯彻</a:t>
            </a:r>
            <a:r>
              <a:rPr lang="zh-CN" altLang="en-US"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习近平总书记系列重要讲话精神，</a:t>
            </a:r>
            <a:r>
              <a:rPr lang="zh-CN" altLang="en-US" b="1"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围绕</a:t>
            </a:r>
            <a:r>
              <a:rPr lang="zh-CN" altLang="en-US"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统筹推进“五位一体”总体布局和协调推进“四个全面”战略布局，</a:t>
            </a:r>
            <a:r>
              <a:rPr lang="zh-CN" altLang="en-US" b="1"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尊崇党章，依规治党</a:t>
            </a:r>
            <a:r>
              <a:rPr lang="zh-CN" altLang="en-US"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a:t>
            </a:r>
            <a:r>
              <a:rPr lang="zh-CN" altLang="en-US" b="1"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坚持党内监督和人民群众监督相结合，</a:t>
            </a:r>
            <a:r>
              <a:rPr lang="zh-CN" altLang="en-US"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增强党在长期执政条件下</a:t>
            </a:r>
            <a:r>
              <a:rPr lang="zh-CN" altLang="en-US" b="1"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自我净化、自我完善、自我革新、自我提高能力。</a:t>
            </a:r>
            <a:endParaRPr lang="zh-CN" altLang="en-US"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endParaRPr>
          </a:p>
        </p:txBody>
      </p:sp>
      <p:sp>
        <p:nvSpPr>
          <p:cNvPr id="8" name="原创设计师：http://chn.docer.com/works?userid=251545333         _4"/>
          <p:cNvSpPr/>
          <p:nvPr/>
        </p:nvSpPr>
        <p:spPr>
          <a:xfrm>
            <a:off x="2859314" y="1770744"/>
            <a:ext cx="8113487" cy="3077028"/>
          </a:xfrm>
          <a:prstGeom prst="roundRect">
            <a:avLst>
              <a:gd name="adj" fmla="val 0"/>
            </a:avLst>
          </a:prstGeom>
          <a:noFill/>
          <a:ln>
            <a:gradFill>
              <a:gsLst>
                <a:gs pos="25000">
                  <a:srgbClr val="FF0000"/>
                </a:gs>
                <a:gs pos="75000">
                  <a:srgbClr val="C0000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0354098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http://chn.docer.com/works?userid=251545333         _1"/>
          <p:cNvSpPr txBox="1"/>
          <p:nvPr/>
        </p:nvSpPr>
        <p:spPr>
          <a:xfrm>
            <a:off x="1722892" y="426214"/>
            <a:ext cx="6340197" cy="584775"/>
          </a:xfrm>
          <a:prstGeom prst="rect">
            <a:avLst/>
          </a:prstGeom>
          <a:noFill/>
        </p:spPr>
        <p:txBody>
          <a:bodyPr wrap="none" rtlCol="0">
            <a:spAutoFit/>
          </a:bodyPr>
          <a:lstStyle/>
          <a:p>
            <a:r>
              <a:rPr lang="zh-CN" altLang="en-US" sz="3200"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增强党员领导干部拒腐防变的能力</a:t>
            </a:r>
          </a:p>
        </p:txBody>
      </p:sp>
      <p:sp>
        <p:nvSpPr>
          <p:cNvPr id="6" name="原创设计师：http://chn.docer.com/works?userid=251545333         _2"/>
          <p:cNvSpPr/>
          <p:nvPr/>
        </p:nvSpPr>
        <p:spPr>
          <a:xfrm>
            <a:off x="2071235" y="1770744"/>
            <a:ext cx="788079" cy="3077028"/>
          </a:xfrm>
          <a:prstGeom prst="roundRect">
            <a:avLst>
              <a:gd name="adj" fmla="val 0"/>
            </a:avLst>
          </a:prstGeom>
          <a:gradFill>
            <a:gsLst>
              <a:gs pos="25000">
                <a:srgbClr val="FF0000"/>
              </a:gs>
              <a:gs pos="75000">
                <a:srgbClr val="C00000"/>
              </a:gs>
            </a:gsLst>
            <a:lin ang="5400000" scaled="1"/>
          </a:gradFill>
          <a:ln>
            <a:gradFill>
              <a:gsLst>
                <a:gs pos="25000">
                  <a:srgbClr val="FF0000"/>
                </a:gs>
                <a:gs pos="75000">
                  <a:srgbClr val="C0000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FFACD"/>
                </a:solidFill>
                <a:latin typeface="微软雅黑" panose="020B0503020204020204" pitchFamily="34" charset="-122"/>
                <a:ea typeface="微软雅黑" panose="020B0503020204020204" pitchFamily="34" charset="-122"/>
              </a:rPr>
              <a:t>两个没有</a:t>
            </a:r>
          </a:p>
        </p:txBody>
      </p:sp>
      <p:sp>
        <p:nvSpPr>
          <p:cNvPr id="4" name="原创设计师：http://chn.docer.com/works?userid=251545333         _3"/>
          <p:cNvSpPr/>
          <p:nvPr/>
        </p:nvSpPr>
        <p:spPr>
          <a:xfrm>
            <a:off x="3649661" y="2224345"/>
            <a:ext cx="6618513" cy="2169825"/>
          </a:xfrm>
          <a:prstGeom prst="rect">
            <a:avLst/>
          </a:prstGeom>
        </p:spPr>
        <p:txBody>
          <a:bodyPr wrap="square">
            <a:spAutoFit/>
          </a:bodyPr>
          <a:lstStyle/>
          <a:p>
            <a:pPr>
              <a:lnSpc>
                <a:spcPct val="150000"/>
              </a:lnSpc>
            </a:pPr>
            <a:r>
              <a:rPr lang="zh-CN" altLang="en-US"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党内监督没有禁区、没有例外。</a:t>
            </a:r>
            <a:endParaRPr lang="en-US" altLang="zh-CN"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endParaRPr>
          </a:p>
          <a:p>
            <a:pPr>
              <a:lnSpc>
                <a:spcPct val="150000"/>
              </a:lnSpc>
            </a:pPr>
            <a:r>
              <a:rPr lang="zh-CN" altLang="en-US" b="1"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各级党组织应当把信任激励同严格监督结合起来</a:t>
            </a:r>
            <a:r>
              <a:rPr lang="zh-CN" altLang="en-US"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，促使党的领导干部</a:t>
            </a:r>
            <a:r>
              <a:rPr lang="zh-CN" altLang="en-US" b="1"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做到有权必有责、有责要担当，用权受监督、失责必追究</a:t>
            </a:r>
            <a:r>
              <a:rPr lang="zh-CN" altLang="en-US"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。党内监督要贯彻民主集中制，依规依纪进行，强化自上而下的组织监督，改进自下而上的民主监督，发挥同级相互监督作用。</a:t>
            </a:r>
            <a:endParaRPr lang="zh-CN" altLang="en-US" sz="2000"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endParaRPr>
          </a:p>
        </p:txBody>
      </p:sp>
      <p:sp>
        <p:nvSpPr>
          <p:cNvPr id="5" name="原创设计师：http://chn.docer.com/works?userid=251545333         _4"/>
          <p:cNvSpPr/>
          <p:nvPr/>
        </p:nvSpPr>
        <p:spPr>
          <a:xfrm>
            <a:off x="2859313" y="1770744"/>
            <a:ext cx="8199211" cy="3077028"/>
          </a:xfrm>
          <a:prstGeom prst="roundRect">
            <a:avLst>
              <a:gd name="adj" fmla="val 0"/>
            </a:avLst>
          </a:prstGeom>
          <a:noFill/>
          <a:ln>
            <a:gradFill>
              <a:gsLst>
                <a:gs pos="25000">
                  <a:srgbClr val="FF0000"/>
                </a:gs>
                <a:gs pos="75000">
                  <a:srgbClr val="C0000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3419960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http://chn.docer.com/works?userid=251545333         _1"/>
          <p:cNvSpPr txBox="1"/>
          <p:nvPr/>
        </p:nvSpPr>
        <p:spPr>
          <a:xfrm>
            <a:off x="1722892" y="426214"/>
            <a:ext cx="6340197" cy="584775"/>
          </a:xfrm>
          <a:prstGeom prst="rect">
            <a:avLst/>
          </a:prstGeom>
          <a:noFill/>
        </p:spPr>
        <p:txBody>
          <a:bodyPr wrap="none" rtlCol="0">
            <a:spAutoFit/>
          </a:bodyPr>
          <a:lstStyle/>
          <a:p>
            <a:r>
              <a:rPr lang="zh-CN" altLang="en-US" sz="3200"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增强党员领导干部拒腐防变的能力</a:t>
            </a:r>
          </a:p>
        </p:txBody>
      </p:sp>
      <p:sp>
        <p:nvSpPr>
          <p:cNvPr id="6" name="原创设计师：http://chn.docer.com/works?userid=251545333         _2"/>
          <p:cNvSpPr/>
          <p:nvPr/>
        </p:nvSpPr>
        <p:spPr>
          <a:xfrm>
            <a:off x="1722892" y="1676900"/>
            <a:ext cx="2160000" cy="648000"/>
          </a:xfrm>
          <a:prstGeom prst="roundRect">
            <a:avLst>
              <a:gd name="adj" fmla="val 0"/>
            </a:avLst>
          </a:prstGeom>
          <a:gradFill>
            <a:gsLst>
              <a:gs pos="25000">
                <a:srgbClr val="FF0000"/>
              </a:gs>
              <a:gs pos="75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FFACD"/>
                </a:solidFill>
                <a:latin typeface="微软雅黑" panose="020B0503020204020204" pitchFamily="34" charset="-122"/>
                <a:ea typeface="微软雅黑" panose="020B0503020204020204" pitchFamily="34" charset="-122"/>
              </a:rPr>
              <a:t>主要任务</a:t>
            </a:r>
          </a:p>
        </p:txBody>
      </p:sp>
      <p:sp>
        <p:nvSpPr>
          <p:cNvPr id="4" name="原创设计师：http://chn.docer.com/works?userid=251545333         _3"/>
          <p:cNvSpPr/>
          <p:nvPr/>
        </p:nvSpPr>
        <p:spPr>
          <a:xfrm>
            <a:off x="4742245" y="1791804"/>
            <a:ext cx="6782097" cy="418191"/>
          </a:xfrm>
          <a:prstGeom prst="rect">
            <a:avLst/>
          </a:prstGeom>
        </p:spPr>
        <p:txBody>
          <a:bodyPr wrap="square">
            <a:spAutoFit/>
          </a:bodyPr>
          <a:lstStyle/>
          <a:p>
            <a:pPr>
              <a:lnSpc>
                <a:spcPct val="150000"/>
              </a:lnSpc>
            </a:pPr>
            <a:r>
              <a:rPr lang="zh-CN" altLang="en-US" sz="1600" b="1"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党内监督的任务</a:t>
            </a:r>
            <a:r>
              <a:rPr lang="zh-CN" altLang="en-US" sz="1600"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是确保党章党规党纪在全党有效执行，维护党的团结统一</a:t>
            </a:r>
            <a:endParaRPr lang="zh-CN" altLang="en-US" sz="2000"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endParaRPr>
          </a:p>
        </p:txBody>
      </p:sp>
      <p:sp>
        <p:nvSpPr>
          <p:cNvPr id="11" name="原创设计师：http://chn.docer.com/works?userid=251545333         _4"/>
          <p:cNvSpPr/>
          <p:nvPr/>
        </p:nvSpPr>
        <p:spPr>
          <a:xfrm>
            <a:off x="1722892" y="2990812"/>
            <a:ext cx="2160000" cy="648000"/>
          </a:xfrm>
          <a:prstGeom prst="roundRect">
            <a:avLst>
              <a:gd name="adj" fmla="val 0"/>
            </a:avLst>
          </a:prstGeom>
          <a:gradFill>
            <a:gsLst>
              <a:gs pos="25000">
                <a:srgbClr val="FF0000"/>
              </a:gs>
              <a:gs pos="75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FFACD"/>
                </a:solidFill>
                <a:latin typeface="微软雅黑" panose="020B0503020204020204" pitchFamily="34" charset="-122"/>
                <a:ea typeface="微软雅黑" panose="020B0503020204020204" pitchFamily="34" charset="-122"/>
              </a:rPr>
              <a:t>重点解决问题</a:t>
            </a:r>
          </a:p>
        </p:txBody>
      </p:sp>
      <p:sp>
        <p:nvSpPr>
          <p:cNvPr id="12" name="原创设计师：http://chn.docer.com/works?userid=251545333         _5"/>
          <p:cNvSpPr/>
          <p:nvPr/>
        </p:nvSpPr>
        <p:spPr>
          <a:xfrm>
            <a:off x="4742245" y="2776203"/>
            <a:ext cx="6782099" cy="1077218"/>
          </a:xfrm>
          <a:prstGeom prst="rect">
            <a:avLst/>
          </a:prstGeom>
        </p:spPr>
        <p:txBody>
          <a:bodyPr wrap="square">
            <a:spAutoFit/>
          </a:bodyPr>
          <a:lstStyle/>
          <a:p>
            <a:r>
              <a:rPr lang="zh-CN" altLang="en-US" sz="1600" b="1"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重点解决</a:t>
            </a:r>
            <a:r>
              <a:rPr lang="zh-CN" altLang="en-US" sz="1600"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党的领导弱化、党的建设缺失、全面从严治党不力，党的观念淡漠、组织涣散、纪律松弛，管党治党宽松软问题，保证党的组织充分履行职能、发挥核心作用，保证全体党员发挥先锋模范作用，保证党的领导干部忠诚干净担当。</a:t>
            </a:r>
            <a:endParaRPr lang="zh-CN" altLang="en-US" sz="2000"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endParaRPr>
          </a:p>
        </p:txBody>
      </p:sp>
      <p:sp>
        <p:nvSpPr>
          <p:cNvPr id="13" name="原创设计师：http://chn.docer.com/works?userid=251545333         _6"/>
          <p:cNvSpPr/>
          <p:nvPr/>
        </p:nvSpPr>
        <p:spPr>
          <a:xfrm>
            <a:off x="1722892" y="4304724"/>
            <a:ext cx="2160000" cy="648000"/>
          </a:xfrm>
          <a:prstGeom prst="roundRect">
            <a:avLst>
              <a:gd name="adj" fmla="val 0"/>
            </a:avLst>
          </a:prstGeom>
          <a:gradFill>
            <a:gsLst>
              <a:gs pos="25000">
                <a:srgbClr val="FF0000"/>
              </a:gs>
              <a:gs pos="75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FFACD"/>
                </a:solidFill>
                <a:latin typeface="微软雅黑" panose="020B0503020204020204" pitchFamily="34" charset="-122"/>
                <a:ea typeface="微软雅黑" panose="020B0503020204020204" pitchFamily="34" charset="-122"/>
              </a:rPr>
              <a:t>主要内容</a:t>
            </a:r>
          </a:p>
        </p:txBody>
      </p:sp>
      <p:sp>
        <p:nvSpPr>
          <p:cNvPr id="3" name="原创设计师：http://chn.docer.com/works?userid=251545333         _7"/>
          <p:cNvSpPr/>
          <p:nvPr/>
        </p:nvSpPr>
        <p:spPr>
          <a:xfrm>
            <a:off x="4742244" y="4090115"/>
            <a:ext cx="6782098" cy="1077218"/>
          </a:xfrm>
          <a:prstGeom prst="rect">
            <a:avLst/>
          </a:prstGeom>
        </p:spPr>
        <p:txBody>
          <a:bodyPr wrap="square">
            <a:spAutoFit/>
          </a:bodyPr>
          <a:lstStyle/>
          <a:p>
            <a:r>
              <a:rPr lang="zh-CN" altLang="en-US" sz="1600" b="1"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党内监督的主要内容</a:t>
            </a:r>
            <a:r>
              <a:rPr lang="zh-CN" altLang="en-US" sz="1600"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是遵守党章党规和国家宪法法律，维护党中央集中统一领导，坚持民主集中制，落实全面从严治党责任，落实中央八项规定精神，坚持党的干部标准，廉洁自律、秉公用权，完成党中央和上级党组织部署的任务等情况。</a:t>
            </a:r>
          </a:p>
        </p:txBody>
      </p:sp>
      <p:cxnSp>
        <p:nvCxnSpPr>
          <p:cNvPr id="18" name="原创设计师：http://chn.docer.com/works?userid=251545333         _8"/>
          <p:cNvCxnSpPr/>
          <p:nvPr/>
        </p:nvCxnSpPr>
        <p:spPr>
          <a:xfrm>
            <a:off x="4131140" y="2000899"/>
            <a:ext cx="496495" cy="1"/>
          </a:xfrm>
          <a:prstGeom prst="straightConnector1">
            <a:avLst/>
          </a:prstGeom>
          <a:ln w="127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 name="原创设计师：http://chn.docer.com/works?userid=251545333         _9"/>
          <p:cNvCxnSpPr/>
          <p:nvPr/>
        </p:nvCxnSpPr>
        <p:spPr>
          <a:xfrm>
            <a:off x="4131140" y="3314812"/>
            <a:ext cx="496495" cy="1"/>
          </a:xfrm>
          <a:prstGeom prst="straightConnector1">
            <a:avLst/>
          </a:prstGeom>
          <a:ln w="127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1" name="原创设计师：http://chn.docer.com/works?userid=251545333         _10"/>
          <p:cNvCxnSpPr/>
          <p:nvPr/>
        </p:nvCxnSpPr>
        <p:spPr>
          <a:xfrm>
            <a:off x="4131140" y="4628724"/>
            <a:ext cx="496495" cy="1"/>
          </a:xfrm>
          <a:prstGeom prst="straightConnector1">
            <a:avLst/>
          </a:prstGeom>
          <a:ln w="127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1077520"/>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 name="原创设计师：http://chn.docer.com/works?userid=251545333         _1"/>
          <p:cNvCxnSpPr>
            <a:endCxn id="16" idx="1"/>
          </p:cNvCxnSpPr>
          <p:nvPr/>
        </p:nvCxnSpPr>
        <p:spPr>
          <a:xfrm flipV="1">
            <a:off x="2438400" y="2463846"/>
            <a:ext cx="1553028" cy="774654"/>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37" name="原创设计师：http://chn.docer.com/works?userid=251545333         _2"/>
          <p:cNvCxnSpPr>
            <a:endCxn id="26" idx="1"/>
          </p:cNvCxnSpPr>
          <p:nvPr/>
        </p:nvCxnSpPr>
        <p:spPr>
          <a:xfrm>
            <a:off x="2438400" y="3257550"/>
            <a:ext cx="1553028" cy="734145"/>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原创设计师：http://chn.docer.com/works?userid=251545333         _3"/>
          <p:cNvSpPr txBox="1"/>
          <p:nvPr/>
        </p:nvSpPr>
        <p:spPr>
          <a:xfrm>
            <a:off x="1722892" y="426214"/>
            <a:ext cx="6340197" cy="584775"/>
          </a:xfrm>
          <a:prstGeom prst="rect">
            <a:avLst/>
          </a:prstGeom>
          <a:noFill/>
        </p:spPr>
        <p:txBody>
          <a:bodyPr wrap="none" rtlCol="0">
            <a:spAutoFit/>
          </a:bodyPr>
          <a:lstStyle/>
          <a:p>
            <a:r>
              <a:rPr lang="zh-CN" altLang="en-US" sz="3200"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增强党员领导干部拒腐防变的能力</a:t>
            </a:r>
          </a:p>
        </p:txBody>
      </p:sp>
      <p:sp>
        <p:nvSpPr>
          <p:cNvPr id="5" name="原创设计师：http://chn.docer.com/works?userid=251545333         _4"/>
          <p:cNvSpPr/>
          <p:nvPr/>
        </p:nvSpPr>
        <p:spPr>
          <a:xfrm>
            <a:off x="1722892" y="2551695"/>
            <a:ext cx="1440000" cy="1440000"/>
          </a:xfrm>
          <a:prstGeom prst="ellipse">
            <a:avLst/>
          </a:prstGeom>
          <a:gradFill>
            <a:gsLst>
              <a:gs pos="25000">
                <a:srgbClr val="FF0000"/>
              </a:gs>
              <a:gs pos="75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FFACD"/>
                </a:solidFill>
                <a:latin typeface="微软雅黑" panose="020B0503020204020204" pitchFamily="34" charset="-122"/>
                <a:ea typeface="微软雅黑" panose="020B0503020204020204" pitchFamily="34" charset="-122"/>
              </a:rPr>
              <a:t>党内监督</a:t>
            </a:r>
          </a:p>
        </p:txBody>
      </p:sp>
      <p:sp>
        <p:nvSpPr>
          <p:cNvPr id="16" name="原创设计师：http://chn.docer.com/works?userid=251545333         _5"/>
          <p:cNvSpPr/>
          <p:nvPr/>
        </p:nvSpPr>
        <p:spPr>
          <a:xfrm>
            <a:off x="3991428" y="2108246"/>
            <a:ext cx="2162629" cy="711200"/>
          </a:xfrm>
          <a:prstGeom prst="roundRect">
            <a:avLst/>
          </a:prstGeom>
          <a:gradFill>
            <a:gsLst>
              <a:gs pos="25000">
                <a:srgbClr val="FF0000"/>
              </a:gs>
              <a:gs pos="75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FACD"/>
                </a:solidFill>
                <a:latin typeface="微软雅黑" panose="020B0503020204020204" pitchFamily="34" charset="-122"/>
                <a:ea typeface="微软雅黑" panose="020B0503020204020204" pitchFamily="34" charset="-122"/>
              </a:rPr>
              <a:t>重点对象</a:t>
            </a:r>
          </a:p>
        </p:txBody>
      </p:sp>
      <p:sp>
        <p:nvSpPr>
          <p:cNvPr id="25" name="原创设计师：http://chn.docer.com/works?userid=251545333         _6"/>
          <p:cNvSpPr/>
          <p:nvPr/>
        </p:nvSpPr>
        <p:spPr>
          <a:xfrm>
            <a:off x="6425518" y="2140680"/>
            <a:ext cx="4387625" cy="646331"/>
          </a:xfrm>
          <a:prstGeom prst="rect">
            <a:avLst/>
          </a:prstGeom>
        </p:spPr>
        <p:txBody>
          <a:bodyPr wrap="square">
            <a:spAutoFit/>
          </a:bodyPr>
          <a:lstStyle/>
          <a:p>
            <a:r>
              <a:rPr lang="zh-CN" altLang="en-US"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全会指出，党内监督的</a:t>
            </a:r>
            <a:r>
              <a:rPr lang="zh-CN" altLang="en-US" b="1"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重点对象</a:t>
            </a:r>
            <a:r>
              <a:rPr lang="zh-CN" altLang="en-US"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是党的领导机关和领导干部特别是主要领导干部</a:t>
            </a:r>
          </a:p>
        </p:txBody>
      </p:sp>
      <p:sp>
        <p:nvSpPr>
          <p:cNvPr id="26" name="原创设计师：http://chn.docer.com/works?userid=251545333         _7"/>
          <p:cNvSpPr/>
          <p:nvPr/>
        </p:nvSpPr>
        <p:spPr>
          <a:xfrm>
            <a:off x="3991428" y="3636095"/>
            <a:ext cx="2162629" cy="711200"/>
          </a:xfrm>
          <a:prstGeom prst="roundRect">
            <a:avLst/>
          </a:prstGeom>
          <a:gradFill>
            <a:gsLst>
              <a:gs pos="25000">
                <a:srgbClr val="FF0000"/>
              </a:gs>
              <a:gs pos="75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FACD"/>
                </a:solidFill>
                <a:latin typeface="微软雅黑" panose="020B0503020204020204" pitchFamily="34" charset="-122"/>
                <a:ea typeface="微软雅黑" panose="020B0503020204020204" pitchFamily="34" charset="-122"/>
              </a:rPr>
              <a:t>监督体系</a:t>
            </a:r>
          </a:p>
        </p:txBody>
      </p:sp>
      <p:sp>
        <p:nvSpPr>
          <p:cNvPr id="27" name="原创设计师：http://chn.docer.com/works?userid=251545333         _8"/>
          <p:cNvSpPr/>
          <p:nvPr/>
        </p:nvSpPr>
        <p:spPr>
          <a:xfrm>
            <a:off x="6425518" y="3391530"/>
            <a:ext cx="4387625" cy="1200329"/>
          </a:xfrm>
          <a:prstGeom prst="rect">
            <a:avLst/>
          </a:prstGeom>
        </p:spPr>
        <p:txBody>
          <a:bodyPr wrap="square">
            <a:spAutoFit/>
          </a:bodyPr>
          <a:lstStyle/>
          <a:p>
            <a:r>
              <a:rPr lang="zh-CN" altLang="en-US"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要建立健全党中央</a:t>
            </a:r>
            <a:r>
              <a:rPr lang="zh-CN" altLang="en-US" b="1"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统一领导</a:t>
            </a:r>
            <a:r>
              <a:rPr lang="zh-CN" altLang="en-US"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，党委（党组）</a:t>
            </a:r>
            <a:r>
              <a:rPr lang="zh-CN" altLang="en-US" b="1"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全面监督</a:t>
            </a:r>
            <a:r>
              <a:rPr lang="zh-CN" altLang="en-US"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，纪律检查机关</a:t>
            </a:r>
            <a:r>
              <a:rPr lang="zh-CN" altLang="en-US" b="1"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专责监督</a:t>
            </a:r>
            <a:r>
              <a:rPr lang="zh-CN" altLang="en-US"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，党的工作部门</a:t>
            </a:r>
            <a:r>
              <a:rPr lang="zh-CN" altLang="en-US" b="1"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职能监督</a:t>
            </a:r>
            <a:r>
              <a:rPr lang="zh-CN" altLang="en-US"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，党的基层组织</a:t>
            </a:r>
            <a:r>
              <a:rPr lang="zh-CN" altLang="en-US" b="1"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日常监督</a:t>
            </a:r>
            <a:r>
              <a:rPr lang="zh-CN" altLang="en-US"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，党员</a:t>
            </a:r>
            <a:r>
              <a:rPr lang="zh-CN" altLang="en-US" b="1"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民主监督</a:t>
            </a:r>
            <a:r>
              <a:rPr lang="zh-CN" altLang="en-US"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的党内监督体系</a:t>
            </a:r>
          </a:p>
        </p:txBody>
      </p:sp>
    </p:spTree>
    <p:extLst>
      <p:ext uri="{BB962C8B-B14F-4D97-AF65-F5344CB8AC3E}">
        <p14:creationId xmlns:p14="http://schemas.microsoft.com/office/powerpoint/2010/main" val="138975889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原创设计师：http://chn.docer.com/works?userid=251545333         _1"/>
          <p:cNvSpPr/>
          <p:nvPr/>
        </p:nvSpPr>
        <p:spPr>
          <a:xfrm>
            <a:off x="1445731" y="3023929"/>
            <a:ext cx="3107963" cy="1872836"/>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原创设计师：http://chn.docer.com/works?userid=251545333         _2"/>
          <p:cNvSpPr txBox="1"/>
          <p:nvPr/>
        </p:nvSpPr>
        <p:spPr>
          <a:xfrm>
            <a:off x="1722892" y="426214"/>
            <a:ext cx="6340197" cy="584775"/>
          </a:xfrm>
          <a:prstGeom prst="rect">
            <a:avLst/>
          </a:prstGeom>
          <a:noFill/>
        </p:spPr>
        <p:txBody>
          <a:bodyPr wrap="none" rtlCol="0">
            <a:spAutoFit/>
          </a:bodyPr>
          <a:lstStyle/>
          <a:p>
            <a:r>
              <a:rPr lang="zh-CN" altLang="en-US" sz="3200"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增强党员领导干部拒腐防变的能力</a:t>
            </a:r>
          </a:p>
        </p:txBody>
      </p:sp>
      <p:sp>
        <p:nvSpPr>
          <p:cNvPr id="16" name="原创设计师：http://chn.docer.com/works?userid=251545333         _3"/>
          <p:cNvSpPr/>
          <p:nvPr/>
        </p:nvSpPr>
        <p:spPr>
          <a:xfrm>
            <a:off x="4553694" y="1570306"/>
            <a:ext cx="3708000" cy="720000"/>
          </a:xfrm>
          <a:prstGeom prst="roundRect">
            <a:avLst>
              <a:gd name="adj" fmla="val 50000"/>
            </a:avLst>
          </a:prstGeom>
          <a:gradFill>
            <a:gsLst>
              <a:gs pos="25000">
                <a:srgbClr val="FF0000"/>
              </a:gs>
              <a:gs pos="75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FFACD"/>
                </a:solidFill>
                <a:latin typeface="微软雅黑" panose="020B0503020204020204" pitchFamily="34" charset="-122"/>
                <a:ea typeface="微软雅黑" panose="020B0503020204020204" pitchFamily="34" charset="-122"/>
              </a:rPr>
              <a:t>党内监督的领导</a:t>
            </a:r>
          </a:p>
        </p:txBody>
      </p:sp>
      <p:sp>
        <p:nvSpPr>
          <p:cNvPr id="10" name="原创设计师：http://chn.docer.com/works?userid=251545333         _4"/>
          <p:cNvSpPr/>
          <p:nvPr/>
        </p:nvSpPr>
        <p:spPr>
          <a:xfrm>
            <a:off x="1722892" y="2694927"/>
            <a:ext cx="2520000" cy="720000"/>
          </a:xfrm>
          <a:prstGeom prst="roundRect">
            <a:avLst>
              <a:gd name="adj" fmla="val 50000"/>
            </a:avLst>
          </a:prstGeom>
          <a:gradFill>
            <a:gsLst>
              <a:gs pos="25000">
                <a:srgbClr val="FF0000"/>
              </a:gs>
              <a:gs pos="75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FACD"/>
                </a:solidFill>
                <a:latin typeface="微软雅黑" panose="020B0503020204020204" pitchFamily="34" charset="-122"/>
                <a:ea typeface="微软雅黑" panose="020B0503020204020204" pitchFamily="34" charset="-122"/>
              </a:rPr>
              <a:t>领导者</a:t>
            </a:r>
          </a:p>
        </p:txBody>
      </p:sp>
      <p:sp>
        <p:nvSpPr>
          <p:cNvPr id="3" name="原创设计师：http://chn.docer.com/works?userid=251545333         _5"/>
          <p:cNvSpPr/>
          <p:nvPr/>
        </p:nvSpPr>
        <p:spPr>
          <a:xfrm>
            <a:off x="1722892" y="3588715"/>
            <a:ext cx="2520000" cy="1200329"/>
          </a:xfrm>
          <a:prstGeom prst="rect">
            <a:avLst/>
          </a:prstGeom>
        </p:spPr>
        <p:txBody>
          <a:bodyPr wrap="square">
            <a:spAutoFit/>
          </a:bodyPr>
          <a:lstStyle/>
          <a:p>
            <a:r>
              <a:rPr lang="zh-CN" altLang="en-US"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党的中央委员会、中央政治局、中央政治局常务委员会</a:t>
            </a:r>
            <a:r>
              <a:rPr lang="zh-CN" altLang="en-US" b="1"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全面领导党内监督工作</a:t>
            </a:r>
            <a:endParaRPr lang="zh-CN" altLang="en-US"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endParaRPr>
          </a:p>
        </p:txBody>
      </p:sp>
      <p:sp>
        <p:nvSpPr>
          <p:cNvPr id="13" name="原创设计师：http://chn.docer.com/works?userid=251545333         _6"/>
          <p:cNvSpPr/>
          <p:nvPr/>
        </p:nvSpPr>
        <p:spPr>
          <a:xfrm>
            <a:off x="8572497" y="3851837"/>
            <a:ext cx="2520001" cy="646331"/>
          </a:xfrm>
          <a:prstGeom prst="rect">
            <a:avLst/>
          </a:prstGeom>
        </p:spPr>
        <p:txBody>
          <a:bodyPr wrap="square">
            <a:spAutoFit/>
          </a:bodyPr>
          <a:lstStyle/>
          <a:p>
            <a:r>
              <a:rPr lang="zh-CN" altLang="en-US"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党委（党组）在党内监督中负</a:t>
            </a:r>
            <a:r>
              <a:rPr lang="zh-CN" altLang="en-US" b="1"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主体责任</a:t>
            </a:r>
            <a:endParaRPr lang="zh-CN" altLang="en-US" sz="1600"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endParaRPr>
          </a:p>
        </p:txBody>
      </p:sp>
      <p:sp>
        <p:nvSpPr>
          <p:cNvPr id="4" name="原创设计师：http://chn.docer.com/works?userid=251545333         _7"/>
          <p:cNvSpPr/>
          <p:nvPr/>
        </p:nvSpPr>
        <p:spPr>
          <a:xfrm>
            <a:off x="5392032" y="3819548"/>
            <a:ext cx="2031325" cy="369332"/>
          </a:xfrm>
          <a:prstGeom prst="rect">
            <a:avLst/>
          </a:prstGeom>
        </p:spPr>
        <p:txBody>
          <a:bodyPr wrap="none">
            <a:spAutoFit/>
          </a:bodyPr>
          <a:lstStyle/>
          <a:p>
            <a:r>
              <a:rPr lang="zh-CN" altLang="en-US"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书记是</a:t>
            </a:r>
            <a:r>
              <a:rPr lang="zh-CN" altLang="en-US" b="1"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第一责任人</a:t>
            </a:r>
            <a:endParaRPr lang="zh-CN" altLang="en-US"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endParaRPr>
          </a:p>
        </p:txBody>
      </p:sp>
      <p:sp>
        <p:nvSpPr>
          <p:cNvPr id="20" name="原创设计师：http://chn.docer.com/works?userid=251545333         _8"/>
          <p:cNvSpPr/>
          <p:nvPr/>
        </p:nvSpPr>
        <p:spPr>
          <a:xfrm>
            <a:off x="4853712" y="3023929"/>
            <a:ext cx="3107963" cy="1872836"/>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原创设计师：http://chn.docer.com/works?userid=251545333         _9"/>
          <p:cNvSpPr/>
          <p:nvPr/>
        </p:nvSpPr>
        <p:spPr>
          <a:xfrm>
            <a:off x="8255657" y="3023929"/>
            <a:ext cx="3107963" cy="1872836"/>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原创设计师：http://chn.docer.com/works?userid=251545333         _10"/>
          <p:cNvSpPr/>
          <p:nvPr/>
        </p:nvSpPr>
        <p:spPr>
          <a:xfrm>
            <a:off x="8572498" y="2694927"/>
            <a:ext cx="2520000" cy="720000"/>
          </a:xfrm>
          <a:prstGeom prst="roundRect">
            <a:avLst>
              <a:gd name="adj" fmla="val 50000"/>
            </a:avLst>
          </a:prstGeom>
          <a:gradFill>
            <a:gsLst>
              <a:gs pos="25000">
                <a:srgbClr val="FF0000"/>
              </a:gs>
              <a:gs pos="75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FACD"/>
                </a:solidFill>
                <a:latin typeface="微软雅黑" panose="020B0503020204020204" pitchFamily="34" charset="-122"/>
                <a:ea typeface="微软雅黑" panose="020B0503020204020204" pitchFamily="34" charset="-122"/>
              </a:rPr>
              <a:t>主体责任</a:t>
            </a:r>
          </a:p>
        </p:txBody>
      </p:sp>
      <p:sp>
        <p:nvSpPr>
          <p:cNvPr id="14" name="原创设计师：http://chn.docer.com/works?userid=251545333         _11"/>
          <p:cNvSpPr/>
          <p:nvPr/>
        </p:nvSpPr>
        <p:spPr>
          <a:xfrm>
            <a:off x="5147694" y="2694927"/>
            <a:ext cx="2520000" cy="720000"/>
          </a:xfrm>
          <a:prstGeom prst="roundRect">
            <a:avLst>
              <a:gd name="adj" fmla="val 50000"/>
            </a:avLst>
          </a:prstGeom>
          <a:gradFill>
            <a:gsLst>
              <a:gs pos="25000">
                <a:srgbClr val="FF0000"/>
              </a:gs>
              <a:gs pos="75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FACD"/>
                </a:solidFill>
                <a:latin typeface="微软雅黑" panose="020B0503020204020204" pitchFamily="34" charset="-122"/>
                <a:ea typeface="微软雅黑" panose="020B0503020204020204" pitchFamily="34" charset="-122"/>
              </a:rPr>
              <a:t>第一责任人</a:t>
            </a:r>
          </a:p>
        </p:txBody>
      </p:sp>
    </p:spTree>
    <p:extLst>
      <p:ext uri="{BB962C8B-B14F-4D97-AF65-F5344CB8AC3E}">
        <p14:creationId xmlns:p14="http://schemas.microsoft.com/office/powerpoint/2010/main" val="295850826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原创设计师：http://chn.docer.com/works?userid=251545333         _1"/>
          <p:cNvSpPr/>
          <p:nvPr/>
        </p:nvSpPr>
        <p:spPr>
          <a:xfrm>
            <a:off x="3912772" y="1550819"/>
            <a:ext cx="6998182" cy="540001"/>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原创设计师：http://chn.docer.com/works?userid=251545333         _2"/>
          <p:cNvSpPr txBox="1"/>
          <p:nvPr/>
        </p:nvSpPr>
        <p:spPr>
          <a:xfrm>
            <a:off x="1722892" y="426214"/>
            <a:ext cx="6340197" cy="584775"/>
          </a:xfrm>
          <a:prstGeom prst="rect">
            <a:avLst/>
          </a:prstGeom>
          <a:noFill/>
        </p:spPr>
        <p:txBody>
          <a:bodyPr wrap="none" rtlCol="0">
            <a:spAutoFit/>
          </a:bodyPr>
          <a:lstStyle/>
          <a:p>
            <a:r>
              <a:rPr lang="zh-CN" altLang="en-US" sz="3200"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增强党员领导干部拒腐防变的能力</a:t>
            </a:r>
          </a:p>
        </p:txBody>
      </p:sp>
      <p:sp>
        <p:nvSpPr>
          <p:cNvPr id="16" name="原创设计师：http://chn.docer.com/works?userid=251545333         _3"/>
          <p:cNvSpPr/>
          <p:nvPr/>
        </p:nvSpPr>
        <p:spPr>
          <a:xfrm>
            <a:off x="2213522" y="1550819"/>
            <a:ext cx="670027" cy="3415033"/>
          </a:xfrm>
          <a:prstGeom prst="roundRect">
            <a:avLst>
              <a:gd name="adj" fmla="val 0"/>
            </a:avLst>
          </a:prstGeom>
          <a:gradFill>
            <a:gsLst>
              <a:gs pos="25000">
                <a:srgbClr val="FF0000"/>
              </a:gs>
              <a:gs pos="75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FACD"/>
                </a:solidFill>
                <a:latin typeface="微软雅黑" panose="020B0503020204020204" pitchFamily="34" charset="-122"/>
                <a:ea typeface="微软雅黑" panose="020B0503020204020204" pitchFamily="34" charset="-122"/>
              </a:rPr>
              <a:t>党内监督的各级职责</a:t>
            </a:r>
          </a:p>
        </p:txBody>
      </p:sp>
      <p:sp>
        <p:nvSpPr>
          <p:cNvPr id="6" name="原创设计师：http://chn.docer.com/works?userid=251545333         _4"/>
          <p:cNvSpPr/>
          <p:nvPr/>
        </p:nvSpPr>
        <p:spPr>
          <a:xfrm>
            <a:off x="4223204" y="1583729"/>
            <a:ext cx="6778172" cy="461665"/>
          </a:xfrm>
          <a:prstGeom prst="rect">
            <a:avLst/>
          </a:prstGeom>
        </p:spPr>
        <p:txBody>
          <a:bodyPr wrap="square">
            <a:spAutoFit/>
          </a:bodyPr>
          <a:lstStyle/>
          <a:p>
            <a:pPr>
              <a:lnSpc>
                <a:spcPct val="150000"/>
              </a:lnSpc>
            </a:pPr>
            <a:r>
              <a:rPr lang="zh-CN" altLang="en-US" sz="1600"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党委常委会委员（党组成员）和党委委员</a:t>
            </a:r>
            <a:r>
              <a:rPr lang="zh-CN" altLang="en-US" sz="1600" b="1"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在职责范围内履行监督职责</a:t>
            </a:r>
            <a:endParaRPr lang="en-US" altLang="zh-CN" sz="1600"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endParaRPr>
          </a:p>
        </p:txBody>
      </p:sp>
      <p:sp>
        <p:nvSpPr>
          <p:cNvPr id="15" name="原创设计师：http://chn.docer.com/works?userid=251545333         _5"/>
          <p:cNvSpPr/>
          <p:nvPr/>
        </p:nvSpPr>
        <p:spPr>
          <a:xfrm>
            <a:off x="3372772" y="1550820"/>
            <a:ext cx="540000" cy="540000"/>
          </a:xfrm>
          <a:prstGeom prst="roundRect">
            <a:avLst>
              <a:gd name="adj" fmla="val 0"/>
            </a:avLst>
          </a:prstGeom>
          <a:gradFill>
            <a:gsLst>
              <a:gs pos="25000">
                <a:srgbClr val="FF0000"/>
              </a:gs>
              <a:gs pos="75000">
                <a:srgbClr val="C00000"/>
              </a:gs>
            </a:gsLst>
            <a:lin ang="5400000" scaled="1"/>
          </a:gra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FACD"/>
                </a:solidFill>
                <a:latin typeface="Impact" panose="020B0806030902050204" pitchFamily="34" charset="0"/>
                <a:ea typeface="微软雅黑" panose="020B0503020204020204" pitchFamily="34" charset="-122"/>
              </a:rPr>
              <a:t>01</a:t>
            </a:r>
            <a:endParaRPr lang="zh-CN" altLang="en-US" dirty="0">
              <a:solidFill>
                <a:srgbClr val="FFFACD"/>
              </a:solidFill>
              <a:latin typeface="Impact" panose="020B0806030902050204" pitchFamily="34" charset="0"/>
              <a:ea typeface="微软雅黑" panose="020B0503020204020204" pitchFamily="34" charset="-122"/>
            </a:endParaRPr>
          </a:p>
        </p:txBody>
      </p:sp>
      <p:sp>
        <p:nvSpPr>
          <p:cNvPr id="17" name="原创设计师：http://chn.docer.com/works?userid=251545333         _6"/>
          <p:cNvSpPr/>
          <p:nvPr/>
        </p:nvSpPr>
        <p:spPr>
          <a:xfrm>
            <a:off x="3382188" y="2269578"/>
            <a:ext cx="540000" cy="540000"/>
          </a:xfrm>
          <a:prstGeom prst="roundRect">
            <a:avLst>
              <a:gd name="adj" fmla="val 0"/>
            </a:avLst>
          </a:prstGeom>
          <a:gradFill>
            <a:gsLst>
              <a:gs pos="25000">
                <a:srgbClr val="FF0000"/>
              </a:gs>
              <a:gs pos="75000">
                <a:srgbClr val="C00000"/>
              </a:gs>
            </a:gsLst>
            <a:lin ang="5400000" scaled="1"/>
          </a:gra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FACD"/>
                </a:solidFill>
                <a:latin typeface="Impact" panose="020B0806030902050204" pitchFamily="34" charset="0"/>
                <a:ea typeface="微软雅黑" panose="020B0503020204020204" pitchFamily="34" charset="-122"/>
              </a:rPr>
              <a:t>02</a:t>
            </a:r>
            <a:endParaRPr lang="zh-CN" altLang="en-US" dirty="0">
              <a:solidFill>
                <a:srgbClr val="FFFACD"/>
              </a:solidFill>
              <a:latin typeface="Impact" panose="020B0806030902050204" pitchFamily="34" charset="0"/>
              <a:ea typeface="微软雅黑" panose="020B0503020204020204" pitchFamily="34" charset="-122"/>
            </a:endParaRPr>
          </a:p>
        </p:txBody>
      </p:sp>
      <p:sp>
        <p:nvSpPr>
          <p:cNvPr id="18" name="原创设计师：http://chn.docer.com/works?userid=251545333         _7"/>
          <p:cNvSpPr/>
          <p:nvPr/>
        </p:nvSpPr>
        <p:spPr>
          <a:xfrm>
            <a:off x="3372772" y="2988336"/>
            <a:ext cx="540000" cy="540000"/>
          </a:xfrm>
          <a:prstGeom prst="roundRect">
            <a:avLst>
              <a:gd name="adj" fmla="val 0"/>
            </a:avLst>
          </a:prstGeom>
          <a:gradFill>
            <a:gsLst>
              <a:gs pos="25000">
                <a:srgbClr val="FF0000"/>
              </a:gs>
              <a:gs pos="75000">
                <a:srgbClr val="C00000"/>
              </a:gs>
            </a:gsLst>
            <a:lin ang="5400000" scaled="1"/>
          </a:gra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FACD"/>
                </a:solidFill>
                <a:latin typeface="Impact" panose="020B0806030902050204" pitchFamily="34" charset="0"/>
                <a:ea typeface="微软雅黑" panose="020B0503020204020204" pitchFamily="34" charset="-122"/>
              </a:rPr>
              <a:t>03</a:t>
            </a:r>
            <a:endParaRPr lang="zh-CN" altLang="en-US" dirty="0">
              <a:solidFill>
                <a:srgbClr val="FFFACD"/>
              </a:solidFill>
              <a:latin typeface="Impact" panose="020B0806030902050204" pitchFamily="34" charset="0"/>
              <a:ea typeface="微软雅黑" panose="020B0503020204020204" pitchFamily="34" charset="-122"/>
            </a:endParaRPr>
          </a:p>
        </p:txBody>
      </p:sp>
      <p:sp>
        <p:nvSpPr>
          <p:cNvPr id="19" name="原创设计师：http://chn.docer.com/works?userid=251545333         _8"/>
          <p:cNvSpPr/>
          <p:nvPr/>
        </p:nvSpPr>
        <p:spPr>
          <a:xfrm>
            <a:off x="3372772" y="3707094"/>
            <a:ext cx="540000" cy="540000"/>
          </a:xfrm>
          <a:prstGeom prst="roundRect">
            <a:avLst>
              <a:gd name="adj" fmla="val 0"/>
            </a:avLst>
          </a:prstGeom>
          <a:gradFill>
            <a:gsLst>
              <a:gs pos="25000">
                <a:srgbClr val="FF0000"/>
              </a:gs>
              <a:gs pos="75000">
                <a:srgbClr val="C00000"/>
              </a:gs>
            </a:gsLst>
            <a:lin ang="5400000" scaled="1"/>
          </a:gra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FACD"/>
                </a:solidFill>
                <a:latin typeface="Impact" panose="020B0806030902050204" pitchFamily="34" charset="0"/>
                <a:ea typeface="微软雅黑" panose="020B0503020204020204" pitchFamily="34" charset="-122"/>
              </a:rPr>
              <a:t>04</a:t>
            </a:r>
            <a:endParaRPr lang="zh-CN" altLang="en-US" dirty="0">
              <a:solidFill>
                <a:srgbClr val="FFFACD"/>
              </a:solidFill>
              <a:latin typeface="Impact" panose="020B0806030902050204" pitchFamily="34" charset="0"/>
              <a:ea typeface="微软雅黑" panose="020B0503020204020204" pitchFamily="34" charset="-122"/>
            </a:endParaRPr>
          </a:p>
        </p:txBody>
      </p:sp>
      <p:sp>
        <p:nvSpPr>
          <p:cNvPr id="20" name="原创设计师：http://chn.docer.com/works?userid=251545333         _9"/>
          <p:cNvSpPr/>
          <p:nvPr/>
        </p:nvSpPr>
        <p:spPr>
          <a:xfrm>
            <a:off x="3372772" y="4425852"/>
            <a:ext cx="540000" cy="540000"/>
          </a:xfrm>
          <a:prstGeom prst="roundRect">
            <a:avLst>
              <a:gd name="adj" fmla="val 0"/>
            </a:avLst>
          </a:prstGeom>
          <a:gradFill>
            <a:gsLst>
              <a:gs pos="25000">
                <a:srgbClr val="FF0000"/>
              </a:gs>
              <a:gs pos="75000">
                <a:srgbClr val="C00000"/>
              </a:gs>
            </a:gsLst>
            <a:lin ang="5400000" scaled="1"/>
          </a:gra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FACD"/>
                </a:solidFill>
                <a:latin typeface="Impact" panose="020B0806030902050204" pitchFamily="34" charset="0"/>
                <a:ea typeface="微软雅黑" panose="020B0503020204020204" pitchFamily="34" charset="-122"/>
              </a:rPr>
              <a:t>05</a:t>
            </a:r>
            <a:endParaRPr lang="zh-CN" altLang="en-US" dirty="0">
              <a:solidFill>
                <a:srgbClr val="FFFACD"/>
              </a:solidFill>
              <a:latin typeface="Impact" panose="020B0806030902050204" pitchFamily="34" charset="0"/>
              <a:ea typeface="微软雅黑" panose="020B0503020204020204" pitchFamily="34" charset="-122"/>
            </a:endParaRPr>
          </a:p>
        </p:txBody>
      </p:sp>
      <p:sp>
        <p:nvSpPr>
          <p:cNvPr id="21" name="原创设计师：http://chn.docer.com/works?userid=251545333         _10"/>
          <p:cNvSpPr/>
          <p:nvPr/>
        </p:nvSpPr>
        <p:spPr>
          <a:xfrm>
            <a:off x="4223204" y="2283898"/>
            <a:ext cx="6778172" cy="418191"/>
          </a:xfrm>
          <a:prstGeom prst="rect">
            <a:avLst/>
          </a:prstGeom>
        </p:spPr>
        <p:txBody>
          <a:bodyPr wrap="square">
            <a:spAutoFit/>
          </a:bodyPr>
          <a:lstStyle/>
          <a:p>
            <a:pPr>
              <a:lnSpc>
                <a:spcPct val="150000"/>
              </a:lnSpc>
            </a:pPr>
            <a:r>
              <a:rPr lang="zh-CN" altLang="en-US" sz="1600"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党的各级纪律检查委员会要</a:t>
            </a:r>
            <a:r>
              <a:rPr lang="zh-CN" altLang="en-US" sz="1600" b="1"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履行监督执纪问责职责</a:t>
            </a:r>
            <a:endParaRPr lang="en-US" altLang="zh-CN" sz="1600"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endParaRPr>
          </a:p>
        </p:txBody>
      </p:sp>
      <p:sp>
        <p:nvSpPr>
          <p:cNvPr id="22" name="原创设计师：http://chn.docer.com/works?userid=251545333         _11"/>
          <p:cNvSpPr/>
          <p:nvPr/>
        </p:nvSpPr>
        <p:spPr>
          <a:xfrm>
            <a:off x="4223204" y="3025948"/>
            <a:ext cx="6778172" cy="418191"/>
          </a:xfrm>
          <a:prstGeom prst="rect">
            <a:avLst/>
          </a:prstGeom>
        </p:spPr>
        <p:txBody>
          <a:bodyPr wrap="square">
            <a:spAutoFit/>
          </a:bodyPr>
          <a:lstStyle/>
          <a:p>
            <a:pPr>
              <a:lnSpc>
                <a:spcPct val="150000"/>
              </a:lnSpc>
            </a:pPr>
            <a:r>
              <a:rPr lang="zh-CN" altLang="en-US" sz="1600"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党的工作部门要加强</a:t>
            </a:r>
            <a:r>
              <a:rPr lang="zh-CN" altLang="en-US" sz="1600" b="1"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职责范围内党内监督工作</a:t>
            </a:r>
            <a:endParaRPr lang="en-US" altLang="zh-CN" sz="1600"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endParaRPr>
          </a:p>
        </p:txBody>
      </p:sp>
      <p:sp>
        <p:nvSpPr>
          <p:cNvPr id="23" name="原创设计师：http://chn.docer.com/works?userid=251545333         _12"/>
          <p:cNvSpPr/>
          <p:nvPr/>
        </p:nvSpPr>
        <p:spPr>
          <a:xfrm>
            <a:off x="4223204" y="3767998"/>
            <a:ext cx="6778172" cy="418191"/>
          </a:xfrm>
          <a:prstGeom prst="rect">
            <a:avLst/>
          </a:prstGeom>
        </p:spPr>
        <p:txBody>
          <a:bodyPr wrap="square">
            <a:spAutoFit/>
          </a:bodyPr>
          <a:lstStyle/>
          <a:p>
            <a:pPr>
              <a:lnSpc>
                <a:spcPct val="150000"/>
              </a:lnSpc>
            </a:pPr>
            <a:r>
              <a:rPr lang="zh-CN" altLang="en-US" sz="1600"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党的基层组织要</a:t>
            </a:r>
            <a:r>
              <a:rPr lang="zh-CN" altLang="en-US" sz="1600" b="1"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监督党员切实履行义务</a:t>
            </a:r>
            <a:r>
              <a:rPr lang="zh-CN" altLang="en-US" sz="1600"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，维护和执行党的纪律</a:t>
            </a:r>
            <a:endParaRPr lang="en-US" altLang="zh-CN" sz="1600"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endParaRPr>
          </a:p>
        </p:txBody>
      </p:sp>
      <p:sp>
        <p:nvSpPr>
          <p:cNvPr id="24" name="原创设计师：http://chn.docer.com/works?userid=251545333         _13"/>
          <p:cNvSpPr/>
          <p:nvPr/>
        </p:nvSpPr>
        <p:spPr>
          <a:xfrm>
            <a:off x="4223204" y="4486756"/>
            <a:ext cx="6778172" cy="418191"/>
          </a:xfrm>
          <a:prstGeom prst="rect">
            <a:avLst/>
          </a:prstGeom>
        </p:spPr>
        <p:txBody>
          <a:bodyPr wrap="square">
            <a:spAutoFit/>
          </a:bodyPr>
          <a:lstStyle/>
          <a:p>
            <a:pPr>
              <a:lnSpc>
                <a:spcPct val="150000"/>
              </a:lnSpc>
            </a:pPr>
            <a:r>
              <a:rPr lang="zh-CN" altLang="en-US" sz="1600"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党员要积极行使党员权利，加强对党的领导干部的</a:t>
            </a:r>
            <a:r>
              <a:rPr lang="zh-CN" altLang="en-US" sz="1600" b="1"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民主监督</a:t>
            </a:r>
            <a:endParaRPr lang="en-US" altLang="zh-CN" sz="1600"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endParaRPr>
          </a:p>
        </p:txBody>
      </p:sp>
      <p:sp>
        <p:nvSpPr>
          <p:cNvPr id="26" name="原创设计师：http://chn.docer.com/works?userid=251545333         _14"/>
          <p:cNvSpPr/>
          <p:nvPr/>
        </p:nvSpPr>
        <p:spPr>
          <a:xfrm>
            <a:off x="3912772" y="2269577"/>
            <a:ext cx="6998182" cy="540001"/>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原创设计师：http://chn.docer.com/works?userid=251545333         _15"/>
          <p:cNvSpPr/>
          <p:nvPr/>
        </p:nvSpPr>
        <p:spPr>
          <a:xfrm>
            <a:off x="3912772" y="2988334"/>
            <a:ext cx="6998182" cy="540001"/>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原创设计师：http://chn.docer.com/works?userid=251545333         _16"/>
          <p:cNvSpPr/>
          <p:nvPr/>
        </p:nvSpPr>
        <p:spPr>
          <a:xfrm>
            <a:off x="3912772" y="3707091"/>
            <a:ext cx="6998182" cy="540001"/>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原创设计师：http://chn.docer.com/works?userid=251545333         _17"/>
          <p:cNvSpPr/>
          <p:nvPr/>
        </p:nvSpPr>
        <p:spPr>
          <a:xfrm>
            <a:off x="3912772" y="4425847"/>
            <a:ext cx="6998182" cy="540001"/>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24972737"/>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http://chn.docer.com/works?userid=251545333         _1"/>
          <p:cNvSpPr txBox="1"/>
          <p:nvPr/>
        </p:nvSpPr>
        <p:spPr>
          <a:xfrm>
            <a:off x="1722892" y="426214"/>
            <a:ext cx="3467616" cy="584775"/>
          </a:xfrm>
          <a:prstGeom prst="rect">
            <a:avLst/>
          </a:prstGeom>
          <a:noFill/>
        </p:spPr>
        <p:txBody>
          <a:bodyPr wrap="none" rtlCol="0">
            <a:spAutoFit/>
          </a:bodyPr>
          <a:lstStyle>
            <a:defPPr>
              <a:defRPr lang="zh-CN"/>
            </a:defPPr>
            <a:lvl1pPr>
              <a:defRPr sz="3200" b="1">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defRPr>
            </a:lvl1pPr>
          </a:lstStyle>
          <a:p>
            <a:r>
              <a:rPr lang="zh-CN" altLang="en-US" dirty="0"/>
              <a:t>四、牢记“五慎”</a:t>
            </a:r>
          </a:p>
        </p:txBody>
      </p:sp>
      <p:sp>
        <p:nvSpPr>
          <p:cNvPr id="8" name="原创设计师：http://chn.docer.com/works?userid=251545333         _2">
            <a:extLst>
              <a:ext uri="{FF2B5EF4-FFF2-40B4-BE49-F238E27FC236}">
                <a16:creationId xmlns:a16="http://schemas.microsoft.com/office/drawing/2014/main" id="{EE36E8BC-927A-48E9-94E4-67F2445B318A}"/>
              </a:ext>
            </a:extLst>
          </p:cNvPr>
          <p:cNvSpPr>
            <a:spLocks noChangeArrowheads="1"/>
          </p:cNvSpPr>
          <p:nvPr/>
        </p:nvSpPr>
        <p:spPr bwMode="auto">
          <a:xfrm>
            <a:off x="2579567" y="3695764"/>
            <a:ext cx="1150489" cy="1150488"/>
          </a:xfrm>
          <a:prstGeom prst="ellipse">
            <a:avLst/>
          </a:prstGeom>
          <a:gradFill>
            <a:gsLst>
              <a:gs pos="25000">
                <a:srgbClr val="FF0000"/>
              </a:gs>
              <a:gs pos="75000">
                <a:srgbClr val="C00000"/>
              </a:gs>
            </a:gsLst>
            <a:lin ang="5400000" scaled="1"/>
          </a:gra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en-US">
              <a:solidFill>
                <a:srgbClr val="FFFACD"/>
              </a:solidFill>
              <a:latin typeface="Impact" panose="020B0806030902050204" pitchFamily="34" charset="0"/>
              <a:ea typeface="微软雅黑" panose="020B0503020204020204" pitchFamily="34" charset="-122"/>
            </a:endParaRPr>
          </a:p>
        </p:txBody>
      </p:sp>
      <p:sp>
        <p:nvSpPr>
          <p:cNvPr id="9" name="原创设计师：http://chn.docer.com/works?userid=251545333         _3">
            <a:extLst>
              <a:ext uri="{FF2B5EF4-FFF2-40B4-BE49-F238E27FC236}">
                <a16:creationId xmlns:a16="http://schemas.microsoft.com/office/drawing/2014/main" id="{7FD1E966-A561-4BF6-B939-600BA7A1CB1B}"/>
              </a:ext>
            </a:extLst>
          </p:cNvPr>
          <p:cNvSpPr>
            <a:spLocks noChangeArrowheads="1"/>
          </p:cNvSpPr>
          <p:nvPr/>
        </p:nvSpPr>
        <p:spPr bwMode="auto">
          <a:xfrm>
            <a:off x="4049368" y="4741956"/>
            <a:ext cx="1152075" cy="1152075"/>
          </a:xfrm>
          <a:prstGeom prst="ellipse">
            <a:avLst/>
          </a:prstGeom>
          <a:gradFill>
            <a:gsLst>
              <a:gs pos="25000">
                <a:srgbClr val="FF0000"/>
              </a:gs>
              <a:gs pos="75000">
                <a:srgbClr val="C00000"/>
              </a:gs>
            </a:gsLst>
            <a:lin ang="5400000" scaled="1"/>
          </a:gra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en-US">
              <a:solidFill>
                <a:srgbClr val="FFFACD"/>
              </a:solidFill>
              <a:latin typeface="Impact" panose="020B0806030902050204" pitchFamily="34" charset="0"/>
              <a:ea typeface="微软雅黑" panose="020B0503020204020204" pitchFamily="34" charset="-122"/>
            </a:endParaRPr>
          </a:p>
        </p:txBody>
      </p:sp>
      <p:sp>
        <p:nvSpPr>
          <p:cNvPr id="10" name="原创设计师：http://chn.docer.com/works?userid=251545333         _4">
            <a:extLst>
              <a:ext uri="{FF2B5EF4-FFF2-40B4-BE49-F238E27FC236}">
                <a16:creationId xmlns:a16="http://schemas.microsoft.com/office/drawing/2014/main" id="{78A69494-B01C-4C23-ACDD-C2A7751E6B65}"/>
              </a:ext>
            </a:extLst>
          </p:cNvPr>
          <p:cNvSpPr>
            <a:spLocks noChangeArrowheads="1"/>
          </p:cNvSpPr>
          <p:nvPr/>
        </p:nvSpPr>
        <p:spPr bwMode="auto">
          <a:xfrm>
            <a:off x="5520755" y="3694971"/>
            <a:ext cx="1150489" cy="1152075"/>
          </a:xfrm>
          <a:prstGeom prst="ellipse">
            <a:avLst/>
          </a:prstGeom>
          <a:gradFill>
            <a:gsLst>
              <a:gs pos="25000">
                <a:srgbClr val="FF0000"/>
              </a:gs>
              <a:gs pos="75000">
                <a:srgbClr val="C00000"/>
              </a:gs>
            </a:gsLst>
            <a:lin ang="5400000" scaled="1"/>
          </a:gra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en-US">
              <a:solidFill>
                <a:srgbClr val="FFFACD"/>
              </a:solidFill>
              <a:latin typeface="Impact" panose="020B0806030902050204" pitchFamily="34" charset="0"/>
              <a:ea typeface="微软雅黑" panose="020B0503020204020204" pitchFamily="34" charset="-122"/>
            </a:endParaRPr>
          </a:p>
        </p:txBody>
      </p:sp>
      <p:sp>
        <p:nvSpPr>
          <p:cNvPr id="11" name="原创设计师：http://chn.docer.com/works?userid=251545333         _5">
            <a:extLst>
              <a:ext uri="{FF2B5EF4-FFF2-40B4-BE49-F238E27FC236}">
                <a16:creationId xmlns:a16="http://schemas.microsoft.com/office/drawing/2014/main" id="{5A33631C-93B1-4A28-986E-7BBD22292D1A}"/>
              </a:ext>
            </a:extLst>
          </p:cNvPr>
          <p:cNvSpPr>
            <a:spLocks noChangeArrowheads="1"/>
          </p:cNvSpPr>
          <p:nvPr/>
        </p:nvSpPr>
        <p:spPr bwMode="auto">
          <a:xfrm>
            <a:off x="6990556" y="4741956"/>
            <a:ext cx="1152075" cy="1152075"/>
          </a:xfrm>
          <a:prstGeom prst="ellipse">
            <a:avLst/>
          </a:prstGeom>
          <a:gradFill>
            <a:gsLst>
              <a:gs pos="25000">
                <a:srgbClr val="FF0000"/>
              </a:gs>
              <a:gs pos="75000">
                <a:srgbClr val="C00000"/>
              </a:gs>
            </a:gsLst>
            <a:lin ang="5400000" scaled="1"/>
          </a:gra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en-US">
              <a:solidFill>
                <a:srgbClr val="FFFACD"/>
              </a:solidFill>
              <a:latin typeface="Impact" panose="020B0806030902050204" pitchFamily="34" charset="0"/>
              <a:ea typeface="微软雅黑" panose="020B0503020204020204" pitchFamily="34" charset="-122"/>
            </a:endParaRPr>
          </a:p>
        </p:txBody>
      </p:sp>
      <p:sp>
        <p:nvSpPr>
          <p:cNvPr id="12" name="原创设计师：http://chn.docer.com/works?userid=251545333         _6">
            <a:extLst>
              <a:ext uri="{FF2B5EF4-FFF2-40B4-BE49-F238E27FC236}">
                <a16:creationId xmlns:a16="http://schemas.microsoft.com/office/drawing/2014/main" id="{B94C5B79-3B45-4127-AFEC-2687D062EF32}"/>
              </a:ext>
            </a:extLst>
          </p:cNvPr>
          <p:cNvSpPr>
            <a:spLocks noChangeArrowheads="1"/>
          </p:cNvSpPr>
          <p:nvPr/>
        </p:nvSpPr>
        <p:spPr bwMode="auto">
          <a:xfrm>
            <a:off x="8460357" y="3695764"/>
            <a:ext cx="1150489" cy="1150489"/>
          </a:xfrm>
          <a:prstGeom prst="ellipse">
            <a:avLst/>
          </a:prstGeom>
          <a:gradFill>
            <a:gsLst>
              <a:gs pos="25000">
                <a:srgbClr val="FF0000"/>
              </a:gs>
              <a:gs pos="75000">
                <a:srgbClr val="C00000"/>
              </a:gs>
            </a:gsLst>
            <a:lin ang="5400000" scaled="1"/>
          </a:gra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en-US">
              <a:solidFill>
                <a:srgbClr val="FFFACD"/>
              </a:solidFill>
              <a:latin typeface="Impact" panose="020B0806030902050204" pitchFamily="34" charset="0"/>
              <a:ea typeface="微软雅黑" panose="020B0503020204020204" pitchFamily="34" charset="-122"/>
            </a:endParaRPr>
          </a:p>
        </p:txBody>
      </p:sp>
      <p:sp>
        <p:nvSpPr>
          <p:cNvPr id="13" name="原创设计师：http://chn.docer.com/works?userid=251545333         _7">
            <a:extLst>
              <a:ext uri="{FF2B5EF4-FFF2-40B4-BE49-F238E27FC236}">
                <a16:creationId xmlns:a16="http://schemas.microsoft.com/office/drawing/2014/main" id="{3486B1DC-A734-4798-A3E6-F03D41329144}"/>
              </a:ext>
            </a:extLst>
          </p:cNvPr>
          <p:cNvSpPr>
            <a:spLocks noChangeArrowheads="1"/>
          </p:cNvSpPr>
          <p:nvPr/>
        </p:nvSpPr>
        <p:spPr bwMode="auto">
          <a:xfrm>
            <a:off x="2652564" y="3978229"/>
            <a:ext cx="1004496" cy="585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pPr>
            <a:r>
              <a:rPr lang="zh-CN" altLang="en-US" sz="3199" b="1">
                <a:solidFill>
                  <a:srgbClr val="FFFFFF"/>
                </a:solidFill>
                <a:latin typeface="微软雅黑" panose="020B0503020204020204" pitchFamily="34" charset="-122"/>
                <a:ea typeface="微软雅黑" panose="020B0503020204020204" pitchFamily="34" charset="-122"/>
              </a:rPr>
              <a:t>慎权</a:t>
            </a:r>
          </a:p>
        </p:txBody>
      </p:sp>
      <p:sp>
        <p:nvSpPr>
          <p:cNvPr id="14" name="原创设计师：http://chn.docer.com/works?userid=251545333         _8">
            <a:extLst>
              <a:ext uri="{FF2B5EF4-FFF2-40B4-BE49-F238E27FC236}">
                <a16:creationId xmlns:a16="http://schemas.microsoft.com/office/drawing/2014/main" id="{5615817E-A719-47C6-B9F7-4301566DC801}"/>
              </a:ext>
            </a:extLst>
          </p:cNvPr>
          <p:cNvSpPr>
            <a:spLocks noChangeArrowheads="1"/>
          </p:cNvSpPr>
          <p:nvPr/>
        </p:nvSpPr>
        <p:spPr bwMode="auto">
          <a:xfrm>
            <a:off x="4133474" y="5026007"/>
            <a:ext cx="1006082" cy="583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pPr>
            <a:r>
              <a:rPr lang="zh-CN" altLang="en-US" sz="3199" b="1">
                <a:solidFill>
                  <a:srgbClr val="FFFFFF"/>
                </a:solidFill>
                <a:latin typeface="微软雅黑" panose="020B0503020204020204" pitchFamily="34" charset="-122"/>
                <a:ea typeface="微软雅黑" panose="020B0503020204020204" pitchFamily="34" charset="-122"/>
              </a:rPr>
              <a:t>慎欲</a:t>
            </a:r>
          </a:p>
        </p:txBody>
      </p:sp>
      <p:sp>
        <p:nvSpPr>
          <p:cNvPr id="15" name="原创设计师：http://chn.docer.com/works?userid=251545333         _9">
            <a:extLst>
              <a:ext uri="{FF2B5EF4-FFF2-40B4-BE49-F238E27FC236}">
                <a16:creationId xmlns:a16="http://schemas.microsoft.com/office/drawing/2014/main" id="{4569C495-118E-4F67-A879-3F830037A24B}"/>
              </a:ext>
            </a:extLst>
          </p:cNvPr>
          <p:cNvSpPr>
            <a:spLocks noChangeArrowheads="1"/>
          </p:cNvSpPr>
          <p:nvPr/>
        </p:nvSpPr>
        <p:spPr bwMode="auto">
          <a:xfrm>
            <a:off x="5566776" y="3979022"/>
            <a:ext cx="1004495" cy="583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pPr>
            <a:r>
              <a:rPr lang="zh-CN" altLang="en-US" sz="3199" b="1">
                <a:solidFill>
                  <a:srgbClr val="FFFFFF"/>
                </a:solidFill>
                <a:latin typeface="微软雅黑" panose="020B0503020204020204" pitchFamily="34" charset="-122"/>
                <a:ea typeface="微软雅黑" panose="020B0503020204020204" pitchFamily="34" charset="-122"/>
              </a:rPr>
              <a:t>慎微</a:t>
            </a:r>
          </a:p>
        </p:txBody>
      </p:sp>
      <p:sp>
        <p:nvSpPr>
          <p:cNvPr id="16" name="原创设计师：http://chn.docer.com/works?userid=251545333         _10">
            <a:extLst>
              <a:ext uri="{FF2B5EF4-FFF2-40B4-BE49-F238E27FC236}">
                <a16:creationId xmlns:a16="http://schemas.microsoft.com/office/drawing/2014/main" id="{6F19CEFA-C365-45FA-917B-231EBBF3B856}"/>
              </a:ext>
            </a:extLst>
          </p:cNvPr>
          <p:cNvSpPr>
            <a:spLocks noChangeArrowheads="1"/>
          </p:cNvSpPr>
          <p:nvPr/>
        </p:nvSpPr>
        <p:spPr bwMode="auto">
          <a:xfrm>
            <a:off x="7061966" y="5025214"/>
            <a:ext cx="1006082" cy="585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pPr>
            <a:r>
              <a:rPr lang="zh-CN" altLang="en-US" sz="3199" b="1">
                <a:solidFill>
                  <a:srgbClr val="FFFFFF"/>
                </a:solidFill>
                <a:latin typeface="微软雅黑" panose="020B0503020204020204" pitchFamily="34" charset="-122"/>
                <a:ea typeface="微软雅黑" panose="020B0503020204020204" pitchFamily="34" charset="-122"/>
              </a:rPr>
              <a:t>慎独</a:t>
            </a:r>
          </a:p>
        </p:txBody>
      </p:sp>
      <p:sp>
        <p:nvSpPr>
          <p:cNvPr id="17" name="原创设计师：http://chn.docer.com/works?userid=251545333         _11">
            <a:extLst>
              <a:ext uri="{FF2B5EF4-FFF2-40B4-BE49-F238E27FC236}">
                <a16:creationId xmlns:a16="http://schemas.microsoft.com/office/drawing/2014/main" id="{94B15DB2-6283-4137-9794-33261B5EA1EB}"/>
              </a:ext>
            </a:extLst>
          </p:cNvPr>
          <p:cNvSpPr>
            <a:spLocks noChangeArrowheads="1"/>
          </p:cNvSpPr>
          <p:nvPr/>
        </p:nvSpPr>
        <p:spPr bwMode="auto">
          <a:xfrm>
            <a:off x="8533354" y="3979022"/>
            <a:ext cx="1006082" cy="583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pPr>
            <a:r>
              <a:rPr lang="zh-CN" altLang="en-US" sz="3199" b="1">
                <a:solidFill>
                  <a:srgbClr val="FFFFFF"/>
                </a:solidFill>
                <a:latin typeface="微软雅黑" panose="020B0503020204020204" pitchFamily="34" charset="-122"/>
                <a:ea typeface="微软雅黑" panose="020B0503020204020204" pitchFamily="34" charset="-122"/>
              </a:rPr>
              <a:t>慎友</a:t>
            </a:r>
          </a:p>
        </p:txBody>
      </p:sp>
      <p:pic>
        <p:nvPicPr>
          <p:cNvPr id="18" name="原创设计师：http://chn.docer.com/works?userid=251545333         _12">
            <a:extLst>
              <a:ext uri="{FF2B5EF4-FFF2-40B4-BE49-F238E27FC236}">
                <a16:creationId xmlns:a16="http://schemas.microsoft.com/office/drawing/2014/main" id="{164B143C-0BC8-4A00-A2A6-A6B4DC6ABB18}"/>
              </a:ext>
            </a:extLst>
          </p:cNvPr>
          <p:cNvPicPr>
            <a:picLocks noChangeAspect="1"/>
          </p:cNvPicPr>
          <p:nvPr/>
        </p:nvPicPr>
        <p:blipFill>
          <a:blip r:embed="rId3" cstate="print">
            <a:extLst>
              <a:ext uri="{BEBA8EAE-BF5A-486C-A8C5-ECC9F3942E4B}">
                <a14:imgProps xmlns:a14="http://schemas.microsoft.com/office/drawing/2010/main">
                  <a14:imgLayer r:embed="rId4">
                    <a14:imgEffect>
                      <a14:saturation sat="300000"/>
                    </a14:imgEffect>
                  </a14:imgLayer>
                </a14:imgProps>
              </a:ext>
              <a:ext uri="{28A0092B-C50C-407E-A947-70E740481C1C}">
                <a14:useLocalDpi xmlns:a14="http://schemas.microsoft.com/office/drawing/2010/main" val="0"/>
              </a:ext>
            </a:extLst>
          </a:blip>
          <a:stretch>
            <a:fillRect/>
          </a:stretch>
        </p:blipFill>
        <p:spPr>
          <a:xfrm>
            <a:off x="3096448" y="505521"/>
            <a:ext cx="5945150" cy="3511806"/>
          </a:xfrm>
          <a:prstGeom prst="rect">
            <a:avLst/>
          </a:prstGeom>
        </p:spPr>
      </p:pic>
    </p:spTree>
    <p:extLst>
      <p:ext uri="{BB962C8B-B14F-4D97-AF65-F5344CB8AC3E}">
        <p14:creationId xmlns:p14="http://schemas.microsoft.com/office/powerpoint/2010/main" val="320075049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原创设计师：http://chn.docer.com/works?userid=251545333         _1"/>
          <p:cNvSpPr/>
          <p:nvPr/>
        </p:nvSpPr>
        <p:spPr>
          <a:xfrm>
            <a:off x="1459430" y="1798638"/>
            <a:ext cx="9303619" cy="3333750"/>
          </a:xfrm>
          <a:prstGeom prst="roundRect">
            <a:avLst>
              <a:gd name="adj" fmla="val 5143"/>
            </a:avLst>
          </a:prstGeom>
          <a:noFill/>
          <a:ln>
            <a:gradFill>
              <a:gsLst>
                <a:gs pos="25000">
                  <a:srgbClr val="FF0000"/>
                </a:gs>
                <a:gs pos="75000">
                  <a:srgbClr val="C0000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原创设计师：http://chn.docer.com/works?userid=251545333         _2"/>
          <p:cNvSpPr/>
          <p:nvPr/>
        </p:nvSpPr>
        <p:spPr>
          <a:xfrm>
            <a:off x="4159882" y="1360488"/>
            <a:ext cx="3505124" cy="914400"/>
          </a:xfrm>
          <a:prstGeom prst="roundRect">
            <a:avLst/>
          </a:prstGeom>
          <a:gradFill>
            <a:gsLst>
              <a:gs pos="25000">
                <a:srgbClr val="FF0000"/>
              </a:gs>
              <a:gs pos="75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FFACD"/>
                </a:solidFill>
                <a:latin typeface="微软雅黑" panose="020B0503020204020204" pitchFamily="34" charset="-122"/>
                <a:ea typeface="微软雅黑" panose="020B0503020204020204" pitchFamily="34" charset="-122"/>
              </a:rPr>
              <a:t>会议号召</a:t>
            </a:r>
          </a:p>
        </p:txBody>
      </p:sp>
      <p:sp>
        <p:nvSpPr>
          <p:cNvPr id="4" name="原创设计师：http://chn.docer.com/works?userid=251545333         _3"/>
          <p:cNvSpPr/>
          <p:nvPr/>
        </p:nvSpPr>
        <p:spPr>
          <a:xfrm>
            <a:off x="1996438" y="2503309"/>
            <a:ext cx="8229601" cy="2400657"/>
          </a:xfrm>
          <a:prstGeom prst="rect">
            <a:avLst/>
          </a:prstGeom>
        </p:spPr>
        <p:txBody>
          <a:bodyPr wrap="square">
            <a:spAutoFit/>
          </a:bodyPr>
          <a:lstStyle/>
          <a:p>
            <a:pPr>
              <a:lnSpc>
                <a:spcPct val="150000"/>
              </a:lnSpc>
            </a:pPr>
            <a:r>
              <a:rPr lang="zh-CN" altLang="en-US" sz="2000" dirty="0">
                <a:gradFill>
                  <a:gsLst>
                    <a:gs pos="25000">
                      <a:srgbClr val="FF0000"/>
                    </a:gs>
                    <a:gs pos="75000">
                      <a:srgbClr val="C00000"/>
                    </a:gs>
                  </a:gsLst>
                  <a:lin ang="5400000" scaled="1"/>
                </a:gradFill>
                <a:latin typeface="微软雅黑" panose="020B0503020204020204" pitchFamily="34" charset="-122"/>
                <a:ea typeface="微软雅黑" panose="020B0503020204020204" pitchFamily="34" charset="-122"/>
              </a:rPr>
              <a:t>全党同志紧密团结在以习近平同志为核心的党中央周围，全面深入贯彻本次全会精神，牢固树立政治意识、大局意识、核心意识、看齐意识，坚定不移维护党中央权威和党中央集中统一领导，继续推进全面从严治党，共同营造风清气正的政治生态，确保党团结带领人民不断开创中国特色社会主义事业新局面。</a:t>
            </a:r>
          </a:p>
        </p:txBody>
      </p:sp>
    </p:spTree>
    <p:extLst>
      <p:ext uri="{BB962C8B-B14F-4D97-AF65-F5344CB8AC3E}">
        <p14:creationId xmlns:p14="http://schemas.microsoft.com/office/powerpoint/2010/main" val="84033575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原创设计师：http://chn.docer.com/works?userid=251545333         _1" descr="liangxueyizuo3.png"/>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11500"/>
                    </a14:imgEffect>
                    <a14:imgEffect>
                      <a14:saturation sat="400000"/>
                    </a14:imgEffect>
                  </a14:imgLayer>
                </a14:imgProps>
              </a:ext>
            </a:extLst>
          </a:blip>
          <a:stretch>
            <a:fillRect/>
          </a:stretch>
        </p:blipFill>
        <p:spPr>
          <a:xfrm>
            <a:off x="-2" y="0"/>
            <a:ext cx="12192002" cy="1511441"/>
          </a:xfrm>
          <a:prstGeom prst="rect">
            <a:avLst/>
          </a:prstGeom>
        </p:spPr>
      </p:pic>
      <p:sp>
        <p:nvSpPr>
          <p:cNvPr id="5" name="原创设计师：http://chn.docer.com/works?userid=251545333         _2"/>
          <p:cNvSpPr txBox="1"/>
          <p:nvPr/>
        </p:nvSpPr>
        <p:spPr>
          <a:xfrm>
            <a:off x="1526245" y="1469366"/>
            <a:ext cx="9130872" cy="2420278"/>
          </a:xfrm>
          <a:prstGeom prst="rect">
            <a:avLst/>
          </a:prstGeom>
          <a:noFill/>
          <a:ln>
            <a:noFill/>
          </a:ln>
          <a:effectLst>
            <a:innerShdw blurRad="63500" dist="50800" dir="16200000">
              <a:prstClr val="black">
                <a:alpha val="50000"/>
              </a:prstClr>
            </a:innerShdw>
          </a:effectLst>
        </p:spPr>
        <p:txBody>
          <a:bodyPr wrap="square" rtlCol="0">
            <a:spAutoFit/>
          </a:bodyPr>
          <a:lstStyle/>
          <a:p>
            <a:pPr algn="ctr">
              <a:lnSpc>
                <a:spcPct val="110000"/>
              </a:lnSpc>
            </a:pPr>
            <a:r>
              <a:rPr lang="zh-CN" altLang="en-US" sz="15000" i="0" dirty="0">
                <a:ln w="3175">
                  <a:noFill/>
                </a:ln>
                <a:blipFill dpi="0" rotWithShape="1">
                  <a:blip r:embed="rId5"/>
                  <a:srcRect/>
                  <a:stretch>
                    <a:fillRect/>
                  </a:stretch>
                </a:blipFill>
                <a:latin typeface="禹卫书法行书简体&#10;" panose="02000603000000000000" pitchFamily="2" charset="-122"/>
                <a:ea typeface="禹卫书法行书简体&#10;" panose="02000603000000000000" pitchFamily="2" charset="-122"/>
                <a:cs typeface="方正苏新诗柳楷简体-yolan" panose="02000000000000000000" pitchFamily="2" charset="-122"/>
              </a:rPr>
              <a:t>感谢聆听</a:t>
            </a:r>
            <a:endParaRPr lang="en-US" altLang="zh-CN" sz="15000" i="0" dirty="0">
              <a:ln w="3175">
                <a:noFill/>
              </a:ln>
              <a:blipFill dpi="0" rotWithShape="1">
                <a:blip r:embed="rId5"/>
                <a:srcRect/>
                <a:stretch>
                  <a:fillRect/>
                </a:stretch>
              </a:blipFill>
              <a:latin typeface="禹卫书法行书简体&#10;" panose="02000603000000000000" pitchFamily="2" charset="-122"/>
              <a:ea typeface="禹卫书法行书简体&#10;" panose="02000603000000000000" pitchFamily="2" charset="-122"/>
              <a:cs typeface="方正苏新诗柳楷简体-yolan" panose="02000000000000000000" pitchFamily="2" charset="-122"/>
            </a:endParaRPr>
          </a:p>
        </p:txBody>
      </p:sp>
      <p:grpSp>
        <p:nvGrpSpPr>
          <p:cNvPr id="2" name="原创设计师：http://chn.docer.com/works?userid=251545333         _3"/>
          <p:cNvGrpSpPr/>
          <p:nvPr/>
        </p:nvGrpSpPr>
        <p:grpSpPr>
          <a:xfrm>
            <a:off x="-8620" y="3470596"/>
            <a:ext cx="12209243" cy="3387404"/>
            <a:chOff x="-8620" y="3470596"/>
            <a:chExt cx="12209243" cy="3387404"/>
          </a:xfrm>
        </p:grpSpPr>
        <p:pic>
          <p:nvPicPr>
            <p:cNvPr id="16" name="图片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 y="4826658"/>
              <a:ext cx="12191982" cy="2031341"/>
            </a:xfrm>
            <a:prstGeom prst="rect">
              <a:avLst/>
            </a:prstGeom>
          </p:spPr>
        </p:pic>
        <p:grpSp>
          <p:nvGrpSpPr>
            <p:cNvPr id="41" name="组合 40"/>
            <p:cNvGrpSpPr/>
            <p:nvPr/>
          </p:nvGrpSpPr>
          <p:grpSpPr>
            <a:xfrm>
              <a:off x="-8620" y="3470596"/>
              <a:ext cx="12209243" cy="3387404"/>
              <a:chOff x="-8620" y="2529529"/>
              <a:chExt cx="12209243" cy="4328472"/>
            </a:xfrm>
          </p:grpSpPr>
          <p:pic>
            <p:nvPicPr>
              <p:cNvPr id="24" name="Picture 15"/>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flipH="1">
                <a:off x="0" y="2529529"/>
                <a:ext cx="952500" cy="2958675"/>
              </a:xfrm>
              <a:prstGeom prst="rect">
                <a:avLst/>
              </a:prstGeom>
              <a:noFill/>
              <a:extLst>
                <a:ext uri="{909E8E84-426E-40DD-AFC4-6F175D3DCCD1}">
                  <a14:hiddenFill xmlns:a14="http://schemas.microsoft.com/office/drawing/2010/main">
                    <a:solidFill>
                      <a:srgbClr val="FFFFFF"/>
                    </a:solidFill>
                  </a14:hiddenFill>
                </a:ext>
              </a:extLst>
            </p:spPr>
          </p:pic>
          <p:pic>
            <p:nvPicPr>
              <p:cNvPr id="26" name="图片 25"/>
              <p:cNvPicPr>
                <a:picLocks noChangeAspect="1"/>
              </p:cNvPicPr>
              <p:nvPr/>
            </p:nvPicPr>
            <p:blipFill rotWithShape="1">
              <a:blip r:embed="rId8" cstate="print">
                <a:extLst>
                  <a:ext uri="{BEBA8EAE-BF5A-486C-A8C5-ECC9F3942E4B}">
                    <a14:imgProps xmlns:a14="http://schemas.microsoft.com/office/drawing/2010/main">
                      <a14:imgLayer r:embed="rId9">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p:blipFill>
            <p:spPr>
              <a:xfrm>
                <a:off x="3486150" y="4556150"/>
                <a:ext cx="8705850" cy="1949198"/>
              </a:xfrm>
              <a:prstGeom prst="rect">
                <a:avLst/>
              </a:prstGeom>
            </p:spPr>
          </p:pic>
          <p:pic>
            <p:nvPicPr>
              <p:cNvPr id="8" name="图片 7" descr="liangxueyizuo3.png"/>
              <p:cNvPicPr>
                <a:picLocks noChangeAspect="1"/>
              </p:cNvPicPr>
              <p:nvPr/>
            </p:nvPicPr>
            <p:blipFill rotWithShape="1">
              <a:blip r:embed="rId10" cstate="print">
                <a:extLst>
                  <a:ext uri="{BEBA8EAE-BF5A-486C-A8C5-ECC9F3942E4B}">
                    <a14:imgProps xmlns:a14="http://schemas.microsoft.com/office/drawing/2010/main">
                      <a14:imgLayer r:embed="rId11">
                        <a14:imgEffect>
                          <a14:brightnessContrast contrast="-15000"/>
                        </a14:imgEffect>
                      </a14:imgLayer>
                    </a14:imgProps>
                  </a:ext>
                </a:extLst>
              </a:blip>
              <a:srcRect t="49678" r="71511"/>
              <a:stretch/>
            </p:blipFill>
            <p:spPr>
              <a:xfrm>
                <a:off x="0" y="4052057"/>
                <a:ext cx="3886200" cy="2805944"/>
              </a:xfrm>
              <a:prstGeom prst="rect">
                <a:avLst/>
              </a:prstGeom>
            </p:spPr>
          </p:pic>
          <p:grpSp>
            <p:nvGrpSpPr>
              <p:cNvPr id="38" name="组合 37"/>
              <p:cNvGrpSpPr/>
              <p:nvPr/>
            </p:nvGrpSpPr>
            <p:grpSpPr>
              <a:xfrm flipV="1">
                <a:off x="-8620" y="5116605"/>
                <a:ext cx="12209243" cy="1741396"/>
                <a:chOff x="-8628" y="-2"/>
                <a:chExt cx="12200616" cy="1741398"/>
              </a:xfrm>
            </p:grpSpPr>
            <p:pic>
              <p:nvPicPr>
                <p:cNvPr id="39" name="图片 38"/>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flipV="1">
                  <a:off x="-13" y="-2"/>
                  <a:ext cx="12192001" cy="1741398"/>
                </a:xfrm>
                <a:prstGeom prst="rect">
                  <a:avLst/>
                </a:prstGeom>
              </p:spPr>
            </p:pic>
            <p:pic>
              <p:nvPicPr>
                <p:cNvPr id="40" name="图片 39" descr="liangxueyizuo3.png"/>
                <p:cNvPicPr>
                  <a:picLocks noChangeAspect="1"/>
                </p:cNvPicPr>
                <p:nvPr/>
              </p:nvPicPr>
              <p:blipFill rotWithShape="1">
                <a:blip r:embed="rId10" cstate="print">
                  <a:extLst>
                    <a:ext uri="{BEBA8EAE-BF5A-486C-A8C5-ECC9F3942E4B}">
                      <a14:imgProps xmlns:a14="http://schemas.microsoft.com/office/drawing/2010/main">
                        <a14:imgLayer r:embed="rId11">
                          <a14:imgEffect>
                            <a14:brightnessContrast contrast="-15000"/>
                          </a14:imgEffect>
                        </a14:imgLayer>
                      </a14:imgProps>
                    </a:ext>
                  </a:extLst>
                </a:blip>
                <a:srcRect l="56875" t="72408" b="8908"/>
                <a:stretch/>
              </p:blipFill>
              <p:spPr>
                <a:xfrm flipV="1">
                  <a:off x="-8628" y="0"/>
                  <a:ext cx="12191982" cy="1195952"/>
                </a:xfrm>
                <a:prstGeom prst="rect">
                  <a:avLst/>
                </a:prstGeom>
              </p:spPr>
            </p:pic>
          </p:grpSp>
        </p:grpSp>
      </p:grpSp>
      <p:pic>
        <p:nvPicPr>
          <p:cNvPr id="10" name="原创设计师：http://chn.docer.com/works?userid=251545333         _4"/>
          <p:cNvPicPr>
            <a:picLocks noChangeAspect="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2979745" y="5288057"/>
            <a:ext cx="1812909" cy="1741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原创设计师：http://chn.docer.com/works?userid=251545333         _5" descr="C:\Users\PC\Desktop\zqq\image3.png"/>
          <p:cNvPicPr>
            <a:picLocks noChangeAspect="1" noChangeArrowheads="1"/>
          </p:cNvPicPr>
          <p:nvPr/>
        </p:nvPicPr>
        <p:blipFill>
          <a:blip r:embed="rId14" cstate="print">
            <a:extLst>
              <a:ext uri="{28A0092B-C50C-407E-A947-70E740481C1C}">
                <a14:useLocalDpi xmlns:a14="http://schemas.microsoft.com/office/drawing/2010/main" val="0"/>
              </a:ext>
            </a:extLst>
          </a:blip>
          <a:srcRect l="4849" t="29688"/>
          <a:stretch>
            <a:fillRect/>
          </a:stretch>
        </p:blipFill>
        <p:spPr bwMode="auto">
          <a:xfrm>
            <a:off x="8439133" y="5000625"/>
            <a:ext cx="3752850" cy="185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原创设计师：http://chn.docer.com/works?userid=251545333         _6"/>
          <p:cNvPicPr>
            <a:picLocks noChangeAspect="1"/>
          </p:cNvPicPr>
          <p:nvPr/>
        </p:nvPicPr>
        <p:blipFill>
          <a:blip r:embed="rId15">
            <a:extLst>
              <a:ext uri="{BEBA8EAE-BF5A-486C-A8C5-ECC9F3942E4B}">
                <a14:imgProps xmlns:a14="http://schemas.microsoft.com/office/drawing/2010/main">
                  <a14:imgLayer r:embed="rId16">
                    <a14:imgEffect>
                      <a14:colorTemperature colorTemp="115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8939011" y="4826658"/>
            <a:ext cx="3252989" cy="2031342"/>
          </a:xfrm>
          <a:prstGeom prst="rect">
            <a:avLst/>
          </a:prstGeom>
        </p:spPr>
      </p:pic>
      <p:sp>
        <p:nvSpPr>
          <p:cNvPr id="18" name="原创设计师：http://chn.docer.com/works?userid=251545333         _7"/>
          <p:cNvSpPr txBox="1"/>
          <p:nvPr/>
        </p:nvSpPr>
        <p:spPr>
          <a:xfrm>
            <a:off x="3329206" y="4050449"/>
            <a:ext cx="5542212" cy="664541"/>
          </a:xfrm>
          <a:prstGeom prst="rect">
            <a:avLst/>
          </a:prstGeom>
          <a:noFill/>
          <a:ln>
            <a:noFill/>
          </a:ln>
          <a:effectLst>
            <a:innerShdw blurRad="63500" dist="50800" dir="16200000">
              <a:prstClr val="black">
                <a:alpha val="50000"/>
              </a:prstClr>
            </a:innerShdw>
          </a:effectLst>
        </p:spPr>
        <p:txBody>
          <a:bodyPr wrap="square" rtlCol="0">
            <a:spAutoFit/>
          </a:bodyPr>
          <a:lstStyle/>
          <a:p>
            <a:pPr algn="ctr">
              <a:lnSpc>
                <a:spcPct val="110000"/>
              </a:lnSpc>
            </a:pPr>
            <a:r>
              <a:rPr lang="zh-CN" altLang="en-US" sz="3600" i="0" dirty="0">
                <a:ln w="3175">
                  <a:noFill/>
                </a:ln>
                <a:blipFill dpi="0" rotWithShape="1">
                  <a:blip r:embed="rId5"/>
                  <a:srcRect/>
                  <a:stretch>
                    <a:fillRect/>
                  </a:stretch>
                </a:blipFill>
                <a:latin typeface="方正清刻本悦宋简体" panose="02000000000000000000" pitchFamily="2" charset="-122"/>
                <a:ea typeface="方正清刻本悦宋简体" panose="02000000000000000000" pitchFamily="2" charset="-122"/>
                <a:cs typeface="方正苏新诗柳楷简体-yolan" panose="02000000000000000000" pitchFamily="2" charset="-122"/>
              </a:rPr>
              <a:t>讲解完毕</a:t>
            </a:r>
            <a:endParaRPr lang="en-US" altLang="zh-CN" sz="3600" i="0" dirty="0">
              <a:ln w="3175">
                <a:noFill/>
              </a:ln>
              <a:blipFill dpi="0" rotWithShape="1">
                <a:blip r:embed="rId5"/>
                <a:srcRect/>
                <a:stretch>
                  <a:fillRect/>
                </a:stretch>
              </a:blipFill>
              <a:latin typeface="方正清刻本悦宋简体" panose="02000000000000000000" pitchFamily="2" charset="-122"/>
              <a:ea typeface="方正清刻本悦宋简体" panose="02000000000000000000" pitchFamily="2" charset="-122"/>
              <a:cs typeface="方正苏新诗柳楷简体-yolan" panose="02000000000000000000" pitchFamily="2" charset="-122"/>
            </a:endParaRPr>
          </a:p>
        </p:txBody>
      </p:sp>
    </p:spTree>
    <p:extLst>
      <p:ext uri="{BB962C8B-B14F-4D97-AF65-F5344CB8AC3E}">
        <p14:creationId xmlns:p14="http://schemas.microsoft.com/office/powerpoint/2010/main" val="262116749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原创设计师：http://chn.docer.com/works?userid=251545333         _1" descr="Nipic_4268027_20150724132014183237.png"/>
          <p:cNvPicPr>
            <a:picLocks noChangeAspect="1"/>
          </p:cNvPicPr>
          <p:nvPr/>
        </p:nvPicPr>
        <p:blipFill>
          <a:blip r:embed="rId3" cstate="print"/>
          <a:stretch>
            <a:fillRect/>
          </a:stretch>
        </p:blipFill>
        <p:spPr>
          <a:xfrm>
            <a:off x="3974325" y="1409510"/>
            <a:ext cx="4243353" cy="2272055"/>
          </a:xfrm>
          <a:prstGeom prst="rect">
            <a:avLst/>
          </a:prstGeom>
        </p:spPr>
      </p:pic>
      <p:sp>
        <p:nvSpPr>
          <p:cNvPr id="12" name="原创设计师：http://chn.docer.com/works?userid=251545333         _2"/>
          <p:cNvSpPr txBox="1"/>
          <p:nvPr/>
        </p:nvSpPr>
        <p:spPr>
          <a:xfrm>
            <a:off x="5080338" y="2495371"/>
            <a:ext cx="2031325" cy="646331"/>
          </a:xfrm>
          <a:prstGeom prst="rect">
            <a:avLst/>
          </a:prstGeom>
          <a:noFill/>
        </p:spPr>
        <p:txBody>
          <a:bodyPr wrap="none" rtlCol="0">
            <a:spAutoFit/>
          </a:bodyPr>
          <a:lstStyle/>
          <a:p>
            <a:r>
              <a:rPr lang="zh-CN" altLang="en-US" sz="3600" dirty="0">
                <a:solidFill>
                  <a:srgbClr val="FFFACD"/>
                </a:solidFill>
                <a:latin typeface="微软雅黑" panose="020B0503020204020204" pitchFamily="34" charset="-122"/>
                <a:ea typeface="微软雅黑" panose="020B0503020204020204" pitchFamily="34" charset="-122"/>
              </a:rPr>
              <a:t>第一部分</a:t>
            </a:r>
          </a:p>
        </p:txBody>
      </p:sp>
      <p:sp>
        <p:nvSpPr>
          <p:cNvPr id="13" name="原创设计师：http://chn.docer.com/works?userid=251545333         _3"/>
          <p:cNvSpPr txBox="1"/>
          <p:nvPr/>
        </p:nvSpPr>
        <p:spPr>
          <a:xfrm>
            <a:off x="1021348" y="3886896"/>
            <a:ext cx="10187404" cy="1015663"/>
          </a:xfrm>
          <a:prstGeom prst="rect">
            <a:avLst/>
          </a:prstGeom>
          <a:noFill/>
        </p:spPr>
        <p:txBody>
          <a:bodyPr wrap="none" rtlCol="0">
            <a:spAutoFit/>
          </a:bodyPr>
          <a:lstStyle/>
          <a:p>
            <a:pPr algn="ctr"/>
            <a:r>
              <a:rPr lang="zh-CN" altLang="en-US" sz="6000"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认识新形势反腐败斗争的形势</a:t>
            </a:r>
          </a:p>
        </p:txBody>
      </p:sp>
    </p:spTree>
    <p:extLst>
      <p:ext uri="{BB962C8B-B14F-4D97-AF65-F5344CB8AC3E}">
        <p14:creationId xmlns:p14="http://schemas.microsoft.com/office/powerpoint/2010/main" val="191180375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http://chn.docer.com/works?userid=251545333         _1"/>
          <p:cNvSpPr txBox="1"/>
          <p:nvPr/>
        </p:nvSpPr>
        <p:spPr>
          <a:xfrm>
            <a:off x="1722892" y="426214"/>
            <a:ext cx="8392041" cy="584775"/>
          </a:xfrm>
          <a:prstGeom prst="rect">
            <a:avLst/>
          </a:prstGeom>
          <a:noFill/>
        </p:spPr>
        <p:txBody>
          <a:bodyPr wrap="none" rtlCol="0">
            <a:spAutoFit/>
          </a:bodyPr>
          <a:lstStyle>
            <a:defPPr>
              <a:defRPr lang="zh-CN"/>
            </a:defPPr>
            <a:lvl1pPr>
              <a:defRPr sz="3200" b="1">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defRPr>
            </a:lvl1pPr>
          </a:lstStyle>
          <a:p>
            <a:r>
              <a:rPr lang="zh-CN" altLang="en-US" dirty="0"/>
              <a:t>一、十八大以来反腐败斗争始终保持高压态势</a:t>
            </a:r>
          </a:p>
        </p:txBody>
      </p:sp>
      <p:cxnSp>
        <p:nvCxnSpPr>
          <p:cNvPr id="17" name="原创设计师：http://chn.docer.com/works?userid=251545333         _2">
            <a:extLst>
              <a:ext uri="{FF2B5EF4-FFF2-40B4-BE49-F238E27FC236}">
                <a16:creationId xmlns:a16="http://schemas.microsoft.com/office/drawing/2014/main" id="{1B1D08E6-725B-48B8-B9A3-DDEB1EC8A61A}"/>
              </a:ext>
            </a:extLst>
          </p:cNvPr>
          <p:cNvCxnSpPr>
            <a:cxnSpLocks noChangeShapeType="1"/>
          </p:cNvCxnSpPr>
          <p:nvPr/>
        </p:nvCxnSpPr>
        <p:spPr bwMode="auto">
          <a:xfrm>
            <a:off x="2033592" y="3159923"/>
            <a:ext cx="7806824" cy="0"/>
          </a:xfrm>
          <a:prstGeom prst="line">
            <a:avLst/>
          </a:prstGeom>
          <a:noFill/>
          <a:ln w="19050">
            <a:solidFill>
              <a:srgbClr val="C42F0B"/>
            </a:solidFill>
            <a:prstDash val="sysDot"/>
            <a:round/>
            <a:headEnd/>
            <a:tailEnd/>
          </a:ln>
          <a:extLst>
            <a:ext uri="{909E8E84-426E-40DD-AFC4-6F175D3DCCD1}">
              <a14:hiddenFill xmlns:a14="http://schemas.microsoft.com/office/drawing/2010/main">
                <a:noFill/>
              </a14:hiddenFill>
            </a:ext>
          </a:extLst>
        </p:spPr>
      </p:cxnSp>
      <p:sp>
        <p:nvSpPr>
          <p:cNvPr id="19" name="原创设计师：http://chn.docer.com/works?userid=251545333         _3">
            <a:extLst>
              <a:ext uri="{FF2B5EF4-FFF2-40B4-BE49-F238E27FC236}">
                <a16:creationId xmlns:a16="http://schemas.microsoft.com/office/drawing/2014/main" id="{83CFC502-9815-4068-8EA2-3DD342E05299}"/>
              </a:ext>
            </a:extLst>
          </p:cNvPr>
          <p:cNvSpPr>
            <a:spLocks noChangeArrowheads="1"/>
          </p:cNvSpPr>
          <p:nvPr/>
        </p:nvSpPr>
        <p:spPr bwMode="auto">
          <a:xfrm>
            <a:off x="1704909" y="2522708"/>
            <a:ext cx="1274403" cy="1274432"/>
          </a:xfrm>
          <a:prstGeom prst="ellipse">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endParaRPr lang="zh-CN" altLang="en-US" sz="4000" b="1">
              <a:solidFill>
                <a:srgbClr val="FFFACD"/>
              </a:solidFill>
              <a:latin typeface="微软雅黑" panose="020B0503020204020204" pitchFamily="34" charset="-122"/>
              <a:ea typeface="微软雅黑" panose="020B0503020204020204" pitchFamily="34" charset="-122"/>
            </a:endParaRPr>
          </a:p>
        </p:txBody>
      </p:sp>
      <p:sp>
        <p:nvSpPr>
          <p:cNvPr id="20" name="原创设计师：http://chn.docer.com/works?userid=251545333         _4">
            <a:extLst>
              <a:ext uri="{FF2B5EF4-FFF2-40B4-BE49-F238E27FC236}">
                <a16:creationId xmlns:a16="http://schemas.microsoft.com/office/drawing/2014/main" id="{D9957BC5-245E-44A6-817E-40B53F44A232}"/>
              </a:ext>
            </a:extLst>
          </p:cNvPr>
          <p:cNvSpPr txBox="1">
            <a:spLocks noChangeArrowheads="1"/>
          </p:cNvSpPr>
          <p:nvPr/>
        </p:nvSpPr>
        <p:spPr bwMode="auto">
          <a:xfrm>
            <a:off x="1833829" y="2662416"/>
            <a:ext cx="1007192" cy="99501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2933" b="1" dirty="0">
                <a:solidFill>
                  <a:schemeClr val="bg1"/>
                </a:solidFill>
                <a:latin typeface="微软雅黑" panose="020B0503020204020204" pitchFamily="82" charset="2"/>
                <a:ea typeface="微软雅黑" panose="020B0503020204020204" pitchFamily="82" charset="2"/>
              </a:rPr>
              <a:t>新</a:t>
            </a:r>
            <a:endParaRPr lang="en-US" altLang="zh-CN" sz="2933" b="1" dirty="0">
              <a:solidFill>
                <a:schemeClr val="bg1"/>
              </a:solidFill>
              <a:latin typeface="微软雅黑" panose="020B0503020204020204" pitchFamily="82" charset="2"/>
              <a:ea typeface="微软雅黑" panose="020B0503020204020204" pitchFamily="82" charset="2"/>
            </a:endParaRPr>
          </a:p>
          <a:p>
            <a:pPr algn="ctr">
              <a:lnSpc>
                <a:spcPct val="100000"/>
              </a:lnSpc>
              <a:spcBef>
                <a:spcPct val="0"/>
              </a:spcBef>
              <a:buNone/>
            </a:pPr>
            <a:r>
              <a:rPr lang="zh-CN" altLang="en-US" sz="2933" b="1" dirty="0">
                <a:solidFill>
                  <a:schemeClr val="bg1"/>
                </a:solidFill>
                <a:latin typeface="微软雅黑" panose="020B0503020204020204" pitchFamily="82" charset="2"/>
                <a:ea typeface="微软雅黑" panose="020B0503020204020204" pitchFamily="82" charset="2"/>
              </a:rPr>
              <a:t>格局</a:t>
            </a:r>
          </a:p>
        </p:txBody>
      </p:sp>
      <p:sp>
        <p:nvSpPr>
          <p:cNvPr id="23" name="原创设计师：http://chn.docer.com/works?userid=251545333         _5">
            <a:extLst>
              <a:ext uri="{FF2B5EF4-FFF2-40B4-BE49-F238E27FC236}">
                <a16:creationId xmlns:a16="http://schemas.microsoft.com/office/drawing/2014/main" id="{D1161CFA-344E-442A-862B-37846E44D40E}"/>
              </a:ext>
            </a:extLst>
          </p:cNvPr>
          <p:cNvSpPr>
            <a:spLocks noChangeArrowheads="1"/>
          </p:cNvSpPr>
          <p:nvPr/>
        </p:nvSpPr>
        <p:spPr bwMode="auto">
          <a:xfrm>
            <a:off x="3622609" y="2522707"/>
            <a:ext cx="1274403" cy="1274432"/>
          </a:xfrm>
          <a:prstGeom prst="ellipse">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endParaRPr lang="zh-CN" altLang="en-US" sz="4000" b="1">
              <a:solidFill>
                <a:srgbClr val="FFFACD"/>
              </a:solidFill>
              <a:latin typeface="微软雅黑" panose="020B0503020204020204" pitchFamily="34" charset="-122"/>
              <a:ea typeface="微软雅黑" panose="020B0503020204020204" pitchFamily="34" charset="-122"/>
            </a:endParaRPr>
          </a:p>
        </p:txBody>
      </p:sp>
      <p:sp>
        <p:nvSpPr>
          <p:cNvPr id="24" name="原创设计师：http://chn.docer.com/works?userid=251545333         _6">
            <a:extLst>
              <a:ext uri="{FF2B5EF4-FFF2-40B4-BE49-F238E27FC236}">
                <a16:creationId xmlns:a16="http://schemas.microsoft.com/office/drawing/2014/main" id="{8F4F45CF-F7CC-4176-9BB4-5F1FA8AD03D2}"/>
              </a:ext>
            </a:extLst>
          </p:cNvPr>
          <p:cNvSpPr txBox="1">
            <a:spLocks noChangeArrowheads="1"/>
          </p:cNvSpPr>
          <p:nvPr/>
        </p:nvSpPr>
        <p:spPr bwMode="auto">
          <a:xfrm>
            <a:off x="3751529" y="2662415"/>
            <a:ext cx="1007192" cy="99501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2933" b="1" dirty="0">
                <a:solidFill>
                  <a:schemeClr val="bg1"/>
                </a:solidFill>
                <a:latin typeface="微软雅黑" panose="020B0503020204020204" pitchFamily="82" charset="2"/>
                <a:ea typeface="微软雅黑" panose="020B0503020204020204" pitchFamily="82" charset="2"/>
              </a:rPr>
              <a:t>新</a:t>
            </a:r>
            <a:endParaRPr lang="en-US" altLang="zh-CN" sz="2933" b="1" dirty="0">
              <a:solidFill>
                <a:schemeClr val="bg1"/>
              </a:solidFill>
              <a:latin typeface="微软雅黑" panose="020B0503020204020204" pitchFamily="82" charset="2"/>
              <a:ea typeface="微软雅黑" panose="020B0503020204020204" pitchFamily="82" charset="2"/>
            </a:endParaRPr>
          </a:p>
          <a:p>
            <a:pPr algn="ctr">
              <a:lnSpc>
                <a:spcPct val="100000"/>
              </a:lnSpc>
              <a:spcBef>
                <a:spcPct val="0"/>
              </a:spcBef>
              <a:buNone/>
            </a:pPr>
            <a:r>
              <a:rPr lang="zh-CN" altLang="en-US" sz="2933" b="1" dirty="0">
                <a:solidFill>
                  <a:schemeClr val="bg1"/>
                </a:solidFill>
                <a:latin typeface="微软雅黑" panose="020B0503020204020204" pitchFamily="82" charset="2"/>
                <a:ea typeface="微软雅黑" panose="020B0503020204020204" pitchFamily="82" charset="2"/>
              </a:rPr>
              <a:t>气象</a:t>
            </a:r>
          </a:p>
        </p:txBody>
      </p:sp>
      <p:sp>
        <p:nvSpPr>
          <p:cNvPr id="27" name="原创设计师：http://chn.docer.com/works?userid=251545333         _7">
            <a:extLst>
              <a:ext uri="{FF2B5EF4-FFF2-40B4-BE49-F238E27FC236}">
                <a16:creationId xmlns:a16="http://schemas.microsoft.com/office/drawing/2014/main" id="{37A37DF0-9612-4F60-B00E-32A3554C647A}"/>
              </a:ext>
            </a:extLst>
          </p:cNvPr>
          <p:cNvSpPr>
            <a:spLocks noChangeArrowheads="1"/>
          </p:cNvSpPr>
          <p:nvPr/>
        </p:nvSpPr>
        <p:spPr bwMode="auto">
          <a:xfrm>
            <a:off x="9111664" y="2522707"/>
            <a:ext cx="1274403" cy="1274432"/>
          </a:xfrm>
          <a:prstGeom prst="ellipse">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endParaRPr lang="zh-CN" altLang="en-US" sz="4000" b="1">
              <a:solidFill>
                <a:srgbClr val="FFFACD"/>
              </a:solidFill>
              <a:latin typeface="微软雅黑" panose="020B0503020204020204" pitchFamily="34" charset="-122"/>
              <a:ea typeface="微软雅黑" panose="020B0503020204020204" pitchFamily="34" charset="-122"/>
            </a:endParaRPr>
          </a:p>
        </p:txBody>
      </p:sp>
      <p:sp>
        <p:nvSpPr>
          <p:cNvPr id="28" name="原创设计师：http://chn.docer.com/works?userid=251545333         _8">
            <a:extLst>
              <a:ext uri="{FF2B5EF4-FFF2-40B4-BE49-F238E27FC236}">
                <a16:creationId xmlns:a16="http://schemas.microsoft.com/office/drawing/2014/main" id="{4CDF3B4A-7B02-4EC3-98EC-677663A4F3C3}"/>
              </a:ext>
            </a:extLst>
          </p:cNvPr>
          <p:cNvSpPr txBox="1">
            <a:spLocks noChangeArrowheads="1"/>
          </p:cNvSpPr>
          <p:nvPr/>
        </p:nvSpPr>
        <p:spPr bwMode="auto">
          <a:xfrm>
            <a:off x="9240584" y="2676806"/>
            <a:ext cx="1007192" cy="99501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2933" b="1" dirty="0">
                <a:solidFill>
                  <a:schemeClr val="bg1"/>
                </a:solidFill>
                <a:latin typeface="微软雅黑" panose="020B0503020204020204" pitchFamily="82" charset="2"/>
                <a:ea typeface="微软雅黑" panose="020B0503020204020204" pitchFamily="82" charset="2"/>
              </a:rPr>
              <a:t>新</a:t>
            </a:r>
            <a:endParaRPr lang="en-US" altLang="zh-CN" sz="2933" b="1" dirty="0">
              <a:solidFill>
                <a:schemeClr val="bg1"/>
              </a:solidFill>
              <a:latin typeface="微软雅黑" panose="020B0503020204020204" pitchFamily="82" charset="2"/>
              <a:ea typeface="微软雅黑" panose="020B0503020204020204" pitchFamily="82" charset="2"/>
            </a:endParaRPr>
          </a:p>
          <a:p>
            <a:pPr algn="ctr">
              <a:lnSpc>
                <a:spcPct val="100000"/>
              </a:lnSpc>
              <a:spcBef>
                <a:spcPct val="0"/>
              </a:spcBef>
              <a:buNone/>
            </a:pPr>
            <a:r>
              <a:rPr lang="zh-CN" altLang="en-US" sz="2933" b="1" dirty="0">
                <a:solidFill>
                  <a:schemeClr val="bg1"/>
                </a:solidFill>
                <a:latin typeface="微软雅黑" panose="020B0503020204020204" pitchFamily="82" charset="2"/>
                <a:ea typeface="微软雅黑" panose="020B0503020204020204" pitchFamily="82" charset="2"/>
              </a:rPr>
              <a:t>风貌</a:t>
            </a:r>
          </a:p>
        </p:txBody>
      </p:sp>
      <p:sp>
        <p:nvSpPr>
          <p:cNvPr id="34" name="原创设计师：http://chn.docer.com/works?userid=251545333         _9">
            <a:extLst>
              <a:ext uri="{FF2B5EF4-FFF2-40B4-BE49-F238E27FC236}">
                <a16:creationId xmlns:a16="http://schemas.microsoft.com/office/drawing/2014/main" id="{D245B970-7567-4274-A915-1F249225EF7E}"/>
              </a:ext>
            </a:extLst>
          </p:cNvPr>
          <p:cNvSpPr>
            <a:spLocks noChangeArrowheads="1"/>
          </p:cNvSpPr>
          <p:nvPr/>
        </p:nvSpPr>
        <p:spPr bwMode="auto">
          <a:xfrm>
            <a:off x="5442665" y="2522707"/>
            <a:ext cx="1274403" cy="1274432"/>
          </a:xfrm>
          <a:prstGeom prst="ellipse">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endParaRPr lang="zh-CN" altLang="en-US" sz="4000" b="1">
              <a:solidFill>
                <a:srgbClr val="FFFACD"/>
              </a:solidFill>
              <a:latin typeface="微软雅黑" panose="020B0503020204020204" pitchFamily="34" charset="-122"/>
              <a:ea typeface="微软雅黑" panose="020B0503020204020204" pitchFamily="34" charset="-122"/>
            </a:endParaRPr>
          </a:p>
        </p:txBody>
      </p:sp>
      <p:sp>
        <p:nvSpPr>
          <p:cNvPr id="35" name="原创设计师：http://chn.docer.com/works?userid=251545333         _10">
            <a:extLst>
              <a:ext uri="{FF2B5EF4-FFF2-40B4-BE49-F238E27FC236}">
                <a16:creationId xmlns:a16="http://schemas.microsoft.com/office/drawing/2014/main" id="{63396EE8-5194-4FC1-8A51-F041CACD5F86}"/>
              </a:ext>
            </a:extLst>
          </p:cNvPr>
          <p:cNvSpPr txBox="1">
            <a:spLocks noChangeArrowheads="1"/>
          </p:cNvSpPr>
          <p:nvPr/>
        </p:nvSpPr>
        <p:spPr bwMode="auto">
          <a:xfrm>
            <a:off x="5571585" y="2662415"/>
            <a:ext cx="1007192" cy="99501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2933" b="1" dirty="0">
                <a:solidFill>
                  <a:schemeClr val="bg1"/>
                </a:solidFill>
                <a:latin typeface="微软雅黑" panose="020B0503020204020204" pitchFamily="82" charset="2"/>
                <a:ea typeface="微软雅黑" panose="020B0503020204020204" pitchFamily="82" charset="2"/>
              </a:rPr>
              <a:t>新</a:t>
            </a:r>
            <a:endParaRPr lang="en-US" altLang="zh-CN" sz="2933" b="1" dirty="0">
              <a:solidFill>
                <a:schemeClr val="bg1"/>
              </a:solidFill>
              <a:latin typeface="微软雅黑" panose="020B0503020204020204" pitchFamily="82" charset="2"/>
              <a:ea typeface="微软雅黑" panose="020B0503020204020204" pitchFamily="82" charset="2"/>
            </a:endParaRPr>
          </a:p>
          <a:p>
            <a:pPr algn="ctr">
              <a:lnSpc>
                <a:spcPct val="100000"/>
              </a:lnSpc>
              <a:spcBef>
                <a:spcPct val="0"/>
              </a:spcBef>
              <a:buNone/>
            </a:pPr>
            <a:r>
              <a:rPr lang="zh-CN" altLang="en-US" sz="2933" b="1" dirty="0">
                <a:solidFill>
                  <a:schemeClr val="bg1"/>
                </a:solidFill>
                <a:latin typeface="微软雅黑" panose="020B0503020204020204" pitchFamily="82" charset="2"/>
                <a:ea typeface="微软雅黑" panose="020B0503020204020204" pitchFamily="82" charset="2"/>
              </a:rPr>
              <a:t>动能</a:t>
            </a:r>
          </a:p>
        </p:txBody>
      </p:sp>
      <p:sp>
        <p:nvSpPr>
          <p:cNvPr id="37" name="原创设计师：http://chn.docer.com/works?userid=251545333         _11">
            <a:extLst>
              <a:ext uri="{FF2B5EF4-FFF2-40B4-BE49-F238E27FC236}">
                <a16:creationId xmlns:a16="http://schemas.microsoft.com/office/drawing/2014/main" id="{75CC981B-403E-4A4B-B1B1-AA53E5CB95CF}"/>
              </a:ext>
            </a:extLst>
          </p:cNvPr>
          <p:cNvSpPr>
            <a:spLocks noChangeArrowheads="1"/>
          </p:cNvSpPr>
          <p:nvPr/>
        </p:nvSpPr>
        <p:spPr bwMode="auto">
          <a:xfrm>
            <a:off x="7291608" y="2522707"/>
            <a:ext cx="1274403" cy="1274432"/>
          </a:xfrm>
          <a:prstGeom prst="ellipse">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endParaRPr lang="zh-CN" altLang="en-US" sz="4000" b="1">
              <a:solidFill>
                <a:srgbClr val="FFFACD"/>
              </a:solidFill>
              <a:latin typeface="微软雅黑" panose="020B0503020204020204" pitchFamily="34" charset="-122"/>
              <a:ea typeface="微软雅黑" panose="020B0503020204020204" pitchFamily="34" charset="-122"/>
            </a:endParaRPr>
          </a:p>
        </p:txBody>
      </p:sp>
      <p:sp>
        <p:nvSpPr>
          <p:cNvPr id="38" name="原创设计师：http://chn.docer.com/works?userid=251545333         _12">
            <a:extLst>
              <a:ext uri="{FF2B5EF4-FFF2-40B4-BE49-F238E27FC236}">
                <a16:creationId xmlns:a16="http://schemas.microsoft.com/office/drawing/2014/main" id="{6097038A-BBA5-4A91-84D3-D8E8A680421B}"/>
              </a:ext>
            </a:extLst>
          </p:cNvPr>
          <p:cNvSpPr txBox="1">
            <a:spLocks noChangeArrowheads="1"/>
          </p:cNvSpPr>
          <p:nvPr/>
        </p:nvSpPr>
        <p:spPr bwMode="auto">
          <a:xfrm>
            <a:off x="7420528" y="2676806"/>
            <a:ext cx="1007192" cy="99501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2933" b="1" dirty="0">
                <a:solidFill>
                  <a:schemeClr val="bg1"/>
                </a:solidFill>
                <a:latin typeface="微软雅黑" panose="020B0503020204020204" pitchFamily="82" charset="2"/>
                <a:ea typeface="微软雅黑" panose="020B0503020204020204" pitchFamily="82" charset="2"/>
              </a:rPr>
              <a:t>新</a:t>
            </a:r>
            <a:endParaRPr lang="en-US" altLang="zh-CN" sz="2933" b="1" dirty="0">
              <a:solidFill>
                <a:schemeClr val="bg1"/>
              </a:solidFill>
              <a:latin typeface="微软雅黑" panose="020B0503020204020204" pitchFamily="82" charset="2"/>
              <a:ea typeface="微软雅黑" panose="020B0503020204020204" pitchFamily="82" charset="2"/>
            </a:endParaRPr>
          </a:p>
          <a:p>
            <a:pPr algn="ctr">
              <a:lnSpc>
                <a:spcPct val="100000"/>
              </a:lnSpc>
              <a:spcBef>
                <a:spcPct val="0"/>
              </a:spcBef>
              <a:buNone/>
            </a:pPr>
            <a:r>
              <a:rPr lang="zh-CN" altLang="en-US" sz="2933" b="1" dirty="0">
                <a:solidFill>
                  <a:schemeClr val="bg1"/>
                </a:solidFill>
                <a:latin typeface="微软雅黑" panose="020B0503020204020204" pitchFamily="82" charset="2"/>
                <a:ea typeface="微软雅黑" panose="020B0503020204020204" pitchFamily="82" charset="2"/>
              </a:rPr>
              <a:t>体系</a:t>
            </a:r>
          </a:p>
        </p:txBody>
      </p:sp>
    </p:spTree>
    <p:extLst>
      <p:ext uri="{BB962C8B-B14F-4D97-AF65-F5344CB8AC3E}">
        <p14:creationId xmlns:p14="http://schemas.microsoft.com/office/powerpoint/2010/main" val="3065928580"/>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http://chn.docer.com/works?userid=251545333         _1"/>
          <p:cNvSpPr txBox="1"/>
          <p:nvPr/>
        </p:nvSpPr>
        <p:spPr>
          <a:xfrm>
            <a:off x="1722892" y="426214"/>
            <a:ext cx="7571303" cy="584775"/>
          </a:xfrm>
          <a:prstGeom prst="rect">
            <a:avLst/>
          </a:prstGeom>
          <a:noFill/>
        </p:spPr>
        <p:txBody>
          <a:bodyPr wrap="none" rtlCol="0">
            <a:spAutoFit/>
          </a:bodyPr>
          <a:lstStyle>
            <a:defPPr>
              <a:defRPr lang="zh-CN"/>
            </a:defPPr>
            <a:lvl1pPr>
              <a:defRPr sz="3200" b="1">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defRPr>
            </a:lvl1pPr>
          </a:lstStyle>
          <a:p>
            <a:r>
              <a:rPr lang="zh-CN" altLang="en-US" dirty="0"/>
              <a:t>提升农业发展质量，培训乡村发展新动能</a:t>
            </a:r>
          </a:p>
        </p:txBody>
      </p:sp>
      <p:sp>
        <p:nvSpPr>
          <p:cNvPr id="15" name="原创设计师：http://chn.docer.com/works?userid=251545333         _2">
            <a:extLst>
              <a:ext uri="{FF2B5EF4-FFF2-40B4-BE49-F238E27FC236}">
                <a16:creationId xmlns:a16="http://schemas.microsoft.com/office/drawing/2014/main" id="{26256611-918F-4EF0-BC94-B4D554E345A0}"/>
              </a:ext>
            </a:extLst>
          </p:cNvPr>
          <p:cNvSpPr/>
          <p:nvPr/>
        </p:nvSpPr>
        <p:spPr>
          <a:xfrm>
            <a:off x="7086600" y="1556687"/>
            <a:ext cx="4826000" cy="3554819"/>
          </a:xfrm>
          <a:prstGeom prst="rect">
            <a:avLst/>
          </a:prstGeom>
          <a:noFill/>
        </p:spPr>
        <p:txBody>
          <a:bodyPr wrap="square" rtlCol="0">
            <a:spAutoFit/>
          </a:bodyPr>
          <a:lstStyle/>
          <a:p>
            <a:pPr marL="342900" indent="-342900" algn="just">
              <a:lnSpc>
                <a:spcPct val="250000"/>
              </a:lnSpc>
              <a:buFont typeface="Wingdings" panose="05000000000000000000" pitchFamily="2" charset="2"/>
              <a:buChar char="Ø"/>
            </a:pPr>
            <a:r>
              <a:rPr lang="zh-CN" altLang="en-US" b="1" dirty="0">
                <a:gradFill>
                  <a:gsLst>
                    <a:gs pos="90000">
                      <a:srgbClr val="C00000"/>
                    </a:gs>
                    <a:gs pos="30000">
                      <a:srgbClr val="FF3300"/>
                    </a:gs>
                  </a:gsLst>
                  <a:lin ang="5400000" scaled="1"/>
                </a:gradFill>
                <a:latin typeface="微软雅黑" panose="020B0503020204020204" pitchFamily="82" charset="2"/>
                <a:ea typeface="微软雅黑" panose="020B0503020204020204" pitchFamily="82" charset="2"/>
              </a:rPr>
              <a:t>夯实农业生产基础</a:t>
            </a:r>
          </a:p>
          <a:p>
            <a:pPr marL="342900" indent="-342900" algn="just">
              <a:lnSpc>
                <a:spcPct val="250000"/>
              </a:lnSpc>
              <a:buFont typeface="Wingdings" panose="05000000000000000000" pitchFamily="2" charset="2"/>
              <a:buChar char="Ø"/>
            </a:pPr>
            <a:r>
              <a:rPr lang="zh-CN" altLang="en-US" b="1" dirty="0">
                <a:gradFill>
                  <a:gsLst>
                    <a:gs pos="90000">
                      <a:srgbClr val="C00000"/>
                    </a:gs>
                    <a:gs pos="30000">
                      <a:srgbClr val="FF3300"/>
                    </a:gs>
                  </a:gsLst>
                  <a:lin ang="5400000" scaled="1"/>
                </a:gradFill>
                <a:latin typeface="微软雅黑" panose="020B0503020204020204" pitchFamily="82" charset="2"/>
                <a:ea typeface="微软雅黑" panose="020B0503020204020204" pitchFamily="82" charset="2"/>
              </a:rPr>
              <a:t>实施质量兴农战略</a:t>
            </a:r>
          </a:p>
          <a:p>
            <a:pPr marL="342900" indent="-342900" algn="just">
              <a:lnSpc>
                <a:spcPct val="250000"/>
              </a:lnSpc>
              <a:buFont typeface="Wingdings" panose="05000000000000000000" pitchFamily="2" charset="2"/>
              <a:buChar char="Ø"/>
            </a:pPr>
            <a:r>
              <a:rPr lang="zh-CN" altLang="en-US" b="1" dirty="0">
                <a:gradFill>
                  <a:gsLst>
                    <a:gs pos="90000">
                      <a:srgbClr val="C00000"/>
                    </a:gs>
                    <a:gs pos="30000">
                      <a:srgbClr val="FF3300"/>
                    </a:gs>
                  </a:gsLst>
                  <a:lin ang="5400000" scaled="1"/>
                </a:gradFill>
                <a:latin typeface="微软雅黑" panose="020B0503020204020204" pitchFamily="82" charset="2"/>
                <a:ea typeface="微软雅黑" panose="020B0503020204020204" pitchFamily="82" charset="2"/>
              </a:rPr>
              <a:t>构建农村一二三产业融合发展体系</a:t>
            </a:r>
          </a:p>
          <a:p>
            <a:pPr marL="342900" indent="-342900" algn="just">
              <a:lnSpc>
                <a:spcPct val="250000"/>
              </a:lnSpc>
              <a:buFont typeface="Wingdings" panose="05000000000000000000" pitchFamily="2" charset="2"/>
              <a:buChar char="Ø"/>
            </a:pPr>
            <a:r>
              <a:rPr lang="zh-CN" altLang="en-US" b="1" dirty="0">
                <a:gradFill>
                  <a:gsLst>
                    <a:gs pos="90000">
                      <a:srgbClr val="C00000"/>
                    </a:gs>
                    <a:gs pos="30000">
                      <a:srgbClr val="FF3300"/>
                    </a:gs>
                  </a:gsLst>
                  <a:lin ang="5400000" scaled="1"/>
                </a:gradFill>
                <a:latin typeface="微软雅黑" panose="020B0503020204020204" pitchFamily="82" charset="2"/>
                <a:ea typeface="微软雅黑" panose="020B0503020204020204" pitchFamily="82" charset="2"/>
              </a:rPr>
              <a:t>构建农业对外开放新格局</a:t>
            </a:r>
          </a:p>
          <a:p>
            <a:pPr marL="342900" indent="-342900" algn="just">
              <a:lnSpc>
                <a:spcPct val="250000"/>
              </a:lnSpc>
              <a:buFont typeface="Wingdings" panose="05000000000000000000" pitchFamily="2" charset="2"/>
              <a:buChar char="Ø"/>
            </a:pPr>
            <a:r>
              <a:rPr lang="zh-CN" altLang="en-US" b="1" dirty="0">
                <a:gradFill>
                  <a:gsLst>
                    <a:gs pos="90000">
                      <a:srgbClr val="C00000"/>
                    </a:gs>
                    <a:gs pos="30000">
                      <a:srgbClr val="FF3300"/>
                    </a:gs>
                  </a:gsLst>
                  <a:lin ang="5400000" scaled="1"/>
                </a:gradFill>
                <a:latin typeface="微软雅黑" panose="020B0503020204020204" pitchFamily="82" charset="2"/>
                <a:ea typeface="微软雅黑" panose="020B0503020204020204" pitchFamily="82" charset="2"/>
              </a:rPr>
              <a:t>促进小农户和现代农业发展有机衔接</a:t>
            </a:r>
          </a:p>
        </p:txBody>
      </p:sp>
      <p:pic>
        <p:nvPicPr>
          <p:cNvPr id="16" name="原创设计师：http://chn.docer.com/works?userid=251545333         _3">
            <a:extLst>
              <a:ext uri="{FF2B5EF4-FFF2-40B4-BE49-F238E27FC236}">
                <a16:creationId xmlns:a16="http://schemas.microsoft.com/office/drawing/2014/main" id="{073C7414-B197-4EC7-891A-46EF076E0061}"/>
              </a:ext>
            </a:extLst>
          </p:cNvPr>
          <p:cNvPicPr>
            <a:picLocks noChangeAspect="1"/>
          </p:cNvPicPr>
          <p:nvPr/>
        </p:nvPicPr>
        <p:blipFill>
          <a:blip r:embed="rId3">
            <a:extLst>
              <a:ext uri="{BEBA8EAE-BF5A-486C-A8C5-ECC9F3942E4B}">
                <a14:imgProps xmlns:a14="http://schemas.microsoft.com/office/drawing/2010/main">
                  <a14:imgLayer r:embed="rId4">
                    <a14:imgEffect>
                      <a14:saturation sat="300000"/>
                    </a14:imgEffect>
                  </a14:imgLayer>
                </a14:imgProps>
              </a:ext>
              <a:ext uri="{28A0092B-C50C-407E-A947-70E740481C1C}">
                <a14:useLocalDpi xmlns:a14="http://schemas.microsoft.com/office/drawing/2010/main" val="0"/>
              </a:ext>
            </a:extLst>
          </a:blip>
          <a:stretch>
            <a:fillRect/>
          </a:stretch>
        </p:blipFill>
        <p:spPr>
          <a:xfrm>
            <a:off x="1577828" y="1997838"/>
            <a:ext cx="5094934" cy="28623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50520145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http://chn.docer.com/works?userid=251545333         _1"/>
          <p:cNvSpPr/>
          <p:nvPr/>
        </p:nvSpPr>
        <p:spPr>
          <a:xfrm>
            <a:off x="4586043" y="1849066"/>
            <a:ext cx="6096000" cy="2862322"/>
          </a:xfrm>
          <a:prstGeom prst="rect">
            <a:avLst/>
          </a:prstGeom>
        </p:spPr>
        <p:txBody>
          <a:bodyPr>
            <a:spAutoFit/>
          </a:bodyPr>
          <a:lstStyle/>
          <a:p>
            <a:pPr>
              <a:lnSpc>
                <a:spcPct val="150000"/>
              </a:lnSpc>
            </a:pPr>
            <a:r>
              <a:rPr lang="zh-CN" altLang="en-US" sz="20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中国共产党第十八届中央委员会第六次全体会议，于</a:t>
            </a:r>
            <a:r>
              <a:rPr lang="en-US" altLang="zh-CN" sz="20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2016</a:t>
            </a:r>
            <a:r>
              <a:rPr lang="zh-CN" altLang="en-US" sz="20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年</a:t>
            </a:r>
            <a:r>
              <a:rPr lang="en-US" altLang="zh-CN" sz="20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10</a:t>
            </a:r>
            <a:r>
              <a:rPr lang="zh-CN" altLang="en-US" sz="20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月</a:t>
            </a:r>
            <a:r>
              <a:rPr lang="en-US" altLang="zh-CN" sz="20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24</a:t>
            </a:r>
            <a:r>
              <a:rPr lang="zh-CN" altLang="en-US" sz="20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日至</a:t>
            </a:r>
            <a:r>
              <a:rPr lang="en-US" altLang="zh-CN" sz="20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27</a:t>
            </a:r>
            <a:r>
              <a:rPr lang="zh-CN" altLang="en-US" sz="20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日在北京举行。中央委员</a:t>
            </a:r>
            <a:r>
              <a:rPr lang="en-US" altLang="zh-CN" sz="20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197</a:t>
            </a:r>
            <a:r>
              <a:rPr lang="zh-CN" altLang="en-US" sz="20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人，候补中央委员</a:t>
            </a:r>
            <a:r>
              <a:rPr lang="en-US" altLang="zh-CN" sz="20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151</a:t>
            </a:r>
            <a:r>
              <a:rPr lang="zh-CN" altLang="en-US" sz="20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人。中央纪律检查委员会委员和有关方面负责同志列席会议。党的十八大代表中部分基层同志和专家学者也列席会议。</a:t>
            </a:r>
            <a:r>
              <a:rPr lang="zh-CN" altLang="en-US" sz="2000"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全面从严治党，是这次全会的鲜明主题</a:t>
            </a:r>
            <a:r>
              <a:rPr lang="zh-CN" altLang="en-US" sz="20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a:t>
            </a:r>
          </a:p>
        </p:txBody>
      </p:sp>
      <p:grpSp>
        <p:nvGrpSpPr>
          <p:cNvPr id="9" name="原创设计师：http://chn.docer.com/works?userid=251545333         _2"/>
          <p:cNvGrpSpPr/>
          <p:nvPr/>
        </p:nvGrpSpPr>
        <p:grpSpPr>
          <a:xfrm>
            <a:off x="1795291" y="1849066"/>
            <a:ext cx="2172126" cy="2862322"/>
            <a:chOff x="2225703" y="1849066"/>
            <a:chExt cx="2172126" cy="2862322"/>
          </a:xfrm>
        </p:grpSpPr>
        <p:sp>
          <p:nvSpPr>
            <p:cNvPr id="5" name="圆角矩形 4"/>
            <p:cNvSpPr/>
            <p:nvPr/>
          </p:nvSpPr>
          <p:spPr>
            <a:xfrm>
              <a:off x="2225703" y="1849066"/>
              <a:ext cx="2172126" cy="2862322"/>
            </a:xfrm>
            <a:prstGeom prst="roundRect">
              <a:avLst>
                <a:gd name="adj" fmla="val 0"/>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4000" b="1" dirty="0">
                <a:solidFill>
                  <a:srgbClr val="FFFACD"/>
                </a:solidFill>
                <a:latin typeface="微软雅黑" panose="020B0503020204020204" pitchFamily="34" charset="-122"/>
                <a:ea typeface="微软雅黑" panose="020B0503020204020204" pitchFamily="34" charset="-122"/>
              </a:endParaRPr>
            </a:p>
            <a:p>
              <a:pPr algn="ctr"/>
              <a:endParaRPr lang="en-US" altLang="zh-CN" sz="4000" b="1" dirty="0">
                <a:solidFill>
                  <a:srgbClr val="FFFACD"/>
                </a:solidFill>
                <a:latin typeface="微软雅黑" panose="020B0503020204020204" pitchFamily="34" charset="-122"/>
                <a:ea typeface="微软雅黑" panose="020B0503020204020204" pitchFamily="34" charset="-122"/>
              </a:endParaRPr>
            </a:p>
          </p:txBody>
        </p:sp>
        <p:sp>
          <p:nvSpPr>
            <p:cNvPr id="7" name="矩形 6"/>
            <p:cNvSpPr/>
            <p:nvPr/>
          </p:nvSpPr>
          <p:spPr>
            <a:xfrm>
              <a:off x="2296103" y="3280227"/>
              <a:ext cx="2031325" cy="1200329"/>
            </a:xfrm>
            <a:prstGeom prst="rect">
              <a:avLst/>
            </a:prstGeom>
          </p:spPr>
          <p:txBody>
            <a:bodyPr wrap="none">
              <a:spAutoFit/>
            </a:bodyPr>
            <a:lstStyle/>
            <a:p>
              <a:pPr algn="ctr"/>
              <a:r>
                <a:rPr lang="zh-CN" altLang="en-US" sz="3600" b="1" dirty="0">
                  <a:solidFill>
                    <a:srgbClr val="FFFACD"/>
                  </a:solidFill>
                  <a:latin typeface="微软雅黑" panose="020B0503020204020204" pitchFamily="34" charset="-122"/>
                  <a:ea typeface="微软雅黑" panose="020B0503020204020204" pitchFamily="34" charset="-122"/>
                </a:rPr>
                <a:t>全面</a:t>
              </a:r>
              <a:endParaRPr lang="en-US" altLang="zh-CN" sz="3600" b="1" dirty="0">
                <a:solidFill>
                  <a:srgbClr val="FFFACD"/>
                </a:solidFill>
                <a:latin typeface="微软雅黑" panose="020B0503020204020204" pitchFamily="34" charset="-122"/>
                <a:ea typeface="微软雅黑" panose="020B0503020204020204" pitchFamily="34" charset="-122"/>
              </a:endParaRPr>
            </a:p>
            <a:p>
              <a:pPr algn="ctr"/>
              <a:r>
                <a:rPr lang="zh-CN" altLang="en-US" sz="3600" b="1" dirty="0">
                  <a:solidFill>
                    <a:srgbClr val="FFFACD"/>
                  </a:solidFill>
                  <a:latin typeface="微软雅黑" panose="020B0503020204020204" pitchFamily="34" charset="-122"/>
                  <a:ea typeface="微软雅黑" panose="020B0503020204020204" pitchFamily="34" charset="-122"/>
                </a:rPr>
                <a:t>从严治党</a:t>
              </a:r>
            </a:p>
          </p:txBody>
        </p:sp>
        <p:sp>
          <p:nvSpPr>
            <p:cNvPr id="8" name="Freeform 9"/>
            <p:cNvSpPr>
              <a:spLocks/>
            </p:cNvSpPr>
            <p:nvPr/>
          </p:nvSpPr>
          <p:spPr bwMode="auto">
            <a:xfrm>
              <a:off x="2844329" y="2103982"/>
              <a:ext cx="1123088" cy="945413"/>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ACD"/>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0" name="原创设计师：http://chn.docer.com/works?userid=251545333         _3"/>
          <p:cNvSpPr txBox="1"/>
          <p:nvPr/>
        </p:nvSpPr>
        <p:spPr>
          <a:xfrm>
            <a:off x="1722892" y="426214"/>
            <a:ext cx="8392041" cy="584775"/>
          </a:xfrm>
          <a:prstGeom prst="rect">
            <a:avLst/>
          </a:prstGeom>
          <a:noFill/>
        </p:spPr>
        <p:txBody>
          <a:bodyPr wrap="none" rtlCol="0">
            <a:spAutoFit/>
          </a:bodyPr>
          <a:lstStyle>
            <a:defPPr>
              <a:defRPr lang="zh-CN"/>
            </a:defPPr>
            <a:lvl1pPr>
              <a:defRPr sz="3200" b="1">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defRPr>
            </a:lvl1pPr>
          </a:lstStyle>
          <a:p>
            <a:r>
              <a:rPr lang="zh-CN" altLang="en-US" dirty="0"/>
              <a:t>一、十八大以来反腐败斗争始终保持高压态势</a:t>
            </a:r>
          </a:p>
        </p:txBody>
      </p:sp>
    </p:spTree>
    <p:extLst>
      <p:ext uri="{BB962C8B-B14F-4D97-AF65-F5344CB8AC3E}">
        <p14:creationId xmlns:p14="http://schemas.microsoft.com/office/powerpoint/2010/main" val="47288674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http://chn.docer.com/works?userid=251545333         _1"/>
          <p:cNvSpPr txBox="1"/>
          <p:nvPr/>
        </p:nvSpPr>
        <p:spPr>
          <a:xfrm>
            <a:off x="1722892" y="426214"/>
            <a:ext cx="5929828" cy="584775"/>
          </a:xfrm>
          <a:prstGeom prst="rect">
            <a:avLst/>
          </a:prstGeom>
          <a:noFill/>
        </p:spPr>
        <p:txBody>
          <a:bodyPr wrap="none" rtlCol="0">
            <a:spAutoFit/>
          </a:bodyPr>
          <a:lstStyle>
            <a:defPPr>
              <a:defRPr lang="zh-CN"/>
            </a:defPPr>
            <a:lvl1pPr>
              <a:defRPr sz="3200" b="1">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defRPr>
            </a:lvl1pPr>
          </a:lstStyle>
          <a:p>
            <a:r>
              <a:rPr lang="zh-CN" altLang="en-US" dirty="0"/>
              <a:t>如何看待当前的反腐斗争新形势</a:t>
            </a:r>
          </a:p>
        </p:txBody>
      </p:sp>
      <p:sp>
        <p:nvSpPr>
          <p:cNvPr id="6" name="原创设计师：http://chn.docer.com/works?userid=251545333         _2">
            <a:extLst>
              <a:ext uri="{FF2B5EF4-FFF2-40B4-BE49-F238E27FC236}">
                <a16:creationId xmlns:a16="http://schemas.microsoft.com/office/drawing/2014/main" id="{0A0A893C-6679-41AC-8646-8F280A74CC98}"/>
              </a:ext>
            </a:extLst>
          </p:cNvPr>
          <p:cNvSpPr>
            <a:spLocks noChangeArrowheads="1"/>
          </p:cNvSpPr>
          <p:nvPr/>
        </p:nvSpPr>
        <p:spPr bwMode="auto">
          <a:xfrm>
            <a:off x="8379602" y="2503745"/>
            <a:ext cx="2880187" cy="101566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0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反腐败斗争仍是一项长期的艰巨的任务</a:t>
            </a:r>
          </a:p>
        </p:txBody>
      </p:sp>
      <p:sp>
        <p:nvSpPr>
          <p:cNvPr id="7" name="原创设计师：http://chn.docer.com/works?userid=251545333         _3">
            <a:extLst>
              <a:ext uri="{FF2B5EF4-FFF2-40B4-BE49-F238E27FC236}">
                <a16:creationId xmlns:a16="http://schemas.microsoft.com/office/drawing/2014/main" id="{59D4A3B9-817D-459E-B5B5-754FEF51CC99}"/>
              </a:ext>
            </a:extLst>
          </p:cNvPr>
          <p:cNvSpPr>
            <a:spLocks noChangeArrowheads="1"/>
          </p:cNvSpPr>
          <p:nvPr/>
        </p:nvSpPr>
        <p:spPr bwMode="auto">
          <a:xfrm>
            <a:off x="8379602" y="3576476"/>
            <a:ext cx="2880187" cy="101566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00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反腐败斗争关系到党的生死存亡</a:t>
            </a:r>
          </a:p>
        </p:txBody>
      </p:sp>
      <p:sp>
        <p:nvSpPr>
          <p:cNvPr id="8" name="原创设计师：http://chn.docer.com/works?userid=251545333         _4">
            <a:extLst>
              <a:ext uri="{FF2B5EF4-FFF2-40B4-BE49-F238E27FC236}">
                <a16:creationId xmlns:a16="http://schemas.microsoft.com/office/drawing/2014/main" id="{93E1D2D8-9706-477C-BEDF-30456EBDBDB9}"/>
              </a:ext>
            </a:extLst>
          </p:cNvPr>
          <p:cNvSpPr>
            <a:spLocks noChangeArrowheads="1"/>
          </p:cNvSpPr>
          <p:nvPr/>
        </p:nvSpPr>
        <p:spPr bwMode="auto">
          <a:xfrm>
            <a:off x="1901957" y="1726204"/>
            <a:ext cx="4175081" cy="864849"/>
          </a:xfrm>
          <a:prstGeom prst="roundRect">
            <a:avLst>
              <a:gd name="adj" fmla="val 16667"/>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en-US" sz="4000" b="1">
              <a:solidFill>
                <a:srgbClr val="FFFACD"/>
              </a:solidFill>
              <a:latin typeface="微软雅黑" panose="020B0503020204020204" pitchFamily="34" charset="-122"/>
              <a:ea typeface="微软雅黑" panose="020B0503020204020204" pitchFamily="34" charset="-122"/>
            </a:endParaRPr>
          </a:p>
        </p:txBody>
      </p:sp>
      <p:sp>
        <p:nvSpPr>
          <p:cNvPr id="9" name="原创设计师：http://chn.docer.com/works?userid=251545333         _5">
            <a:extLst>
              <a:ext uri="{FF2B5EF4-FFF2-40B4-BE49-F238E27FC236}">
                <a16:creationId xmlns:a16="http://schemas.microsoft.com/office/drawing/2014/main" id="{CE0D020B-FC43-4C9D-A40F-50973A5A6FE1}"/>
              </a:ext>
            </a:extLst>
          </p:cNvPr>
          <p:cNvSpPr>
            <a:spLocks noChangeArrowheads="1"/>
          </p:cNvSpPr>
          <p:nvPr/>
        </p:nvSpPr>
        <p:spPr bwMode="auto">
          <a:xfrm>
            <a:off x="1901957" y="3011577"/>
            <a:ext cx="4175081" cy="864849"/>
          </a:xfrm>
          <a:prstGeom prst="roundRect">
            <a:avLst>
              <a:gd name="adj" fmla="val 16667"/>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en-US" sz="4000" b="1">
              <a:solidFill>
                <a:srgbClr val="FFFACD"/>
              </a:solidFill>
              <a:latin typeface="微软雅黑" panose="020B0503020204020204" pitchFamily="34" charset="-122"/>
              <a:ea typeface="微软雅黑" panose="020B0503020204020204" pitchFamily="34" charset="-122"/>
            </a:endParaRPr>
          </a:p>
        </p:txBody>
      </p:sp>
      <p:sp>
        <p:nvSpPr>
          <p:cNvPr id="10" name="原创设计师：http://chn.docer.com/works?userid=251545333         _6">
            <a:extLst>
              <a:ext uri="{FF2B5EF4-FFF2-40B4-BE49-F238E27FC236}">
                <a16:creationId xmlns:a16="http://schemas.microsoft.com/office/drawing/2014/main" id="{A208BCB3-2914-441E-9F07-5FAF6F36CFA1}"/>
              </a:ext>
            </a:extLst>
          </p:cNvPr>
          <p:cNvSpPr>
            <a:spLocks noChangeArrowheads="1"/>
          </p:cNvSpPr>
          <p:nvPr/>
        </p:nvSpPr>
        <p:spPr bwMode="auto">
          <a:xfrm>
            <a:off x="2046363" y="1803961"/>
            <a:ext cx="3814860" cy="7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999">
                <a:solidFill>
                  <a:srgbClr val="FFFFFF"/>
                </a:solidFill>
                <a:latin typeface="微软雅黑" panose="020B0503020204020204" pitchFamily="34" charset="-122"/>
                <a:ea typeface="微软雅黑" panose="020B0503020204020204" pitchFamily="34" charset="-122"/>
              </a:rPr>
              <a:t>中央坚持反腐败、打击腐败的决心没有变；</a:t>
            </a:r>
          </a:p>
        </p:txBody>
      </p:sp>
      <p:sp>
        <p:nvSpPr>
          <p:cNvPr id="11" name="原创设计师：http://chn.docer.com/works?userid=251545333         _7">
            <a:extLst>
              <a:ext uri="{FF2B5EF4-FFF2-40B4-BE49-F238E27FC236}">
                <a16:creationId xmlns:a16="http://schemas.microsoft.com/office/drawing/2014/main" id="{8A43C540-B1F6-4C5B-A0A1-3802002D5D48}"/>
              </a:ext>
            </a:extLst>
          </p:cNvPr>
          <p:cNvSpPr>
            <a:spLocks noChangeArrowheads="1"/>
          </p:cNvSpPr>
          <p:nvPr/>
        </p:nvSpPr>
        <p:spPr bwMode="auto">
          <a:xfrm>
            <a:off x="2046363" y="3098855"/>
            <a:ext cx="3814860" cy="7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999">
                <a:solidFill>
                  <a:srgbClr val="FFFFFF"/>
                </a:solidFill>
                <a:latin typeface="微软雅黑" panose="020B0503020204020204" pitchFamily="34" charset="-122"/>
                <a:ea typeface="微软雅黑" panose="020B0503020204020204" pitchFamily="34" charset="-122"/>
              </a:rPr>
              <a:t>中央对腐败问题的零容忍的态度没有变；</a:t>
            </a:r>
          </a:p>
        </p:txBody>
      </p:sp>
      <p:sp>
        <p:nvSpPr>
          <p:cNvPr id="12" name="原创设计师：http://chn.docer.com/works?userid=251545333         _8">
            <a:extLst>
              <a:ext uri="{FF2B5EF4-FFF2-40B4-BE49-F238E27FC236}">
                <a16:creationId xmlns:a16="http://schemas.microsoft.com/office/drawing/2014/main" id="{324EF923-8DDE-4E20-81EC-4516B0BC0CB2}"/>
              </a:ext>
            </a:extLst>
          </p:cNvPr>
          <p:cNvSpPr>
            <a:spLocks noChangeArrowheads="1"/>
          </p:cNvSpPr>
          <p:nvPr/>
        </p:nvSpPr>
        <p:spPr bwMode="auto">
          <a:xfrm>
            <a:off x="1901957" y="4306471"/>
            <a:ext cx="4175081" cy="864849"/>
          </a:xfrm>
          <a:prstGeom prst="roundRect">
            <a:avLst>
              <a:gd name="adj" fmla="val 16667"/>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en-US" sz="4000" b="1">
              <a:solidFill>
                <a:srgbClr val="FFFACD"/>
              </a:solidFill>
              <a:latin typeface="微软雅黑" panose="020B0503020204020204" pitchFamily="34" charset="-122"/>
              <a:ea typeface="微软雅黑" panose="020B0503020204020204" pitchFamily="34" charset="-122"/>
            </a:endParaRPr>
          </a:p>
        </p:txBody>
      </p:sp>
      <p:sp>
        <p:nvSpPr>
          <p:cNvPr id="13" name="原创设计师：http://chn.docer.com/works?userid=251545333         _9">
            <a:extLst>
              <a:ext uri="{FF2B5EF4-FFF2-40B4-BE49-F238E27FC236}">
                <a16:creationId xmlns:a16="http://schemas.microsoft.com/office/drawing/2014/main" id="{F2CD9C37-2CD7-40E3-9719-82DF29EFBE40}"/>
              </a:ext>
            </a:extLst>
          </p:cNvPr>
          <p:cNvSpPr>
            <a:spLocks noChangeArrowheads="1"/>
          </p:cNvSpPr>
          <p:nvPr/>
        </p:nvSpPr>
        <p:spPr bwMode="auto">
          <a:xfrm>
            <a:off x="2043189" y="4538155"/>
            <a:ext cx="3745037" cy="399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999">
                <a:solidFill>
                  <a:srgbClr val="FFFFFF"/>
                </a:solidFill>
                <a:latin typeface="微软雅黑" panose="020B0503020204020204" pitchFamily="34" charset="-122"/>
                <a:ea typeface="微软雅黑" panose="020B0503020204020204" pitchFamily="34" charset="-122"/>
              </a:rPr>
              <a:t>中央对腐败的高压态势没有变；</a:t>
            </a:r>
          </a:p>
        </p:txBody>
      </p:sp>
      <p:sp>
        <p:nvSpPr>
          <p:cNvPr id="14" name="原创设计师：http://chn.docer.com/works?userid=251545333         _10">
            <a:extLst>
              <a:ext uri="{FF2B5EF4-FFF2-40B4-BE49-F238E27FC236}">
                <a16:creationId xmlns:a16="http://schemas.microsoft.com/office/drawing/2014/main" id="{7EB623D3-F88A-4603-B2AE-8F96EF807075}"/>
              </a:ext>
            </a:extLst>
          </p:cNvPr>
          <p:cNvSpPr>
            <a:spLocks noChangeArrowheads="1"/>
          </p:cNvSpPr>
          <p:nvPr/>
        </p:nvSpPr>
        <p:spPr bwMode="auto">
          <a:xfrm>
            <a:off x="6218271" y="1438978"/>
            <a:ext cx="994973" cy="4241731"/>
          </a:xfrm>
          <a:custGeom>
            <a:avLst/>
            <a:gdLst>
              <a:gd name="T0" fmla="*/ 0 w 1412"/>
              <a:gd name="T1" fmla="*/ 82 h 6009"/>
              <a:gd name="T2" fmla="*/ 0 w 1412"/>
              <a:gd name="T3" fmla="*/ 0 h 6009"/>
              <a:gd name="T4" fmla="*/ 283 w 1412"/>
              <a:gd name="T5" fmla="*/ 71 h 6009"/>
              <a:gd name="T6" fmla="*/ 518 w 1412"/>
              <a:gd name="T7" fmla="*/ 182 h 6009"/>
              <a:gd name="T8" fmla="*/ 723 w 1412"/>
              <a:gd name="T9" fmla="*/ 367 h 6009"/>
              <a:gd name="T10" fmla="*/ 863 w 1412"/>
              <a:gd name="T11" fmla="*/ 597 h 6009"/>
              <a:gd name="T12" fmla="*/ 935 w 1412"/>
              <a:gd name="T13" fmla="*/ 848 h 6009"/>
              <a:gd name="T14" fmla="*/ 966 w 1412"/>
              <a:gd name="T15" fmla="*/ 1141 h 6009"/>
              <a:gd name="T16" fmla="*/ 931 w 1412"/>
              <a:gd name="T17" fmla="*/ 1500 h 6009"/>
              <a:gd name="T18" fmla="*/ 856 w 1412"/>
              <a:gd name="T19" fmla="*/ 1831 h 6009"/>
              <a:gd name="T20" fmla="*/ 828 w 1412"/>
              <a:gd name="T21" fmla="*/ 2176 h 6009"/>
              <a:gd name="T22" fmla="*/ 869 w 1412"/>
              <a:gd name="T23" fmla="*/ 2502 h 6009"/>
              <a:gd name="T24" fmla="*/ 961 w 1412"/>
              <a:gd name="T25" fmla="*/ 2687 h 6009"/>
              <a:gd name="T26" fmla="*/ 1110 w 1412"/>
              <a:gd name="T27" fmla="*/ 2815 h 6009"/>
              <a:gd name="T28" fmla="*/ 1244 w 1412"/>
              <a:gd name="T29" fmla="*/ 2889 h 6009"/>
              <a:gd name="T30" fmla="*/ 1412 w 1412"/>
              <a:gd name="T31" fmla="*/ 2920 h 6009"/>
              <a:gd name="T32" fmla="*/ 1412 w 1412"/>
              <a:gd name="T33" fmla="*/ 3079 h 6009"/>
              <a:gd name="T34" fmla="*/ 1156 w 1412"/>
              <a:gd name="T35" fmla="*/ 3164 h 6009"/>
              <a:gd name="T36" fmla="*/ 999 w 1412"/>
              <a:gd name="T37" fmla="*/ 3291 h 6009"/>
              <a:gd name="T38" fmla="*/ 880 w 1412"/>
              <a:gd name="T39" fmla="*/ 3508 h 6009"/>
              <a:gd name="T40" fmla="*/ 826 w 1412"/>
              <a:gd name="T41" fmla="*/ 3804 h 6009"/>
              <a:gd name="T42" fmla="*/ 850 w 1412"/>
              <a:gd name="T43" fmla="*/ 4193 h 6009"/>
              <a:gd name="T44" fmla="*/ 884 w 1412"/>
              <a:gd name="T45" fmla="*/ 4452 h 6009"/>
              <a:gd name="T46" fmla="*/ 935 w 1412"/>
              <a:gd name="T47" fmla="*/ 4752 h 6009"/>
              <a:gd name="T48" fmla="*/ 944 w 1412"/>
              <a:gd name="T49" fmla="*/ 5046 h 6009"/>
              <a:gd name="T50" fmla="*/ 893 w 1412"/>
              <a:gd name="T51" fmla="*/ 5331 h 6009"/>
              <a:gd name="T52" fmla="*/ 792 w 1412"/>
              <a:gd name="T53" fmla="*/ 5553 h 6009"/>
              <a:gd name="T54" fmla="*/ 639 w 1412"/>
              <a:gd name="T55" fmla="*/ 5737 h 6009"/>
              <a:gd name="T56" fmla="*/ 458 w 1412"/>
              <a:gd name="T57" fmla="*/ 5879 h 6009"/>
              <a:gd name="T58" fmla="*/ 310 w 1412"/>
              <a:gd name="T59" fmla="*/ 5967 h 6009"/>
              <a:gd name="T60" fmla="*/ 212 w 1412"/>
              <a:gd name="T61" fmla="*/ 6005 h 6009"/>
              <a:gd name="T62" fmla="*/ 171 w 1412"/>
              <a:gd name="T63" fmla="*/ 5973 h 6009"/>
              <a:gd name="T64" fmla="*/ 208 w 1412"/>
              <a:gd name="T65" fmla="*/ 5905 h 6009"/>
              <a:gd name="T66" fmla="*/ 300 w 1412"/>
              <a:gd name="T67" fmla="*/ 5840 h 6009"/>
              <a:gd name="T68" fmla="*/ 445 w 1412"/>
              <a:gd name="T69" fmla="*/ 5705 h 6009"/>
              <a:gd name="T70" fmla="*/ 564 w 1412"/>
              <a:gd name="T71" fmla="*/ 5512 h 6009"/>
              <a:gd name="T72" fmla="*/ 625 w 1412"/>
              <a:gd name="T73" fmla="*/ 5315 h 6009"/>
              <a:gd name="T74" fmla="*/ 638 w 1412"/>
              <a:gd name="T75" fmla="*/ 5121 h 6009"/>
              <a:gd name="T76" fmla="*/ 618 w 1412"/>
              <a:gd name="T77" fmla="*/ 4825 h 6009"/>
              <a:gd name="T78" fmla="*/ 584 w 1412"/>
              <a:gd name="T79" fmla="*/ 4415 h 6009"/>
              <a:gd name="T80" fmla="*/ 578 w 1412"/>
              <a:gd name="T81" fmla="*/ 4048 h 6009"/>
              <a:gd name="T82" fmla="*/ 632 w 1412"/>
              <a:gd name="T83" fmla="*/ 3704 h 6009"/>
              <a:gd name="T84" fmla="*/ 772 w 1412"/>
              <a:gd name="T85" fmla="*/ 3412 h 6009"/>
              <a:gd name="T86" fmla="*/ 941 w 1412"/>
              <a:gd name="T87" fmla="*/ 3215 h 6009"/>
              <a:gd name="T88" fmla="*/ 1273 w 1412"/>
              <a:gd name="T89" fmla="*/ 3012 h 6009"/>
              <a:gd name="T90" fmla="*/ 1034 w 1412"/>
              <a:gd name="T91" fmla="*/ 2880 h 6009"/>
              <a:gd name="T92" fmla="*/ 884 w 1412"/>
              <a:gd name="T93" fmla="*/ 2767 h 6009"/>
              <a:gd name="T94" fmla="*/ 739 w 1412"/>
              <a:gd name="T95" fmla="*/ 2564 h 6009"/>
              <a:gd name="T96" fmla="*/ 611 w 1412"/>
              <a:gd name="T97" fmla="*/ 2279 h 6009"/>
              <a:gd name="T98" fmla="*/ 558 w 1412"/>
              <a:gd name="T99" fmla="*/ 1973 h 6009"/>
              <a:gd name="T100" fmla="*/ 562 w 1412"/>
              <a:gd name="T101" fmla="*/ 1648 h 6009"/>
              <a:gd name="T102" fmla="*/ 605 w 1412"/>
              <a:gd name="T103" fmla="*/ 1308 h 6009"/>
              <a:gd name="T104" fmla="*/ 646 w 1412"/>
              <a:gd name="T105" fmla="*/ 904 h 6009"/>
              <a:gd name="T106" fmla="*/ 619 w 1412"/>
              <a:gd name="T107" fmla="*/ 644 h 6009"/>
              <a:gd name="T108" fmla="*/ 520 w 1412"/>
              <a:gd name="T109" fmla="*/ 441 h 6009"/>
              <a:gd name="T110" fmla="*/ 341 w 1412"/>
              <a:gd name="T111" fmla="*/ 240 h 6009"/>
              <a:gd name="T112" fmla="*/ 152 w 1412"/>
              <a:gd name="T113" fmla="*/ 132 h 6009"/>
              <a:gd name="T114" fmla="*/ 0 w 1412"/>
              <a:gd name="T115" fmla="*/ 82 h 6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12" h="6009">
                <a:moveTo>
                  <a:pt x="0" y="82"/>
                </a:moveTo>
                <a:lnTo>
                  <a:pt x="0" y="0"/>
                </a:lnTo>
                <a:cubicBezTo>
                  <a:pt x="108" y="24"/>
                  <a:pt x="202" y="47"/>
                  <a:pt x="283" y="71"/>
                </a:cubicBezTo>
                <a:cubicBezTo>
                  <a:pt x="364" y="95"/>
                  <a:pt x="442" y="132"/>
                  <a:pt x="518" y="182"/>
                </a:cubicBezTo>
                <a:cubicBezTo>
                  <a:pt x="594" y="231"/>
                  <a:pt x="662" y="293"/>
                  <a:pt x="723" y="367"/>
                </a:cubicBezTo>
                <a:cubicBezTo>
                  <a:pt x="784" y="443"/>
                  <a:pt x="830" y="519"/>
                  <a:pt x="863" y="597"/>
                </a:cubicBezTo>
                <a:cubicBezTo>
                  <a:pt x="894" y="675"/>
                  <a:pt x="917" y="759"/>
                  <a:pt x="935" y="848"/>
                </a:cubicBezTo>
                <a:cubicBezTo>
                  <a:pt x="952" y="937"/>
                  <a:pt x="963" y="1036"/>
                  <a:pt x="966" y="1141"/>
                </a:cubicBezTo>
                <a:cubicBezTo>
                  <a:pt x="970" y="1248"/>
                  <a:pt x="959" y="1368"/>
                  <a:pt x="931" y="1500"/>
                </a:cubicBezTo>
                <a:lnTo>
                  <a:pt x="856" y="1831"/>
                </a:lnTo>
                <a:cubicBezTo>
                  <a:pt x="834" y="1941"/>
                  <a:pt x="826" y="2055"/>
                  <a:pt x="828" y="2176"/>
                </a:cubicBezTo>
                <a:cubicBezTo>
                  <a:pt x="828" y="2308"/>
                  <a:pt x="841" y="2417"/>
                  <a:pt x="869" y="2502"/>
                </a:cubicBezTo>
                <a:cubicBezTo>
                  <a:pt x="896" y="2587"/>
                  <a:pt x="926" y="2649"/>
                  <a:pt x="961" y="2687"/>
                </a:cubicBezTo>
                <a:cubicBezTo>
                  <a:pt x="994" y="2724"/>
                  <a:pt x="1044" y="2767"/>
                  <a:pt x="1110" y="2815"/>
                </a:cubicBezTo>
                <a:cubicBezTo>
                  <a:pt x="1176" y="2862"/>
                  <a:pt x="1221" y="2887"/>
                  <a:pt x="1244" y="2889"/>
                </a:cubicBezTo>
                <a:lnTo>
                  <a:pt x="1412" y="2920"/>
                </a:lnTo>
                <a:lnTo>
                  <a:pt x="1412" y="3079"/>
                </a:lnTo>
                <a:cubicBezTo>
                  <a:pt x="1298" y="3106"/>
                  <a:pt x="1213" y="3134"/>
                  <a:pt x="1156" y="3164"/>
                </a:cubicBezTo>
                <a:cubicBezTo>
                  <a:pt x="1099" y="3193"/>
                  <a:pt x="1047" y="3236"/>
                  <a:pt x="999" y="3291"/>
                </a:cubicBezTo>
                <a:cubicBezTo>
                  <a:pt x="952" y="3347"/>
                  <a:pt x="912" y="3419"/>
                  <a:pt x="880" y="3508"/>
                </a:cubicBezTo>
                <a:cubicBezTo>
                  <a:pt x="847" y="3596"/>
                  <a:pt x="829" y="3695"/>
                  <a:pt x="826" y="3804"/>
                </a:cubicBezTo>
                <a:cubicBezTo>
                  <a:pt x="823" y="3914"/>
                  <a:pt x="830" y="4043"/>
                  <a:pt x="850" y="4193"/>
                </a:cubicBezTo>
                <a:cubicBezTo>
                  <a:pt x="860" y="4296"/>
                  <a:pt x="872" y="4383"/>
                  <a:pt x="884" y="4452"/>
                </a:cubicBezTo>
                <a:lnTo>
                  <a:pt x="935" y="4752"/>
                </a:lnTo>
                <a:cubicBezTo>
                  <a:pt x="948" y="4855"/>
                  <a:pt x="951" y="4953"/>
                  <a:pt x="944" y="5046"/>
                </a:cubicBezTo>
                <a:cubicBezTo>
                  <a:pt x="936" y="5150"/>
                  <a:pt x="919" y="5246"/>
                  <a:pt x="893" y="5331"/>
                </a:cubicBezTo>
                <a:cubicBezTo>
                  <a:pt x="866" y="5416"/>
                  <a:pt x="832" y="5491"/>
                  <a:pt x="792" y="5553"/>
                </a:cubicBezTo>
                <a:cubicBezTo>
                  <a:pt x="753" y="5617"/>
                  <a:pt x="702" y="5678"/>
                  <a:pt x="639" y="5737"/>
                </a:cubicBezTo>
                <a:cubicBezTo>
                  <a:pt x="578" y="5796"/>
                  <a:pt x="517" y="5843"/>
                  <a:pt x="458" y="5879"/>
                </a:cubicBezTo>
                <a:lnTo>
                  <a:pt x="310" y="5967"/>
                </a:lnTo>
                <a:cubicBezTo>
                  <a:pt x="268" y="5997"/>
                  <a:pt x="235" y="6009"/>
                  <a:pt x="212" y="6005"/>
                </a:cubicBezTo>
                <a:cubicBezTo>
                  <a:pt x="189" y="6001"/>
                  <a:pt x="175" y="5990"/>
                  <a:pt x="171" y="5973"/>
                </a:cubicBezTo>
                <a:cubicBezTo>
                  <a:pt x="166" y="5954"/>
                  <a:pt x="179" y="5932"/>
                  <a:pt x="208" y="5905"/>
                </a:cubicBezTo>
                <a:cubicBezTo>
                  <a:pt x="219" y="5896"/>
                  <a:pt x="249" y="5874"/>
                  <a:pt x="300" y="5840"/>
                </a:cubicBezTo>
                <a:cubicBezTo>
                  <a:pt x="351" y="5804"/>
                  <a:pt x="399" y="5760"/>
                  <a:pt x="445" y="5705"/>
                </a:cubicBezTo>
                <a:cubicBezTo>
                  <a:pt x="492" y="5650"/>
                  <a:pt x="532" y="5587"/>
                  <a:pt x="564" y="5512"/>
                </a:cubicBezTo>
                <a:cubicBezTo>
                  <a:pt x="596" y="5439"/>
                  <a:pt x="617" y="5373"/>
                  <a:pt x="625" y="5315"/>
                </a:cubicBezTo>
                <a:cubicBezTo>
                  <a:pt x="634" y="5258"/>
                  <a:pt x="638" y="5192"/>
                  <a:pt x="638" y="5121"/>
                </a:cubicBezTo>
                <a:cubicBezTo>
                  <a:pt x="636" y="5058"/>
                  <a:pt x="629" y="4960"/>
                  <a:pt x="618" y="4825"/>
                </a:cubicBezTo>
                <a:cubicBezTo>
                  <a:pt x="606" y="4690"/>
                  <a:pt x="595" y="4553"/>
                  <a:pt x="584" y="4415"/>
                </a:cubicBezTo>
                <a:cubicBezTo>
                  <a:pt x="574" y="4277"/>
                  <a:pt x="572" y="4156"/>
                  <a:pt x="578" y="4048"/>
                </a:cubicBezTo>
                <a:cubicBezTo>
                  <a:pt x="584" y="3907"/>
                  <a:pt x="603" y="3792"/>
                  <a:pt x="632" y="3704"/>
                </a:cubicBezTo>
                <a:cubicBezTo>
                  <a:pt x="661" y="3616"/>
                  <a:pt x="708" y="3518"/>
                  <a:pt x="772" y="3412"/>
                </a:cubicBezTo>
                <a:cubicBezTo>
                  <a:pt x="837" y="3305"/>
                  <a:pt x="893" y="3239"/>
                  <a:pt x="941" y="3215"/>
                </a:cubicBezTo>
                <a:lnTo>
                  <a:pt x="1273" y="3012"/>
                </a:lnTo>
                <a:cubicBezTo>
                  <a:pt x="1174" y="2959"/>
                  <a:pt x="1094" y="2915"/>
                  <a:pt x="1034" y="2880"/>
                </a:cubicBezTo>
                <a:cubicBezTo>
                  <a:pt x="975" y="2844"/>
                  <a:pt x="924" y="2806"/>
                  <a:pt x="884" y="2767"/>
                </a:cubicBezTo>
                <a:cubicBezTo>
                  <a:pt x="844" y="2729"/>
                  <a:pt x="796" y="2661"/>
                  <a:pt x="739" y="2564"/>
                </a:cubicBezTo>
                <a:cubicBezTo>
                  <a:pt x="683" y="2467"/>
                  <a:pt x="639" y="2372"/>
                  <a:pt x="611" y="2279"/>
                </a:cubicBezTo>
                <a:cubicBezTo>
                  <a:pt x="582" y="2187"/>
                  <a:pt x="565" y="2085"/>
                  <a:pt x="558" y="1973"/>
                </a:cubicBezTo>
                <a:cubicBezTo>
                  <a:pt x="550" y="1862"/>
                  <a:pt x="552" y="1753"/>
                  <a:pt x="562" y="1648"/>
                </a:cubicBezTo>
                <a:cubicBezTo>
                  <a:pt x="566" y="1592"/>
                  <a:pt x="580" y="1478"/>
                  <a:pt x="605" y="1308"/>
                </a:cubicBezTo>
                <a:cubicBezTo>
                  <a:pt x="629" y="1139"/>
                  <a:pt x="643" y="1004"/>
                  <a:pt x="646" y="904"/>
                </a:cubicBezTo>
                <a:cubicBezTo>
                  <a:pt x="649" y="805"/>
                  <a:pt x="641" y="718"/>
                  <a:pt x="619" y="644"/>
                </a:cubicBezTo>
                <a:cubicBezTo>
                  <a:pt x="603" y="589"/>
                  <a:pt x="569" y="522"/>
                  <a:pt x="520" y="441"/>
                </a:cubicBezTo>
                <a:cubicBezTo>
                  <a:pt x="470" y="360"/>
                  <a:pt x="411" y="293"/>
                  <a:pt x="341" y="240"/>
                </a:cubicBezTo>
                <a:cubicBezTo>
                  <a:pt x="272" y="187"/>
                  <a:pt x="208" y="152"/>
                  <a:pt x="152" y="132"/>
                </a:cubicBezTo>
                <a:lnTo>
                  <a:pt x="0" y="82"/>
                </a:lnTo>
                <a:close/>
              </a:path>
            </a:pathLst>
          </a:custGeom>
          <a:gradFill>
            <a:gsLst>
              <a:gs pos="90000">
                <a:srgbClr val="C00000"/>
              </a:gs>
              <a:gs pos="30000">
                <a:srgbClr val="FF33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en-US" sz="4000" b="1">
              <a:solidFill>
                <a:srgbClr val="FFFACD"/>
              </a:solidFill>
              <a:latin typeface="微软雅黑" panose="020B0503020204020204" pitchFamily="34" charset="-122"/>
              <a:ea typeface="微软雅黑" panose="020B0503020204020204" pitchFamily="34" charset="-122"/>
            </a:endParaRPr>
          </a:p>
        </p:txBody>
      </p:sp>
      <p:grpSp>
        <p:nvGrpSpPr>
          <p:cNvPr id="17" name="原创设计师：http://chn.docer.com/works?userid=251545333         _11">
            <a:extLst>
              <a:ext uri="{FF2B5EF4-FFF2-40B4-BE49-F238E27FC236}">
                <a16:creationId xmlns:a16="http://schemas.microsoft.com/office/drawing/2014/main" id="{93B5E590-B521-4F4A-9796-96F8BF0678DB}"/>
              </a:ext>
            </a:extLst>
          </p:cNvPr>
          <p:cNvGrpSpPr>
            <a:grpSpLocks/>
          </p:cNvGrpSpPr>
          <p:nvPr/>
        </p:nvGrpSpPr>
        <p:grpSpPr bwMode="auto">
          <a:xfrm>
            <a:off x="7489362" y="2635486"/>
            <a:ext cx="790266" cy="785506"/>
            <a:chOff x="6791850" y="2825532"/>
            <a:chExt cx="789416" cy="785408"/>
          </a:xfrm>
        </p:grpSpPr>
        <p:sp>
          <p:nvSpPr>
            <p:cNvPr id="18" name="椭圆 19">
              <a:extLst>
                <a:ext uri="{FF2B5EF4-FFF2-40B4-BE49-F238E27FC236}">
                  <a16:creationId xmlns:a16="http://schemas.microsoft.com/office/drawing/2014/main" id="{4712A463-EFA5-499C-A0ED-68DCE079F9EC}"/>
                </a:ext>
              </a:extLst>
            </p:cNvPr>
            <p:cNvSpPr>
              <a:spLocks noChangeArrowheads="1"/>
            </p:cNvSpPr>
            <p:nvPr/>
          </p:nvSpPr>
          <p:spPr bwMode="auto">
            <a:xfrm>
              <a:off x="6791850" y="2825532"/>
              <a:ext cx="785408" cy="785408"/>
            </a:xfrm>
            <a:prstGeom prst="ellipse">
              <a:avLst/>
            </a:prstGeom>
            <a:gradFill>
              <a:gsLst>
                <a:gs pos="90000">
                  <a:srgbClr val="C00000"/>
                </a:gs>
                <a:gs pos="30000">
                  <a:srgbClr val="FF33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en-US" sz="4000" b="1">
                <a:solidFill>
                  <a:srgbClr val="FFFACD"/>
                </a:solidFill>
                <a:latin typeface="微软雅黑" panose="020B0503020204020204" pitchFamily="34" charset="-122"/>
                <a:ea typeface="微软雅黑" panose="020B0503020204020204" pitchFamily="34" charset="-122"/>
              </a:endParaRPr>
            </a:p>
          </p:txBody>
        </p:sp>
        <p:sp>
          <p:nvSpPr>
            <p:cNvPr id="19" name="矩形 20">
              <a:extLst>
                <a:ext uri="{FF2B5EF4-FFF2-40B4-BE49-F238E27FC236}">
                  <a16:creationId xmlns:a16="http://schemas.microsoft.com/office/drawing/2014/main" id="{F691A0BA-8DFC-4A08-A895-0971A4393B72}"/>
                </a:ext>
              </a:extLst>
            </p:cNvPr>
            <p:cNvSpPr>
              <a:spLocks noChangeArrowheads="1"/>
            </p:cNvSpPr>
            <p:nvPr/>
          </p:nvSpPr>
          <p:spPr bwMode="auto">
            <a:xfrm>
              <a:off x="6792267" y="3028757"/>
              <a:ext cx="7889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799" b="1">
                  <a:solidFill>
                    <a:srgbClr val="FFFFFF"/>
                  </a:solidFill>
                  <a:latin typeface="微软雅黑" panose="020B0503020204020204" pitchFamily="34" charset="-122"/>
                  <a:ea typeface="微软雅黑" panose="020B0503020204020204" pitchFamily="34" charset="-122"/>
                </a:rPr>
                <a:t>结论</a:t>
              </a:r>
              <a:r>
                <a:rPr lang="en-US" altLang="zh-CN" sz="1799" b="1">
                  <a:solidFill>
                    <a:srgbClr val="FFFFFF"/>
                  </a:solidFill>
                  <a:latin typeface="微软雅黑" panose="020B0503020204020204" pitchFamily="34" charset="-122"/>
                  <a:ea typeface="微软雅黑" panose="020B0503020204020204" pitchFamily="34" charset="-122"/>
                </a:rPr>
                <a:t>1</a:t>
              </a:r>
            </a:p>
          </p:txBody>
        </p:sp>
      </p:grpSp>
      <p:grpSp>
        <p:nvGrpSpPr>
          <p:cNvPr id="20" name="原创设计师：http://chn.docer.com/works?userid=251545333         _12">
            <a:extLst>
              <a:ext uri="{FF2B5EF4-FFF2-40B4-BE49-F238E27FC236}">
                <a16:creationId xmlns:a16="http://schemas.microsoft.com/office/drawing/2014/main" id="{BC3C9352-F188-48E4-BE4D-02BFA74CA763}"/>
              </a:ext>
            </a:extLst>
          </p:cNvPr>
          <p:cNvGrpSpPr>
            <a:grpSpLocks/>
          </p:cNvGrpSpPr>
          <p:nvPr/>
        </p:nvGrpSpPr>
        <p:grpSpPr bwMode="auto">
          <a:xfrm>
            <a:off x="7489362" y="3666958"/>
            <a:ext cx="790266" cy="785506"/>
            <a:chOff x="6791850" y="3858383"/>
            <a:chExt cx="789416" cy="785408"/>
          </a:xfrm>
        </p:grpSpPr>
        <p:sp>
          <p:nvSpPr>
            <p:cNvPr id="21" name="椭圆 23">
              <a:extLst>
                <a:ext uri="{FF2B5EF4-FFF2-40B4-BE49-F238E27FC236}">
                  <a16:creationId xmlns:a16="http://schemas.microsoft.com/office/drawing/2014/main" id="{BEB88941-9A07-4503-B70C-02766D176861}"/>
                </a:ext>
              </a:extLst>
            </p:cNvPr>
            <p:cNvSpPr>
              <a:spLocks noChangeArrowheads="1"/>
            </p:cNvSpPr>
            <p:nvPr/>
          </p:nvSpPr>
          <p:spPr bwMode="auto">
            <a:xfrm>
              <a:off x="6791850" y="3858383"/>
              <a:ext cx="785408" cy="785408"/>
            </a:xfrm>
            <a:prstGeom prst="ellipse">
              <a:avLst/>
            </a:prstGeom>
            <a:gradFill>
              <a:gsLst>
                <a:gs pos="90000">
                  <a:srgbClr val="C00000"/>
                </a:gs>
                <a:gs pos="30000">
                  <a:srgbClr val="FF33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en-US" sz="4000" b="1">
                <a:solidFill>
                  <a:srgbClr val="FFFACD"/>
                </a:solidFill>
                <a:latin typeface="微软雅黑" panose="020B0503020204020204" pitchFamily="34" charset="-122"/>
                <a:ea typeface="微软雅黑" panose="020B0503020204020204" pitchFamily="34" charset="-122"/>
              </a:endParaRPr>
            </a:p>
          </p:txBody>
        </p:sp>
        <p:sp>
          <p:nvSpPr>
            <p:cNvPr id="22" name="矩形 24">
              <a:extLst>
                <a:ext uri="{FF2B5EF4-FFF2-40B4-BE49-F238E27FC236}">
                  <a16:creationId xmlns:a16="http://schemas.microsoft.com/office/drawing/2014/main" id="{44F136F4-AD8B-4300-A108-D02240A9C04C}"/>
                </a:ext>
              </a:extLst>
            </p:cNvPr>
            <p:cNvSpPr>
              <a:spLocks noChangeArrowheads="1"/>
            </p:cNvSpPr>
            <p:nvPr/>
          </p:nvSpPr>
          <p:spPr bwMode="auto">
            <a:xfrm>
              <a:off x="6792267" y="4061608"/>
              <a:ext cx="7889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799" b="1">
                  <a:solidFill>
                    <a:srgbClr val="FFFFFF"/>
                  </a:solidFill>
                  <a:latin typeface="微软雅黑" panose="020B0503020204020204" pitchFamily="34" charset="-122"/>
                  <a:ea typeface="微软雅黑" panose="020B0503020204020204" pitchFamily="34" charset="-122"/>
                </a:rPr>
                <a:t>结论</a:t>
              </a:r>
              <a:r>
                <a:rPr lang="en-US" altLang="zh-CN" sz="1799" b="1">
                  <a:solidFill>
                    <a:srgbClr val="FFFFFF"/>
                  </a:solidFill>
                  <a:latin typeface="微软雅黑" panose="020B0503020204020204" pitchFamily="34" charset="-122"/>
                  <a:ea typeface="微软雅黑" panose="020B0503020204020204" pitchFamily="34" charset="-122"/>
                </a:rPr>
                <a:t>2</a:t>
              </a:r>
            </a:p>
          </p:txBody>
        </p:sp>
      </p:grpSp>
    </p:spTree>
    <p:extLst>
      <p:ext uri="{BB962C8B-B14F-4D97-AF65-F5344CB8AC3E}">
        <p14:creationId xmlns:p14="http://schemas.microsoft.com/office/powerpoint/2010/main" val="325921037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http://chn.docer.com/works?userid=251545333         _1"/>
          <p:cNvSpPr txBox="1"/>
          <p:nvPr/>
        </p:nvSpPr>
        <p:spPr>
          <a:xfrm>
            <a:off x="1722892" y="426214"/>
            <a:ext cx="8392041" cy="584775"/>
          </a:xfrm>
          <a:prstGeom prst="rect">
            <a:avLst/>
          </a:prstGeom>
          <a:noFill/>
        </p:spPr>
        <p:txBody>
          <a:bodyPr wrap="none" rtlCol="0">
            <a:spAutoFit/>
          </a:bodyPr>
          <a:lstStyle>
            <a:defPPr>
              <a:defRPr lang="zh-CN"/>
            </a:defPPr>
            <a:lvl1pPr>
              <a:defRPr sz="3200" b="1">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defRPr>
            </a:lvl1pPr>
          </a:lstStyle>
          <a:p>
            <a:r>
              <a:rPr lang="zh-CN" altLang="en-US" dirty="0"/>
              <a:t>一、十八大以来反腐败斗争始终保持高压态势</a:t>
            </a:r>
          </a:p>
        </p:txBody>
      </p:sp>
      <p:sp>
        <p:nvSpPr>
          <p:cNvPr id="3" name="原创设计师：http://chn.docer.com/works?userid=251545333         _2"/>
          <p:cNvSpPr/>
          <p:nvPr/>
        </p:nvSpPr>
        <p:spPr>
          <a:xfrm>
            <a:off x="1722891" y="1572737"/>
            <a:ext cx="9235395" cy="1161536"/>
          </a:xfrm>
          <a:prstGeom prst="rect">
            <a:avLst/>
          </a:prstGeom>
        </p:spPr>
        <p:txBody>
          <a:bodyPr wrap="square">
            <a:spAutoFit/>
          </a:bodyPr>
          <a:lstStyle/>
          <a:p>
            <a:pPr>
              <a:lnSpc>
                <a:spcPct val="150000"/>
              </a:lnSpc>
            </a:pPr>
            <a:r>
              <a:rPr lang="zh-CN" altLang="en-US" sz="1600" dirty="0">
                <a:gradFill>
                  <a:gsLst>
                    <a:gs pos="90000">
                      <a:srgbClr val="C00000"/>
                    </a:gs>
                    <a:gs pos="30000">
                      <a:srgbClr val="FF3300"/>
                    </a:gs>
                  </a:gsLst>
                  <a:lin ang="5400000" scaled="1"/>
                </a:gradFill>
                <a:latin typeface="Microsoft YaHei" panose="020B0503020204020204" pitchFamily="34" charset="-122"/>
                <a:ea typeface="Microsoft YaHei" panose="020B0503020204020204" pitchFamily="34" charset="-122"/>
              </a:rPr>
              <a:t>       全会听取和讨论了习近平受中央政治局委托作的工作报告，审议通过了</a:t>
            </a:r>
            <a:r>
              <a:rPr lang="en-US" altLang="zh-CN" sz="1600" b="1" dirty="0">
                <a:gradFill>
                  <a:gsLst>
                    <a:gs pos="90000">
                      <a:srgbClr val="C00000"/>
                    </a:gs>
                    <a:gs pos="30000">
                      <a:srgbClr val="FF3300"/>
                    </a:gs>
                  </a:gsLst>
                  <a:lin ang="5400000" scaled="1"/>
                </a:gradFill>
                <a:latin typeface="Microsoft YaHei" panose="020B0503020204020204" pitchFamily="34" charset="-122"/>
                <a:ea typeface="Microsoft YaHei" panose="020B0503020204020204" pitchFamily="34" charset="-122"/>
              </a:rPr>
              <a:t>《</a:t>
            </a:r>
            <a:r>
              <a:rPr lang="zh-CN" altLang="en-US" sz="1600" b="1" dirty="0">
                <a:gradFill>
                  <a:gsLst>
                    <a:gs pos="90000">
                      <a:srgbClr val="C00000"/>
                    </a:gs>
                    <a:gs pos="30000">
                      <a:srgbClr val="FF3300"/>
                    </a:gs>
                  </a:gsLst>
                  <a:lin ang="5400000" scaled="1"/>
                </a:gradFill>
                <a:latin typeface="Microsoft YaHei" panose="020B0503020204020204" pitchFamily="34" charset="-122"/>
                <a:ea typeface="Microsoft YaHei" panose="020B0503020204020204" pitchFamily="34" charset="-122"/>
              </a:rPr>
              <a:t>关于新形势下党内政治生活的若干准则</a:t>
            </a:r>
            <a:r>
              <a:rPr lang="en-US" altLang="zh-CN" sz="1600" b="1" dirty="0">
                <a:gradFill>
                  <a:gsLst>
                    <a:gs pos="90000">
                      <a:srgbClr val="C00000"/>
                    </a:gs>
                    <a:gs pos="30000">
                      <a:srgbClr val="FF3300"/>
                    </a:gs>
                  </a:gsLst>
                  <a:lin ang="5400000" scaled="1"/>
                </a:gradFill>
                <a:latin typeface="Microsoft YaHei" panose="020B0503020204020204" pitchFamily="34" charset="-122"/>
                <a:ea typeface="Microsoft YaHei" panose="020B0503020204020204" pitchFamily="34" charset="-122"/>
              </a:rPr>
              <a:t>》</a:t>
            </a:r>
            <a:r>
              <a:rPr lang="zh-CN" altLang="en-US" sz="1600" dirty="0">
                <a:gradFill>
                  <a:gsLst>
                    <a:gs pos="90000">
                      <a:srgbClr val="C00000"/>
                    </a:gs>
                    <a:gs pos="30000">
                      <a:srgbClr val="FF3300"/>
                    </a:gs>
                  </a:gsLst>
                  <a:lin ang="5400000" scaled="1"/>
                </a:gradFill>
                <a:latin typeface="Microsoft YaHei" panose="020B0503020204020204" pitchFamily="34" charset="-122"/>
                <a:ea typeface="Microsoft YaHei" panose="020B0503020204020204" pitchFamily="34" charset="-122"/>
              </a:rPr>
              <a:t>和</a:t>
            </a:r>
            <a:r>
              <a:rPr lang="en-US" altLang="zh-CN" sz="1600" b="1" dirty="0">
                <a:gradFill>
                  <a:gsLst>
                    <a:gs pos="90000">
                      <a:srgbClr val="C00000"/>
                    </a:gs>
                    <a:gs pos="30000">
                      <a:srgbClr val="FF3300"/>
                    </a:gs>
                  </a:gsLst>
                  <a:lin ang="5400000" scaled="1"/>
                </a:gradFill>
                <a:latin typeface="Microsoft YaHei" panose="020B0503020204020204" pitchFamily="34" charset="-122"/>
                <a:ea typeface="Microsoft YaHei" panose="020B0503020204020204" pitchFamily="34" charset="-122"/>
              </a:rPr>
              <a:t>《</a:t>
            </a:r>
            <a:r>
              <a:rPr lang="zh-CN" altLang="en-US" sz="1600" b="1" dirty="0">
                <a:gradFill>
                  <a:gsLst>
                    <a:gs pos="90000">
                      <a:srgbClr val="C00000"/>
                    </a:gs>
                    <a:gs pos="30000">
                      <a:srgbClr val="FF3300"/>
                    </a:gs>
                  </a:gsLst>
                  <a:lin ang="5400000" scaled="1"/>
                </a:gradFill>
                <a:latin typeface="Microsoft YaHei" panose="020B0503020204020204" pitchFamily="34" charset="-122"/>
                <a:ea typeface="Microsoft YaHei" panose="020B0503020204020204" pitchFamily="34" charset="-122"/>
              </a:rPr>
              <a:t>中国共产党党内监督条例</a:t>
            </a:r>
            <a:r>
              <a:rPr lang="en-US" altLang="zh-CN" sz="1600" b="1" dirty="0">
                <a:gradFill>
                  <a:gsLst>
                    <a:gs pos="90000">
                      <a:srgbClr val="C00000"/>
                    </a:gs>
                    <a:gs pos="30000">
                      <a:srgbClr val="FF3300"/>
                    </a:gs>
                  </a:gsLst>
                  <a:lin ang="5400000" scaled="1"/>
                </a:gradFill>
                <a:latin typeface="Microsoft YaHei" panose="020B0503020204020204" pitchFamily="34" charset="-122"/>
                <a:ea typeface="Microsoft YaHei" panose="020B0503020204020204" pitchFamily="34" charset="-122"/>
              </a:rPr>
              <a:t>》</a:t>
            </a:r>
            <a:r>
              <a:rPr lang="zh-CN" altLang="en-US" sz="1600" dirty="0">
                <a:gradFill>
                  <a:gsLst>
                    <a:gs pos="90000">
                      <a:srgbClr val="C00000"/>
                    </a:gs>
                    <a:gs pos="30000">
                      <a:srgbClr val="FF3300"/>
                    </a:gs>
                  </a:gsLst>
                  <a:lin ang="5400000" scaled="1"/>
                </a:gradFill>
                <a:latin typeface="Microsoft YaHei" panose="020B0503020204020204" pitchFamily="34" charset="-122"/>
                <a:ea typeface="Microsoft YaHei" panose="020B0503020204020204" pitchFamily="34" charset="-122"/>
              </a:rPr>
              <a:t>，审议通过了</a:t>
            </a:r>
            <a:r>
              <a:rPr lang="en-US" altLang="zh-CN" sz="1600" b="1" dirty="0">
                <a:gradFill>
                  <a:gsLst>
                    <a:gs pos="90000">
                      <a:srgbClr val="C00000"/>
                    </a:gs>
                    <a:gs pos="30000">
                      <a:srgbClr val="FF3300"/>
                    </a:gs>
                  </a:gsLst>
                  <a:lin ang="5400000" scaled="1"/>
                </a:gradFill>
                <a:latin typeface="Microsoft YaHei" panose="020B0503020204020204" pitchFamily="34" charset="-122"/>
                <a:ea typeface="Microsoft YaHei" panose="020B0503020204020204" pitchFamily="34" charset="-122"/>
              </a:rPr>
              <a:t>《</a:t>
            </a:r>
            <a:r>
              <a:rPr lang="zh-CN" altLang="en-US" sz="1600" b="1" dirty="0">
                <a:gradFill>
                  <a:gsLst>
                    <a:gs pos="90000">
                      <a:srgbClr val="C00000"/>
                    </a:gs>
                    <a:gs pos="30000">
                      <a:srgbClr val="FF3300"/>
                    </a:gs>
                  </a:gsLst>
                  <a:lin ang="5400000" scaled="1"/>
                </a:gradFill>
                <a:latin typeface="Microsoft YaHei" panose="020B0503020204020204" pitchFamily="34" charset="-122"/>
                <a:ea typeface="Microsoft YaHei" panose="020B0503020204020204" pitchFamily="34" charset="-122"/>
              </a:rPr>
              <a:t>关于召开党的第十九次全国代表大会的决议</a:t>
            </a:r>
            <a:r>
              <a:rPr lang="en-US" altLang="zh-CN" sz="1600" b="1" dirty="0">
                <a:gradFill>
                  <a:gsLst>
                    <a:gs pos="90000">
                      <a:srgbClr val="C00000"/>
                    </a:gs>
                    <a:gs pos="30000">
                      <a:srgbClr val="FF3300"/>
                    </a:gs>
                  </a:gsLst>
                  <a:lin ang="5400000" scaled="1"/>
                </a:gradFill>
                <a:latin typeface="Microsoft YaHei" panose="020B0503020204020204" pitchFamily="34" charset="-122"/>
                <a:ea typeface="Microsoft YaHei" panose="020B0503020204020204" pitchFamily="34" charset="-122"/>
              </a:rPr>
              <a:t>》</a:t>
            </a:r>
            <a:r>
              <a:rPr lang="zh-CN" altLang="en-US" sz="1600" dirty="0">
                <a:gradFill>
                  <a:gsLst>
                    <a:gs pos="90000">
                      <a:srgbClr val="C00000"/>
                    </a:gs>
                    <a:gs pos="30000">
                      <a:srgbClr val="FF3300"/>
                    </a:gs>
                  </a:gsLst>
                  <a:lin ang="5400000" scaled="1"/>
                </a:gradFill>
                <a:latin typeface="Microsoft YaHei" panose="020B0503020204020204" pitchFamily="34" charset="-122"/>
                <a:ea typeface="Microsoft YaHei" panose="020B0503020204020204" pitchFamily="34" charset="-122"/>
              </a:rPr>
              <a:t>。习近平总书记就</a:t>
            </a:r>
            <a:r>
              <a:rPr lang="en-US" altLang="zh-CN" sz="1600" dirty="0">
                <a:gradFill>
                  <a:gsLst>
                    <a:gs pos="90000">
                      <a:srgbClr val="C00000"/>
                    </a:gs>
                    <a:gs pos="30000">
                      <a:srgbClr val="FF3300"/>
                    </a:gs>
                  </a:gsLst>
                  <a:lin ang="5400000" scaled="1"/>
                </a:gradFill>
                <a:latin typeface="Microsoft YaHei" panose="020B0503020204020204" pitchFamily="34" charset="-122"/>
                <a:ea typeface="Microsoft YaHei" panose="020B0503020204020204" pitchFamily="34" charset="-122"/>
              </a:rPr>
              <a:t>《</a:t>
            </a:r>
            <a:r>
              <a:rPr lang="zh-CN" altLang="en-US" sz="1600" dirty="0">
                <a:gradFill>
                  <a:gsLst>
                    <a:gs pos="90000">
                      <a:srgbClr val="C00000"/>
                    </a:gs>
                    <a:gs pos="30000">
                      <a:srgbClr val="FF3300"/>
                    </a:gs>
                  </a:gsLst>
                  <a:lin ang="5400000" scaled="1"/>
                </a:gradFill>
                <a:latin typeface="Microsoft YaHei" panose="020B0503020204020204" pitchFamily="34" charset="-122"/>
                <a:ea typeface="Microsoft YaHei" panose="020B0503020204020204" pitchFamily="34" charset="-122"/>
              </a:rPr>
              <a:t>准则（讨论稿）</a:t>
            </a:r>
            <a:r>
              <a:rPr lang="en-US" altLang="zh-CN" sz="1600" dirty="0">
                <a:gradFill>
                  <a:gsLst>
                    <a:gs pos="90000">
                      <a:srgbClr val="C00000"/>
                    </a:gs>
                    <a:gs pos="30000">
                      <a:srgbClr val="FF3300"/>
                    </a:gs>
                  </a:gsLst>
                  <a:lin ang="5400000" scaled="1"/>
                </a:gradFill>
                <a:latin typeface="Microsoft YaHei" panose="020B0503020204020204" pitchFamily="34" charset="-122"/>
                <a:ea typeface="Microsoft YaHei" panose="020B0503020204020204" pitchFamily="34" charset="-122"/>
              </a:rPr>
              <a:t>》</a:t>
            </a:r>
            <a:r>
              <a:rPr lang="zh-CN" altLang="en-US" sz="1600" dirty="0">
                <a:gradFill>
                  <a:gsLst>
                    <a:gs pos="90000">
                      <a:srgbClr val="C00000"/>
                    </a:gs>
                    <a:gs pos="30000">
                      <a:srgbClr val="FF3300"/>
                    </a:gs>
                  </a:gsLst>
                  <a:lin ang="5400000" scaled="1"/>
                </a:gradFill>
                <a:latin typeface="Microsoft YaHei" panose="020B0503020204020204" pitchFamily="34" charset="-122"/>
                <a:ea typeface="Microsoft YaHei" panose="020B0503020204020204" pitchFamily="34" charset="-122"/>
              </a:rPr>
              <a:t>和</a:t>
            </a:r>
            <a:r>
              <a:rPr lang="en-US" altLang="zh-CN" sz="1600" dirty="0">
                <a:gradFill>
                  <a:gsLst>
                    <a:gs pos="90000">
                      <a:srgbClr val="C00000"/>
                    </a:gs>
                    <a:gs pos="30000">
                      <a:srgbClr val="FF3300"/>
                    </a:gs>
                  </a:gsLst>
                  <a:lin ang="5400000" scaled="1"/>
                </a:gradFill>
                <a:latin typeface="Microsoft YaHei" panose="020B0503020204020204" pitchFamily="34" charset="-122"/>
                <a:ea typeface="Microsoft YaHei" panose="020B0503020204020204" pitchFamily="34" charset="-122"/>
              </a:rPr>
              <a:t>《</a:t>
            </a:r>
            <a:r>
              <a:rPr lang="zh-CN" altLang="en-US" sz="1600" dirty="0">
                <a:gradFill>
                  <a:gsLst>
                    <a:gs pos="90000">
                      <a:srgbClr val="C00000"/>
                    </a:gs>
                    <a:gs pos="30000">
                      <a:srgbClr val="FF3300"/>
                    </a:gs>
                  </a:gsLst>
                  <a:lin ang="5400000" scaled="1"/>
                </a:gradFill>
                <a:latin typeface="Microsoft YaHei" panose="020B0503020204020204" pitchFamily="34" charset="-122"/>
                <a:ea typeface="Microsoft YaHei" panose="020B0503020204020204" pitchFamily="34" charset="-122"/>
              </a:rPr>
              <a:t>条例（讨论稿）</a:t>
            </a:r>
            <a:r>
              <a:rPr lang="en-US" altLang="zh-CN" sz="1600" dirty="0">
                <a:gradFill>
                  <a:gsLst>
                    <a:gs pos="90000">
                      <a:srgbClr val="C00000"/>
                    </a:gs>
                    <a:gs pos="30000">
                      <a:srgbClr val="FF3300"/>
                    </a:gs>
                  </a:gsLst>
                  <a:lin ang="5400000" scaled="1"/>
                </a:gradFill>
                <a:latin typeface="Microsoft YaHei" panose="020B0503020204020204" pitchFamily="34" charset="-122"/>
                <a:ea typeface="Microsoft YaHei" panose="020B0503020204020204" pitchFamily="34" charset="-122"/>
              </a:rPr>
              <a:t>》</a:t>
            </a:r>
            <a:r>
              <a:rPr lang="zh-CN" altLang="en-US" sz="1600" dirty="0">
                <a:gradFill>
                  <a:gsLst>
                    <a:gs pos="90000">
                      <a:srgbClr val="C00000"/>
                    </a:gs>
                    <a:gs pos="30000">
                      <a:srgbClr val="FF3300"/>
                    </a:gs>
                  </a:gsLst>
                  <a:lin ang="5400000" scaled="1"/>
                </a:gradFill>
                <a:latin typeface="Microsoft YaHei" panose="020B0503020204020204" pitchFamily="34" charset="-122"/>
                <a:ea typeface="Microsoft YaHei" panose="020B0503020204020204" pitchFamily="34" charset="-122"/>
              </a:rPr>
              <a:t>向全会作了说明。</a:t>
            </a:r>
            <a:endParaRPr lang="zh-CN" altLang="en-US" sz="1600" dirty="0">
              <a:gradFill>
                <a:gsLst>
                  <a:gs pos="90000">
                    <a:srgbClr val="C00000"/>
                  </a:gs>
                  <a:gs pos="30000">
                    <a:srgbClr val="FF3300"/>
                  </a:gs>
                </a:gsLst>
                <a:lin ang="5400000" scaled="1"/>
              </a:gradFill>
            </a:endParaRPr>
          </a:p>
        </p:txBody>
      </p:sp>
      <p:grpSp>
        <p:nvGrpSpPr>
          <p:cNvPr id="30" name="原创设计师：http://chn.docer.com/works?userid=251545333         _3"/>
          <p:cNvGrpSpPr/>
          <p:nvPr/>
        </p:nvGrpSpPr>
        <p:grpSpPr>
          <a:xfrm>
            <a:off x="1722891" y="3077029"/>
            <a:ext cx="2892652" cy="1930400"/>
            <a:chOff x="1722891" y="3077029"/>
            <a:chExt cx="2892652" cy="1930400"/>
          </a:xfrm>
        </p:grpSpPr>
        <p:sp>
          <p:nvSpPr>
            <p:cNvPr id="5" name="圆角矩形 4"/>
            <p:cNvSpPr/>
            <p:nvPr/>
          </p:nvSpPr>
          <p:spPr>
            <a:xfrm>
              <a:off x="1722891" y="3077029"/>
              <a:ext cx="2892652" cy="1930400"/>
            </a:xfrm>
            <a:prstGeom prst="roundRect">
              <a:avLst>
                <a:gd name="adj" fmla="val 0"/>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nvSpPr>
          <p:spPr>
            <a:xfrm>
              <a:off x="1913022" y="4013785"/>
              <a:ext cx="2512389" cy="707886"/>
            </a:xfrm>
            <a:prstGeom prst="rect">
              <a:avLst/>
            </a:prstGeom>
          </p:spPr>
          <p:txBody>
            <a:bodyPr wrap="square">
              <a:spAutoFit/>
            </a:bodyPr>
            <a:lstStyle/>
            <a:p>
              <a:pPr algn="ctr"/>
              <a:r>
                <a:rPr lang="zh-CN" altLang="en-US" sz="2000" b="1" dirty="0">
                  <a:solidFill>
                    <a:srgbClr val="FFFACD"/>
                  </a:solidFill>
                  <a:latin typeface="Microsoft YaHei" panose="020B0503020204020204" pitchFamily="34" charset="-122"/>
                  <a:ea typeface="Microsoft YaHei" panose="020B0503020204020204" pitchFamily="34" charset="-122"/>
                </a:rPr>
                <a:t>关于新形势下党内政治生活的若干准则</a:t>
              </a:r>
              <a:endParaRPr lang="zh-CN" altLang="en-US" sz="2000" dirty="0">
                <a:solidFill>
                  <a:srgbClr val="FFFACD"/>
                </a:solidFill>
              </a:endParaRPr>
            </a:p>
          </p:txBody>
        </p:sp>
        <p:sp>
          <p:nvSpPr>
            <p:cNvPr id="21" name="Freeform 5"/>
            <p:cNvSpPr>
              <a:spLocks/>
            </p:cNvSpPr>
            <p:nvPr/>
          </p:nvSpPr>
          <p:spPr bwMode="auto">
            <a:xfrm>
              <a:off x="2813755" y="3215766"/>
              <a:ext cx="648000" cy="648000"/>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ACD"/>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grpSp>
      <p:grpSp>
        <p:nvGrpSpPr>
          <p:cNvPr id="31" name="原创设计师：http://chn.docer.com/works?userid=251545333         _4"/>
          <p:cNvGrpSpPr/>
          <p:nvPr/>
        </p:nvGrpSpPr>
        <p:grpSpPr>
          <a:xfrm>
            <a:off x="4894263" y="3077029"/>
            <a:ext cx="2892652" cy="1930400"/>
            <a:chOff x="4894263" y="3077029"/>
            <a:chExt cx="2892652" cy="1930400"/>
          </a:xfrm>
        </p:grpSpPr>
        <p:sp>
          <p:nvSpPr>
            <p:cNvPr id="8" name="圆角矩形 7"/>
            <p:cNvSpPr/>
            <p:nvPr/>
          </p:nvSpPr>
          <p:spPr>
            <a:xfrm>
              <a:off x="4894263" y="3077029"/>
              <a:ext cx="2892652" cy="1930400"/>
            </a:xfrm>
            <a:prstGeom prst="roundRect">
              <a:avLst>
                <a:gd name="adj" fmla="val 0"/>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116683" y="4013785"/>
              <a:ext cx="2447811" cy="707886"/>
            </a:xfrm>
            <a:prstGeom prst="rect">
              <a:avLst/>
            </a:prstGeom>
          </p:spPr>
          <p:txBody>
            <a:bodyPr wrap="square">
              <a:spAutoFit/>
            </a:bodyPr>
            <a:lstStyle/>
            <a:p>
              <a:pPr algn="ctr"/>
              <a:r>
                <a:rPr lang="zh-CN" altLang="en-US" sz="2000" b="1" dirty="0">
                  <a:solidFill>
                    <a:srgbClr val="FFFACD"/>
                  </a:solidFill>
                  <a:latin typeface="Microsoft YaHei" panose="020B0503020204020204" pitchFamily="34" charset="-122"/>
                  <a:ea typeface="Microsoft YaHei" panose="020B0503020204020204" pitchFamily="34" charset="-122"/>
                </a:rPr>
                <a:t>中国共产党党内监督条例</a:t>
              </a:r>
              <a:endParaRPr lang="zh-CN" altLang="en-US" sz="2000" dirty="0">
                <a:solidFill>
                  <a:srgbClr val="FFFACD"/>
                </a:solidFill>
              </a:endParaRPr>
            </a:p>
          </p:txBody>
        </p:sp>
        <p:sp>
          <p:nvSpPr>
            <p:cNvPr id="25" name="Freeform 5"/>
            <p:cNvSpPr>
              <a:spLocks/>
            </p:cNvSpPr>
            <p:nvPr/>
          </p:nvSpPr>
          <p:spPr bwMode="auto">
            <a:xfrm>
              <a:off x="6016588" y="3234362"/>
              <a:ext cx="648000" cy="648000"/>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ACD"/>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grpSp>
      <p:grpSp>
        <p:nvGrpSpPr>
          <p:cNvPr id="32" name="原创设计师：http://chn.docer.com/works?userid=251545333         _5"/>
          <p:cNvGrpSpPr/>
          <p:nvPr/>
        </p:nvGrpSpPr>
        <p:grpSpPr>
          <a:xfrm>
            <a:off x="8065635" y="3077029"/>
            <a:ext cx="2892652" cy="1930400"/>
            <a:chOff x="8065635" y="3077029"/>
            <a:chExt cx="2892652" cy="1930400"/>
          </a:xfrm>
        </p:grpSpPr>
        <p:sp>
          <p:nvSpPr>
            <p:cNvPr id="9" name="圆角矩形 8"/>
            <p:cNvSpPr/>
            <p:nvPr/>
          </p:nvSpPr>
          <p:spPr>
            <a:xfrm>
              <a:off x="8065635" y="3077029"/>
              <a:ext cx="2892652" cy="1930400"/>
            </a:xfrm>
            <a:prstGeom prst="roundRect">
              <a:avLst>
                <a:gd name="adj" fmla="val 0"/>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8288055" y="3900412"/>
              <a:ext cx="2447811" cy="1015663"/>
            </a:xfrm>
            <a:prstGeom prst="rect">
              <a:avLst/>
            </a:prstGeom>
          </p:spPr>
          <p:txBody>
            <a:bodyPr wrap="square">
              <a:spAutoFit/>
            </a:bodyPr>
            <a:lstStyle/>
            <a:p>
              <a:pPr algn="ctr"/>
              <a:r>
                <a:rPr lang="zh-CN" altLang="en-US" sz="2000" b="1" dirty="0">
                  <a:solidFill>
                    <a:srgbClr val="FFFACD"/>
                  </a:solidFill>
                  <a:latin typeface="Microsoft YaHei" panose="020B0503020204020204" pitchFamily="34" charset="-122"/>
                  <a:ea typeface="Microsoft YaHei" panose="020B0503020204020204" pitchFamily="34" charset="-122"/>
                </a:rPr>
                <a:t>关于召开党的第十九次全国代表大会的决议</a:t>
              </a:r>
              <a:endParaRPr lang="zh-CN" altLang="en-US" sz="2000" dirty="0">
                <a:solidFill>
                  <a:srgbClr val="FFFACD"/>
                </a:solidFill>
              </a:endParaRPr>
            </a:p>
          </p:txBody>
        </p:sp>
        <p:sp>
          <p:nvSpPr>
            <p:cNvPr id="29" name="Freeform 5"/>
            <p:cNvSpPr>
              <a:spLocks/>
            </p:cNvSpPr>
            <p:nvPr/>
          </p:nvSpPr>
          <p:spPr bwMode="auto">
            <a:xfrm>
              <a:off x="9187960" y="3215766"/>
              <a:ext cx="648000" cy="648000"/>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ACD"/>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grpSp>
    </p:spTree>
    <p:extLst>
      <p:ext uri="{BB962C8B-B14F-4D97-AF65-F5344CB8AC3E}">
        <p14:creationId xmlns:p14="http://schemas.microsoft.com/office/powerpoint/2010/main" val="349237294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原创设计师：http://chn.docer.com/works?userid=251545333         _1" descr="Nipic_4268027_20150724132014183237.png"/>
          <p:cNvPicPr>
            <a:picLocks noChangeAspect="1"/>
          </p:cNvPicPr>
          <p:nvPr/>
        </p:nvPicPr>
        <p:blipFill>
          <a:blip r:embed="rId3" cstate="print"/>
          <a:stretch>
            <a:fillRect/>
          </a:stretch>
        </p:blipFill>
        <p:spPr>
          <a:xfrm>
            <a:off x="3974325" y="1314260"/>
            <a:ext cx="4243353" cy="2272055"/>
          </a:xfrm>
          <a:prstGeom prst="rect">
            <a:avLst/>
          </a:prstGeom>
        </p:spPr>
      </p:pic>
      <p:sp>
        <p:nvSpPr>
          <p:cNvPr id="12" name="原创设计师：http://chn.docer.com/works?userid=251545333         _2"/>
          <p:cNvSpPr txBox="1"/>
          <p:nvPr/>
        </p:nvSpPr>
        <p:spPr>
          <a:xfrm>
            <a:off x="5080338" y="2400121"/>
            <a:ext cx="2031325" cy="646331"/>
          </a:xfrm>
          <a:prstGeom prst="rect">
            <a:avLst/>
          </a:prstGeom>
          <a:noFill/>
        </p:spPr>
        <p:txBody>
          <a:bodyPr wrap="none" rtlCol="0">
            <a:spAutoFit/>
          </a:bodyPr>
          <a:lstStyle/>
          <a:p>
            <a:r>
              <a:rPr lang="zh-CN" altLang="en-US" sz="3600" dirty="0">
                <a:solidFill>
                  <a:srgbClr val="FFFACD"/>
                </a:solidFill>
                <a:latin typeface="微软雅黑" panose="020B0503020204020204" pitchFamily="34" charset="-122"/>
                <a:ea typeface="微软雅黑" panose="020B0503020204020204" pitchFamily="34" charset="-122"/>
              </a:rPr>
              <a:t>第二部分</a:t>
            </a:r>
          </a:p>
        </p:txBody>
      </p:sp>
      <p:sp>
        <p:nvSpPr>
          <p:cNvPr id="13" name="原创设计师：http://chn.docer.com/works?userid=251545333         _3"/>
          <p:cNvSpPr txBox="1"/>
          <p:nvPr/>
        </p:nvSpPr>
        <p:spPr>
          <a:xfrm>
            <a:off x="1387018" y="3867914"/>
            <a:ext cx="9417963" cy="1015663"/>
          </a:xfrm>
          <a:prstGeom prst="rect">
            <a:avLst/>
          </a:prstGeom>
          <a:noFill/>
        </p:spPr>
        <p:txBody>
          <a:bodyPr wrap="none" rtlCol="0">
            <a:spAutoFit/>
          </a:bodyPr>
          <a:lstStyle/>
          <a:p>
            <a:pPr algn="ctr"/>
            <a:r>
              <a:rPr lang="zh-CN" altLang="en-US" sz="6000"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腐败出现的原因和防范措施</a:t>
            </a:r>
          </a:p>
        </p:txBody>
      </p:sp>
    </p:spTree>
    <p:extLst>
      <p:ext uri="{BB962C8B-B14F-4D97-AF65-F5344CB8AC3E}">
        <p14:creationId xmlns:p14="http://schemas.microsoft.com/office/powerpoint/2010/main" val="4268435370"/>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BC207926-46AC-438D-AFE8-82F7327297AB"/>
  <p:tag name="ISPRING_SCORM_RATE_SLIDES" val="1"/>
  <p:tag name="ISPRINGONLINEFOLDERID" val="0"/>
  <p:tag name="ISPRINGONLINEFOLDERPATH" val="Content List"/>
  <p:tag name="ISPRINGCLOUDFOLDERID" val="0"/>
  <p:tag name="ISPRINGCLOUDFOLDERPATH" val="Repository"/>
  <p:tag name="ISPRING_PLAYERS_CUSTOMIZATION" val="UEsDBBQAAgAIANm7Wkk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DZu1pJ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Nm7WklW7zOUugIAAFQKAAAhAAAAdW5pdmVyc2FsL2ZsYXNoX3NraW5fc2V0dGluZ3MueG1slVZtb9owEP6+X4HYd9K90kkpEqVMqtSt1Vr1u5MciYVjR7ZDx7+fz7EbGwhknCrh557HPp/vjqZqS/niw2SS5oIJ+QxaU14qRDw2ocXNNGu1FnyWC66B6xkXsiZsuvj4037SxDIvqcQO5FjNhuTQHzO3nzESd8a3OdqQIBd1Q/j+QZRilpF8W0rR8uJiaNW+Acko3xrm1Y/5aj14AKNK32uoo5jW12jjJI0EpQBD+r5Gu6hiJAPmT7qyn5Ga/qjztz+Q7aii2sqWn9CGZA0pIU7y9RJtmM/N7vGrzNHOCzT81Yb65TPaIJWRPch487uvaIMK0bTN/9RII0WJCY015x/xXcMEKUz7YVRXaBcFeCE86OIruPTYu94FJPc17PsU21UK9oR5PRgI+OgZg4WWLaSJX3U+VYm3x1ab/oDFhjBlCCHUk55M0E+kVX6bGOt5f+CN8iIgOaBnvArW1rDq4g2IMd7zV6tbOyrC+N6xIEAJOwcGEfZgz/xt0nrEDMCe+cxoAY+c7Y8jOHR1Iv/Gt8S95vn0Gy9wYpY+YX7lvXjSA3auCkJ1gOfUooCFwnBeaA34bGlisS6k5CimlJMdLYmmgv9CXra3l1FpcuBwpXa6sFJNNYNT9WZjNFM6TJddx+XovHE9dr8K/eW69USbIX4zJVqTvKrNr5KaTpzOdIlJzDQ5rcAxaegg7/lGBBp79pCoJnIL8kUINvYYLjSosduLrreG6GkS5CBNTmc5dZucSj9v6wzk2rwaBeWzHIMdsaJlxcyffqXwBsWBYsDbSXVl9uOEvtdlALgiACLzyldtt+g8dcs0ZbAD3/wBYK88dLdUmSodKrilfoCNDkvOIaNq0s2KvlbiGRLgJ/ivJqxo4wPPiLLXJFP2ZlHn+yncxxLNZT/OsPjCSWbXrpaijY3/OIMGxP8m/wFQSwMEFAACAAgA2btaSS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2btaSVgHT52aAQAAHgYAAB8AAAB1bml2ZXJzYWwvaHRtbF9za2luX3NldHRpbmdzLmpzjZTLbsIwEEX3fEXkbitEn9DuUKFSJRaVyq7qwglDiHBsy3ZSUsS/N2NeseOUejbxzckdz0SebS+qF0lI9Bxt7bPdv7t7qwFqRhVw7eqsQ89RJ5plC5hnObCMA/GQ8vjpSd6diZAx4dY0rj7QVjf8iMA3S8p0E5cBCxXQdEArA9p3QNuEEv+cxF6jrH1JjT7HhTGC9xPBDXDT50Ll1DLk6tWuZoUeLEpQF9AlTcAxHdrVRZ4dH4YYTS4RuaS8molU9GOarFMlCr7oyr+qJKj6j6/3wOBp+DJ17FimzZuB3E88HWF0k1KB1nDI+zjFCMKMxsAavgO7/kAd43ZBHl1mOjNHenyD0aQlTaHVpdEYw8V47dXq5hCjzRnYmD1xd4vhEIxWoFpWk3sMBxSykP/4gVKJFDvSQts9P6FM0EXG00PqAUaQw8OibVf3zoXa40+Ic4WEd4VWoeuXd40OHwxdfONMpWNe7eWdhexYSOSBHCKgya4h1J4jxp8juP+MCDWGJqu8Hg/1bKzbQNUa1FwIVp/+69I5/Vy93S9QSwMEFAACAAgA2btaST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2btaSbDtXVduAAAAdgAAABwAAAB1bml2ZXJzYWwvbG9jYWxfc2V0dGluZ3MueG1sDcw9DsIwDEDhvaewvJefjaFpNzYQEuUAVmNQJMdGiYXg9nh7w6c3Ld8q8OHWi2nC4+6AwLpZLvpK+FjP4wmhO2kmMeWEagjLPExiG8md3QN2eAv9uK1cI5yvVEPeGndWJ48zjHCJ57Nwxv08/AF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2btaSXsIry0qCQAAcVsAACkAAAB1bml2ZXJzYWwvc2tpbl9jdXN0b21pemF0aW9uX3NldHRpbmdzLnhtbO1ce2/iyhX/v59iRHWlW6kKD/NKxVIZe0isJYaLnWS3VYUMnoAV4+HaQ3ZzxR/9NP1g/SQ9M7aDTYDYm22vtB28idZn5jxmzmMeP5Fe9OgF2jZidO395jCPBhZhzAuWUf8PCPUW1KfhJCQRYVF1T7n3Apd+MYIHymlAjZgTuE7oarw16tfQUHxQt6N29S68NQfNBuo0cQN3kY5bGrRdKvqlokGb3qhrveqBiFhuSBYkYMel9qq51tcMRhCRkBmBS772lXzvbFN+BFeh43rQL+q3m/zZpVp3epM/qFlvdVp411AVRWkjraXX9dqu07nsqHWEa81WTdkNug2loaB6q1W/bO/qnUZLgbfhZRukNPFlGzU7zWZD3zVwA7iRqg70hrbrKJf1ugracPdS2w2Hg06thur1utLUd622MhzUEPRWQIaqdPkEKroyUNo7daDWuwoaasPBsLnDOm5rLdRt4HattmsOBkqttp/c/eiy07WnFh5OOp1vCDzqgqOtPLaqR4Krt9iGIXS2yXrjO4yguRMRw/1QmUyxhU1btY2xWUliU8Rx2jM1KU+NiUAOnDXpazRgIByNA/8Z/bygm+c/9aqiJe0mTMrmRJaOPDBkvmWMBheLWNRFQMO141f6f4zDJhlUEU76RMIyfA/OguzVdcSnKFuiC0IZnnNMC7reOMHziC7pxdxZPC5Dug3cQmaunjck9L3gEXrXLjsaPqvI9yJmMLLO2Ye7/CnOtoFSFRFuXhvzpxCn78yJn2qsiU8Jvr3Kt2fkgPXJizwmWNU6f86xbpwlyTugq/LnPE8AWvJe6/DnbSZGvjLorvDMb5zt7jvPJMwriSvlWS662W7KxtMmpEs+2Xm+tx39wudTKDzBkltY408hJj5ArrCQl5JpE+PXDzomr4e1pLcGLeDcbHFJSELkZDDTxjcT1fw8G42vxrOBcVWBuiWyEvG0/LnR7n6tt9pQuRK+gpKsG3U0ystCQlirVkyWaU/HoxkIxKOZiT/ZlT7/XZp1fGuPDBNX+sl/SguApeCu0ue/i7DeTqewbsyskaHjmWHNzLEt5mWEbaxX+p/pFq2cJ4IYRU8e+YLYiiAoz15IUOR7rmjgJdsLtqSAPn18oxrmDFYre2poYrXqWzQMn/8sJDtbtoLgWTkRcr3ImfvEFWohREQ7Ly+gXWzNEPxjKw960rXjBRdFtE/Ve8O8mtnj8ciaYVNPKZU+Dlykhw7XVF7QVLXwFGSEsBqH38Y+E9EnJCDV90sLuTaurkfwY3NDrr3lyocf9g3WTDC4ZEKCAowQOHgKUWdZ9+OpzucQFCIHbZwo+kJDNxc0WdcVkG2Y2hhCU7Mz8m0uJpUNjveCBYQOWbAC8m6wZalXeDYYf4IYh9wcl2Qaf4SU/FiS6TO2IIewVYDNVO+MK7F/42mYJkiagwuHxztsy5zFAvj4bD55dBsBhc8wpInIxuiitCYL/3ILjjTU0YlsjwXDZIu3pfdEwJTQhWWugC4oQxrWeXT9cmv8bTZUjRHWZxBu+vh+ZosqyZWunWcUUIYc98kJFrCtJQtnC5nwDG2u54o27nlhwq9b7zfksKT+/JSULlPHn376BpNyBe+IZbBfBmWwTdmwt7TzaUtG8I2G8Fg/aUWRCfhmEywNm+rUGH8fF0XeeuvHVfp7OOrFuLLOetOO989Xcbf9F4yx4hI8MKCiDTxaignDSsyXHFg8/VKMhjkEdZO4nkPB54fTUgLMcSLDpOgdYu5g5nKG3MGMlhNxjweWYcNm657M+emjALPI1dhrx/3Nz4g+gbP5S6rOyQOF/ZJPnKd4IwNrl3B/ES9ntkq5pcU27BEYboLMZRxUINX31vwMVUzs7Q2eZe8N8uO5p1vfFdnte49iRYB53q7J633YQ0jXguo7URrX8aL013caEg9xGuudlNtAvCRoYV9l8vNdHrOwOtWuZ5pqapifKHg++8X5IDv4nIxsazZSB1wCpMnaYYsVrMIP/JxXXFZ8ItDxUAV5yeAt4oSL1b//+a/iYg7siakoof6lrBxIfl418Yu8v5uUkegfBeTY6iDPKl4KMiYHqpS1+PnKNiBAv8uRxYmXpTVd8yuuQqohBRI3qratatc3kCWWSAq6DWEvWFLIjTr9CIVP7PUr/RsnfITCaVPqlxUkZp7HJittw/6Iu2W+F5CS7O9eifjgbWMyU3VdnP0hR31v8Rgvvy4cYJJrPuTTZRl52rVqQnU+EElcj5WXKRa3tGpBSYjf9wXh6eha90LYX6j4DtRwlrufCVhI/Qm/2Xp9lQsd+EUchHH/wfEj8E36mu0SreiXxHlptyzpsOsEjJjw3WKfhduk75522HvKk8fNyk0ohx3vqA8LgxaPJyM6Tz/k0rSBuPrNKnihvbIczllJU8b0PfGwv0m+slf9M8TD/hZfVPh9+yumw5YsZ3odN3DCLD3ju1jOEddBHxKIKpX0Sd/yfbgFI34tG2VMSgj5nmvqkr5YG21vTZJ05rSswdUTFveCl+3LDeeZP4thRxx2yDXsw7d6Pn57zGM+OR3cYhyQglnvi/eSGRDDB4eTEVMRe96QDxU4iDiLFa/0UQUlMj5U+HTGCM0pvk1az3g5y3AKa86zrkU9F+W8lMqAV/Fyqmic6+eZetVX89SrnvNQLxF72oHBdj0nIYYY8KDKJR7KE7PdV+lV2J3YkR7wnWjNCmArkB3AGSnNhAwhF1hiW5VmS/ySbYe9JfN88kTSSpUhZCbn/Ph7EWTH+eBW2Yg8sGx4J5TSWZCUun0s5ktghn6SS5zIskoOWkomHXPmkRj9kWqVrj17G4+sRmmV5uGeLdCUHXi9ekQV9D01+71qdpmFGnUEZT0LvQ63vi8hVwm5SshVQq4ScpWQq4RcJeQqIVcJuUrIVUKuEnKVkKuEXCXkKiFXCblKyFVCrhJy/WEh15Ow3f8Ecd13lYCrBFx/D8D1dPz/Dnjr25z/d3Br7J/SaGvMJsHWUmDrMdS0CNp6BKQ9DbaeTrgfF2vNnmok5ioxV4m5SsxVYq4Sc5WYq8RcJeYqMVeJuUrMVWKuEnOVmKvEXCXmKjFXiblKzFVirhJzld9y/V6ga8YmibrKr7nKr7nKr7nKr7n+ENDrIQ1YQd7Jv6r9H1BLAwQUAAIACADZu1pJGVmzW6ATAAAoTgAAFwAAAHVuaXZlcnNhbC91bml2ZXJzYWwucG5n7ZyJV5Jp28BdMss0akanXNKmeVvMcmPMXWraN3PUcV+YKBmzJCVwQUBbpnJSe3tHodxyyrRcUMkdAbORCpemDEJRLANTFFIEBERenO98k855v/cP+M7DOcB5nutwcy2/+76u6z7nua/7+R40MbIw0tHRMTl8aJ+/jo4+UUdHb3zFcu0dvx9UHdovXaT/we90qnusxrQXy+B7ju/R0anNWTX3o4H2euX5Q6FIHZ3VHQtvXQai/JSOzvG2w/v2BCZHTQ6eqKiAK3YNq2/P6eB0yi7qJ2wqvP7xkIHB/tJAQ3+Dkm2mqMDv9yX476vRz92+wsz22rXJ+2FrzsLfKK/ODcVNDfFj73zA3SoIteOwa3/8Q1RYWVk56hF0S0Ip9hT+ETM1WtU41E+R9cflB0el8EUjfEK07N16R7qOvvHnDwoM+uH3F9m5XxPw1lm0uUkE/tJyi+Xroem6f31k3DMOzLPCi/QElghKQp9JCOdxHXPJII6OxoEPKiE5QzjVuXf+e9uXCs/nZbzIyxmnhHZfEmToLhl72Eo/d6eNeuwE/gtHFzPjpbrBzcvPKj4WXB5Hulj9TdSRnv6w1K2i9BP0ffvlxUMuO9buX3MqffGt35ZXQvXMDErbXkU5fR7kJTs93RZqRFwy8O6n6ekr/ZfdynuEOHpaFtP7lwQKegC1DXFeosP3+kGOGZkXX0XFkhaZ9DFuN93U0eDYEjM3ntxNX2ard/jom8ZSZwwZ/pekxjCgxnSH+RJvl+vaEXfv3xNLehy8SLkZl41abfW2LPHsGqeN0IumGfdLxwf8b7dxwH9J3l6yDTHKW2pbX7rZsbu/3X0c3G+3SDmlxRqttrr/WhKXa+vXOO7J3P3KX3ruYdfQxGf9JtpNdxgcXWrbGbrRFr/v/frtJs0WKYc1WUHUe5D+fAkK+4xXEDfu3xj7UNkQGIOQfZbIoEZ5Fzcvtc0FavBl+bZtk7myzEXeoWpDrBtAXxriTdqbNzfdfByIDd9OdsV8lmAcDY6231pqm0XNxZWBpr/KjmB+X+SdaH2ttrbQpSFeq6+35dDaQ2GPqDtzOfnef0nSvYkXS6F/s80kpH3ZdqMjmNK2k5+Vu0vS1Wpr6rg0xNd0db+8v+IfO3/g5b2Y6C76S0K3BvAF8AXwBfAF8AXwBfAF8AXwBfAF8AXwBfAF8AXwBfAF8AXwBfAF8AXwBfAF8AXwBfAF8AXwBfAF8AXwBfAF8AXwBfAF8AXwBfAF8AXwBfAF8AXwBfAF8AXwBfAF8AXwBfAF8AXwBfAF8AXwBfD9/4zvEOeSohc/jxzpcIIucfJ6Nzb9HhJBH937bOlzun5asuyagmr+Y/yycjszlz5o+3+S+UP/9sV/91+UDoqtWOz7/xKO8NKqk4u1+peeIB9BbU6ZV4y69npJugQPy4r60wTg4uaWnJZolGYcx1Jf2YBeNJYvuCZNjc8iqdlDZS8MpVMjNprZ8ht+PDy2Z3auPlpsQUoau3HhAj1NLWW7Rs8+WVdt72dtETXIa+FZ+/lididwrVw/k54RHI2VnlmX27PyfO7acUw+p1rIDZsPRUac2RPfLYd4+gwQbDY4FmNEzflGhJFhltpHNlzZPJ+Dm7l3HFvZLBr1kTd325Eo00XCeSWbNpQmyedRVLOiJFrreAMrzZt9G7J27h0Inzz6VjMBh2DYtdE9pdWN4mRWV+fc/LycRhOmMnpQxf98yiYOEkhpfLv8vbzR5qJXcJ+C1Lwn9dwcZE5Zb7EmzfNA9tqFZ7CpGWH3m1ngr9iXyzkoqqRQfCwaw0bFNCIrCOyzr1clHDTsCj8uRtFeg5ylv2mwYgwvsikEOXDCa+oppjr43eP5tifHsGnD+jZNKvGdAWShxOZb4dvgmkrY/PMTuGmRRtgU5GdFLmf6zJSAJncajkvGPaTNqDYnQuL3JeeWvVFqOF1oc3P5ZAEp4SO1Tx7G2xtK/bXtaLGiRrbjSlyzDdjQHqKBDzhdMNbilyExCbRVzbw+AWl4d+byk9u54SY5ceKkbrfm0k8f05tl2VEj0pjk7GZK1M1gYrmmeiWxPrHZDtqX+WZ6vzrktIeA2iSKBd39xi17JLgiyWy7UPzNzSzmo2PloW94FabrwZa6qAiS1w2zSaOzTLNuOU2j9tw7PsvFHvBVW0i9b5hJ9spLqaPvFP66Ep+etBDkgkNBEHKZussjPttywZ205eNtx6qnXLBKn+6IUtqQy1BUdyraihVlDy2ata8bCXxSn1Gj90JmS2z9+ZSBZN7ajRFbxnQPXFNBQxhqjKJgqNrMi2s32X1rD8Enl0Mb2yzcgx7J1edF4MRxdjkp2BcuP335JUcdrrpbJ0yVJwg67pBNq/m4AuQOrEjtfcCNle2ib3xhlx9GUu20IvK9T7cg7Top5VxjMxoyPhHyhq8nuK6LtOLW65KDrjXIR8+Byr/rDtkcDvZiu4uvI9gTB+jc1eHM9Ga7m/GYtyh1aPoA/BS3LIDW2a9ybsWPJreSDP/gYCl5KqfWYnuIGD4whZxbmHgS476xWzkSKnOSrQ92kEuV70povoXbPT2/irNf5yi2hYr6w12XB7aT7dfZ92IcI/Rx7DMj1fTZNbrI4rW6SDVpzx3zJpKhiKM+r1DPV3oOZbsu+LMgg6E4fg7d9hVR0URig9ifUOPBtV3ZjIlEXYm1XkyhRSuiOOYKs5/ZLDCBxnRcUCSAilB3hM59DnIoi+bA25DcbIhMKRD+KuB76ud4E6UIGGS0ab7Em3j1RoHKhTVEuBrVPjckpzamKPgEV7yCGb0LMtsO8vXYCZeBz0eDuGTVu+kRXNAGB8Yv2ineBNF3oM6+P9zbLpdaYa6TwBKU1r3djYpXRx0KzZxtdkDjG+Z3gKZLmD3mnca9tgSS+37ZSxK+fGOALpLyy1l1Epvk7M6nKgo6QJ2oAruZLPVjZsCvdhGsiEc66zfTVxQwXRWhON/BHud9QY4RuB70cEQPPObUsncwauf0cRyLS7hqRIzWKNmueLUwmieFaSTFmrn7WxtvKwKsIbJBQkuHKh6BhkTg8A6/WsUx7miVDkEMvxI34F5IPmHTerqeYblX45QWcbxCPC/hS8feiPYICcZRXqh0882qYhJs4vAkwcTVdr7EsM+DhTI6g72x2z07/EpLQmjVsWx8NPV574rikVQmJ8sxhPDDJ6+Z1VXkgHIhdYPKpTN/rk8dhYy2V2jH8/6Jpf/WEkGZ8m2q1PDqLypeF8/PiFLr61I+ZqXGCHJSPlWTAuSno2+aOo5CoskpTVynhbRRzaS7027dN+JM5nh4xnrJWcIbfL6UO1+FwMYF7JdMK1LYk320N3HpCZatPRceDTwSvsHnpFBJwh4rawwGpW5xkHrbQ5K4DKXPOE+oeitXs/ioufFpfkIlnjRQhSext6t8NH0wJ5HYXeVk0AXWFxjfZ5KEGa+9rGOsVdbEg+kVNeif3tT5FkbOKwbFOHnR1vsfvtznrUuRssLFac8nwTvGxXqCjpBp8ETTQromOPlhxL4r/UeQDb27rfA2X1cUhcvVD0cVnMm+uJ9bepJxQ/YFDI7fN5QNkrauYxuQ4QM8hvMnVlyhEjx/TuHxE9u8wIwqPIHtHVFV1YTiO6feYvy2kqpYaSfKRAxt5uuKjQOrSpCK09YfbcpGWoR7KsNap8r0RkoMW7CgooGSC+guX4XFwJ7EuUj6B5ygm3/DkU6vWj+rzWTJQU1WvwtXeMNyz5lfPkCP8EkKXm8Fd86CNs0VRPYOSO+UzO8INhQihSeudLm0x6o8yO6Fifkj9Uex+BGJ3KBrbyPEp4wqNrr9DRRhOJaQRgC78XEIvC+HuKF4kqnN35KfvmVsQmJP1LRaD3c+OuX9ydpjEvUtaiSjxTpE2I4O3utORvtql5Q8vS1sMMIefll3efzvu99HwpIMOmofhfTSWvVi1CoH7bxLqhrv1hOEvAn/+blRvnT0ztA/zodm5/hhj9ArYd9mj4RMcVEsdqleDMeNVast+6yzBCGnqsUr0cE1liCK9GnittmsB4kRGj9Pd/IWaJ0b+H3iAW1Cvpfx9Ag7ZE/l3QCbb9yCnCjGRLNbndT2SeGN3JeRcPude9+ESK1Urgd1PANDbJTWcDCEP3vjboS8Krv9LSRM4+O5H40xS7w8ruTyMz9O4yK3Q1ls4gYbO+LBZS8gGkVvPgKvGkjamGcjRaA4tYYDUu9YlMv5bdCeISf02XibKp673VW9B8Xt1ZBLVITMHDp8MyNAr082OmF0RYoYMTlzQCeM2hxtQPK4F5sS5I/1VWOuVPIZiajEZa+VYjdvdMOgoERPMEsVqriNF5vVbfEEMTMAJi/Us4POa1yfhXwXsRpr+ZOe2mms9QnsR/XTrT61ivFgWoui05U6VZ2ztTgtUVKbg50QeVx8YHj2RD9Sf7QSmt274cQWPcFcMnhs/Z/1tBVsWFsnecSK38uE8rAqSzvigFjQgs2cWBE+8OMZdOZZbDc/n3fjNayRFyslzjl6BjG4rCbRtGo9HJYVENEY7AhvpHGDAhtb1aLHA3ZPyQOeguk6J0+fIMetdkTNLAOyq1jZV7bLbNOqcWoOvBgrE3mgBpUFMBBFiBkWn4Ky9TnJNweTHjFkozdeR1uPm3L4X3a6XYHz9C+UcZRR3nkLajYihq+si7q2rGsvwpEcBxIkx/Nw6zguiECyOq4ne+XxAXahuQ+/gaCLbNZrFppytPAOmdZmP3cOQWhSCUeroHlZnKm1jlu1qc8OouL0WhsTmC9D2VW97jJ66/wkZH3+O6W5KHU4gvrLxMS3HL6leuLMZOdkb0ydbOXJFA+RLHNsVuVu95CsGpuWNljZMRYK32frkwW34T1Gt8m5DKx4k2dPhFVFqsr3n4OrC2H8umoIBnKVI9F0vZyQyAsf1lN6mWznAa17y55lO4bCj7LGnsBAcGzhFBaxTkRYQTx9En0WHSk6jvsqg4wzxxYqU3/iJ7JP2yieHdwFUTw/sUtbkoix3LdOsws1YNL2xzlqxl2LugDriLxisjgjheMjWnVbCnYduoVRYO6iBwUTOGvJstq5SKKqyK0SGhPV1yUQJDJuL2QySoYrL00y3NrSW7TXznSDUao09bdqstqXZEbstNT0sd+aNXTSdor3XiFNicvmREz+ue60bqocCz9zzibH4wf0ZYayoCWNJw9nVERZvuEP8JVNhfzY9pHZIssGhty/onrBmGVdz8dPt6WcmGzmrv6nCzdaPR6cZDNicjCPrZgm0CiK9+to2yKGQpqsrqSfdwe9LfNqqlxJlELdnowky5unehKlvNpR6ON8stqMrEqZ0C7DTSLP4wwjAT96okswlgheqLvrln9BA0nejvbHNc13/eHCZaioIIe2mVeH39Vl8y9VQYfkex6RXDskUzn4uXjYtLNXEKymzTlU00Dx3WmDn+2w+Uq7xjLQmy/IyODWuZe9mPpsGKiTmnS3Yk2LOkaXENXuNep0Bu0VUYTd8yHZo2ihE+uhS3oheNbDulEvvE/faM+cV586tZyk4iJ7jyNfl8C2QO2DXIqT31+XV0aJPCdRmFzJJZu5u3/2q5ieL4jeu1lHfjRzZQbEMMSpFog9Pq1ZLptf3Rk4FAGX7eNPc1d9zXhVu5APp5cX4ZRjQV8jY7ZN9Q8Hxd8bcpH1BcAYCQuJQdb+1rYOlJR5VtkuCyvaGCPv4CvW7c1+CHuhndQfjCnzSiF8knEMQotWymLQ9mopaUym7U/ekIMcCje11vfXaWdJv2FDW2ZzG+i1bV2jWnBAT8DXj6nyi1K2k6mdEyvfh4kYE7gWL/mm57UXFrrcjNfGfdaUo5CkaOZk740Ippoyo06e+n1dGak0hnGEzjUiSoUH0G3Pex1wU78kfRej1sjGaqVbIFLhEcovE+eWH9eVTOuSe/i0mUvv76j12IkQlpdba0+swzUrV0bWwoQyb8oZ7T5K8wlBqsDguPgRFoksQPVNuBWmZU5gK3UiTu6OC3LFafsi7mSJp4z9a9rMPZvBNI2Kt84RcR4kWFiQGWjeqe1ueOXrYp/W7paZh7ukkshomIyetFMOQ0MiizAJH0I8FnpresryHrWaSEiOLKZ09yPdwP7sw7juuNaqADyPTx1Bz1h3hZ9zZj2Y1nbMkvyF1RT1rFLIGu2CtsxRDF0ZYllOdOFr/PWtD1u6YbJVWndAlbLj+SXmzvTdhvoEe7iNx9mq5ysa7+BZVgP1m9VOrJzVxMZrE0R9eX8c6dwZBwGBOlN66WsJB17c1uob2egzSrwkaim6+bk/1abLXHJj6lcjJTfrd33DPTkfammfYzvGTvX2gLJMos8YQLsz3GQejOr4PnlwRq0MxnqYIeVNBsTQZPWkwcKgUMJKQpEVa76m2drufw/eqlgePybV3KGcP3vg47zaZkR2Pz2la10TX0j99GRVvnLzJ6nKifBnStuJR4hat7ot7r0PWa5xlM+dnJ3JQGNwyYs3BYYTXBd2OIJO/qedgvuMtutT6ljLRTKiZfIMCa8+Sl/jbL50L6LH2Y8z/cfCYkeO35dZXJbMeOa0pM9nDO4+zTyoDbpm2bHjBku2K+j00OXbw33652iQIKd62xxM/nsVrGDRb5nm5cdC8SJt4fHnRkhQmEsl04RZizq7xJYwk4XDzYa0qxFIqwbeFUFTN9yNjS3420FldzP+55C0eVBdauX78qEvjuhoX4f3++6r/g568d9QSwMEFAACAAgA2btaScv8gyRKAAAAagAAABsAAAB1bml2ZXJzYWwvdW5pdmVyc2FsLnBuZy54bWyzsa/IzVEoSy0qzszPs1Uy1DNQsrfj5bIpKEoty0wtV6gAigEFIUBJoRLINUJwyzNTSjJslSwszRBiGamZ6Rkltkpm5giF+kAjAVBLAQIAABQAAgAIANm7WkkVDq0oZAQAAAcRAAAdAAAAAAAAAAEAAAAAAAAAAAB1bml2ZXJzYWwvY29tbW9uX21lc3NhZ2VzLmxuZ1BLAQIAABQAAgAIANm7WkkIfgsjKQMAAIYMAAAnAAAAAAAAAAEAAAAAAJ8EAAB1bml2ZXJzYWwvZmxhc2hfcHVibGlzaGluZ19zZXR0aW5ncy54bWxQSwECAAAUAAIACADZu1pJVu8zlLoCAABUCgAAIQAAAAAAAAABAAAAAAANCAAAdW5pdmVyc2FsL2ZsYXNoX3NraW5fc2V0dGluZ3MueG1sUEsBAgAAFAACAAgA2btaSSqWD2f+AgAAlwsAACYAAAAAAAAAAQAAAAAABgsAAHVuaXZlcnNhbC9odG1sX3B1Ymxpc2hpbmdfc2V0dGluZ3MueG1sUEsBAgAAFAACAAgA2btaSVgHT52aAQAAHgYAAB8AAAAAAAAAAQAAAAAASA4AAHVuaXZlcnNhbC9odG1sX3NraW5fc2V0dGluZ3MuanNQSwECAAAUAAIACADZu1pJPTwv0cEAAADlAQAAGgAAAAAAAAABAAAAAAAfEAAAdW5pdmVyc2FsL2kxOG5fcHJlc2V0cy54bWxQSwECAAAUAAIACADZu1pJsO1dV24AAAB2AAAAHAAAAAAAAAABAAAAAAAYEQAAdW5pdmVyc2FsL2xvY2FsX3NldHRpbmdzLnhtbFBLAQIAABQAAgAIAESUV0cjtE77+wIAALAIAAAUAAAAAAAAAAEAAAAAAMARAAB1bml2ZXJzYWwvcGxheWVyLnhtbFBLAQIAABQAAgAIANm7Wkl7CK8tKgkAAHFbAAApAAAAAAAAAAEAAAAAAO0UAAB1bml2ZXJzYWwvc2tpbl9jdXN0b21pemF0aW9uX3NldHRpbmdzLnhtbFBLAQIAABQAAgAIANm7WkkZWbNboBMAAChOAAAXAAAAAAAAAAAAAAAAAF4eAAB1bml2ZXJzYWwvdW5pdmVyc2FsLnBuZ1BLAQIAABQAAgAIANm7WknL/IMkSgAAAGoAAAAbAAAAAAAAAAEAAAAAADMyAAB1bml2ZXJzYWwvdW5pdmVyc2FsLnBuZy54bWxQSwUGAAAAAAsACwBJAwAAtjIAAAAA"/>
  <p:tag name="ISPRING_SCORM_ENDPOINT" val="&lt;endpoint&gt;&lt;enable&gt;0&lt;/enable&gt;&lt;lrs&gt;http://&lt;/lrs&gt;&lt;auth&gt;0&lt;/auth&gt;&lt;login&gt;&lt;/login&gt;&lt;password&gt;&lt;/password&gt;&lt;key&gt;&lt;/key&gt;&lt;name&gt;&lt;/name&gt;&lt;email&gt;&lt;/email&gt;&lt;/endpoint&gt;&#10;"/>
  <p:tag name="ISPRING_PRESENTATION_TITLE" val="2 (10)"/>
</p:tagLst>
</file>

<file path=ppt/tags/tag2.xml><?xml version="1.0" encoding="utf-8"?>
<p:tagLst xmlns:a="http://schemas.openxmlformats.org/drawingml/2006/main" xmlns:r="http://schemas.openxmlformats.org/officeDocument/2006/relationships" xmlns:p="http://schemas.openxmlformats.org/presentationml/2006/main">
  <p:tag name="PA" val="v4.2.2"/>
</p:tagLst>
</file>

<file path=ppt/tags/tag3.xml><?xml version="1.0" encoding="utf-8"?>
<p:tagLst xmlns:a="http://schemas.openxmlformats.org/drawingml/2006/main" xmlns:r="http://schemas.openxmlformats.org/officeDocument/2006/relationships" xmlns:p="http://schemas.openxmlformats.org/presentationml/2006/main">
  <p:tag name="PA" val="v4.2.2"/>
</p:tagLst>
</file>

<file path=ppt/tags/tag4.xml><?xml version="1.0" encoding="utf-8"?>
<p:tagLst xmlns:a="http://schemas.openxmlformats.org/drawingml/2006/main" xmlns:r="http://schemas.openxmlformats.org/officeDocument/2006/relationships" xmlns:p="http://schemas.openxmlformats.org/presentationml/2006/main">
  <p:tag name="PA" val="v4.2.2"/>
</p:tagLst>
</file>

<file path=ppt/tags/tag5.xml><?xml version="1.0" encoding="utf-8"?>
<p:tagLst xmlns:a="http://schemas.openxmlformats.org/drawingml/2006/main" xmlns:r="http://schemas.openxmlformats.org/officeDocument/2006/relationships" xmlns:p="http://schemas.openxmlformats.org/presentationml/2006/main">
  <p:tag name="PA" val="v4.2.2"/>
</p:tagLst>
</file>

<file path=ppt/tags/tag6.xml><?xml version="1.0" encoding="utf-8"?>
<p:tagLst xmlns:a="http://schemas.openxmlformats.org/drawingml/2006/main" xmlns:r="http://schemas.openxmlformats.org/officeDocument/2006/relationships" xmlns:p="http://schemas.openxmlformats.org/presentationml/2006/main">
  <p:tag name="PA" val="v4.2.2"/>
</p:tagLst>
</file>

<file path=ppt/tags/tag7.xml><?xml version="1.0" encoding="utf-8"?>
<p:tagLst xmlns:a="http://schemas.openxmlformats.org/drawingml/2006/main" xmlns:r="http://schemas.openxmlformats.org/officeDocument/2006/relationships" xmlns:p="http://schemas.openxmlformats.org/presentationml/2006/main">
  <p:tag name="PA" val="v4.2.2"/>
</p:tagLst>
</file>

<file path=ppt/tags/tag8.xml><?xml version="1.0" encoding="utf-8"?>
<p:tagLst xmlns:a="http://schemas.openxmlformats.org/drawingml/2006/main" xmlns:r="http://schemas.openxmlformats.org/officeDocument/2006/relationships" xmlns:p="http://schemas.openxmlformats.org/presentationml/2006/main">
  <p:tag name="PA" val="v4.2.2"/>
</p:tagLst>
</file>

<file path=ppt/tags/tag9.xml><?xml version="1.0" encoding="utf-8"?>
<p:tagLst xmlns:a="http://schemas.openxmlformats.org/drawingml/2006/main" xmlns:r="http://schemas.openxmlformats.org/officeDocument/2006/relationships" xmlns:p="http://schemas.openxmlformats.org/presentationml/2006/main">
  <p:tag name="PA" val="v4.2.2"/>
</p:tagLst>
</file>

<file path=ppt/theme/theme1.xml><?xml version="1.0" encoding="utf-8"?>
<a:theme xmlns:a="http://schemas.openxmlformats.org/drawingml/2006/main" name="下载更多PPT模板，请登陆蘑菇创意www.imogu.c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华文细黑"/>
        <a:ea typeface="微软雅黑"/>
        <a:cs typeface=""/>
      </a:majorFont>
      <a:minorFont>
        <a:latin typeface="华文细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2140</Words>
  <Application>Microsoft Office PowerPoint</Application>
  <PresentationFormat>宽屏</PresentationFormat>
  <Paragraphs>184</Paragraphs>
  <Slides>29</Slides>
  <Notes>29</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29</vt:i4>
      </vt:variant>
    </vt:vector>
  </HeadingPairs>
  <TitlesOfParts>
    <vt:vector size="44" baseType="lpstr">
      <vt:lpstr>等线</vt:lpstr>
      <vt:lpstr>方正清刻本悦宋简体</vt:lpstr>
      <vt:lpstr>方正苏新诗柳楷简体-yolan</vt:lpstr>
      <vt:lpstr>汉仪尚巍手书W</vt:lpstr>
      <vt:lpstr>华文细黑</vt:lpstr>
      <vt:lpstr>楷体</vt:lpstr>
      <vt:lpstr>宋体</vt:lpstr>
      <vt:lpstr>微软雅黑</vt:lpstr>
      <vt:lpstr>微软雅黑</vt:lpstr>
      <vt:lpstr>禹卫书法行书简体
</vt:lpstr>
      <vt:lpstr>Arial</vt:lpstr>
      <vt:lpstr>Calibri</vt:lpstr>
      <vt:lpstr>Impact</vt:lpstr>
      <vt:lpstr>Wingdings</vt:lpstr>
      <vt:lpstr>下载更多PPT模板，请登陆蘑菇创意www.imogu.cn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 (10)</dc:title>
  <dc:creator/>
  <cp:lastModifiedBy/>
  <cp:revision>1</cp:revision>
  <dcterms:created xsi:type="dcterms:W3CDTF">2016-10-28T17:23:44Z</dcterms:created>
  <dcterms:modified xsi:type="dcterms:W3CDTF">2018-03-13T08:48:20Z</dcterms:modified>
</cp:coreProperties>
</file>