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82" r:id="rId2"/>
    <p:sldId id="258" r:id="rId3"/>
    <p:sldId id="262" r:id="rId4"/>
    <p:sldId id="266" r:id="rId5"/>
    <p:sldId id="267" r:id="rId6"/>
    <p:sldId id="269" r:id="rId7"/>
    <p:sldId id="271" r:id="rId8"/>
    <p:sldId id="272" r:id="rId9"/>
    <p:sldId id="261" r:id="rId10"/>
    <p:sldId id="264" r:id="rId11"/>
    <p:sldId id="273" r:id="rId12"/>
    <p:sldId id="274" r:id="rId13"/>
    <p:sldId id="277" r:id="rId14"/>
    <p:sldId id="260" r:id="rId15"/>
    <p:sldId id="278" r:id="rId16"/>
    <p:sldId id="275" r:id="rId17"/>
    <p:sldId id="280" r:id="rId18"/>
    <p:sldId id="281" r:id="rId19"/>
    <p:sldId id="279" r:id="rId20"/>
    <p:sldId id="257" r:id="rId21"/>
    <p:sldId id="265" r:id="rId22"/>
    <p:sldId id="276" r:id="rId23"/>
    <p:sldId id="270" r:id="rId24"/>
    <p:sldId id="268" r:id="rId25"/>
    <p:sldId id="25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8A89"/>
    <a:srgbClr val="E85E7E"/>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62" autoAdjust="0"/>
    <p:restoredTop sz="94660"/>
  </p:normalViewPr>
  <p:slideViewPr>
    <p:cSldViewPr snapToGrid="0" showGuides="1">
      <p:cViewPr varScale="1">
        <p:scale>
          <a:sx n="16" d="100"/>
          <a:sy n="16" d="100"/>
        </p:scale>
        <p:origin x="72" y="105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2019/4/16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B438F2-6D9F-4241-AA59-67F2937126D3}"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259E10-905C-4DDE-A988-B340C461ABE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D259E10-905C-4DDE-A988-B340C461ABE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a:t>
            </a:fld>
            <a:endPar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259E10-905C-4DDE-A988-B340C461ABE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
        <p:nvSpPr>
          <p:cNvPr id="2" name="图文框 1"/>
          <p:cNvSpPr/>
          <p:nvPr userDrawn="1"/>
        </p:nvSpPr>
        <p:spPr>
          <a:xfrm>
            <a:off x="457200" y="520700"/>
            <a:ext cx="11277600" cy="5816600"/>
          </a:xfrm>
          <a:prstGeom prst="frame">
            <a:avLst>
              <a:gd name="adj1" fmla="val 9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2"/>
          <p:cNvGrpSpPr/>
          <p:nvPr userDrawn="1"/>
        </p:nvGrpSpPr>
        <p:grpSpPr>
          <a:xfrm>
            <a:off x="180547" y="101600"/>
            <a:ext cx="11825864" cy="6654800"/>
            <a:chOff x="401357" y="225857"/>
            <a:chExt cx="11384244" cy="6406286"/>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6441" b="71015"/>
            <a:stretch>
              <a:fillRect/>
            </a:stretch>
          </p:blipFill>
          <p:spPr>
            <a:xfrm>
              <a:off x="10027494" y="225857"/>
              <a:ext cx="1758107" cy="2150847"/>
            </a:xfrm>
            <a:custGeom>
              <a:avLst/>
              <a:gdLst>
                <a:gd name="connsiteX0" fmla="*/ 0 w 1403102"/>
                <a:gd name="connsiteY0" fmla="*/ 0 h 1716538"/>
                <a:gd name="connsiteX1" fmla="*/ 1403102 w 1403102"/>
                <a:gd name="connsiteY1" fmla="*/ 0 h 1716538"/>
                <a:gd name="connsiteX2" fmla="*/ 1403102 w 1403102"/>
                <a:gd name="connsiteY2" fmla="*/ 1716538 h 1716538"/>
                <a:gd name="connsiteX3" fmla="*/ 374402 w 1403102"/>
                <a:gd name="connsiteY3" fmla="*/ 1716538 h 1716538"/>
                <a:gd name="connsiteX4" fmla="*/ 374402 w 1403102"/>
                <a:gd name="connsiteY4" fmla="*/ 1268413 h 1716538"/>
                <a:gd name="connsiteX5" fmla="*/ 0 w 1403102"/>
                <a:gd name="connsiteY5" fmla="*/ 1268413 h 171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102" h="1716538">
                  <a:moveTo>
                    <a:pt x="0" y="0"/>
                  </a:moveTo>
                  <a:lnTo>
                    <a:pt x="1403102" y="0"/>
                  </a:lnTo>
                  <a:lnTo>
                    <a:pt x="1403102" y="1716538"/>
                  </a:lnTo>
                  <a:lnTo>
                    <a:pt x="374402" y="1716538"/>
                  </a:lnTo>
                  <a:lnTo>
                    <a:pt x="374402" y="1268413"/>
                  </a:lnTo>
                  <a:lnTo>
                    <a:pt x="0" y="1268413"/>
                  </a:lnTo>
                  <a:close/>
                </a:path>
              </a:pathLst>
            </a:cu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t="70417" r="76015"/>
            <a:stretch>
              <a:fillRect/>
            </a:stretch>
          </p:blipFill>
          <p:spPr>
            <a:xfrm>
              <a:off x="401357" y="4436896"/>
              <a:ext cx="1789934" cy="2195247"/>
            </a:xfrm>
            <a:custGeom>
              <a:avLst/>
              <a:gdLst>
                <a:gd name="connsiteX0" fmla="*/ 0 w 1428502"/>
                <a:gd name="connsiteY0" fmla="*/ 0 h 1751972"/>
                <a:gd name="connsiteX1" fmla="*/ 1428502 w 1428502"/>
                <a:gd name="connsiteY1" fmla="*/ 0 h 1751972"/>
                <a:gd name="connsiteX2" fmla="*/ 1428502 w 1428502"/>
                <a:gd name="connsiteY2" fmla="*/ 1751972 h 1751972"/>
                <a:gd name="connsiteX3" fmla="*/ 0 w 1428502"/>
                <a:gd name="connsiteY3" fmla="*/ 1751972 h 1751972"/>
              </a:gdLst>
              <a:ahLst/>
              <a:cxnLst>
                <a:cxn ang="0">
                  <a:pos x="connsiteX0" y="connsiteY0"/>
                </a:cxn>
                <a:cxn ang="0">
                  <a:pos x="connsiteX1" y="connsiteY1"/>
                </a:cxn>
                <a:cxn ang="0">
                  <a:pos x="connsiteX2" y="connsiteY2"/>
                </a:cxn>
                <a:cxn ang="0">
                  <a:pos x="connsiteX3" y="connsiteY3"/>
                </a:cxn>
              </a:cxnLst>
              <a:rect l="l" t="t" r="r" b="b"/>
              <a:pathLst>
                <a:path w="1428502" h="1751972">
                  <a:moveTo>
                    <a:pt x="0" y="0"/>
                  </a:moveTo>
                  <a:lnTo>
                    <a:pt x="1428502" y="0"/>
                  </a:lnTo>
                  <a:lnTo>
                    <a:pt x="1428502" y="1751972"/>
                  </a:lnTo>
                  <a:lnTo>
                    <a:pt x="0" y="1751972"/>
                  </a:lnTo>
                  <a:close/>
                </a:path>
              </a:pathLst>
            </a:custGeom>
          </p:spPr>
        </p:pic>
      </p:gr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l="5861" t="17405" r="9912" b="13974"/>
          <a:stretch>
            <a:fillRect/>
          </a:stretch>
        </p:blipFill>
        <p:spPr>
          <a:xfrm>
            <a:off x="2946400" y="990600"/>
            <a:ext cx="6019800" cy="4876800"/>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207367" y="2298699"/>
            <a:ext cx="1777271" cy="1045625"/>
          </a:xfrm>
          <a:custGeom>
            <a:avLst/>
            <a:gdLst>
              <a:gd name="connsiteX0" fmla="*/ 896223 w 1777271"/>
              <a:gd name="connsiteY0" fmla="*/ 0 h 1045625"/>
              <a:gd name="connsiteX1" fmla="*/ 1777271 w 1777271"/>
              <a:gd name="connsiteY1" fmla="*/ 524557 h 1045625"/>
              <a:gd name="connsiteX2" fmla="*/ 888636 w 1777271"/>
              <a:gd name="connsiteY2" fmla="*/ 1045625 h 1045625"/>
              <a:gd name="connsiteX3" fmla="*/ 0 w 1777271"/>
              <a:gd name="connsiteY3" fmla="*/ 524557 h 1045625"/>
            </a:gdLst>
            <a:ahLst/>
            <a:cxnLst>
              <a:cxn ang="0">
                <a:pos x="connsiteX0" y="connsiteY0"/>
              </a:cxn>
              <a:cxn ang="0">
                <a:pos x="connsiteX1" y="connsiteY1"/>
              </a:cxn>
              <a:cxn ang="0">
                <a:pos x="connsiteX2" y="connsiteY2"/>
              </a:cxn>
              <a:cxn ang="0">
                <a:pos x="connsiteX3" y="connsiteY3"/>
              </a:cxn>
            </a:cxnLst>
            <a:rect l="l" t="t" r="r" b="b"/>
            <a:pathLst>
              <a:path w="1777271" h="1045625">
                <a:moveTo>
                  <a:pt x="896223" y="0"/>
                </a:moveTo>
                <a:lnTo>
                  <a:pt x="1777271" y="524557"/>
                </a:lnTo>
                <a:lnTo>
                  <a:pt x="888636" y="1045625"/>
                </a:lnTo>
                <a:lnTo>
                  <a:pt x="0" y="524557"/>
                </a:lnTo>
                <a:close/>
              </a:path>
            </a:pathLst>
          </a:custGeom>
          <a:ln>
            <a:solidFill>
              <a:schemeClr val="bg1">
                <a:lumMod val="85000"/>
              </a:schemeClr>
            </a:solidFill>
          </a:ln>
        </p:spPr>
        <p:txBody>
          <a:bodyPr wrap="square">
            <a:noAutofit/>
          </a:bodyPr>
          <a:lstStyle/>
          <a:p>
            <a:endParaRPr lang="zh-CN" altLang="en-US"/>
          </a:p>
        </p:txBody>
      </p:sp>
      <p:sp>
        <p:nvSpPr>
          <p:cNvPr id="13" name="图片占位符 12"/>
          <p:cNvSpPr>
            <a:spLocks noGrp="1"/>
          </p:cNvSpPr>
          <p:nvPr>
            <p:ph type="pic" sz="quarter" idx="11"/>
          </p:nvPr>
        </p:nvSpPr>
        <p:spPr>
          <a:xfrm>
            <a:off x="5207367" y="3011577"/>
            <a:ext cx="1777271" cy="1045625"/>
          </a:xfrm>
          <a:custGeom>
            <a:avLst/>
            <a:gdLst>
              <a:gd name="connsiteX0" fmla="*/ 896223 w 1777271"/>
              <a:gd name="connsiteY0" fmla="*/ 0 h 1045625"/>
              <a:gd name="connsiteX1" fmla="*/ 1777271 w 1777271"/>
              <a:gd name="connsiteY1" fmla="*/ 524557 h 1045625"/>
              <a:gd name="connsiteX2" fmla="*/ 888636 w 1777271"/>
              <a:gd name="connsiteY2" fmla="*/ 1045625 h 1045625"/>
              <a:gd name="connsiteX3" fmla="*/ 0 w 1777271"/>
              <a:gd name="connsiteY3" fmla="*/ 524557 h 1045625"/>
            </a:gdLst>
            <a:ahLst/>
            <a:cxnLst>
              <a:cxn ang="0">
                <a:pos x="connsiteX0" y="connsiteY0"/>
              </a:cxn>
              <a:cxn ang="0">
                <a:pos x="connsiteX1" y="connsiteY1"/>
              </a:cxn>
              <a:cxn ang="0">
                <a:pos x="connsiteX2" y="connsiteY2"/>
              </a:cxn>
              <a:cxn ang="0">
                <a:pos x="connsiteX3" y="connsiteY3"/>
              </a:cxn>
            </a:cxnLst>
            <a:rect l="l" t="t" r="r" b="b"/>
            <a:pathLst>
              <a:path w="1777271" h="1045625">
                <a:moveTo>
                  <a:pt x="896223" y="0"/>
                </a:moveTo>
                <a:lnTo>
                  <a:pt x="1777271" y="524557"/>
                </a:lnTo>
                <a:lnTo>
                  <a:pt x="888636" y="1045625"/>
                </a:lnTo>
                <a:lnTo>
                  <a:pt x="0" y="524557"/>
                </a:lnTo>
                <a:close/>
              </a:path>
            </a:pathLst>
          </a:custGeom>
          <a:ln>
            <a:solidFill>
              <a:schemeClr val="bg1">
                <a:lumMod val="85000"/>
              </a:schemeClr>
            </a:solidFill>
          </a:ln>
        </p:spPr>
        <p:txBody>
          <a:bodyPr wrap="square">
            <a:noAutofit/>
          </a:bodyPr>
          <a:lstStyle/>
          <a:p>
            <a:endParaRPr lang="zh-CN" altLang="en-US"/>
          </a:p>
        </p:txBody>
      </p:sp>
      <p:sp>
        <p:nvSpPr>
          <p:cNvPr id="14" name="图片占位符 13"/>
          <p:cNvSpPr>
            <a:spLocks noGrp="1"/>
          </p:cNvSpPr>
          <p:nvPr>
            <p:ph type="pic" sz="quarter" idx="12"/>
          </p:nvPr>
        </p:nvSpPr>
        <p:spPr>
          <a:xfrm>
            <a:off x="5207367" y="3724454"/>
            <a:ext cx="1777271" cy="1045625"/>
          </a:xfrm>
          <a:custGeom>
            <a:avLst/>
            <a:gdLst>
              <a:gd name="connsiteX0" fmla="*/ 896223 w 1777271"/>
              <a:gd name="connsiteY0" fmla="*/ 0 h 1045625"/>
              <a:gd name="connsiteX1" fmla="*/ 1777271 w 1777271"/>
              <a:gd name="connsiteY1" fmla="*/ 524557 h 1045625"/>
              <a:gd name="connsiteX2" fmla="*/ 888636 w 1777271"/>
              <a:gd name="connsiteY2" fmla="*/ 1045625 h 1045625"/>
              <a:gd name="connsiteX3" fmla="*/ 0 w 1777271"/>
              <a:gd name="connsiteY3" fmla="*/ 524557 h 1045625"/>
            </a:gdLst>
            <a:ahLst/>
            <a:cxnLst>
              <a:cxn ang="0">
                <a:pos x="connsiteX0" y="connsiteY0"/>
              </a:cxn>
              <a:cxn ang="0">
                <a:pos x="connsiteX1" y="connsiteY1"/>
              </a:cxn>
              <a:cxn ang="0">
                <a:pos x="connsiteX2" y="connsiteY2"/>
              </a:cxn>
              <a:cxn ang="0">
                <a:pos x="connsiteX3" y="connsiteY3"/>
              </a:cxn>
            </a:cxnLst>
            <a:rect l="l" t="t" r="r" b="b"/>
            <a:pathLst>
              <a:path w="1777271" h="1045625">
                <a:moveTo>
                  <a:pt x="896223" y="0"/>
                </a:moveTo>
                <a:lnTo>
                  <a:pt x="1777271" y="524557"/>
                </a:lnTo>
                <a:lnTo>
                  <a:pt x="888636" y="1045625"/>
                </a:lnTo>
                <a:lnTo>
                  <a:pt x="0" y="524557"/>
                </a:lnTo>
                <a:close/>
              </a:path>
            </a:pathLst>
          </a:custGeom>
          <a:ln>
            <a:solidFill>
              <a:schemeClr val="bg1">
                <a:lumMod val="85000"/>
              </a:schemeClr>
            </a:solidFill>
          </a:ln>
        </p:spPr>
        <p:txBody>
          <a:bodyPr wrap="square">
            <a:noAutofit/>
          </a:bodyPr>
          <a:lstStyle/>
          <a:p>
            <a:endParaRPr lang="zh-CN" altLang="en-US"/>
          </a:p>
        </p:txBody>
      </p:sp>
      <p:sp>
        <p:nvSpPr>
          <p:cNvPr id="15" name="图片占位符 14"/>
          <p:cNvSpPr>
            <a:spLocks noGrp="1"/>
          </p:cNvSpPr>
          <p:nvPr>
            <p:ph type="pic" sz="quarter" idx="13"/>
          </p:nvPr>
        </p:nvSpPr>
        <p:spPr>
          <a:xfrm>
            <a:off x="5207367" y="4437333"/>
            <a:ext cx="1777271" cy="1045625"/>
          </a:xfrm>
          <a:custGeom>
            <a:avLst/>
            <a:gdLst>
              <a:gd name="connsiteX0" fmla="*/ 896223 w 1777271"/>
              <a:gd name="connsiteY0" fmla="*/ 0 h 1045625"/>
              <a:gd name="connsiteX1" fmla="*/ 1777271 w 1777271"/>
              <a:gd name="connsiteY1" fmla="*/ 524557 h 1045625"/>
              <a:gd name="connsiteX2" fmla="*/ 888636 w 1777271"/>
              <a:gd name="connsiteY2" fmla="*/ 1045625 h 1045625"/>
              <a:gd name="connsiteX3" fmla="*/ 0 w 1777271"/>
              <a:gd name="connsiteY3" fmla="*/ 524557 h 1045625"/>
            </a:gdLst>
            <a:ahLst/>
            <a:cxnLst>
              <a:cxn ang="0">
                <a:pos x="connsiteX0" y="connsiteY0"/>
              </a:cxn>
              <a:cxn ang="0">
                <a:pos x="connsiteX1" y="connsiteY1"/>
              </a:cxn>
              <a:cxn ang="0">
                <a:pos x="connsiteX2" y="connsiteY2"/>
              </a:cxn>
              <a:cxn ang="0">
                <a:pos x="connsiteX3" y="connsiteY3"/>
              </a:cxn>
            </a:cxnLst>
            <a:rect l="l" t="t" r="r" b="b"/>
            <a:pathLst>
              <a:path w="1777271" h="1045625">
                <a:moveTo>
                  <a:pt x="896223" y="0"/>
                </a:moveTo>
                <a:lnTo>
                  <a:pt x="1777271" y="524557"/>
                </a:lnTo>
                <a:lnTo>
                  <a:pt x="888636" y="1045625"/>
                </a:lnTo>
                <a:lnTo>
                  <a:pt x="0" y="524557"/>
                </a:lnTo>
                <a:close/>
              </a:path>
            </a:pathLst>
          </a:custGeom>
          <a:ln>
            <a:solidFill>
              <a:schemeClr val="bg1">
                <a:lumMod val="85000"/>
              </a:schemeClr>
            </a:solidFill>
          </a:ln>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16621" y="1981200"/>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7639387" y="1981200"/>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4739541" y="3878161"/>
            <a:ext cx="2750984" cy="1719365"/>
          </a:xfrm>
          <a:custGeom>
            <a:avLst/>
            <a:gdLst>
              <a:gd name="connsiteX0" fmla="*/ 106515 w 2750984"/>
              <a:gd name="connsiteY0" fmla="*/ 0 h 1719365"/>
              <a:gd name="connsiteX1" fmla="*/ 2644469 w 2750984"/>
              <a:gd name="connsiteY1" fmla="*/ 0 h 1719365"/>
              <a:gd name="connsiteX2" fmla="*/ 2750984 w 2750984"/>
              <a:gd name="connsiteY2" fmla="*/ 106515 h 1719365"/>
              <a:gd name="connsiteX3" fmla="*/ 2750984 w 2750984"/>
              <a:gd name="connsiteY3" fmla="*/ 1612850 h 1719365"/>
              <a:gd name="connsiteX4" fmla="*/ 2644469 w 2750984"/>
              <a:gd name="connsiteY4" fmla="*/ 1719365 h 1719365"/>
              <a:gd name="connsiteX5" fmla="*/ 106515 w 2750984"/>
              <a:gd name="connsiteY5" fmla="*/ 1719365 h 1719365"/>
              <a:gd name="connsiteX6" fmla="*/ 0 w 2750984"/>
              <a:gd name="connsiteY6" fmla="*/ 1612850 h 1719365"/>
              <a:gd name="connsiteX7" fmla="*/ 0 w 2750984"/>
              <a:gd name="connsiteY7" fmla="*/ 106515 h 1719365"/>
              <a:gd name="connsiteX8" fmla="*/ 106515 w 2750984"/>
              <a:gd name="connsiteY8" fmla="*/ 0 h 171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0984" h="1719365">
                <a:moveTo>
                  <a:pt x="106515" y="0"/>
                </a:moveTo>
                <a:lnTo>
                  <a:pt x="2644469" y="0"/>
                </a:lnTo>
                <a:cubicBezTo>
                  <a:pt x="2703296" y="0"/>
                  <a:pt x="2750984" y="47688"/>
                  <a:pt x="2750984" y="106515"/>
                </a:cubicBezTo>
                <a:lnTo>
                  <a:pt x="2750984" y="1612850"/>
                </a:lnTo>
                <a:cubicBezTo>
                  <a:pt x="2750984" y="1671677"/>
                  <a:pt x="2703296" y="1719365"/>
                  <a:pt x="2644469" y="1719365"/>
                </a:cubicBezTo>
                <a:lnTo>
                  <a:pt x="106515" y="1719365"/>
                </a:lnTo>
                <a:cubicBezTo>
                  <a:pt x="47688" y="1719365"/>
                  <a:pt x="0" y="1671677"/>
                  <a:pt x="0" y="1612850"/>
                </a:cubicBezTo>
                <a:lnTo>
                  <a:pt x="0" y="106515"/>
                </a:lnTo>
                <a:cubicBezTo>
                  <a:pt x="0" y="47688"/>
                  <a:pt x="47688" y="0"/>
                  <a:pt x="106515"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936751"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127263"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17775"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08286" y="2047107"/>
            <a:ext cx="1746964" cy="1742256"/>
          </a:xfrm>
          <a:custGeom>
            <a:avLst/>
            <a:gdLst>
              <a:gd name="connsiteX0" fmla="*/ 873482 w 1746964"/>
              <a:gd name="connsiteY0" fmla="*/ 0 h 1742256"/>
              <a:gd name="connsiteX1" fmla="*/ 1746964 w 1746964"/>
              <a:gd name="connsiteY1" fmla="*/ 871128 h 1742256"/>
              <a:gd name="connsiteX2" fmla="*/ 873482 w 1746964"/>
              <a:gd name="connsiteY2" fmla="*/ 1742256 h 1742256"/>
              <a:gd name="connsiteX3" fmla="*/ 0 w 1746964"/>
              <a:gd name="connsiteY3" fmla="*/ 871128 h 1742256"/>
              <a:gd name="connsiteX4" fmla="*/ 873482 w 1746964"/>
              <a:gd name="connsiteY4" fmla="*/ 0 h 174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964" h="1742256">
                <a:moveTo>
                  <a:pt x="873482" y="0"/>
                </a:moveTo>
                <a:cubicBezTo>
                  <a:pt x="1355893" y="0"/>
                  <a:pt x="1746964" y="390017"/>
                  <a:pt x="1746964" y="871128"/>
                </a:cubicBezTo>
                <a:cubicBezTo>
                  <a:pt x="1746964" y="1352239"/>
                  <a:pt x="1355893" y="1742256"/>
                  <a:pt x="873482" y="1742256"/>
                </a:cubicBezTo>
                <a:cubicBezTo>
                  <a:pt x="391071" y="1742256"/>
                  <a:pt x="0" y="1352239"/>
                  <a:pt x="0" y="871128"/>
                </a:cubicBezTo>
                <a:cubicBezTo>
                  <a:pt x="0" y="390017"/>
                  <a:pt x="391071" y="0"/>
                  <a:pt x="873482"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149144" y="2197736"/>
            <a:ext cx="1213958" cy="1213958"/>
          </a:xfrm>
          <a:custGeom>
            <a:avLst/>
            <a:gdLst>
              <a:gd name="connsiteX0" fmla="*/ 606979 w 1213958"/>
              <a:gd name="connsiteY0" fmla="*/ 0 h 1213958"/>
              <a:gd name="connsiteX1" fmla="*/ 1213958 w 1213958"/>
              <a:gd name="connsiteY1" fmla="*/ 606979 h 1213958"/>
              <a:gd name="connsiteX2" fmla="*/ 606979 w 1213958"/>
              <a:gd name="connsiteY2" fmla="*/ 1213958 h 1213958"/>
              <a:gd name="connsiteX3" fmla="*/ 0 w 1213958"/>
              <a:gd name="connsiteY3" fmla="*/ 606979 h 1213958"/>
              <a:gd name="connsiteX4" fmla="*/ 606979 w 1213958"/>
              <a:gd name="connsiteY4" fmla="*/ 0 h 121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958" h="1213958">
                <a:moveTo>
                  <a:pt x="606979" y="0"/>
                </a:moveTo>
                <a:cubicBezTo>
                  <a:pt x="942204" y="0"/>
                  <a:pt x="1213958" y="271754"/>
                  <a:pt x="1213958" y="606979"/>
                </a:cubicBezTo>
                <a:cubicBezTo>
                  <a:pt x="1213958" y="942204"/>
                  <a:pt x="942204" y="1213958"/>
                  <a:pt x="606979" y="1213958"/>
                </a:cubicBezTo>
                <a:cubicBezTo>
                  <a:pt x="271754" y="1213958"/>
                  <a:pt x="0" y="942204"/>
                  <a:pt x="0" y="606979"/>
                </a:cubicBezTo>
                <a:cubicBezTo>
                  <a:pt x="0" y="271754"/>
                  <a:pt x="271754" y="0"/>
                  <a:pt x="606979"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1149144" y="4162324"/>
            <a:ext cx="1213958" cy="1213958"/>
          </a:xfrm>
          <a:custGeom>
            <a:avLst/>
            <a:gdLst>
              <a:gd name="connsiteX0" fmla="*/ 606979 w 1213958"/>
              <a:gd name="connsiteY0" fmla="*/ 0 h 1213958"/>
              <a:gd name="connsiteX1" fmla="*/ 1213958 w 1213958"/>
              <a:gd name="connsiteY1" fmla="*/ 606979 h 1213958"/>
              <a:gd name="connsiteX2" fmla="*/ 606979 w 1213958"/>
              <a:gd name="connsiteY2" fmla="*/ 1213958 h 1213958"/>
              <a:gd name="connsiteX3" fmla="*/ 0 w 1213958"/>
              <a:gd name="connsiteY3" fmla="*/ 606979 h 1213958"/>
              <a:gd name="connsiteX4" fmla="*/ 606979 w 1213958"/>
              <a:gd name="connsiteY4" fmla="*/ 0 h 121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958" h="1213958">
                <a:moveTo>
                  <a:pt x="606979" y="0"/>
                </a:moveTo>
                <a:cubicBezTo>
                  <a:pt x="942204" y="0"/>
                  <a:pt x="1213958" y="271754"/>
                  <a:pt x="1213958" y="606979"/>
                </a:cubicBezTo>
                <a:cubicBezTo>
                  <a:pt x="1213958" y="942204"/>
                  <a:pt x="942204" y="1213958"/>
                  <a:pt x="606979" y="1213958"/>
                </a:cubicBezTo>
                <a:cubicBezTo>
                  <a:pt x="271754" y="1213958"/>
                  <a:pt x="0" y="942204"/>
                  <a:pt x="0" y="606979"/>
                </a:cubicBezTo>
                <a:cubicBezTo>
                  <a:pt x="0" y="271754"/>
                  <a:pt x="271754" y="0"/>
                  <a:pt x="606979"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456739" y="2197736"/>
            <a:ext cx="1213958" cy="1213958"/>
          </a:xfrm>
          <a:custGeom>
            <a:avLst/>
            <a:gdLst>
              <a:gd name="connsiteX0" fmla="*/ 606979 w 1213958"/>
              <a:gd name="connsiteY0" fmla="*/ 0 h 1213958"/>
              <a:gd name="connsiteX1" fmla="*/ 1213958 w 1213958"/>
              <a:gd name="connsiteY1" fmla="*/ 606979 h 1213958"/>
              <a:gd name="connsiteX2" fmla="*/ 606979 w 1213958"/>
              <a:gd name="connsiteY2" fmla="*/ 1213958 h 1213958"/>
              <a:gd name="connsiteX3" fmla="*/ 0 w 1213958"/>
              <a:gd name="connsiteY3" fmla="*/ 606979 h 1213958"/>
              <a:gd name="connsiteX4" fmla="*/ 606979 w 1213958"/>
              <a:gd name="connsiteY4" fmla="*/ 0 h 121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958" h="1213958">
                <a:moveTo>
                  <a:pt x="606979" y="0"/>
                </a:moveTo>
                <a:cubicBezTo>
                  <a:pt x="942204" y="0"/>
                  <a:pt x="1213958" y="271754"/>
                  <a:pt x="1213958" y="606979"/>
                </a:cubicBezTo>
                <a:cubicBezTo>
                  <a:pt x="1213958" y="942204"/>
                  <a:pt x="942204" y="1213958"/>
                  <a:pt x="606979" y="1213958"/>
                </a:cubicBezTo>
                <a:cubicBezTo>
                  <a:pt x="271754" y="1213958"/>
                  <a:pt x="0" y="942204"/>
                  <a:pt x="0" y="606979"/>
                </a:cubicBezTo>
                <a:cubicBezTo>
                  <a:pt x="0" y="271754"/>
                  <a:pt x="271754" y="0"/>
                  <a:pt x="606979" y="0"/>
                </a:cubicBez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456739" y="4162324"/>
            <a:ext cx="1213958" cy="1213958"/>
          </a:xfrm>
          <a:custGeom>
            <a:avLst/>
            <a:gdLst>
              <a:gd name="connsiteX0" fmla="*/ 606979 w 1213958"/>
              <a:gd name="connsiteY0" fmla="*/ 0 h 1213958"/>
              <a:gd name="connsiteX1" fmla="*/ 1213958 w 1213958"/>
              <a:gd name="connsiteY1" fmla="*/ 606979 h 1213958"/>
              <a:gd name="connsiteX2" fmla="*/ 606979 w 1213958"/>
              <a:gd name="connsiteY2" fmla="*/ 1213958 h 1213958"/>
              <a:gd name="connsiteX3" fmla="*/ 0 w 1213958"/>
              <a:gd name="connsiteY3" fmla="*/ 606979 h 1213958"/>
              <a:gd name="connsiteX4" fmla="*/ 606979 w 1213958"/>
              <a:gd name="connsiteY4" fmla="*/ 0 h 1213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958" h="1213958">
                <a:moveTo>
                  <a:pt x="606979" y="0"/>
                </a:moveTo>
                <a:cubicBezTo>
                  <a:pt x="942204" y="0"/>
                  <a:pt x="1213958" y="271754"/>
                  <a:pt x="1213958" y="606979"/>
                </a:cubicBezTo>
                <a:cubicBezTo>
                  <a:pt x="1213958" y="942204"/>
                  <a:pt x="942204" y="1213958"/>
                  <a:pt x="606979" y="1213958"/>
                </a:cubicBezTo>
                <a:cubicBezTo>
                  <a:pt x="271754" y="1213958"/>
                  <a:pt x="0" y="942204"/>
                  <a:pt x="0" y="606979"/>
                </a:cubicBezTo>
                <a:cubicBezTo>
                  <a:pt x="0" y="271754"/>
                  <a:pt x="271754" y="0"/>
                  <a:pt x="606979"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图文框 1"/>
          <p:cNvSpPr/>
          <p:nvPr userDrawn="1"/>
        </p:nvSpPr>
        <p:spPr>
          <a:xfrm>
            <a:off x="457200" y="520700"/>
            <a:ext cx="11277600" cy="5816600"/>
          </a:xfrm>
          <a:prstGeom prst="frame">
            <a:avLst>
              <a:gd name="adj1" fmla="val 9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p:cNvPicPr>
            <a:picLocks noChangeAspect="1"/>
          </p:cNvPicPr>
          <p:nvPr userDrawn="1"/>
        </p:nvPicPr>
        <p:blipFill rotWithShape="1">
          <a:blip r:embed="rId8" cstate="print">
            <a:extLst>
              <a:ext uri="{28A0092B-C50C-407E-A947-70E740481C1C}">
                <a14:useLocalDpi xmlns:a14="http://schemas.microsoft.com/office/drawing/2010/main" val="0"/>
              </a:ext>
            </a:extLst>
          </a:blip>
          <a:srcRect l="76441" b="71015"/>
          <a:stretch>
            <a:fillRect/>
          </a:stretch>
        </p:blipFill>
        <p:spPr>
          <a:xfrm flipH="1">
            <a:off x="172294" y="149657"/>
            <a:ext cx="1320630" cy="1615643"/>
          </a:xfrm>
          <a:custGeom>
            <a:avLst/>
            <a:gdLst>
              <a:gd name="connsiteX0" fmla="*/ 0 w 1403102"/>
              <a:gd name="connsiteY0" fmla="*/ 0 h 1716538"/>
              <a:gd name="connsiteX1" fmla="*/ 1403102 w 1403102"/>
              <a:gd name="connsiteY1" fmla="*/ 0 h 1716538"/>
              <a:gd name="connsiteX2" fmla="*/ 1403102 w 1403102"/>
              <a:gd name="connsiteY2" fmla="*/ 1716538 h 1716538"/>
              <a:gd name="connsiteX3" fmla="*/ 374402 w 1403102"/>
              <a:gd name="connsiteY3" fmla="*/ 1716538 h 1716538"/>
              <a:gd name="connsiteX4" fmla="*/ 374402 w 1403102"/>
              <a:gd name="connsiteY4" fmla="*/ 1268413 h 1716538"/>
              <a:gd name="connsiteX5" fmla="*/ 0 w 1403102"/>
              <a:gd name="connsiteY5" fmla="*/ 1268413 h 171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102" h="1716538">
                <a:moveTo>
                  <a:pt x="0" y="0"/>
                </a:moveTo>
                <a:lnTo>
                  <a:pt x="1403102" y="0"/>
                </a:lnTo>
                <a:lnTo>
                  <a:pt x="1403102" y="1716538"/>
                </a:lnTo>
                <a:lnTo>
                  <a:pt x="374402" y="1716538"/>
                </a:lnTo>
                <a:lnTo>
                  <a:pt x="374402" y="1268413"/>
                </a:lnTo>
                <a:lnTo>
                  <a:pt x="0" y="1268413"/>
                </a:lnTo>
                <a:close/>
              </a:path>
            </a:pathLst>
          </a:custGeom>
        </p:spPr>
      </p:pic>
      <p:pic>
        <p:nvPicPr>
          <p:cNvPr id="4" name="图片 3"/>
          <p:cNvPicPr>
            <a:picLocks noChangeAspect="1"/>
          </p:cNvPicPr>
          <p:nvPr userDrawn="1"/>
        </p:nvPicPr>
        <p:blipFill rotWithShape="1">
          <a:blip r:embed="rId8" cstate="print">
            <a:extLst>
              <a:ext uri="{28A0092B-C50C-407E-A947-70E740481C1C}">
                <a14:useLocalDpi xmlns:a14="http://schemas.microsoft.com/office/drawing/2010/main" val="0"/>
              </a:ext>
            </a:extLst>
          </a:blip>
          <a:srcRect l="76441" b="71015"/>
          <a:stretch>
            <a:fillRect/>
          </a:stretch>
        </p:blipFill>
        <p:spPr>
          <a:xfrm rot="10800000" flipH="1">
            <a:off x="10707773" y="5089957"/>
            <a:ext cx="1320630" cy="1615643"/>
          </a:xfrm>
          <a:custGeom>
            <a:avLst/>
            <a:gdLst>
              <a:gd name="connsiteX0" fmla="*/ 0 w 1403102"/>
              <a:gd name="connsiteY0" fmla="*/ 0 h 1716538"/>
              <a:gd name="connsiteX1" fmla="*/ 1403102 w 1403102"/>
              <a:gd name="connsiteY1" fmla="*/ 0 h 1716538"/>
              <a:gd name="connsiteX2" fmla="*/ 1403102 w 1403102"/>
              <a:gd name="connsiteY2" fmla="*/ 1716538 h 1716538"/>
              <a:gd name="connsiteX3" fmla="*/ 374402 w 1403102"/>
              <a:gd name="connsiteY3" fmla="*/ 1716538 h 1716538"/>
              <a:gd name="connsiteX4" fmla="*/ 374402 w 1403102"/>
              <a:gd name="connsiteY4" fmla="*/ 1268413 h 1716538"/>
              <a:gd name="connsiteX5" fmla="*/ 0 w 1403102"/>
              <a:gd name="connsiteY5" fmla="*/ 1268413 h 171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102" h="1716538">
                <a:moveTo>
                  <a:pt x="0" y="0"/>
                </a:moveTo>
                <a:lnTo>
                  <a:pt x="1403102" y="0"/>
                </a:lnTo>
                <a:lnTo>
                  <a:pt x="1403102" y="1716538"/>
                </a:lnTo>
                <a:lnTo>
                  <a:pt x="374402" y="1716538"/>
                </a:lnTo>
                <a:lnTo>
                  <a:pt x="374402" y="1268413"/>
                </a:lnTo>
                <a:lnTo>
                  <a:pt x="0" y="1268413"/>
                </a:lnTo>
                <a:close/>
              </a:path>
            </a:pathLst>
          </a:cu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9.jpe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3.jpeg"/><Relationship Id="rId2" Type="http://schemas.openxmlformats.org/officeDocument/2006/relationships/slideLayout" Target="../slideLayouts/slideLayout5.xml"/><Relationship Id="rId1" Type="http://schemas.openxmlformats.org/officeDocument/2006/relationships/tags" Target="../tags/tag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17.jpeg"/><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587414" y="2229904"/>
            <a:ext cx="3017173"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smtClean="0">
                <a:ln>
                  <a:noFill/>
                </a:ln>
                <a:solidFill>
                  <a:prstClr val="black"/>
                </a:solidFill>
                <a:effectLst/>
                <a:uLnTx/>
                <a:uFillTx/>
                <a:latin typeface="时尚中黑简体" panose="01010104010101010101" pitchFamily="2" charset="-122"/>
                <a:ea typeface="时尚中黑简体" panose="01010104010101010101" pitchFamily="2" charset="-122"/>
                <a:cs typeface="经典综艺体简" panose="02010609000101010101" pitchFamily="49" charset="-122"/>
              </a:rPr>
              <a:t>你好</a:t>
            </a:r>
            <a:r>
              <a:rPr kumimoji="0" lang="en-US" altLang="zh-CN" sz="4800" b="1" i="0" u="none" strike="noStrike" kern="1200" cap="none" spc="0" normalizeH="0" baseline="0" noProof="0" dirty="0" smtClean="0">
                <a:ln>
                  <a:noFill/>
                </a:ln>
                <a:solidFill>
                  <a:prstClr val="black"/>
                </a:solidFill>
                <a:effectLst/>
                <a:uLnTx/>
                <a:uFillTx/>
                <a:latin typeface="时尚中黑简体" panose="01010104010101010101" pitchFamily="2" charset="-122"/>
                <a:ea typeface="时尚中黑简体" panose="01010104010101010101" pitchFamily="2" charset="-122"/>
                <a:cs typeface="经典综艺体简" panose="02010609000101010101" pitchFamily="49" charset="-122"/>
              </a:rPr>
              <a:t>.</a:t>
            </a:r>
            <a:r>
              <a:rPr kumimoji="0" lang="zh-CN" altLang="en-US" sz="4800" b="1" i="0" u="none" strike="noStrike" kern="1200" cap="none" spc="0" normalizeH="0" baseline="0" noProof="0" dirty="0" smtClean="0">
                <a:ln>
                  <a:noFill/>
                </a:ln>
                <a:solidFill>
                  <a:prstClr val="black"/>
                </a:solidFill>
                <a:effectLst/>
                <a:uLnTx/>
                <a:uFillTx/>
                <a:latin typeface="时尚中黑简体" panose="01010104010101010101" pitchFamily="2" charset="-122"/>
                <a:ea typeface="时尚中黑简体" panose="01010104010101010101" pitchFamily="2" charset="-122"/>
                <a:cs typeface="经典综艺体简" panose="02010609000101010101" pitchFamily="49" charset="-122"/>
              </a:rPr>
              <a:t>九月</a:t>
            </a:r>
          </a:p>
        </p:txBody>
      </p:sp>
      <p:sp>
        <p:nvSpPr>
          <p:cNvPr id="11" name="文本框 10"/>
          <p:cNvSpPr txBox="1"/>
          <p:nvPr/>
        </p:nvSpPr>
        <p:spPr>
          <a:xfrm>
            <a:off x="4610098" y="3093780"/>
            <a:ext cx="2971802" cy="7054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a:t>
            </a:r>
            <a:r>
              <a:rPr kumimoji="0" lang="en-US" altLang="zh-CN" sz="12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presentation film </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to be used in a wider field</a:t>
            </a:r>
          </a:p>
        </p:txBody>
      </p:sp>
      <p:sp>
        <p:nvSpPr>
          <p:cNvPr id="16" name="矩形 15"/>
          <p:cNvSpPr/>
          <p:nvPr/>
        </p:nvSpPr>
        <p:spPr>
          <a:xfrm>
            <a:off x="5363675" y="4107002"/>
            <a:ext cx="1451862" cy="368298"/>
          </a:xfrm>
          <a:prstGeom prst="rect">
            <a:avLst/>
          </a:prstGeom>
          <a:solidFill>
            <a:schemeClr val="bg1"/>
          </a:solidFill>
          <a:ln w="28575">
            <a:solidFill>
              <a:srgbClr val="E85E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4" name="文本框 13"/>
          <p:cNvSpPr txBox="1"/>
          <p:nvPr/>
        </p:nvSpPr>
        <p:spPr>
          <a:xfrm>
            <a:off x="5546811" y="4150779"/>
            <a:ext cx="1098378"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汇报人：</a:t>
            </a:r>
            <a:r>
              <a:rPr kumimoji="0" lang="en-US" altLang="zh-CN"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XXX</a:t>
            </a:r>
            <a:endParaRPr kumimoji="0" lang="zh-CN" altLang="en-US"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endParaRPr>
          </a:p>
        </p:txBody>
      </p:sp>
      <p:pic>
        <p:nvPicPr>
          <p:cNvPr id="22" name="班得瑞 - Snow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680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22"/>
                </p:tgtEl>
              </p:cMediaNode>
            </p:audio>
          </p:childTnLst>
        </p:cTn>
      </p:par>
    </p:tnLst>
    <p:bldLst>
      <p:bldP spid="10" grpId="0"/>
      <p:bldP spid="11" grpId="0"/>
      <p:bldP spid="16"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211112" y="2115338"/>
            <a:ext cx="1276612" cy="1276613"/>
            <a:chOff x="1293357" y="1526073"/>
            <a:chExt cx="1933578" cy="1933578"/>
          </a:xfrm>
        </p:grpSpPr>
        <p:sp>
          <p:nvSpPr>
            <p:cNvPr id="36" name="îŝḷîḓé-任意多边形: 形状 15"/>
            <p:cNvSpPr/>
            <p:nvPr/>
          </p:nvSpPr>
          <p:spPr>
            <a:xfrm>
              <a:off x="1293357" y="1526073"/>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1">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37" name="îŝḷîḓé-任意多边形: 形状 5"/>
            <p:cNvSpPr/>
            <p:nvPr/>
          </p:nvSpPr>
          <p:spPr>
            <a:xfrm>
              <a:off x="1361621" y="1602921"/>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lumMod val="100000"/>
              </a:schemeClr>
            </a:solidFill>
            <a:ln w="25400">
              <a:solidFill>
                <a:srgbClr val="000000">
                  <a:alpha val="0"/>
                </a:srgbClr>
              </a:solidFill>
              <a:miter lim="400000"/>
            </a:ln>
            <a:effectLst/>
          </p:spPr>
          <p:txBody>
            <a:bodyPr anchor="ctr"/>
            <a:lstStyle/>
            <a:p>
              <a:pPr algn="ctr"/>
              <a:endParaRPr/>
            </a:p>
          </p:txBody>
        </p:sp>
        <p:sp>
          <p:nvSpPr>
            <p:cNvPr id="38" name="îŝḷîḓé-任意多边形: 形状 7"/>
            <p:cNvSpPr/>
            <p:nvPr/>
          </p:nvSpPr>
          <p:spPr>
            <a:xfrm>
              <a:off x="2629105" y="1620284"/>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a:solidFill>
                    <a:schemeClr val="bg2">
                      <a:lumMod val="100000"/>
                    </a:schemeClr>
                  </a:solidFill>
                  <a:prstDash val="solid"/>
                  <a:miter lim="400000"/>
                  <a:headEnd type="none" w="med" len="med"/>
                  <a:tailEnd type="none" w="med" len="med"/>
                </a14:hiddenLine>
              </a:ext>
            </a:extLst>
          </p:spPr>
          <p:txBody>
            <a:bodyPr anchor="ctr"/>
            <a:lstStyle/>
            <a:p>
              <a:pPr algn="ctr"/>
              <a:endParaRPr/>
            </a:p>
          </p:txBody>
        </p:sp>
        <p:sp>
          <p:nvSpPr>
            <p:cNvPr id="39" name="îŝḷîḓé-任意多边形: 形状 14"/>
            <p:cNvSpPr/>
            <p:nvPr/>
          </p:nvSpPr>
          <p:spPr>
            <a:xfrm rot="2640963">
              <a:off x="2827065" y="1758909"/>
              <a:ext cx="148234" cy="213955"/>
            </a:xfrm>
            <a:custGeom>
              <a:avLst/>
              <a:gdLst>
                <a:gd name="connsiteX0" fmla="*/ 81422 w 148234"/>
                <a:gd name="connsiteY0" fmla="*/ 974 h 213955"/>
                <a:gd name="connsiteX1" fmla="*/ 144968 w 148234"/>
                <a:gd name="connsiteY1" fmla="*/ 0 h 213955"/>
                <a:gd name="connsiteX2" fmla="*/ 147265 w 148234"/>
                <a:gd name="connsiteY2" fmla="*/ 149786 h 213955"/>
                <a:gd name="connsiteX3" fmla="*/ 147793 w 148234"/>
                <a:gd name="connsiteY3" fmla="*/ 149786 h 213955"/>
                <a:gd name="connsiteX4" fmla="*/ 147793 w 148234"/>
                <a:gd name="connsiteY4" fmla="*/ 184235 h 213955"/>
                <a:gd name="connsiteX5" fmla="*/ 148234 w 148234"/>
                <a:gd name="connsiteY5" fmla="*/ 212981 h 213955"/>
                <a:gd name="connsiteX6" fmla="*/ 147793 w 148234"/>
                <a:gd name="connsiteY6" fmla="*/ 212987 h 213955"/>
                <a:gd name="connsiteX7" fmla="*/ 147793 w 148234"/>
                <a:gd name="connsiteY7" fmla="*/ 213393 h 213955"/>
                <a:gd name="connsiteX8" fmla="*/ 121338 w 148234"/>
                <a:gd name="connsiteY8" fmla="*/ 213393 h 213955"/>
                <a:gd name="connsiteX9" fmla="*/ 84687 w 148234"/>
                <a:gd name="connsiteY9" fmla="*/ 213955 h 213955"/>
                <a:gd name="connsiteX10" fmla="*/ 84678 w 148234"/>
                <a:gd name="connsiteY10" fmla="*/ 213393 h 213955"/>
                <a:gd name="connsiteX11" fmla="*/ 0 w 148234"/>
                <a:gd name="connsiteY11" fmla="*/ 213393 h 213955"/>
                <a:gd name="connsiteX12" fmla="*/ 0 w 148234"/>
                <a:gd name="connsiteY12" fmla="*/ 149786 h 213955"/>
                <a:gd name="connsiteX13" fmla="*/ 83703 w 148234"/>
                <a:gd name="connsiteY13" fmla="*/ 149786 h 21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34" h="213955">
                  <a:moveTo>
                    <a:pt x="81422" y="974"/>
                  </a:moveTo>
                  <a:lnTo>
                    <a:pt x="144968" y="0"/>
                  </a:lnTo>
                  <a:lnTo>
                    <a:pt x="147265" y="149786"/>
                  </a:lnTo>
                  <a:lnTo>
                    <a:pt x="147793" y="149786"/>
                  </a:lnTo>
                  <a:lnTo>
                    <a:pt x="147793" y="184235"/>
                  </a:lnTo>
                  <a:lnTo>
                    <a:pt x="148234" y="212981"/>
                  </a:lnTo>
                  <a:lnTo>
                    <a:pt x="147793" y="212987"/>
                  </a:lnTo>
                  <a:lnTo>
                    <a:pt x="147793" y="213393"/>
                  </a:lnTo>
                  <a:lnTo>
                    <a:pt x="121338" y="213393"/>
                  </a:lnTo>
                  <a:lnTo>
                    <a:pt x="84687" y="213955"/>
                  </a:lnTo>
                  <a:lnTo>
                    <a:pt x="84678" y="213393"/>
                  </a:lnTo>
                  <a:lnTo>
                    <a:pt x="0" y="213393"/>
                  </a:lnTo>
                  <a:lnTo>
                    <a:pt x="0" y="149786"/>
                  </a:lnTo>
                  <a:lnTo>
                    <a:pt x="83703" y="149786"/>
                  </a:lnTo>
                  <a:close/>
                </a:path>
              </a:pathLst>
            </a:custGeom>
            <a:solidFill>
              <a:schemeClr val="accent1">
                <a:lumMod val="100000"/>
              </a:schemeClr>
            </a:solidFill>
            <a:ln w="25400" cap="flat">
              <a:solidFill>
                <a:srgbClr val="000000">
                  <a:alpha val="0"/>
                </a:srgbClr>
              </a:solidFill>
              <a:prstDash val="solid"/>
              <a:miter lim="400000"/>
            </a:ln>
            <a:effectLst/>
          </p:spPr>
          <p:txBody>
            <a:bodyPr anchor="ctr"/>
            <a:lstStyle/>
            <a:p>
              <a:pPr algn="ctr"/>
              <a:endParaRPr/>
            </a:p>
          </p:txBody>
        </p:sp>
        <p:sp>
          <p:nvSpPr>
            <p:cNvPr id="40" name="îŝḷîḓé-任意多边形: 形状 13"/>
            <p:cNvSpPr/>
            <p:nvPr/>
          </p:nvSpPr>
          <p:spPr>
            <a:xfrm>
              <a:off x="1752845" y="2013202"/>
              <a:ext cx="1014603" cy="976490"/>
            </a:xfrm>
            <a:custGeom>
              <a:avLst/>
              <a:gdLst>
                <a:gd name="connsiteX0" fmla="*/ 87400 w 338138"/>
                <a:gd name="connsiteY0" fmla="*/ 185737 h 325437"/>
                <a:gd name="connsiteX1" fmla="*/ 90049 w 338138"/>
                <a:gd name="connsiteY1" fmla="*/ 185737 h 325437"/>
                <a:gd name="connsiteX2" fmla="*/ 92697 w 338138"/>
                <a:gd name="connsiteY2" fmla="*/ 187043 h 325437"/>
                <a:gd name="connsiteX3" fmla="*/ 119182 w 338138"/>
                <a:gd name="connsiteY3" fmla="*/ 198793 h 325437"/>
                <a:gd name="connsiteX4" fmla="*/ 121831 w 338138"/>
                <a:gd name="connsiteY4" fmla="*/ 201405 h 325437"/>
                <a:gd name="connsiteX5" fmla="*/ 131101 w 338138"/>
                <a:gd name="connsiteY5" fmla="*/ 226211 h 325437"/>
                <a:gd name="connsiteX6" fmla="*/ 141694 w 338138"/>
                <a:gd name="connsiteY6" fmla="*/ 201405 h 325437"/>
                <a:gd name="connsiteX7" fmla="*/ 144343 w 338138"/>
                <a:gd name="connsiteY7" fmla="*/ 198793 h 325437"/>
                <a:gd name="connsiteX8" fmla="*/ 170828 w 338138"/>
                <a:gd name="connsiteY8" fmla="*/ 187043 h 325437"/>
                <a:gd name="connsiteX9" fmla="*/ 173476 w 338138"/>
                <a:gd name="connsiteY9" fmla="*/ 185737 h 325437"/>
                <a:gd name="connsiteX10" fmla="*/ 176125 w 338138"/>
                <a:gd name="connsiteY10" fmla="*/ 185737 h 325437"/>
                <a:gd name="connsiteX11" fmla="*/ 237040 w 338138"/>
                <a:gd name="connsiteY11" fmla="*/ 219683 h 325437"/>
                <a:gd name="connsiteX12" fmla="*/ 263525 w 338138"/>
                <a:gd name="connsiteY12" fmla="*/ 281047 h 325437"/>
                <a:gd name="connsiteX13" fmla="*/ 263525 w 338138"/>
                <a:gd name="connsiteY13" fmla="*/ 283658 h 325437"/>
                <a:gd name="connsiteX14" fmla="*/ 131101 w 338138"/>
                <a:gd name="connsiteY14" fmla="*/ 325437 h 325437"/>
                <a:gd name="connsiteX15" fmla="*/ 0 w 338138"/>
                <a:gd name="connsiteY15" fmla="*/ 283658 h 325437"/>
                <a:gd name="connsiteX16" fmla="*/ 0 w 338138"/>
                <a:gd name="connsiteY16" fmla="*/ 281047 h 325437"/>
                <a:gd name="connsiteX17" fmla="*/ 26485 w 338138"/>
                <a:gd name="connsiteY17" fmla="*/ 219683 h 325437"/>
                <a:gd name="connsiteX18" fmla="*/ 87400 w 338138"/>
                <a:gd name="connsiteY18" fmla="*/ 185737 h 325437"/>
                <a:gd name="connsiteX19" fmla="*/ 131108 w 338138"/>
                <a:gd name="connsiteY19" fmla="*/ 25400 h 325437"/>
                <a:gd name="connsiteX20" fmla="*/ 186098 w 338138"/>
                <a:gd name="connsiteY20" fmla="*/ 46600 h 325437"/>
                <a:gd name="connsiteX21" fmla="*/ 195263 w 338138"/>
                <a:gd name="connsiteY21" fmla="*/ 77075 h 325437"/>
                <a:gd name="connsiteX22" fmla="*/ 191335 w 338138"/>
                <a:gd name="connsiteY22" fmla="*/ 89000 h 325437"/>
                <a:gd name="connsiteX23" fmla="*/ 191335 w 338138"/>
                <a:gd name="connsiteY23" fmla="*/ 135375 h 325437"/>
                <a:gd name="connsiteX24" fmla="*/ 192645 w 338138"/>
                <a:gd name="connsiteY24" fmla="*/ 143325 h 325437"/>
                <a:gd name="connsiteX25" fmla="*/ 157294 w 338138"/>
                <a:gd name="connsiteY25" fmla="*/ 145975 h 325437"/>
                <a:gd name="connsiteX26" fmla="*/ 153366 w 338138"/>
                <a:gd name="connsiteY26" fmla="*/ 145975 h 325437"/>
                <a:gd name="connsiteX27" fmla="*/ 141583 w 338138"/>
                <a:gd name="connsiteY27" fmla="*/ 142000 h 325437"/>
                <a:gd name="connsiteX28" fmla="*/ 128490 w 338138"/>
                <a:gd name="connsiteY28" fmla="*/ 142000 h 325437"/>
                <a:gd name="connsiteX29" fmla="*/ 110160 w 338138"/>
                <a:gd name="connsiteY29" fmla="*/ 159225 h 325437"/>
                <a:gd name="connsiteX30" fmla="*/ 128490 w 338138"/>
                <a:gd name="connsiteY30" fmla="*/ 177775 h 325437"/>
                <a:gd name="connsiteX31" fmla="*/ 141583 w 338138"/>
                <a:gd name="connsiteY31" fmla="*/ 177775 h 325437"/>
                <a:gd name="connsiteX32" fmla="*/ 152057 w 338138"/>
                <a:gd name="connsiteY32" fmla="*/ 173800 h 325437"/>
                <a:gd name="connsiteX33" fmla="*/ 157294 w 338138"/>
                <a:gd name="connsiteY33" fmla="*/ 173800 h 325437"/>
                <a:gd name="connsiteX34" fmla="*/ 174315 w 338138"/>
                <a:gd name="connsiteY34" fmla="*/ 173800 h 325437"/>
                <a:gd name="connsiteX35" fmla="*/ 131108 w 338138"/>
                <a:gd name="connsiteY35" fmla="*/ 193675 h 325437"/>
                <a:gd name="connsiteX36" fmla="*/ 69572 w 338138"/>
                <a:gd name="connsiteY36" fmla="*/ 145975 h 325437"/>
                <a:gd name="connsiteX37" fmla="*/ 72191 w 338138"/>
                <a:gd name="connsiteY37" fmla="*/ 135375 h 325437"/>
                <a:gd name="connsiteX38" fmla="*/ 72191 w 338138"/>
                <a:gd name="connsiteY38" fmla="*/ 89000 h 325437"/>
                <a:gd name="connsiteX39" fmla="*/ 68263 w 338138"/>
                <a:gd name="connsiteY39" fmla="*/ 75750 h 325437"/>
                <a:gd name="connsiteX40" fmla="*/ 81356 w 338138"/>
                <a:gd name="connsiteY40" fmla="*/ 39975 h 325437"/>
                <a:gd name="connsiteX41" fmla="*/ 131108 w 338138"/>
                <a:gd name="connsiteY41" fmla="*/ 25400 h 325437"/>
                <a:gd name="connsiteX42" fmla="*/ 212887 w 338138"/>
                <a:gd name="connsiteY42" fmla="*/ 0 h 325437"/>
                <a:gd name="connsiteX43" fmla="*/ 338138 w 338138"/>
                <a:gd name="connsiteY43" fmla="*/ 95557 h 325437"/>
                <a:gd name="connsiteX44" fmla="*/ 311769 w 338138"/>
                <a:gd name="connsiteY44" fmla="*/ 154462 h 325437"/>
                <a:gd name="connsiteX45" fmla="*/ 302540 w 338138"/>
                <a:gd name="connsiteY45" fmla="*/ 215984 h 325437"/>
                <a:gd name="connsiteX46" fmla="*/ 298585 w 338138"/>
                <a:gd name="connsiteY46" fmla="*/ 222529 h 325437"/>
                <a:gd name="connsiteX47" fmla="*/ 294630 w 338138"/>
                <a:gd name="connsiteY47" fmla="*/ 223838 h 325437"/>
                <a:gd name="connsiteX48" fmla="*/ 290675 w 338138"/>
                <a:gd name="connsiteY48" fmla="*/ 222529 h 325437"/>
                <a:gd name="connsiteX49" fmla="*/ 241893 w 338138"/>
                <a:gd name="connsiteY49" fmla="*/ 188495 h 325437"/>
                <a:gd name="connsiteX50" fmla="*/ 212887 w 338138"/>
                <a:gd name="connsiteY50" fmla="*/ 191113 h 325437"/>
                <a:gd name="connsiteX51" fmla="*/ 206295 w 338138"/>
                <a:gd name="connsiteY51" fmla="*/ 191113 h 325437"/>
                <a:gd name="connsiteX52" fmla="*/ 182563 w 338138"/>
                <a:gd name="connsiteY52" fmla="*/ 179332 h 325437"/>
                <a:gd name="connsiteX53" fmla="*/ 189155 w 338138"/>
                <a:gd name="connsiteY53" fmla="*/ 172787 h 325437"/>
                <a:gd name="connsiteX54" fmla="*/ 191792 w 338138"/>
                <a:gd name="connsiteY54" fmla="*/ 172787 h 325437"/>
                <a:gd name="connsiteX55" fmla="*/ 212887 w 338138"/>
                <a:gd name="connsiteY55" fmla="*/ 174096 h 325437"/>
                <a:gd name="connsiteX56" fmla="*/ 239256 w 338138"/>
                <a:gd name="connsiteY56" fmla="*/ 171478 h 325437"/>
                <a:gd name="connsiteX57" fmla="*/ 245848 w 338138"/>
                <a:gd name="connsiteY57" fmla="*/ 170169 h 325437"/>
                <a:gd name="connsiteX58" fmla="*/ 252440 w 338138"/>
                <a:gd name="connsiteY58" fmla="*/ 174096 h 325437"/>
                <a:gd name="connsiteX59" fmla="*/ 288038 w 338138"/>
                <a:gd name="connsiteY59" fmla="*/ 198967 h 325437"/>
                <a:gd name="connsiteX60" fmla="*/ 294630 w 338138"/>
                <a:gd name="connsiteY60" fmla="*/ 151844 h 325437"/>
                <a:gd name="connsiteX61" fmla="*/ 295948 w 338138"/>
                <a:gd name="connsiteY61" fmla="*/ 145299 h 325437"/>
                <a:gd name="connsiteX62" fmla="*/ 299904 w 338138"/>
                <a:gd name="connsiteY62" fmla="*/ 141372 h 325437"/>
                <a:gd name="connsiteX63" fmla="*/ 319680 w 338138"/>
                <a:gd name="connsiteY63" fmla="*/ 95557 h 325437"/>
                <a:gd name="connsiteX64" fmla="*/ 290675 w 338138"/>
                <a:gd name="connsiteY64" fmla="*/ 41888 h 325437"/>
                <a:gd name="connsiteX65" fmla="*/ 212887 w 338138"/>
                <a:gd name="connsiteY65" fmla="*/ 17017 h 325437"/>
                <a:gd name="connsiteX66" fmla="*/ 204976 w 338138"/>
                <a:gd name="connsiteY66" fmla="*/ 18326 h 325437"/>
                <a:gd name="connsiteX67" fmla="*/ 183882 w 338138"/>
                <a:gd name="connsiteY67" fmla="*/ 2618 h 325437"/>
                <a:gd name="connsiteX68" fmla="*/ 212887 w 338138"/>
                <a:gd name="connsiteY68" fmla="*/ 0 h 325437"/>
                <a:gd name="connsiteX69" fmla="*/ 131102 w 338138"/>
                <a:gd name="connsiteY69" fmla="*/ 0 h 325437"/>
                <a:gd name="connsiteX70" fmla="*/ 207736 w 338138"/>
                <a:gd name="connsiteY70" fmla="*/ 33125 h 325437"/>
                <a:gd name="connsiteX71" fmla="*/ 220949 w 338138"/>
                <a:gd name="connsiteY71" fmla="*/ 78175 h 325437"/>
                <a:gd name="connsiteX72" fmla="*/ 227555 w 338138"/>
                <a:gd name="connsiteY72" fmla="*/ 78175 h 325437"/>
                <a:gd name="connsiteX73" fmla="*/ 238125 w 338138"/>
                <a:gd name="connsiteY73" fmla="*/ 88775 h 325437"/>
                <a:gd name="connsiteX74" fmla="*/ 238125 w 338138"/>
                <a:gd name="connsiteY74" fmla="*/ 135150 h 325437"/>
                <a:gd name="connsiteX75" fmla="*/ 227555 w 338138"/>
                <a:gd name="connsiteY75" fmla="*/ 145750 h 325437"/>
                <a:gd name="connsiteX76" fmla="*/ 222270 w 338138"/>
                <a:gd name="connsiteY76" fmla="*/ 145750 h 325437"/>
                <a:gd name="connsiteX77" fmla="*/ 220949 w 338138"/>
                <a:gd name="connsiteY77" fmla="*/ 147075 h 325437"/>
                <a:gd name="connsiteX78" fmla="*/ 157527 w 338138"/>
                <a:gd name="connsiteY78" fmla="*/ 165625 h 325437"/>
                <a:gd name="connsiteX79" fmla="*/ 148279 w 338138"/>
                <a:gd name="connsiteY79" fmla="*/ 164300 h 325437"/>
                <a:gd name="connsiteX80" fmla="*/ 141672 w 338138"/>
                <a:gd name="connsiteY80" fmla="*/ 168275 h 325437"/>
                <a:gd name="connsiteX81" fmla="*/ 128459 w 338138"/>
                <a:gd name="connsiteY81" fmla="*/ 168275 h 325437"/>
                <a:gd name="connsiteX82" fmla="*/ 119211 w 338138"/>
                <a:gd name="connsiteY82" fmla="*/ 159000 h 325437"/>
                <a:gd name="connsiteX83" fmla="*/ 128459 w 338138"/>
                <a:gd name="connsiteY83" fmla="*/ 149725 h 325437"/>
                <a:gd name="connsiteX84" fmla="*/ 141672 w 338138"/>
                <a:gd name="connsiteY84" fmla="*/ 149725 h 325437"/>
                <a:gd name="connsiteX85" fmla="*/ 149600 w 338138"/>
                <a:gd name="connsiteY85" fmla="*/ 155025 h 325437"/>
                <a:gd name="connsiteX86" fmla="*/ 157527 w 338138"/>
                <a:gd name="connsiteY86" fmla="*/ 155025 h 325437"/>
                <a:gd name="connsiteX87" fmla="*/ 209057 w 338138"/>
                <a:gd name="connsiteY87" fmla="*/ 145750 h 325437"/>
                <a:gd name="connsiteX88" fmla="*/ 199808 w 338138"/>
                <a:gd name="connsiteY88" fmla="*/ 135150 h 325437"/>
                <a:gd name="connsiteX89" fmla="*/ 199808 w 338138"/>
                <a:gd name="connsiteY89" fmla="*/ 88775 h 325437"/>
                <a:gd name="connsiteX90" fmla="*/ 205093 w 338138"/>
                <a:gd name="connsiteY90" fmla="*/ 79500 h 325437"/>
                <a:gd name="connsiteX91" fmla="*/ 194523 w 338138"/>
                <a:gd name="connsiteY91" fmla="*/ 42400 h 325437"/>
                <a:gd name="connsiteX92" fmla="*/ 131102 w 338138"/>
                <a:gd name="connsiteY92" fmla="*/ 15900 h 325437"/>
                <a:gd name="connsiteX93" fmla="*/ 57110 w 338138"/>
                <a:gd name="connsiteY93" fmla="*/ 79500 h 325437"/>
                <a:gd name="connsiteX94" fmla="*/ 63717 w 338138"/>
                <a:gd name="connsiteY94" fmla="*/ 88775 h 325437"/>
                <a:gd name="connsiteX95" fmla="*/ 63717 w 338138"/>
                <a:gd name="connsiteY95" fmla="*/ 135150 h 325437"/>
                <a:gd name="connsiteX96" fmla="*/ 51825 w 338138"/>
                <a:gd name="connsiteY96" fmla="*/ 145750 h 325437"/>
                <a:gd name="connsiteX97" fmla="*/ 35970 w 338138"/>
                <a:gd name="connsiteY97" fmla="*/ 145750 h 325437"/>
                <a:gd name="connsiteX98" fmla="*/ 25400 w 338138"/>
                <a:gd name="connsiteY98" fmla="*/ 135150 h 325437"/>
                <a:gd name="connsiteX99" fmla="*/ 25400 w 338138"/>
                <a:gd name="connsiteY99" fmla="*/ 88775 h 325437"/>
                <a:gd name="connsiteX100" fmla="*/ 35970 w 338138"/>
                <a:gd name="connsiteY100" fmla="*/ 78175 h 325437"/>
                <a:gd name="connsiteX101" fmla="*/ 42576 w 338138"/>
                <a:gd name="connsiteY101" fmla="*/ 78175 h 325437"/>
                <a:gd name="connsiteX102" fmla="*/ 55789 w 338138"/>
                <a:gd name="connsiteY102" fmla="*/ 33125 h 325437"/>
                <a:gd name="connsiteX103" fmla="*/ 131102 w 338138"/>
                <a:gd name="connsiteY103"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5437">
                  <a:moveTo>
                    <a:pt x="87400" y="185737"/>
                  </a:moveTo>
                  <a:cubicBezTo>
                    <a:pt x="88725" y="185737"/>
                    <a:pt x="88725" y="185737"/>
                    <a:pt x="90049" y="185737"/>
                  </a:cubicBezTo>
                  <a:cubicBezTo>
                    <a:pt x="91373" y="185737"/>
                    <a:pt x="91373" y="185737"/>
                    <a:pt x="92697" y="187043"/>
                  </a:cubicBezTo>
                  <a:cubicBezTo>
                    <a:pt x="100643" y="192265"/>
                    <a:pt x="109913" y="196182"/>
                    <a:pt x="119182" y="198793"/>
                  </a:cubicBezTo>
                  <a:cubicBezTo>
                    <a:pt x="120507" y="198793"/>
                    <a:pt x="121831" y="200099"/>
                    <a:pt x="121831" y="201405"/>
                  </a:cubicBezTo>
                  <a:cubicBezTo>
                    <a:pt x="121831" y="201405"/>
                    <a:pt x="121831" y="201405"/>
                    <a:pt x="131101" y="226211"/>
                  </a:cubicBezTo>
                  <a:cubicBezTo>
                    <a:pt x="131101" y="226211"/>
                    <a:pt x="131101" y="226211"/>
                    <a:pt x="141694" y="201405"/>
                  </a:cubicBezTo>
                  <a:cubicBezTo>
                    <a:pt x="141694" y="200099"/>
                    <a:pt x="143019" y="198793"/>
                    <a:pt x="144343" y="198793"/>
                  </a:cubicBezTo>
                  <a:cubicBezTo>
                    <a:pt x="153613" y="196182"/>
                    <a:pt x="162882" y="192265"/>
                    <a:pt x="170828" y="187043"/>
                  </a:cubicBezTo>
                  <a:cubicBezTo>
                    <a:pt x="172152" y="185737"/>
                    <a:pt x="172152" y="185737"/>
                    <a:pt x="173476" y="185737"/>
                  </a:cubicBezTo>
                  <a:cubicBezTo>
                    <a:pt x="174801" y="185737"/>
                    <a:pt x="174801" y="185737"/>
                    <a:pt x="176125" y="185737"/>
                  </a:cubicBezTo>
                  <a:cubicBezTo>
                    <a:pt x="192016" y="193571"/>
                    <a:pt x="227770" y="213155"/>
                    <a:pt x="237040" y="219683"/>
                  </a:cubicBezTo>
                  <a:cubicBezTo>
                    <a:pt x="252931" y="230128"/>
                    <a:pt x="259552" y="258851"/>
                    <a:pt x="263525" y="281047"/>
                  </a:cubicBezTo>
                  <a:cubicBezTo>
                    <a:pt x="263525" y="281047"/>
                    <a:pt x="263525" y="282352"/>
                    <a:pt x="263525" y="283658"/>
                  </a:cubicBezTo>
                  <a:cubicBezTo>
                    <a:pt x="262201" y="284963"/>
                    <a:pt x="246310" y="325437"/>
                    <a:pt x="131101" y="325437"/>
                  </a:cubicBezTo>
                  <a:cubicBezTo>
                    <a:pt x="17215" y="325437"/>
                    <a:pt x="1324" y="284963"/>
                    <a:pt x="0" y="283658"/>
                  </a:cubicBezTo>
                  <a:cubicBezTo>
                    <a:pt x="0" y="282352"/>
                    <a:pt x="0" y="281047"/>
                    <a:pt x="0" y="281047"/>
                  </a:cubicBezTo>
                  <a:cubicBezTo>
                    <a:pt x="1324" y="273213"/>
                    <a:pt x="9270" y="231434"/>
                    <a:pt x="26485" y="219683"/>
                  </a:cubicBezTo>
                  <a:cubicBezTo>
                    <a:pt x="35755" y="213155"/>
                    <a:pt x="72834" y="193571"/>
                    <a:pt x="87400" y="185737"/>
                  </a:cubicBezTo>
                  <a:close/>
                  <a:moveTo>
                    <a:pt x="131108" y="25400"/>
                  </a:moveTo>
                  <a:cubicBezTo>
                    <a:pt x="159913" y="25400"/>
                    <a:pt x="178243" y="32025"/>
                    <a:pt x="186098" y="46600"/>
                  </a:cubicBezTo>
                  <a:cubicBezTo>
                    <a:pt x="191335" y="53225"/>
                    <a:pt x="193954" y="63825"/>
                    <a:pt x="195263" y="77075"/>
                  </a:cubicBezTo>
                  <a:cubicBezTo>
                    <a:pt x="192645" y="79725"/>
                    <a:pt x="191335" y="85025"/>
                    <a:pt x="191335" y="89000"/>
                  </a:cubicBezTo>
                  <a:cubicBezTo>
                    <a:pt x="191335" y="89000"/>
                    <a:pt x="191335" y="89000"/>
                    <a:pt x="191335" y="135375"/>
                  </a:cubicBezTo>
                  <a:cubicBezTo>
                    <a:pt x="191335" y="138025"/>
                    <a:pt x="191335" y="140675"/>
                    <a:pt x="192645" y="143325"/>
                  </a:cubicBezTo>
                  <a:cubicBezTo>
                    <a:pt x="184789" y="144650"/>
                    <a:pt x="174315" y="145975"/>
                    <a:pt x="157294" y="145975"/>
                  </a:cubicBezTo>
                  <a:cubicBezTo>
                    <a:pt x="155985" y="145975"/>
                    <a:pt x="154676" y="145975"/>
                    <a:pt x="153366" y="145975"/>
                  </a:cubicBezTo>
                  <a:cubicBezTo>
                    <a:pt x="150748" y="143325"/>
                    <a:pt x="145511" y="142000"/>
                    <a:pt x="141583" y="142000"/>
                  </a:cubicBezTo>
                  <a:cubicBezTo>
                    <a:pt x="141583" y="142000"/>
                    <a:pt x="141583" y="142000"/>
                    <a:pt x="128490" y="142000"/>
                  </a:cubicBezTo>
                  <a:cubicBezTo>
                    <a:pt x="118016" y="142000"/>
                    <a:pt x="110160" y="149950"/>
                    <a:pt x="110160" y="159225"/>
                  </a:cubicBezTo>
                  <a:cubicBezTo>
                    <a:pt x="110160" y="169825"/>
                    <a:pt x="118016" y="177775"/>
                    <a:pt x="128490" y="177775"/>
                  </a:cubicBezTo>
                  <a:cubicBezTo>
                    <a:pt x="128490" y="177775"/>
                    <a:pt x="128490" y="177775"/>
                    <a:pt x="141583" y="177775"/>
                  </a:cubicBezTo>
                  <a:cubicBezTo>
                    <a:pt x="145511" y="177775"/>
                    <a:pt x="149438" y="176450"/>
                    <a:pt x="152057" y="173800"/>
                  </a:cubicBezTo>
                  <a:cubicBezTo>
                    <a:pt x="153366" y="173800"/>
                    <a:pt x="154676" y="173800"/>
                    <a:pt x="157294" y="173800"/>
                  </a:cubicBezTo>
                  <a:cubicBezTo>
                    <a:pt x="162531" y="173800"/>
                    <a:pt x="169078" y="173800"/>
                    <a:pt x="174315" y="173800"/>
                  </a:cubicBezTo>
                  <a:cubicBezTo>
                    <a:pt x="159913" y="187050"/>
                    <a:pt x="141583" y="193675"/>
                    <a:pt x="131108" y="193675"/>
                  </a:cubicBezTo>
                  <a:cubicBezTo>
                    <a:pt x="115397" y="193675"/>
                    <a:pt x="83974" y="179100"/>
                    <a:pt x="69572" y="145975"/>
                  </a:cubicBezTo>
                  <a:cubicBezTo>
                    <a:pt x="70882" y="143325"/>
                    <a:pt x="72191" y="139350"/>
                    <a:pt x="72191" y="135375"/>
                  </a:cubicBezTo>
                  <a:cubicBezTo>
                    <a:pt x="72191" y="135375"/>
                    <a:pt x="72191" y="135375"/>
                    <a:pt x="72191" y="89000"/>
                  </a:cubicBezTo>
                  <a:cubicBezTo>
                    <a:pt x="72191" y="85025"/>
                    <a:pt x="70882" y="79725"/>
                    <a:pt x="68263" y="75750"/>
                  </a:cubicBezTo>
                  <a:cubicBezTo>
                    <a:pt x="69572" y="59850"/>
                    <a:pt x="74810" y="47925"/>
                    <a:pt x="81356" y="39975"/>
                  </a:cubicBezTo>
                  <a:cubicBezTo>
                    <a:pt x="91830" y="29375"/>
                    <a:pt x="107541" y="25400"/>
                    <a:pt x="131108" y="25400"/>
                  </a:cubicBezTo>
                  <a:close/>
                  <a:moveTo>
                    <a:pt x="212887" y="0"/>
                  </a:moveTo>
                  <a:cubicBezTo>
                    <a:pt x="281446" y="0"/>
                    <a:pt x="338138" y="43197"/>
                    <a:pt x="338138" y="95557"/>
                  </a:cubicBezTo>
                  <a:cubicBezTo>
                    <a:pt x="338138" y="117810"/>
                    <a:pt x="328909" y="137445"/>
                    <a:pt x="311769" y="154462"/>
                  </a:cubicBezTo>
                  <a:cubicBezTo>
                    <a:pt x="311769" y="154462"/>
                    <a:pt x="311769" y="154462"/>
                    <a:pt x="302540" y="215984"/>
                  </a:cubicBezTo>
                  <a:cubicBezTo>
                    <a:pt x="302540" y="219911"/>
                    <a:pt x="301222" y="221220"/>
                    <a:pt x="298585" y="222529"/>
                  </a:cubicBezTo>
                  <a:cubicBezTo>
                    <a:pt x="297267" y="222529"/>
                    <a:pt x="295948" y="223838"/>
                    <a:pt x="294630" y="223838"/>
                  </a:cubicBezTo>
                  <a:cubicBezTo>
                    <a:pt x="293311" y="223838"/>
                    <a:pt x="291993" y="222529"/>
                    <a:pt x="290675" y="222529"/>
                  </a:cubicBezTo>
                  <a:cubicBezTo>
                    <a:pt x="290675" y="222529"/>
                    <a:pt x="290675" y="222529"/>
                    <a:pt x="241893" y="188495"/>
                  </a:cubicBezTo>
                  <a:cubicBezTo>
                    <a:pt x="232664" y="191113"/>
                    <a:pt x="223435" y="191113"/>
                    <a:pt x="212887" y="191113"/>
                  </a:cubicBezTo>
                  <a:cubicBezTo>
                    <a:pt x="210250" y="191113"/>
                    <a:pt x="207613" y="191113"/>
                    <a:pt x="206295" y="191113"/>
                  </a:cubicBezTo>
                  <a:cubicBezTo>
                    <a:pt x="198384" y="187186"/>
                    <a:pt x="190474" y="183259"/>
                    <a:pt x="182563" y="179332"/>
                  </a:cubicBezTo>
                  <a:cubicBezTo>
                    <a:pt x="182563" y="179332"/>
                    <a:pt x="182563" y="179332"/>
                    <a:pt x="189155" y="172787"/>
                  </a:cubicBezTo>
                  <a:cubicBezTo>
                    <a:pt x="190474" y="172787"/>
                    <a:pt x="190474" y="172787"/>
                    <a:pt x="191792" y="172787"/>
                  </a:cubicBezTo>
                  <a:cubicBezTo>
                    <a:pt x="198384" y="174096"/>
                    <a:pt x="204976" y="174096"/>
                    <a:pt x="212887" y="174096"/>
                  </a:cubicBezTo>
                  <a:cubicBezTo>
                    <a:pt x="222116" y="174096"/>
                    <a:pt x="230027" y="172787"/>
                    <a:pt x="239256" y="171478"/>
                  </a:cubicBezTo>
                  <a:cubicBezTo>
                    <a:pt x="239256" y="171478"/>
                    <a:pt x="239256" y="171478"/>
                    <a:pt x="245848" y="170169"/>
                  </a:cubicBezTo>
                  <a:cubicBezTo>
                    <a:pt x="245848" y="170169"/>
                    <a:pt x="245848" y="170169"/>
                    <a:pt x="252440" y="174096"/>
                  </a:cubicBezTo>
                  <a:cubicBezTo>
                    <a:pt x="252440" y="174096"/>
                    <a:pt x="252440" y="174096"/>
                    <a:pt x="288038" y="198967"/>
                  </a:cubicBezTo>
                  <a:cubicBezTo>
                    <a:pt x="288038" y="198967"/>
                    <a:pt x="288038" y="198967"/>
                    <a:pt x="294630" y="151844"/>
                  </a:cubicBezTo>
                  <a:cubicBezTo>
                    <a:pt x="294630" y="151844"/>
                    <a:pt x="294630" y="151844"/>
                    <a:pt x="295948" y="145299"/>
                  </a:cubicBezTo>
                  <a:cubicBezTo>
                    <a:pt x="295948" y="145299"/>
                    <a:pt x="295948" y="145299"/>
                    <a:pt x="299904" y="141372"/>
                  </a:cubicBezTo>
                  <a:cubicBezTo>
                    <a:pt x="313088" y="128282"/>
                    <a:pt x="319680" y="112574"/>
                    <a:pt x="319680" y="95557"/>
                  </a:cubicBezTo>
                  <a:cubicBezTo>
                    <a:pt x="319680" y="75922"/>
                    <a:pt x="309133" y="56287"/>
                    <a:pt x="290675" y="41888"/>
                  </a:cubicBezTo>
                  <a:cubicBezTo>
                    <a:pt x="269580" y="26180"/>
                    <a:pt x="241893" y="17017"/>
                    <a:pt x="212887" y="17017"/>
                  </a:cubicBezTo>
                  <a:cubicBezTo>
                    <a:pt x="210250" y="17017"/>
                    <a:pt x="207613" y="18326"/>
                    <a:pt x="204976" y="18326"/>
                  </a:cubicBezTo>
                  <a:cubicBezTo>
                    <a:pt x="199703" y="11781"/>
                    <a:pt x="191792" y="6545"/>
                    <a:pt x="183882" y="2618"/>
                  </a:cubicBezTo>
                  <a:cubicBezTo>
                    <a:pt x="193111" y="1309"/>
                    <a:pt x="202340" y="0"/>
                    <a:pt x="212887" y="0"/>
                  </a:cubicBezTo>
                  <a:close/>
                  <a:moveTo>
                    <a:pt x="131102" y="0"/>
                  </a:moveTo>
                  <a:cubicBezTo>
                    <a:pt x="169419" y="0"/>
                    <a:pt x="194523" y="10600"/>
                    <a:pt x="207736" y="33125"/>
                  </a:cubicBezTo>
                  <a:cubicBezTo>
                    <a:pt x="215663" y="46375"/>
                    <a:pt x="219627" y="60950"/>
                    <a:pt x="220949" y="78175"/>
                  </a:cubicBezTo>
                  <a:cubicBezTo>
                    <a:pt x="220949" y="78175"/>
                    <a:pt x="220949" y="78175"/>
                    <a:pt x="227555" y="78175"/>
                  </a:cubicBezTo>
                  <a:cubicBezTo>
                    <a:pt x="232840" y="78175"/>
                    <a:pt x="238125" y="83475"/>
                    <a:pt x="238125" y="88775"/>
                  </a:cubicBezTo>
                  <a:cubicBezTo>
                    <a:pt x="238125" y="88775"/>
                    <a:pt x="238125" y="88775"/>
                    <a:pt x="238125" y="135150"/>
                  </a:cubicBezTo>
                  <a:cubicBezTo>
                    <a:pt x="238125" y="141775"/>
                    <a:pt x="232840" y="145750"/>
                    <a:pt x="227555" y="145750"/>
                  </a:cubicBezTo>
                  <a:cubicBezTo>
                    <a:pt x="227555" y="145750"/>
                    <a:pt x="227555" y="145750"/>
                    <a:pt x="222270" y="145750"/>
                  </a:cubicBezTo>
                  <a:cubicBezTo>
                    <a:pt x="222270" y="147075"/>
                    <a:pt x="220949" y="147075"/>
                    <a:pt x="220949" y="147075"/>
                  </a:cubicBezTo>
                  <a:cubicBezTo>
                    <a:pt x="213021" y="159000"/>
                    <a:pt x="190559" y="165625"/>
                    <a:pt x="157527" y="165625"/>
                  </a:cubicBezTo>
                  <a:cubicBezTo>
                    <a:pt x="154885" y="165625"/>
                    <a:pt x="150921" y="165625"/>
                    <a:pt x="148279" y="164300"/>
                  </a:cubicBezTo>
                  <a:cubicBezTo>
                    <a:pt x="146957" y="166950"/>
                    <a:pt x="144315" y="168275"/>
                    <a:pt x="141672" y="168275"/>
                  </a:cubicBezTo>
                  <a:cubicBezTo>
                    <a:pt x="141672" y="168275"/>
                    <a:pt x="141672" y="168275"/>
                    <a:pt x="128459" y="168275"/>
                  </a:cubicBezTo>
                  <a:cubicBezTo>
                    <a:pt x="123174" y="168275"/>
                    <a:pt x="119211" y="164300"/>
                    <a:pt x="119211" y="159000"/>
                  </a:cubicBezTo>
                  <a:cubicBezTo>
                    <a:pt x="119211" y="153700"/>
                    <a:pt x="123174" y="149725"/>
                    <a:pt x="128459" y="149725"/>
                  </a:cubicBezTo>
                  <a:cubicBezTo>
                    <a:pt x="128459" y="149725"/>
                    <a:pt x="128459" y="149725"/>
                    <a:pt x="141672" y="149725"/>
                  </a:cubicBezTo>
                  <a:cubicBezTo>
                    <a:pt x="144315" y="149725"/>
                    <a:pt x="148279" y="152375"/>
                    <a:pt x="149600" y="155025"/>
                  </a:cubicBezTo>
                  <a:cubicBezTo>
                    <a:pt x="152242" y="155025"/>
                    <a:pt x="154885" y="155025"/>
                    <a:pt x="157527" y="155025"/>
                  </a:cubicBezTo>
                  <a:cubicBezTo>
                    <a:pt x="186595" y="155025"/>
                    <a:pt x="201129" y="151050"/>
                    <a:pt x="209057" y="145750"/>
                  </a:cubicBezTo>
                  <a:cubicBezTo>
                    <a:pt x="203772" y="144425"/>
                    <a:pt x="199808" y="140450"/>
                    <a:pt x="199808" y="135150"/>
                  </a:cubicBezTo>
                  <a:cubicBezTo>
                    <a:pt x="199808" y="135150"/>
                    <a:pt x="199808" y="135150"/>
                    <a:pt x="199808" y="88775"/>
                  </a:cubicBezTo>
                  <a:cubicBezTo>
                    <a:pt x="199808" y="84800"/>
                    <a:pt x="202451" y="82150"/>
                    <a:pt x="205093" y="79500"/>
                  </a:cubicBezTo>
                  <a:cubicBezTo>
                    <a:pt x="203772" y="64925"/>
                    <a:pt x="201129" y="51675"/>
                    <a:pt x="194523" y="42400"/>
                  </a:cubicBezTo>
                  <a:cubicBezTo>
                    <a:pt x="183953" y="23850"/>
                    <a:pt x="164134" y="15900"/>
                    <a:pt x="131102" y="15900"/>
                  </a:cubicBezTo>
                  <a:cubicBezTo>
                    <a:pt x="75609" y="15900"/>
                    <a:pt x="61074" y="42400"/>
                    <a:pt x="57110" y="79500"/>
                  </a:cubicBezTo>
                  <a:cubicBezTo>
                    <a:pt x="61074" y="82150"/>
                    <a:pt x="63717" y="84800"/>
                    <a:pt x="63717" y="88775"/>
                  </a:cubicBezTo>
                  <a:cubicBezTo>
                    <a:pt x="63717" y="88775"/>
                    <a:pt x="63717" y="88775"/>
                    <a:pt x="63717" y="135150"/>
                  </a:cubicBezTo>
                  <a:cubicBezTo>
                    <a:pt x="63717" y="141775"/>
                    <a:pt x="58432" y="145750"/>
                    <a:pt x="51825" y="145750"/>
                  </a:cubicBezTo>
                  <a:cubicBezTo>
                    <a:pt x="51825" y="145750"/>
                    <a:pt x="51825" y="145750"/>
                    <a:pt x="35970" y="145750"/>
                  </a:cubicBezTo>
                  <a:cubicBezTo>
                    <a:pt x="30685" y="145750"/>
                    <a:pt x="25400" y="141775"/>
                    <a:pt x="25400" y="135150"/>
                  </a:cubicBezTo>
                  <a:cubicBezTo>
                    <a:pt x="25400" y="135150"/>
                    <a:pt x="25400" y="135150"/>
                    <a:pt x="25400" y="88775"/>
                  </a:cubicBezTo>
                  <a:cubicBezTo>
                    <a:pt x="25400" y="83475"/>
                    <a:pt x="30685" y="78175"/>
                    <a:pt x="35970" y="78175"/>
                  </a:cubicBezTo>
                  <a:cubicBezTo>
                    <a:pt x="35970" y="78175"/>
                    <a:pt x="35970" y="78175"/>
                    <a:pt x="42576" y="78175"/>
                  </a:cubicBezTo>
                  <a:cubicBezTo>
                    <a:pt x="43898" y="60950"/>
                    <a:pt x="47862" y="46375"/>
                    <a:pt x="55789" y="33125"/>
                  </a:cubicBezTo>
                  <a:cubicBezTo>
                    <a:pt x="69002" y="10600"/>
                    <a:pt x="94106" y="0"/>
                    <a:pt x="131102"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a:p>
          </p:txBody>
        </p:sp>
      </p:grpSp>
      <p:grpSp>
        <p:nvGrpSpPr>
          <p:cNvPr id="25" name="组合 24"/>
          <p:cNvGrpSpPr/>
          <p:nvPr/>
        </p:nvGrpSpPr>
        <p:grpSpPr>
          <a:xfrm>
            <a:off x="1211112" y="4150351"/>
            <a:ext cx="1276612" cy="1276613"/>
            <a:chOff x="1293357" y="3860688"/>
            <a:chExt cx="1933578" cy="1933578"/>
          </a:xfrm>
        </p:grpSpPr>
        <p:sp>
          <p:nvSpPr>
            <p:cNvPr id="29" name="îŝḷîḓé-任意多边形: 形状 26"/>
            <p:cNvSpPr/>
            <p:nvPr/>
          </p:nvSpPr>
          <p:spPr>
            <a:xfrm>
              <a:off x="1293357" y="3860688"/>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2">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30" name="îŝḷîḓé-任意多边形: 形状 27"/>
            <p:cNvSpPr/>
            <p:nvPr/>
          </p:nvSpPr>
          <p:spPr>
            <a:xfrm>
              <a:off x="1361621" y="3937536"/>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25400">
              <a:solidFill>
                <a:srgbClr val="000000">
                  <a:alpha val="0"/>
                </a:srgbClr>
              </a:solidFill>
              <a:miter lim="400000"/>
            </a:ln>
            <a:effectLst/>
          </p:spPr>
          <p:txBody>
            <a:bodyPr anchor="ctr"/>
            <a:lstStyle/>
            <a:p>
              <a:pPr algn="ctr"/>
              <a:endParaRPr/>
            </a:p>
          </p:txBody>
        </p:sp>
        <p:sp>
          <p:nvSpPr>
            <p:cNvPr id="31" name="îŝḷîḓé-任意多边形: 形状 28"/>
            <p:cNvSpPr/>
            <p:nvPr/>
          </p:nvSpPr>
          <p:spPr>
            <a:xfrm>
              <a:off x="2629105" y="3954899"/>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a:solidFill>
                    <a:schemeClr val="bg2">
                      <a:lumMod val="100000"/>
                    </a:schemeClr>
                  </a:solidFill>
                  <a:prstDash val="solid"/>
                  <a:miter lim="400000"/>
                  <a:headEnd type="none" w="med" len="med"/>
                  <a:tailEnd type="none" w="med" len="med"/>
                </a14:hiddenLine>
              </a:ext>
            </a:extLst>
          </p:spPr>
          <p:txBody>
            <a:bodyPr anchor="ctr"/>
            <a:lstStyle/>
            <a:p>
              <a:pPr algn="ctr"/>
              <a:endParaRPr/>
            </a:p>
          </p:txBody>
        </p:sp>
        <p:sp>
          <p:nvSpPr>
            <p:cNvPr id="32" name="îŝḷîḓé-任意多边形: 形状 29"/>
            <p:cNvSpPr/>
            <p:nvPr/>
          </p:nvSpPr>
          <p:spPr>
            <a:xfrm rot="2640963">
              <a:off x="2827065" y="4093524"/>
              <a:ext cx="148234" cy="213955"/>
            </a:xfrm>
            <a:custGeom>
              <a:avLst/>
              <a:gdLst>
                <a:gd name="connsiteX0" fmla="*/ 81422 w 148234"/>
                <a:gd name="connsiteY0" fmla="*/ 974 h 213955"/>
                <a:gd name="connsiteX1" fmla="*/ 144968 w 148234"/>
                <a:gd name="connsiteY1" fmla="*/ 0 h 213955"/>
                <a:gd name="connsiteX2" fmla="*/ 147265 w 148234"/>
                <a:gd name="connsiteY2" fmla="*/ 149786 h 213955"/>
                <a:gd name="connsiteX3" fmla="*/ 147793 w 148234"/>
                <a:gd name="connsiteY3" fmla="*/ 149786 h 213955"/>
                <a:gd name="connsiteX4" fmla="*/ 147793 w 148234"/>
                <a:gd name="connsiteY4" fmla="*/ 184235 h 213955"/>
                <a:gd name="connsiteX5" fmla="*/ 148234 w 148234"/>
                <a:gd name="connsiteY5" fmla="*/ 212981 h 213955"/>
                <a:gd name="connsiteX6" fmla="*/ 147793 w 148234"/>
                <a:gd name="connsiteY6" fmla="*/ 212987 h 213955"/>
                <a:gd name="connsiteX7" fmla="*/ 147793 w 148234"/>
                <a:gd name="connsiteY7" fmla="*/ 213393 h 213955"/>
                <a:gd name="connsiteX8" fmla="*/ 121338 w 148234"/>
                <a:gd name="connsiteY8" fmla="*/ 213393 h 213955"/>
                <a:gd name="connsiteX9" fmla="*/ 84687 w 148234"/>
                <a:gd name="connsiteY9" fmla="*/ 213955 h 213955"/>
                <a:gd name="connsiteX10" fmla="*/ 84678 w 148234"/>
                <a:gd name="connsiteY10" fmla="*/ 213393 h 213955"/>
                <a:gd name="connsiteX11" fmla="*/ 0 w 148234"/>
                <a:gd name="connsiteY11" fmla="*/ 213393 h 213955"/>
                <a:gd name="connsiteX12" fmla="*/ 0 w 148234"/>
                <a:gd name="connsiteY12" fmla="*/ 149786 h 213955"/>
                <a:gd name="connsiteX13" fmla="*/ 83703 w 148234"/>
                <a:gd name="connsiteY13" fmla="*/ 149786 h 21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34" h="213955">
                  <a:moveTo>
                    <a:pt x="81422" y="974"/>
                  </a:moveTo>
                  <a:lnTo>
                    <a:pt x="144968" y="0"/>
                  </a:lnTo>
                  <a:lnTo>
                    <a:pt x="147265" y="149786"/>
                  </a:lnTo>
                  <a:lnTo>
                    <a:pt x="147793" y="149786"/>
                  </a:lnTo>
                  <a:lnTo>
                    <a:pt x="147793" y="184235"/>
                  </a:lnTo>
                  <a:lnTo>
                    <a:pt x="148234" y="212981"/>
                  </a:lnTo>
                  <a:lnTo>
                    <a:pt x="147793" y="212987"/>
                  </a:lnTo>
                  <a:lnTo>
                    <a:pt x="147793" y="213393"/>
                  </a:lnTo>
                  <a:lnTo>
                    <a:pt x="121338" y="213393"/>
                  </a:lnTo>
                  <a:lnTo>
                    <a:pt x="84687" y="213955"/>
                  </a:lnTo>
                  <a:lnTo>
                    <a:pt x="84678" y="213393"/>
                  </a:lnTo>
                  <a:lnTo>
                    <a:pt x="0" y="213393"/>
                  </a:lnTo>
                  <a:lnTo>
                    <a:pt x="0" y="149786"/>
                  </a:lnTo>
                  <a:lnTo>
                    <a:pt x="83703" y="149786"/>
                  </a:lnTo>
                  <a:close/>
                </a:path>
              </a:pathLst>
            </a:custGeom>
            <a:solidFill>
              <a:schemeClr val="accent2"/>
            </a:solidFill>
            <a:ln w="25400" cap="flat">
              <a:solidFill>
                <a:srgbClr val="000000">
                  <a:alpha val="0"/>
                </a:srgbClr>
              </a:solidFill>
              <a:prstDash val="solid"/>
              <a:miter lim="400000"/>
            </a:ln>
            <a:effectLst/>
          </p:spPr>
          <p:txBody>
            <a:bodyPr anchor="ctr"/>
            <a:lstStyle/>
            <a:p>
              <a:pPr algn="ctr"/>
              <a:endParaRPr/>
            </a:p>
          </p:txBody>
        </p:sp>
        <p:sp>
          <p:nvSpPr>
            <p:cNvPr id="33" name="îŝḷîḓé-任意多边形: 形状 40"/>
            <p:cNvSpPr/>
            <p:nvPr/>
          </p:nvSpPr>
          <p:spPr>
            <a:xfrm>
              <a:off x="1752845" y="4481903"/>
              <a:ext cx="1014603" cy="708319"/>
            </a:xfrm>
            <a:custGeom>
              <a:avLst/>
              <a:gdLst>
                <a:gd name="connsiteX0" fmla="*/ 244318 w 338061"/>
                <a:gd name="connsiteY0" fmla="*/ 74134 h 236009"/>
                <a:gd name="connsiteX1" fmla="*/ 257139 w 338061"/>
                <a:gd name="connsiteY1" fmla="*/ 79049 h 236009"/>
                <a:gd name="connsiteX2" fmla="*/ 282448 w 338061"/>
                <a:gd name="connsiteY2" fmla="*/ 102640 h 236009"/>
                <a:gd name="connsiteX3" fmla="*/ 306425 w 338061"/>
                <a:gd name="connsiteY3" fmla="*/ 79049 h 236009"/>
                <a:gd name="connsiteX4" fmla="*/ 333066 w 338061"/>
                <a:gd name="connsiteY4" fmla="*/ 79049 h 236009"/>
                <a:gd name="connsiteX5" fmla="*/ 333066 w 338061"/>
                <a:gd name="connsiteY5" fmla="*/ 105261 h 236009"/>
                <a:gd name="connsiteX6" fmla="*/ 309089 w 338061"/>
                <a:gd name="connsiteY6" fmla="*/ 128853 h 236009"/>
                <a:gd name="connsiteX7" fmla="*/ 333066 w 338061"/>
                <a:gd name="connsiteY7" fmla="*/ 152444 h 236009"/>
                <a:gd name="connsiteX8" fmla="*/ 333066 w 338061"/>
                <a:gd name="connsiteY8" fmla="*/ 179967 h 236009"/>
                <a:gd name="connsiteX9" fmla="*/ 319745 w 338061"/>
                <a:gd name="connsiteY9" fmla="*/ 185209 h 236009"/>
                <a:gd name="connsiteX10" fmla="*/ 306425 w 338061"/>
                <a:gd name="connsiteY10" fmla="*/ 179967 h 236009"/>
                <a:gd name="connsiteX11" fmla="*/ 282448 w 338061"/>
                <a:gd name="connsiteY11" fmla="*/ 156376 h 236009"/>
                <a:gd name="connsiteX12" fmla="*/ 257139 w 338061"/>
                <a:gd name="connsiteY12" fmla="*/ 179967 h 236009"/>
                <a:gd name="connsiteX13" fmla="*/ 243819 w 338061"/>
                <a:gd name="connsiteY13" fmla="*/ 185209 h 236009"/>
                <a:gd name="connsiteX14" fmla="*/ 230498 w 338061"/>
                <a:gd name="connsiteY14" fmla="*/ 179967 h 236009"/>
                <a:gd name="connsiteX15" fmla="*/ 230498 w 338061"/>
                <a:gd name="connsiteY15" fmla="*/ 152444 h 236009"/>
                <a:gd name="connsiteX16" fmla="*/ 254475 w 338061"/>
                <a:gd name="connsiteY16" fmla="*/ 128853 h 236009"/>
                <a:gd name="connsiteX17" fmla="*/ 230498 w 338061"/>
                <a:gd name="connsiteY17" fmla="*/ 105261 h 236009"/>
                <a:gd name="connsiteX18" fmla="*/ 230498 w 338061"/>
                <a:gd name="connsiteY18" fmla="*/ 79049 h 236009"/>
                <a:gd name="connsiteX19" fmla="*/ 244318 w 338061"/>
                <a:gd name="connsiteY19" fmla="*/ 74134 h 236009"/>
                <a:gd name="connsiteX20" fmla="*/ 180729 w 338061"/>
                <a:gd name="connsiteY20" fmla="*/ 785 h 236009"/>
                <a:gd name="connsiteX21" fmla="*/ 187325 w 338061"/>
                <a:gd name="connsiteY21" fmla="*/ 11298 h 236009"/>
                <a:gd name="connsiteX22" fmla="*/ 187325 w 338061"/>
                <a:gd name="connsiteY22" fmla="*/ 224182 h 236009"/>
                <a:gd name="connsiteX23" fmla="*/ 180729 w 338061"/>
                <a:gd name="connsiteY23" fmla="*/ 234695 h 236009"/>
                <a:gd name="connsiteX24" fmla="*/ 175452 w 338061"/>
                <a:gd name="connsiteY24" fmla="*/ 236009 h 236009"/>
                <a:gd name="connsiteX25" fmla="*/ 167537 w 338061"/>
                <a:gd name="connsiteY25" fmla="*/ 232067 h 236009"/>
                <a:gd name="connsiteX26" fmla="*/ 117408 w 338061"/>
                <a:gd name="connsiteY26" fmla="*/ 180817 h 236009"/>
                <a:gd name="connsiteX27" fmla="*/ 63321 w 338061"/>
                <a:gd name="connsiteY27" fmla="*/ 180817 h 236009"/>
                <a:gd name="connsiteX28" fmla="*/ 0 w 338061"/>
                <a:gd name="connsiteY28" fmla="*/ 117740 h 236009"/>
                <a:gd name="connsiteX29" fmla="*/ 63321 w 338061"/>
                <a:gd name="connsiteY29" fmla="*/ 54663 h 236009"/>
                <a:gd name="connsiteX30" fmla="*/ 117408 w 338061"/>
                <a:gd name="connsiteY30" fmla="*/ 54663 h 236009"/>
                <a:gd name="connsiteX31" fmla="*/ 167537 w 338061"/>
                <a:gd name="connsiteY31" fmla="*/ 3413 h 236009"/>
                <a:gd name="connsiteX32" fmla="*/ 180729 w 338061"/>
                <a:gd name="connsiteY32" fmla="*/ 785 h 2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8061" h="236009">
                  <a:moveTo>
                    <a:pt x="244318" y="74134"/>
                  </a:moveTo>
                  <a:cubicBezTo>
                    <a:pt x="249147" y="74134"/>
                    <a:pt x="253809" y="75773"/>
                    <a:pt x="257139" y="79049"/>
                  </a:cubicBezTo>
                  <a:cubicBezTo>
                    <a:pt x="257139" y="79049"/>
                    <a:pt x="257139" y="79049"/>
                    <a:pt x="282448" y="102640"/>
                  </a:cubicBezTo>
                  <a:cubicBezTo>
                    <a:pt x="282448" y="102640"/>
                    <a:pt x="282448" y="102640"/>
                    <a:pt x="306425" y="79049"/>
                  </a:cubicBezTo>
                  <a:cubicBezTo>
                    <a:pt x="313085" y="72496"/>
                    <a:pt x="325074" y="72496"/>
                    <a:pt x="333066" y="79049"/>
                  </a:cubicBezTo>
                  <a:cubicBezTo>
                    <a:pt x="339726" y="86913"/>
                    <a:pt x="339726" y="98708"/>
                    <a:pt x="333066" y="105261"/>
                  </a:cubicBezTo>
                  <a:cubicBezTo>
                    <a:pt x="333066" y="105261"/>
                    <a:pt x="333066" y="105261"/>
                    <a:pt x="309089" y="128853"/>
                  </a:cubicBezTo>
                  <a:cubicBezTo>
                    <a:pt x="309089" y="128853"/>
                    <a:pt x="309089" y="128853"/>
                    <a:pt x="333066" y="152444"/>
                  </a:cubicBezTo>
                  <a:cubicBezTo>
                    <a:pt x="339726" y="160307"/>
                    <a:pt x="339726" y="172103"/>
                    <a:pt x="333066" y="179967"/>
                  </a:cubicBezTo>
                  <a:cubicBezTo>
                    <a:pt x="329070" y="182588"/>
                    <a:pt x="323742" y="185209"/>
                    <a:pt x="319745" y="185209"/>
                  </a:cubicBezTo>
                  <a:cubicBezTo>
                    <a:pt x="314417" y="185209"/>
                    <a:pt x="309089" y="182588"/>
                    <a:pt x="306425" y="179967"/>
                  </a:cubicBezTo>
                  <a:cubicBezTo>
                    <a:pt x="306425" y="179967"/>
                    <a:pt x="306425" y="179967"/>
                    <a:pt x="282448" y="156376"/>
                  </a:cubicBezTo>
                  <a:cubicBezTo>
                    <a:pt x="282448" y="156376"/>
                    <a:pt x="282448" y="156376"/>
                    <a:pt x="257139" y="179967"/>
                  </a:cubicBezTo>
                  <a:cubicBezTo>
                    <a:pt x="254475" y="182588"/>
                    <a:pt x="249147" y="185209"/>
                    <a:pt x="243819" y="185209"/>
                  </a:cubicBezTo>
                  <a:cubicBezTo>
                    <a:pt x="239823" y="185209"/>
                    <a:pt x="234494" y="182588"/>
                    <a:pt x="230498" y="179967"/>
                  </a:cubicBezTo>
                  <a:cubicBezTo>
                    <a:pt x="223838" y="172103"/>
                    <a:pt x="223838" y="160307"/>
                    <a:pt x="230498" y="152444"/>
                  </a:cubicBezTo>
                  <a:cubicBezTo>
                    <a:pt x="230498" y="152444"/>
                    <a:pt x="230498" y="152444"/>
                    <a:pt x="254475" y="128853"/>
                  </a:cubicBezTo>
                  <a:cubicBezTo>
                    <a:pt x="254475" y="128853"/>
                    <a:pt x="254475" y="128853"/>
                    <a:pt x="230498" y="105261"/>
                  </a:cubicBezTo>
                  <a:cubicBezTo>
                    <a:pt x="223838" y="98708"/>
                    <a:pt x="223838" y="86913"/>
                    <a:pt x="230498" y="79049"/>
                  </a:cubicBezTo>
                  <a:cubicBezTo>
                    <a:pt x="234495" y="75773"/>
                    <a:pt x="239490" y="74134"/>
                    <a:pt x="244318" y="74134"/>
                  </a:cubicBezTo>
                  <a:close/>
                  <a:moveTo>
                    <a:pt x="180729" y="785"/>
                  </a:moveTo>
                  <a:cubicBezTo>
                    <a:pt x="184686" y="2099"/>
                    <a:pt x="187325" y="6041"/>
                    <a:pt x="187325" y="11298"/>
                  </a:cubicBezTo>
                  <a:cubicBezTo>
                    <a:pt x="187325" y="11298"/>
                    <a:pt x="187325" y="11298"/>
                    <a:pt x="187325" y="224182"/>
                  </a:cubicBezTo>
                  <a:cubicBezTo>
                    <a:pt x="187325" y="229439"/>
                    <a:pt x="184686" y="233381"/>
                    <a:pt x="180729" y="234695"/>
                  </a:cubicBezTo>
                  <a:cubicBezTo>
                    <a:pt x="179410" y="234695"/>
                    <a:pt x="176771" y="236009"/>
                    <a:pt x="175452" y="236009"/>
                  </a:cubicBezTo>
                  <a:cubicBezTo>
                    <a:pt x="172814" y="236009"/>
                    <a:pt x="170175" y="234695"/>
                    <a:pt x="167537" y="232067"/>
                  </a:cubicBezTo>
                  <a:cubicBezTo>
                    <a:pt x="167537" y="232067"/>
                    <a:pt x="167537" y="232067"/>
                    <a:pt x="117408" y="180817"/>
                  </a:cubicBezTo>
                  <a:cubicBezTo>
                    <a:pt x="117408" y="180817"/>
                    <a:pt x="117408" y="180817"/>
                    <a:pt x="63321" y="180817"/>
                  </a:cubicBezTo>
                  <a:cubicBezTo>
                    <a:pt x="29022" y="180817"/>
                    <a:pt x="0" y="153221"/>
                    <a:pt x="0" y="117740"/>
                  </a:cubicBezTo>
                  <a:cubicBezTo>
                    <a:pt x="0" y="82259"/>
                    <a:pt x="29022" y="54663"/>
                    <a:pt x="63321" y="54663"/>
                  </a:cubicBezTo>
                  <a:cubicBezTo>
                    <a:pt x="63321" y="54663"/>
                    <a:pt x="63321" y="54663"/>
                    <a:pt x="117408" y="54663"/>
                  </a:cubicBezTo>
                  <a:cubicBezTo>
                    <a:pt x="117408" y="54663"/>
                    <a:pt x="117408" y="54663"/>
                    <a:pt x="167537" y="3413"/>
                  </a:cubicBezTo>
                  <a:cubicBezTo>
                    <a:pt x="171495" y="-529"/>
                    <a:pt x="175452" y="-529"/>
                    <a:pt x="180729" y="785"/>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a:p>
          </p:txBody>
        </p:sp>
      </p:grpSp>
      <p:grpSp>
        <p:nvGrpSpPr>
          <p:cNvPr id="5" name="组合 4"/>
          <p:cNvGrpSpPr/>
          <p:nvPr/>
        </p:nvGrpSpPr>
        <p:grpSpPr>
          <a:xfrm>
            <a:off x="6495002" y="2115338"/>
            <a:ext cx="1276612" cy="1276613"/>
            <a:chOff x="6416900" y="1526073"/>
            <a:chExt cx="1933578" cy="1933578"/>
          </a:xfrm>
        </p:grpSpPr>
        <p:sp>
          <p:nvSpPr>
            <p:cNvPr id="18" name="îŝḷîḓé-任意多边形: 形状 18"/>
            <p:cNvSpPr/>
            <p:nvPr/>
          </p:nvSpPr>
          <p:spPr>
            <a:xfrm>
              <a:off x="6416900" y="1526073"/>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2">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19" name="îŝḷîḓé-任意多边形: 形状 19"/>
            <p:cNvSpPr/>
            <p:nvPr/>
          </p:nvSpPr>
          <p:spPr>
            <a:xfrm>
              <a:off x="6485164" y="1602921"/>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lumMod val="100000"/>
              </a:schemeClr>
            </a:solidFill>
            <a:ln w="25400">
              <a:solidFill>
                <a:srgbClr val="000000">
                  <a:alpha val="0"/>
                </a:srgbClr>
              </a:solidFill>
              <a:miter lim="400000"/>
            </a:ln>
            <a:effectLst/>
          </p:spPr>
          <p:txBody>
            <a:bodyPr anchor="ctr"/>
            <a:lstStyle/>
            <a:p>
              <a:pPr algn="ctr"/>
              <a:endParaRPr/>
            </a:p>
          </p:txBody>
        </p:sp>
        <p:sp>
          <p:nvSpPr>
            <p:cNvPr id="20" name="îŝḷîḓé-任意多边形: 形状 20"/>
            <p:cNvSpPr/>
            <p:nvPr/>
          </p:nvSpPr>
          <p:spPr>
            <a:xfrm>
              <a:off x="7752648" y="1620284"/>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a:solidFill>
                    <a:schemeClr val="bg2">
                      <a:lumMod val="100000"/>
                    </a:schemeClr>
                  </a:solidFill>
                  <a:prstDash val="solid"/>
                  <a:miter lim="400000"/>
                  <a:headEnd type="none" w="med" len="med"/>
                  <a:tailEnd type="none" w="med" len="med"/>
                </a14:hiddenLine>
              </a:ext>
            </a:extLst>
          </p:spPr>
          <p:txBody>
            <a:bodyPr anchor="ctr"/>
            <a:lstStyle/>
            <a:p>
              <a:pPr algn="ctr"/>
              <a:endParaRPr/>
            </a:p>
          </p:txBody>
        </p:sp>
        <p:sp>
          <p:nvSpPr>
            <p:cNvPr id="21" name="îŝḷîḓé-任意多边形: 形状 21"/>
            <p:cNvSpPr/>
            <p:nvPr/>
          </p:nvSpPr>
          <p:spPr>
            <a:xfrm rot="2640963">
              <a:off x="7950608" y="1758909"/>
              <a:ext cx="148234" cy="213955"/>
            </a:xfrm>
            <a:custGeom>
              <a:avLst/>
              <a:gdLst>
                <a:gd name="connsiteX0" fmla="*/ 81422 w 148234"/>
                <a:gd name="connsiteY0" fmla="*/ 974 h 213955"/>
                <a:gd name="connsiteX1" fmla="*/ 144968 w 148234"/>
                <a:gd name="connsiteY1" fmla="*/ 0 h 213955"/>
                <a:gd name="connsiteX2" fmla="*/ 147265 w 148234"/>
                <a:gd name="connsiteY2" fmla="*/ 149786 h 213955"/>
                <a:gd name="connsiteX3" fmla="*/ 147793 w 148234"/>
                <a:gd name="connsiteY3" fmla="*/ 149786 h 213955"/>
                <a:gd name="connsiteX4" fmla="*/ 147793 w 148234"/>
                <a:gd name="connsiteY4" fmla="*/ 184235 h 213955"/>
                <a:gd name="connsiteX5" fmla="*/ 148234 w 148234"/>
                <a:gd name="connsiteY5" fmla="*/ 212981 h 213955"/>
                <a:gd name="connsiteX6" fmla="*/ 147793 w 148234"/>
                <a:gd name="connsiteY6" fmla="*/ 212987 h 213955"/>
                <a:gd name="connsiteX7" fmla="*/ 147793 w 148234"/>
                <a:gd name="connsiteY7" fmla="*/ 213393 h 213955"/>
                <a:gd name="connsiteX8" fmla="*/ 121338 w 148234"/>
                <a:gd name="connsiteY8" fmla="*/ 213393 h 213955"/>
                <a:gd name="connsiteX9" fmla="*/ 84687 w 148234"/>
                <a:gd name="connsiteY9" fmla="*/ 213955 h 213955"/>
                <a:gd name="connsiteX10" fmla="*/ 84678 w 148234"/>
                <a:gd name="connsiteY10" fmla="*/ 213393 h 213955"/>
                <a:gd name="connsiteX11" fmla="*/ 0 w 148234"/>
                <a:gd name="connsiteY11" fmla="*/ 213393 h 213955"/>
                <a:gd name="connsiteX12" fmla="*/ 0 w 148234"/>
                <a:gd name="connsiteY12" fmla="*/ 149786 h 213955"/>
                <a:gd name="connsiteX13" fmla="*/ 83703 w 148234"/>
                <a:gd name="connsiteY13" fmla="*/ 149786 h 21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34" h="213955">
                  <a:moveTo>
                    <a:pt x="81422" y="974"/>
                  </a:moveTo>
                  <a:lnTo>
                    <a:pt x="144968" y="0"/>
                  </a:lnTo>
                  <a:lnTo>
                    <a:pt x="147265" y="149786"/>
                  </a:lnTo>
                  <a:lnTo>
                    <a:pt x="147793" y="149786"/>
                  </a:lnTo>
                  <a:lnTo>
                    <a:pt x="147793" y="184235"/>
                  </a:lnTo>
                  <a:lnTo>
                    <a:pt x="148234" y="212981"/>
                  </a:lnTo>
                  <a:lnTo>
                    <a:pt x="147793" y="212987"/>
                  </a:lnTo>
                  <a:lnTo>
                    <a:pt x="147793" y="213393"/>
                  </a:lnTo>
                  <a:lnTo>
                    <a:pt x="121338" y="213393"/>
                  </a:lnTo>
                  <a:lnTo>
                    <a:pt x="84687" y="213955"/>
                  </a:lnTo>
                  <a:lnTo>
                    <a:pt x="84678" y="213393"/>
                  </a:lnTo>
                  <a:lnTo>
                    <a:pt x="0" y="213393"/>
                  </a:lnTo>
                  <a:lnTo>
                    <a:pt x="0" y="149786"/>
                  </a:lnTo>
                  <a:lnTo>
                    <a:pt x="83703" y="149786"/>
                  </a:lnTo>
                  <a:close/>
                </a:path>
              </a:pathLst>
            </a:custGeom>
            <a:solidFill>
              <a:schemeClr val="accent2">
                <a:lumMod val="100000"/>
              </a:schemeClr>
            </a:solidFill>
            <a:ln w="25400" cap="flat">
              <a:solidFill>
                <a:srgbClr val="000000">
                  <a:alpha val="0"/>
                </a:srgbClr>
              </a:solidFill>
              <a:prstDash val="solid"/>
              <a:miter lim="400000"/>
            </a:ln>
            <a:effectLst/>
          </p:spPr>
          <p:txBody>
            <a:bodyPr anchor="ctr"/>
            <a:lstStyle/>
            <a:p>
              <a:pPr algn="ctr"/>
              <a:endParaRPr/>
            </a:p>
          </p:txBody>
        </p:sp>
        <p:sp>
          <p:nvSpPr>
            <p:cNvPr id="22" name="îŝḷîḓé-任意多边形: 形状 25"/>
            <p:cNvSpPr/>
            <p:nvPr/>
          </p:nvSpPr>
          <p:spPr>
            <a:xfrm>
              <a:off x="6986465" y="1994145"/>
              <a:ext cx="794449" cy="1014603"/>
            </a:xfrm>
            <a:custGeom>
              <a:avLst/>
              <a:gdLst>
                <a:gd name="connsiteX0" fmla="*/ 52387 w 263525"/>
                <a:gd name="connsiteY0" fmla="*/ 268288 h 336551"/>
                <a:gd name="connsiteX1" fmla="*/ 209550 w 263525"/>
                <a:gd name="connsiteY1" fmla="*/ 268288 h 336551"/>
                <a:gd name="connsiteX2" fmla="*/ 209550 w 263525"/>
                <a:gd name="connsiteY2" fmla="*/ 320798 h 336551"/>
                <a:gd name="connsiteX3" fmla="*/ 193834 w 263525"/>
                <a:gd name="connsiteY3" fmla="*/ 336551 h 336551"/>
                <a:gd name="connsiteX4" fmla="*/ 68104 w 263525"/>
                <a:gd name="connsiteY4" fmla="*/ 336551 h 336551"/>
                <a:gd name="connsiteX5" fmla="*/ 52387 w 263525"/>
                <a:gd name="connsiteY5" fmla="*/ 320798 h 336551"/>
                <a:gd name="connsiteX6" fmla="*/ 131763 w 263525"/>
                <a:gd name="connsiteY6" fmla="*/ 0 h 336551"/>
                <a:gd name="connsiteX7" fmla="*/ 263525 w 263525"/>
                <a:gd name="connsiteY7" fmla="*/ 131410 h 336551"/>
                <a:gd name="connsiteX8" fmla="*/ 210820 w 263525"/>
                <a:gd name="connsiteY8" fmla="*/ 236538 h 336551"/>
                <a:gd name="connsiteX9" fmla="*/ 147574 w 263525"/>
                <a:gd name="connsiteY9" fmla="*/ 236538 h 336551"/>
                <a:gd name="connsiteX10" fmla="*/ 147574 w 263525"/>
                <a:gd name="connsiteY10" fmla="*/ 178718 h 336551"/>
                <a:gd name="connsiteX11" fmla="*/ 163386 w 263525"/>
                <a:gd name="connsiteY11" fmla="*/ 178718 h 336551"/>
                <a:gd name="connsiteX12" fmla="*/ 179197 w 263525"/>
                <a:gd name="connsiteY12" fmla="*/ 162948 h 336551"/>
                <a:gd name="connsiteX13" fmla="*/ 163386 w 263525"/>
                <a:gd name="connsiteY13" fmla="*/ 147179 h 336551"/>
                <a:gd name="connsiteX14" fmla="*/ 100140 w 263525"/>
                <a:gd name="connsiteY14" fmla="*/ 147179 h 336551"/>
                <a:gd name="connsiteX15" fmla="*/ 84328 w 263525"/>
                <a:gd name="connsiteY15" fmla="*/ 162948 h 336551"/>
                <a:gd name="connsiteX16" fmla="*/ 100140 w 263525"/>
                <a:gd name="connsiteY16" fmla="*/ 178718 h 336551"/>
                <a:gd name="connsiteX17" fmla="*/ 115951 w 263525"/>
                <a:gd name="connsiteY17" fmla="*/ 178718 h 336551"/>
                <a:gd name="connsiteX18" fmla="*/ 115951 w 263525"/>
                <a:gd name="connsiteY18" fmla="*/ 236538 h 336551"/>
                <a:gd name="connsiteX19" fmla="*/ 52705 w 263525"/>
                <a:gd name="connsiteY19" fmla="*/ 236538 h 336551"/>
                <a:gd name="connsiteX20" fmla="*/ 0 w 263525"/>
                <a:gd name="connsiteY20" fmla="*/ 131410 h 336551"/>
                <a:gd name="connsiteX21" fmla="*/ 131763 w 263525"/>
                <a:gd name="connsiteY2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525" h="336551">
                  <a:moveTo>
                    <a:pt x="52387" y="268288"/>
                  </a:moveTo>
                  <a:cubicBezTo>
                    <a:pt x="52387" y="268288"/>
                    <a:pt x="52387" y="268288"/>
                    <a:pt x="209550" y="268288"/>
                  </a:cubicBezTo>
                  <a:cubicBezTo>
                    <a:pt x="209550" y="268288"/>
                    <a:pt x="209550" y="268288"/>
                    <a:pt x="209550" y="320798"/>
                  </a:cubicBezTo>
                  <a:cubicBezTo>
                    <a:pt x="209550" y="329987"/>
                    <a:pt x="203002" y="336551"/>
                    <a:pt x="193834" y="336551"/>
                  </a:cubicBezTo>
                  <a:cubicBezTo>
                    <a:pt x="193834" y="336551"/>
                    <a:pt x="193834" y="336551"/>
                    <a:pt x="68104" y="336551"/>
                  </a:cubicBezTo>
                  <a:cubicBezTo>
                    <a:pt x="58936" y="336551"/>
                    <a:pt x="52387" y="329987"/>
                    <a:pt x="52387" y="320798"/>
                  </a:cubicBezTo>
                  <a:close/>
                  <a:moveTo>
                    <a:pt x="131763" y="0"/>
                  </a:moveTo>
                  <a:cubicBezTo>
                    <a:pt x="204232" y="0"/>
                    <a:pt x="263525" y="59135"/>
                    <a:pt x="263525" y="131410"/>
                  </a:cubicBezTo>
                  <a:cubicBezTo>
                    <a:pt x="263525" y="173461"/>
                    <a:pt x="243761" y="211570"/>
                    <a:pt x="210820" y="236538"/>
                  </a:cubicBezTo>
                  <a:cubicBezTo>
                    <a:pt x="210820" y="236538"/>
                    <a:pt x="210820" y="236538"/>
                    <a:pt x="147574" y="236538"/>
                  </a:cubicBezTo>
                  <a:cubicBezTo>
                    <a:pt x="147574" y="236538"/>
                    <a:pt x="147574" y="236538"/>
                    <a:pt x="147574" y="178718"/>
                  </a:cubicBezTo>
                  <a:cubicBezTo>
                    <a:pt x="147574" y="178718"/>
                    <a:pt x="147574" y="178718"/>
                    <a:pt x="163386" y="178718"/>
                  </a:cubicBezTo>
                  <a:cubicBezTo>
                    <a:pt x="172609" y="178718"/>
                    <a:pt x="179197" y="172147"/>
                    <a:pt x="179197" y="162948"/>
                  </a:cubicBezTo>
                  <a:cubicBezTo>
                    <a:pt x="179197" y="153750"/>
                    <a:pt x="172609" y="147179"/>
                    <a:pt x="163386" y="147179"/>
                  </a:cubicBezTo>
                  <a:cubicBezTo>
                    <a:pt x="163386" y="147179"/>
                    <a:pt x="163386" y="147179"/>
                    <a:pt x="100140" y="147179"/>
                  </a:cubicBezTo>
                  <a:cubicBezTo>
                    <a:pt x="90916" y="147179"/>
                    <a:pt x="84328" y="153750"/>
                    <a:pt x="84328" y="162948"/>
                  </a:cubicBezTo>
                  <a:cubicBezTo>
                    <a:pt x="84328" y="172147"/>
                    <a:pt x="90916" y="178718"/>
                    <a:pt x="100140" y="178718"/>
                  </a:cubicBezTo>
                  <a:cubicBezTo>
                    <a:pt x="100140" y="178718"/>
                    <a:pt x="100140" y="178718"/>
                    <a:pt x="115951" y="178718"/>
                  </a:cubicBezTo>
                  <a:cubicBezTo>
                    <a:pt x="115951" y="178718"/>
                    <a:pt x="115951" y="178718"/>
                    <a:pt x="115951" y="236538"/>
                  </a:cubicBezTo>
                  <a:cubicBezTo>
                    <a:pt x="115951" y="236538"/>
                    <a:pt x="115951" y="236538"/>
                    <a:pt x="52705" y="236538"/>
                  </a:cubicBezTo>
                  <a:cubicBezTo>
                    <a:pt x="19764" y="211570"/>
                    <a:pt x="0" y="173461"/>
                    <a:pt x="0" y="131410"/>
                  </a:cubicBezTo>
                  <a:cubicBezTo>
                    <a:pt x="0" y="59135"/>
                    <a:pt x="59293" y="0"/>
                    <a:pt x="131763"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a:p>
          </p:txBody>
        </p:sp>
      </p:grpSp>
      <p:grpSp>
        <p:nvGrpSpPr>
          <p:cNvPr id="7" name="组合 6"/>
          <p:cNvGrpSpPr/>
          <p:nvPr/>
        </p:nvGrpSpPr>
        <p:grpSpPr>
          <a:xfrm>
            <a:off x="6495002" y="4150351"/>
            <a:ext cx="1276612" cy="1276613"/>
            <a:chOff x="6416900" y="3860688"/>
            <a:chExt cx="1933578" cy="1933578"/>
          </a:xfrm>
        </p:grpSpPr>
        <p:sp>
          <p:nvSpPr>
            <p:cNvPr id="11" name="îŝḷîḓé-任意多边形: 形状 33"/>
            <p:cNvSpPr/>
            <p:nvPr/>
          </p:nvSpPr>
          <p:spPr>
            <a:xfrm>
              <a:off x="6416900" y="3860688"/>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1">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12" name="îŝḷîḓé-任意多边形: 形状 34"/>
            <p:cNvSpPr/>
            <p:nvPr/>
          </p:nvSpPr>
          <p:spPr>
            <a:xfrm>
              <a:off x="6485164" y="3937536"/>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25400">
              <a:solidFill>
                <a:srgbClr val="000000">
                  <a:alpha val="0"/>
                </a:srgbClr>
              </a:solidFill>
              <a:miter lim="400000"/>
            </a:ln>
            <a:effectLst/>
          </p:spPr>
          <p:txBody>
            <a:bodyPr anchor="ctr"/>
            <a:lstStyle/>
            <a:p>
              <a:pPr algn="ctr"/>
              <a:endParaRPr/>
            </a:p>
          </p:txBody>
        </p:sp>
        <p:sp>
          <p:nvSpPr>
            <p:cNvPr id="13" name="îŝḷîḓé-任意多边形: 形状 35"/>
            <p:cNvSpPr/>
            <p:nvPr/>
          </p:nvSpPr>
          <p:spPr>
            <a:xfrm>
              <a:off x="7752648" y="3954899"/>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a:solidFill>
                    <a:schemeClr val="bg2">
                      <a:lumMod val="100000"/>
                    </a:schemeClr>
                  </a:solidFill>
                  <a:prstDash val="solid"/>
                  <a:miter lim="400000"/>
                  <a:headEnd type="none" w="med" len="med"/>
                  <a:tailEnd type="none" w="med" len="med"/>
                </a14:hiddenLine>
              </a:ext>
            </a:extLst>
          </p:spPr>
          <p:txBody>
            <a:bodyPr anchor="ctr"/>
            <a:lstStyle/>
            <a:p>
              <a:pPr algn="ctr"/>
              <a:endParaRPr/>
            </a:p>
          </p:txBody>
        </p:sp>
        <p:sp>
          <p:nvSpPr>
            <p:cNvPr id="14" name="îŝḷîḓé-任意多边形: 形状 36"/>
            <p:cNvSpPr/>
            <p:nvPr/>
          </p:nvSpPr>
          <p:spPr>
            <a:xfrm rot="2640963">
              <a:off x="7950608" y="4093524"/>
              <a:ext cx="148234" cy="213955"/>
            </a:xfrm>
            <a:custGeom>
              <a:avLst/>
              <a:gdLst>
                <a:gd name="connsiteX0" fmla="*/ 81422 w 148234"/>
                <a:gd name="connsiteY0" fmla="*/ 974 h 213955"/>
                <a:gd name="connsiteX1" fmla="*/ 144968 w 148234"/>
                <a:gd name="connsiteY1" fmla="*/ 0 h 213955"/>
                <a:gd name="connsiteX2" fmla="*/ 147265 w 148234"/>
                <a:gd name="connsiteY2" fmla="*/ 149786 h 213955"/>
                <a:gd name="connsiteX3" fmla="*/ 147793 w 148234"/>
                <a:gd name="connsiteY3" fmla="*/ 149786 h 213955"/>
                <a:gd name="connsiteX4" fmla="*/ 147793 w 148234"/>
                <a:gd name="connsiteY4" fmla="*/ 184235 h 213955"/>
                <a:gd name="connsiteX5" fmla="*/ 148234 w 148234"/>
                <a:gd name="connsiteY5" fmla="*/ 212981 h 213955"/>
                <a:gd name="connsiteX6" fmla="*/ 147793 w 148234"/>
                <a:gd name="connsiteY6" fmla="*/ 212987 h 213955"/>
                <a:gd name="connsiteX7" fmla="*/ 147793 w 148234"/>
                <a:gd name="connsiteY7" fmla="*/ 213393 h 213955"/>
                <a:gd name="connsiteX8" fmla="*/ 121338 w 148234"/>
                <a:gd name="connsiteY8" fmla="*/ 213393 h 213955"/>
                <a:gd name="connsiteX9" fmla="*/ 84687 w 148234"/>
                <a:gd name="connsiteY9" fmla="*/ 213955 h 213955"/>
                <a:gd name="connsiteX10" fmla="*/ 84678 w 148234"/>
                <a:gd name="connsiteY10" fmla="*/ 213393 h 213955"/>
                <a:gd name="connsiteX11" fmla="*/ 0 w 148234"/>
                <a:gd name="connsiteY11" fmla="*/ 213393 h 213955"/>
                <a:gd name="connsiteX12" fmla="*/ 0 w 148234"/>
                <a:gd name="connsiteY12" fmla="*/ 149786 h 213955"/>
                <a:gd name="connsiteX13" fmla="*/ 83703 w 148234"/>
                <a:gd name="connsiteY13" fmla="*/ 149786 h 21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34" h="213955">
                  <a:moveTo>
                    <a:pt x="81422" y="974"/>
                  </a:moveTo>
                  <a:lnTo>
                    <a:pt x="144968" y="0"/>
                  </a:lnTo>
                  <a:lnTo>
                    <a:pt x="147265" y="149786"/>
                  </a:lnTo>
                  <a:lnTo>
                    <a:pt x="147793" y="149786"/>
                  </a:lnTo>
                  <a:lnTo>
                    <a:pt x="147793" y="184235"/>
                  </a:lnTo>
                  <a:lnTo>
                    <a:pt x="148234" y="212981"/>
                  </a:lnTo>
                  <a:lnTo>
                    <a:pt x="147793" y="212987"/>
                  </a:lnTo>
                  <a:lnTo>
                    <a:pt x="147793" y="213393"/>
                  </a:lnTo>
                  <a:lnTo>
                    <a:pt x="121338" y="213393"/>
                  </a:lnTo>
                  <a:lnTo>
                    <a:pt x="84687" y="213955"/>
                  </a:lnTo>
                  <a:lnTo>
                    <a:pt x="84678" y="213393"/>
                  </a:lnTo>
                  <a:lnTo>
                    <a:pt x="0" y="213393"/>
                  </a:lnTo>
                  <a:lnTo>
                    <a:pt x="0" y="149786"/>
                  </a:lnTo>
                  <a:lnTo>
                    <a:pt x="83703" y="149786"/>
                  </a:lnTo>
                  <a:close/>
                </a:path>
              </a:pathLst>
            </a:custGeom>
            <a:solidFill>
              <a:schemeClr val="accent3"/>
            </a:solidFill>
            <a:ln w="25400" cap="flat">
              <a:solidFill>
                <a:srgbClr val="000000">
                  <a:alpha val="0"/>
                </a:srgbClr>
              </a:solidFill>
              <a:prstDash val="solid"/>
              <a:miter lim="400000"/>
            </a:ln>
            <a:effectLst/>
          </p:spPr>
          <p:txBody>
            <a:bodyPr anchor="ctr"/>
            <a:lstStyle/>
            <a:p>
              <a:pPr algn="ctr"/>
              <a:endParaRPr/>
            </a:p>
          </p:txBody>
        </p:sp>
        <p:sp>
          <p:nvSpPr>
            <p:cNvPr id="15" name="îŝḷîḓé-任意多边形: 形状 41"/>
            <p:cNvSpPr/>
            <p:nvPr/>
          </p:nvSpPr>
          <p:spPr>
            <a:xfrm>
              <a:off x="7088710" y="4328760"/>
              <a:ext cx="589960" cy="1014603"/>
            </a:xfrm>
            <a:custGeom>
              <a:avLst/>
              <a:gdLst>
                <a:gd name="connsiteX0" fmla="*/ 123152 w 195694"/>
                <a:gd name="connsiteY0" fmla="*/ 165100 h 336550"/>
                <a:gd name="connsiteX1" fmla="*/ 133928 w 195694"/>
                <a:gd name="connsiteY1" fmla="*/ 175707 h 336550"/>
                <a:gd name="connsiteX2" fmla="*/ 133928 w 195694"/>
                <a:gd name="connsiteY2" fmla="*/ 245976 h 336550"/>
                <a:gd name="connsiteX3" fmla="*/ 146050 w 195694"/>
                <a:gd name="connsiteY3" fmla="*/ 264537 h 336550"/>
                <a:gd name="connsiteX4" fmla="*/ 123152 w 195694"/>
                <a:gd name="connsiteY4" fmla="*/ 285750 h 336550"/>
                <a:gd name="connsiteX5" fmla="*/ 101600 w 195694"/>
                <a:gd name="connsiteY5" fmla="*/ 264537 h 336550"/>
                <a:gd name="connsiteX6" fmla="*/ 112376 w 195694"/>
                <a:gd name="connsiteY6" fmla="*/ 245976 h 336550"/>
                <a:gd name="connsiteX7" fmla="*/ 112376 w 195694"/>
                <a:gd name="connsiteY7" fmla="*/ 175707 h 336550"/>
                <a:gd name="connsiteX8" fmla="*/ 123152 w 195694"/>
                <a:gd name="connsiteY8" fmla="*/ 165100 h 336550"/>
                <a:gd name="connsiteX9" fmla="*/ 112610 w 195694"/>
                <a:gd name="connsiteY9" fmla="*/ 20638 h 336550"/>
                <a:gd name="connsiteX10" fmla="*/ 91497 w 195694"/>
                <a:gd name="connsiteY10" fmla="*/ 43047 h 336550"/>
                <a:gd name="connsiteX11" fmla="*/ 91497 w 195694"/>
                <a:gd name="connsiteY11" fmla="*/ 221003 h 336550"/>
                <a:gd name="connsiteX12" fmla="*/ 87539 w 195694"/>
                <a:gd name="connsiteY12" fmla="*/ 228913 h 336550"/>
                <a:gd name="connsiteX13" fmla="*/ 73025 w 195694"/>
                <a:gd name="connsiteY13" fmla="*/ 264504 h 336550"/>
                <a:gd name="connsiteX14" fmla="*/ 87539 w 195694"/>
                <a:gd name="connsiteY14" fmla="*/ 300095 h 336550"/>
                <a:gd name="connsiteX15" fmla="*/ 124485 w 195694"/>
                <a:gd name="connsiteY15" fmla="*/ 315913 h 336550"/>
                <a:gd name="connsiteX16" fmla="*/ 174625 w 195694"/>
                <a:gd name="connsiteY16" fmla="*/ 265822 h 336550"/>
                <a:gd name="connsiteX17" fmla="*/ 158791 w 195694"/>
                <a:gd name="connsiteY17" fmla="*/ 228913 h 336550"/>
                <a:gd name="connsiteX18" fmla="*/ 156153 w 195694"/>
                <a:gd name="connsiteY18" fmla="*/ 221003 h 336550"/>
                <a:gd name="connsiteX19" fmla="*/ 156153 w 195694"/>
                <a:gd name="connsiteY19" fmla="*/ 43047 h 336550"/>
                <a:gd name="connsiteX20" fmla="*/ 135041 w 195694"/>
                <a:gd name="connsiteY20" fmla="*/ 20638 h 336550"/>
                <a:gd name="connsiteX21" fmla="*/ 112610 w 195694"/>
                <a:gd name="connsiteY21" fmla="*/ 20638 h 336550"/>
                <a:gd name="connsiteX22" fmla="*/ 112297 w 195694"/>
                <a:gd name="connsiteY22" fmla="*/ 0 h 336550"/>
                <a:gd name="connsiteX23" fmla="*/ 134757 w 195694"/>
                <a:gd name="connsiteY23" fmla="*/ 0 h 336550"/>
                <a:gd name="connsiteX24" fmla="*/ 177033 w 195694"/>
                <a:gd name="connsiteY24" fmla="*/ 43383 h 336550"/>
                <a:gd name="connsiteX25" fmla="*/ 177033 w 195694"/>
                <a:gd name="connsiteY25" fmla="*/ 215603 h 336550"/>
                <a:gd name="connsiteX26" fmla="*/ 195529 w 195694"/>
                <a:gd name="connsiteY26" fmla="*/ 265559 h 336550"/>
                <a:gd name="connsiteX27" fmla="*/ 174391 w 195694"/>
                <a:gd name="connsiteY27" fmla="*/ 315516 h 336550"/>
                <a:gd name="connsiteX28" fmla="*/ 124187 w 195694"/>
                <a:gd name="connsiteY28" fmla="*/ 336550 h 336550"/>
                <a:gd name="connsiteX29" fmla="*/ 122866 w 195694"/>
                <a:gd name="connsiteY29" fmla="*/ 336550 h 336550"/>
                <a:gd name="connsiteX30" fmla="*/ 72663 w 195694"/>
                <a:gd name="connsiteY30" fmla="*/ 315516 h 336550"/>
                <a:gd name="connsiteX31" fmla="*/ 50203 w 195694"/>
                <a:gd name="connsiteY31" fmla="*/ 264245 h 336550"/>
                <a:gd name="connsiteX32" fmla="*/ 68699 w 195694"/>
                <a:gd name="connsiteY32" fmla="*/ 215603 h 336550"/>
                <a:gd name="connsiteX33" fmla="*/ 68699 w 195694"/>
                <a:gd name="connsiteY33" fmla="*/ 148555 h 336550"/>
                <a:gd name="connsiteX34" fmla="*/ 10569 w 195694"/>
                <a:gd name="connsiteY34" fmla="*/ 148555 h 336550"/>
                <a:gd name="connsiteX35" fmla="*/ 0 w 195694"/>
                <a:gd name="connsiteY35" fmla="*/ 136723 h 336550"/>
                <a:gd name="connsiteX36" fmla="*/ 10569 w 195694"/>
                <a:gd name="connsiteY36" fmla="*/ 126206 h 336550"/>
                <a:gd name="connsiteX37" fmla="*/ 68699 w 195694"/>
                <a:gd name="connsiteY37" fmla="*/ 126206 h 336550"/>
                <a:gd name="connsiteX38" fmla="*/ 68699 w 195694"/>
                <a:gd name="connsiteY38" fmla="*/ 99913 h 336550"/>
                <a:gd name="connsiteX39" fmla="*/ 10569 w 195694"/>
                <a:gd name="connsiteY39" fmla="*/ 99913 h 336550"/>
                <a:gd name="connsiteX40" fmla="*/ 0 w 195694"/>
                <a:gd name="connsiteY40" fmla="*/ 89396 h 336550"/>
                <a:gd name="connsiteX41" fmla="*/ 10569 w 195694"/>
                <a:gd name="connsiteY41" fmla="*/ 78879 h 336550"/>
                <a:gd name="connsiteX42" fmla="*/ 68699 w 195694"/>
                <a:gd name="connsiteY42" fmla="*/ 78879 h 336550"/>
                <a:gd name="connsiteX43" fmla="*/ 68699 w 195694"/>
                <a:gd name="connsiteY43" fmla="*/ 52586 h 336550"/>
                <a:gd name="connsiteX44" fmla="*/ 10569 w 195694"/>
                <a:gd name="connsiteY44" fmla="*/ 52586 h 336550"/>
                <a:gd name="connsiteX45" fmla="*/ 0 w 195694"/>
                <a:gd name="connsiteY45" fmla="*/ 42069 h 336550"/>
                <a:gd name="connsiteX46" fmla="*/ 10569 w 195694"/>
                <a:gd name="connsiteY46" fmla="*/ 30237 h 336550"/>
                <a:gd name="connsiteX47" fmla="*/ 70020 w 195694"/>
                <a:gd name="connsiteY47" fmla="*/ 30237 h 336550"/>
                <a:gd name="connsiteX48" fmla="*/ 112297 w 195694"/>
                <a:gd name="connsiteY4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5694" h="336550">
                  <a:moveTo>
                    <a:pt x="123152" y="165100"/>
                  </a:moveTo>
                  <a:cubicBezTo>
                    <a:pt x="129887" y="165100"/>
                    <a:pt x="133928" y="169078"/>
                    <a:pt x="133928" y="175707"/>
                  </a:cubicBezTo>
                  <a:cubicBezTo>
                    <a:pt x="133928" y="175707"/>
                    <a:pt x="133928" y="175707"/>
                    <a:pt x="133928" y="245976"/>
                  </a:cubicBezTo>
                  <a:cubicBezTo>
                    <a:pt x="140662" y="249953"/>
                    <a:pt x="146050" y="256582"/>
                    <a:pt x="146050" y="264537"/>
                  </a:cubicBezTo>
                  <a:cubicBezTo>
                    <a:pt x="146050" y="276469"/>
                    <a:pt x="135274" y="285750"/>
                    <a:pt x="123152" y="285750"/>
                  </a:cubicBezTo>
                  <a:cubicBezTo>
                    <a:pt x="111029" y="285750"/>
                    <a:pt x="101600" y="276469"/>
                    <a:pt x="101600" y="264537"/>
                  </a:cubicBezTo>
                  <a:cubicBezTo>
                    <a:pt x="101600" y="256582"/>
                    <a:pt x="105641" y="249953"/>
                    <a:pt x="112376" y="245976"/>
                  </a:cubicBezTo>
                  <a:cubicBezTo>
                    <a:pt x="112376" y="245976"/>
                    <a:pt x="112376" y="245976"/>
                    <a:pt x="112376" y="175707"/>
                  </a:cubicBezTo>
                  <a:cubicBezTo>
                    <a:pt x="112376" y="169078"/>
                    <a:pt x="117764" y="165100"/>
                    <a:pt x="123152" y="165100"/>
                  </a:cubicBezTo>
                  <a:close/>
                  <a:moveTo>
                    <a:pt x="112610" y="20638"/>
                  </a:moveTo>
                  <a:cubicBezTo>
                    <a:pt x="100734" y="20638"/>
                    <a:pt x="91497" y="31183"/>
                    <a:pt x="91497" y="43047"/>
                  </a:cubicBezTo>
                  <a:cubicBezTo>
                    <a:pt x="91497" y="43047"/>
                    <a:pt x="91497" y="43047"/>
                    <a:pt x="91497" y="221003"/>
                  </a:cubicBezTo>
                  <a:cubicBezTo>
                    <a:pt x="91497" y="223640"/>
                    <a:pt x="90178" y="226276"/>
                    <a:pt x="87539" y="228913"/>
                  </a:cubicBezTo>
                  <a:cubicBezTo>
                    <a:pt x="78303" y="238140"/>
                    <a:pt x="73025" y="251322"/>
                    <a:pt x="73025" y="264504"/>
                  </a:cubicBezTo>
                  <a:cubicBezTo>
                    <a:pt x="73025" y="277686"/>
                    <a:pt x="78303" y="290868"/>
                    <a:pt x="87539" y="300095"/>
                  </a:cubicBezTo>
                  <a:cubicBezTo>
                    <a:pt x="98095" y="310640"/>
                    <a:pt x="109971" y="315913"/>
                    <a:pt x="124485" y="315913"/>
                  </a:cubicBezTo>
                  <a:cubicBezTo>
                    <a:pt x="150875" y="314595"/>
                    <a:pt x="173306" y="292186"/>
                    <a:pt x="174625" y="265822"/>
                  </a:cubicBezTo>
                  <a:cubicBezTo>
                    <a:pt x="174625" y="251322"/>
                    <a:pt x="169347" y="238140"/>
                    <a:pt x="158791" y="228913"/>
                  </a:cubicBezTo>
                  <a:cubicBezTo>
                    <a:pt x="157472" y="226276"/>
                    <a:pt x="156153" y="223640"/>
                    <a:pt x="156153" y="221003"/>
                  </a:cubicBezTo>
                  <a:cubicBezTo>
                    <a:pt x="156153" y="221003"/>
                    <a:pt x="156153" y="221003"/>
                    <a:pt x="156153" y="43047"/>
                  </a:cubicBezTo>
                  <a:cubicBezTo>
                    <a:pt x="156153" y="31183"/>
                    <a:pt x="146916" y="20638"/>
                    <a:pt x="135041" y="20638"/>
                  </a:cubicBezTo>
                  <a:cubicBezTo>
                    <a:pt x="135041" y="20638"/>
                    <a:pt x="135041" y="20638"/>
                    <a:pt x="112610" y="20638"/>
                  </a:cubicBezTo>
                  <a:close/>
                  <a:moveTo>
                    <a:pt x="112297" y="0"/>
                  </a:moveTo>
                  <a:cubicBezTo>
                    <a:pt x="112297" y="0"/>
                    <a:pt x="112297" y="0"/>
                    <a:pt x="134757" y="0"/>
                  </a:cubicBezTo>
                  <a:cubicBezTo>
                    <a:pt x="158537" y="0"/>
                    <a:pt x="177033" y="19719"/>
                    <a:pt x="177033" y="43383"/>
                  </a:cubicBezTo>
                  <a:cubicBezTo>
                    <a:pt x="177033" y="43383"/>
                    <a:pt x="177033" y="43383"/>
                    <a:pt x="177033" y="215603"/>
                  </a:cubicBezTo>
                  <a:cubicBezTo>
                    <a:pt x="190245" y="230064"/>
                    <a:pt x="196850" y="247154"/>
                    <a:pt x="195529" y="265559"/>
                  </a:cubicBezTo>
                  <a:cubicBezTo>
                    <a:pt x="195529" y="283964"/>
                    <a:pt x="187602" y="302369"/>
                    <a:pt x="174391" y="315516"/>
                  </a:cubicBezTo>
                  <a:cubicBezTo>
                    <a:pt x="161179" y="328662"/>
                    <a:pt x="142683" y="336550"/>
                    <a:pt x="124187" y="336550"/>
                  </a:cubicBezTo>
                  <a:cubicBezTo>
                    <a:pt x="124187" y="336550"/>
                    <a:pt x="124187" y="336550"/>
                    <a:pt x="122866" y="336550"/>
                  </a:cubicBezTo>
                  <a:cubicBezTo>
                    <a:pt x="104370" y="336550"/>
                    <a:pt x="85874" y="328662"/>
                    <a:pt x="72663" y="315516"/>
                  </a:cubicBezTo>
                  <a:cubicBezTo>
                    <a:pt x="58130" y="302369"/>
                    <a:pt x="50203" y="283964"/>
                    <a:pt x="50203" y="264245"/>
                  </a:cubicBezTo>
                  <a:cubicBezTo>
                    <a:pt x="50203" y="245839"/>
                    <a:pt x="56809" y="230064"/>
                    <a:pt x="68699" y="215603"/>
                  </a:cubicBezTo>
                  <a:cubicBezTo>
                    <a:pt x="68699" y="215603"/>
                    <a:pt x="68699" y="215603"/>
                    <a:pt x="68699" y="148555"/>
                  </a:cubicBezTo>
                  <a:cubicBezTo>
                    <a:pt x="68699" y="148555"/>
                    <a:pt x="68699" y="148555"/>
                    <a:pt x="10569" y="148555"/>
                  </a:cubicBezTo>
                  <a:cubicBezTo>
                    <a:pt x="3963" y="148555"/>
                    <a:pt x="0" y="143296"/>
                    <a:pt x="0" y="136723"/>
                  </a:cubicBezTo>
                  <a:cubicBezTo>
                    <a:pt x="0" y="131465"/>
                    <a:pt x="3963" y="126206"/>
                    <a:pt x="10569" y="126206"/>
                  </a:cubicBezTo>
                  <a:cubicBezTo>
                    <a:pt x="10569" y="126206"/>
                    <a:pt x="10569" y="126206"/>
                    <a:pt x="68699" y="126206"/>
                  </a:cubicBezTo>
                  <a:cubicBezTo>
                    <a:pt x="68699" y="126206"/>
                    <a:pt x="68699" y="126206"/>
                    <a:pt x="68699" y="99913"/>
                  </a:cubicBezTo>
                  <a:cubicBezTo>
                    <a:pt x="68699" y="99913"/>
                    <a:pt x="68699" y="99913"/>
                    <a:pt x="10569" y="99913"/>
                  </a:cubicBezTo>
                  <a:cubicBezTo>
                    <a:pt x="3963" y="99913"/>
                    <a:pt x="0" y="95969"/>
                    <a:pt x="0" y="89396"/>
                  </a:cubicBezTo>
                  <a:cubicBezTo>
                    <a:pt x="0" y="82823"/>
                    <a:pt x="3963" y="78879"/>
                    <a:pt x="10569" y="78879"/>
                  </a:cubicBezTo>
                  <a:cubicBezTo>
                    <a:pt x="10569" y="78879"/>
                    <a:pt x="10569" y="78879"/>
                    <a:pt x="68699" y="78879"/>
                  </a:cubicBezTo>
                  <a:cubicBezTo>
                    <a:pt x="68699" y="78879"/>
                    <a:pt x="68699" y="78879"/>
                    <a:pt x="68699" y="52586"/>
                  </a:cubicBezTo>
                  <a:cubicBezTo>
                    <a:pt x="68699" y="52586"/>
                    <a:pt x="68699" y="52586"/>
                    <a:pt x="10569" y="52586"/>
                  </a:cubicBezTo>
                  <a:cubicBezTo>
                    <a:pt x="3963" y="52586"/>
                    <a:pt x="0" y="47327"/>
                    <a:pt x="0" y="42069"/>
                  </a:cubicBezTo>
                  <a:cubicBezTo>
                    <a:pt x="0" y="35495"/>
                    <a:pt x="3963" y="30237"/>
                    <a:pt x="10569" y="30237"/>
                  </a:cubicBezTo>
                  <a:cubicBezTo>
                    <a:pt x="10569" y="30237"/>
                    <a:pt x="10569" y="30237"/>
                    <a:pt x="70020" y="30237"/>
                  </a:cubicBezTo>
                  <a:cubicBezTo>
                    <a:pt x="75305" y="13146"/>
                    <a:pt x="92480" y="0"/>
                    <a:pt x="112297"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a:p>
          </p:txBody>
        </p:sp>
      </p:grpSp>
      <p:grpSp>
        <p:nvGrpSpPr>
          <p:cNvPr id="41" name="组合 40"/>
          <p:cNvGrpSpPr/>
          <p:nvPr/>
        </p:nvGrpSpPr>
        <p:grpSpPr>
          <a:xfrm>
            <a:off x="3948022" y="792775"/>
            <a:ext cx="4324984" cy="711229"/>
            <a:chOff x="1394428" y="400890"/>
            <a:chExt cx="4324984" cy="711229"/>
          </a:xfrm>
        </p:grpSpPr>
        <p:sp>
          <p:nvSpPr>
            <p:cNvPr id="42" name="文本框 41"/>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3" name="文本框 42"/>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44" name="组合 43"/>
          <p:cNvGrpSpPr/>
          <p:nvPr/>
        </p:nvGrpSpPr>
        <p:grpSpPr>
          <a:xfrm>
            <a:off x="2648973" y="2236636"/>
            <a:ext cx="3179421" cy="988437"/>
            <a:chOff x="5354323" y="1967781"/>
            <a:chExt cx="3179421" cy="988437"/>
          </a:xfrm>
        </p:grpSpPr>
        <p:sp>
          <p:nvSpPr>
            <p:cNvPr id="45" name="矩形 44"/>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46" name="矩形 45"/>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47" name="组合 46"/>
          <p:cNvGrpSpPr/>
          <p:nvPr/>
        </p:nvGrpSpPr>
        <p:grpSpPr>
          <a:xfrm>
            <a:off x="2648973" y="4212552"/>
            <a:ext cx="3179421" cy="988437"/>
            <a:chOff x="5354323" y="1967781"/>
            <a:chExt cx="3179421" cy="988437"/>
          </a:xfrm>
        </p:grpSpPr>
        <p:sp>
          <p:nvSpPr>
            <p:cNvPr id="48" name="矩形 47"/>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49" name="矩形 48"/>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50" name="组合 49"/>
          <p:cNvGrpSpPr/>
          <p:nvPr/>
        </p:nvGrpSpPr>
        <p:grpSpPr>
          <a:xfrm>
            <a:off x="7901428" y="2236636"/>
            <a:ext cx="3179421" cy="988437"/>
            <a:chOff x="5354323" y="1967781"/>
            <a:chExt cx="3179421" cy="988437"/>
          </a:xfrm>
        </p:grpSpPr>
        <p:sp>
          <p:nvSpPr>
            <p:cNvPr id="51" name="矩形 50"/>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52" name="矩形 51"/>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53" name="组合 52"/>
          <p:cNvGrpSpPr/>
          <p:nvPr/>
        </p:nvGrpSpPr>
        <p:grpSpPr>
          <a:xfrm>
            <a:off x="7901428" y="4212552"/>
            <a:ext cx="3179421" cy="988437"/>
            <a:chOff x="5354323" y="1967781"/>
            <a:chExt cx="3179421" cy="988437"/>
          </a:xfrm>
        </p:grpSpPr>
        <p:sp>
          <p:nvSpPr>
            <p:cNvPr id="54" name="矩形 53"/>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55" name="矩形 54"/>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12" presetClass="entr" presetSubtype="8"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p:tgtEl>
                                          <p:spTgt spid="44"/>
                                        </p:tgtEl>
                                        <p:attrNameLst>
                                          <p:attrName>ppt_x</p:attrName>
                                        </p:attrNameLst>
                                      </p:cBhvr>
                                      <p:tavLst>
                                        <p:tav tm="0">
                                          <p:val>
                                            <p:strVal val="#ppt_x-#ppt_w*1.125000"/>
                                          </p:val>
                                        </p:tav>
                                        <p:tav tm="100000">
                                          <p:val>
                                            <p:strVal val="#ppt_x"/>
                                          </p:val>
                                        </p:tav>
                                      </p:tavLst>
                                    </p:anim>
                                    <p:animEffect transition="in" filter="wipe(right)">
                                      <p:cBhvr>
                                        <p:cTn id="29" dur="500"/>
                                        <p:tgtEl>
                                          <p:spTgt spid="44"/>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p:tgtEl>
                                          <p:spTgt spid="50"/>
                                        </p:tgtEl>
                                        <p:attrNameLst>
                                          <p:attrName>ppt_x</p:attrName>
                                        </p:attrNameLst>
                                      </p:cBhvr>
                                      <p:tavLst>
                                        <p:tav tm="0">
                                          <p:val>
                                            <p:strVal val="#ppt_x-#ppt_w*1.125000"/>
                                          </p:val>
                                        </p:tav>
                                        <p:tav tm="100000">
                                          <p:val>
                                            <p:strVal val="#ppt_x"/>
                                          </p:val>
                                        </p:tav>
                                      </p:tavLst>
                                    </p:anim>
                                    <p:animEffect transition="in" filter="wipe(right)">
                                      <p:cBhvr>
                                        <p:cTn id="34" dur="500"/>
                                        <p:tgtEl>
                                          <p:spTgt spid="5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p:tgtEl>
                                          <p:spTgt spid="47"/>
                                        </p:tgtEl>
                                        <p:attrNameLst>
                                          <p:attrName>ppt_x</p:attrName>
                                        </p:attrNameLst>
                                      </p:cBhvr>
                                      <p:tavLst>
                                        <p:tav tm="0">
                                          <p:val>
                                            <p:strVal val="#ppt_x-#ppt_w*1.125000"/>
                                          </p:val>
                                        </p:tav>
                                        <p:tav tm="100000">
                                          <p:val>
                                            <p:strVal val="#ppt_x"/>
                                          </p:val>
                                        </p:tav>
                                      </p:tavLst>
                                    </p:anim>
                                    <p:animEffect transition="in" filter="wipe(right)">
                                      <p:cBhvr>
                                        <p:cTn id="39" dur="500"/>
                                        <p:tgtEl>
                                          <p:spTgt spid="47"/>
                                        </p:tgtEl>
                                      </p:cBhvr>
                                    </p:animEffect>
                                  </p:childTnLst>
                                </p:cTn>
                              </p:par>
                            </p:childTnLst>
                          </p:cTn>
                        </p:par>
                        <p:par>
                          <p:cTn id="40" fill="hold">
                            <p:stCondLst>
                              <p:cond delay="2000"/>
                            </p:stCondLst>
                            <p:childTnLst>
                              <p:par>
                                <p:cTn id="41" presetID="12" presetClass="entr" presetSubtype="8"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p:tgtEl>
                                          <p:spTgt spid="53"/>
                                        </p:tgtEl>
                                        <p:attrNameLst>
                                          <p:attrName>ppt_x</p:attrName>
                                        </p:attrNameLst>
                                      </p:cBhvr>
                                      <p:tavLst>
                                        <p:tav tm="0">
                                          <p:val>
                                            <p:strVal val="#ppt_x-#ppt_w*1.125000"/>
                                          </p:val>
                                        </p:tav>
                                        <p:tav tm="100000">
                                          <p:val>
                                            <p:strVal val="#ppt_x"/>
                                          </p:val>
                                        </p:tav>
                                      </p:tavLst>
                                    </p:anim>
                                    <p:animEffect transition="in" filter="wipe(right)">
                                      <p:cBhvr>
                                        <p:cTn id="4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62de291-a0e4-423f-b4b6-474848614d23"/>
          <p:cNvGrpSpPr>
            <a:grpSpLocks noChangeAspect="1"/>
          </p:cNvGrpSpPr>
          <p:nvPr/>
        </p:nvGrpSpPr>
        <p:grpSpPr>
          <a:xfrm>
            <a:off x="4706643" y="2537097"/>
            <a:ext cx="2764916" cy="2504532"/>
            <a:chOff x="4018461" y="1714335"/>
            <a:chExt cx="4141279" cy="3751278"/>
          </a:xfrm>
        </p:grpSpPr>
        <p:sp>
          <p:nvSpPr>
            <p:cNvPr id="3" name="íślíḋè-任意多边形: 形状 1"/>
            <p:cNvSpPr/>
            <p:nvPr/>
          </p:nvSpPr>
          <p:spPr>
            <a:xfrm rot="3042067" flipH="1">
              <a:off x="7281738" y="3101267"/>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4" name="íślíḋè-任意多边形: 形状 2"/>
            <p:cNvSpPr/>
            <p:nvPr/>
          </p:nvSpPr>
          <p:spPr>
            <a:xfrm rot="18557933">
              <a:off x="4106504" y="3101267"/>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5" name="íślíḋè-任意多边形: 形状 3"/>
            <p:cNvSpPr/>
            <p:nvPr/>
          </p:nvSpPr>
          <p:spPr>
            <a:xfrm rot="19974801" flipH="1" flipV="1">
              <a:off x="6998959" y="4351136"/>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6" name="íślíḋè-任意多边形: 形状 4"/>
            <p:cNvSpPr/>
            <p:nvPr/>
          </p:nvSpPr>
          <p:spPr>
            <a:xfrm rot="1625199" flipV="1">
              <a:off x="4412881" y="4315074"/>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7" name="íślíḋè-任意多边形: 形状 5"/>
            <p:cNvSpPr/>
            <p:nvPr/>
          </p:nvSpPr>
          <p:spPr>
            <a:xfrm rot="21540000" flipH="1">
              <a:off x="6438243" y="1923529"/>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8" name="íślíḋè-任意多边形: 形状 6"/>
            <p:cNvSpPr/>
            <p:nvPr/>
          </p:nvSpPr>
          <p:spPr>
            <a:xfrm rot="60000">
              <a:off x="4935609" y="1923529"/>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1" name="íślíḋè-任意多边形: 形状 9"/>
            <p:cNvSpPr/>
            <p:nvPr/>
          </p:nvSpPr>
          <p:spPr>
            <a:xfrm rot="60000">
              <a:off x="4198898" y="4213013"/>
              <a:ext cx="1217537" cy="12144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lnSpc>
                  <a:spcPct val="90000"/>
                </a:lnSpc>
                <a:defRPr sz="4000">
                  <a:solidFill>
                    <a:srgbClr val="FFFFFF"/>
                  </a:solidFill>
                </a:defRPr>
              </a:pPr>
              <a:endParaRPr sz="3200" i="1">
                <a:latin typeface="Century Gothic" panose="020B0502020202020204" pitchFamily="34" charset="0"/>
              </a:endParaRPr>
            </a:p>
          </p:txBody>
        </p:sp>
        <p:sp>
          <p:nvSpPr>
            <p:cNvPr id="12" name="íślíḋè-Rectangle 11"/>
            <p:cNvSpPr/>
            <p:nvPr/>
          </p:nvSpPr>
          <p:spPr>
            <a:xfrm>
              <a:off x="4702152" y="4569676"/>
              <a:ext cx="414026"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01</a:t>
              </a:r>
            </a:p>
          </p:txBody>
        </p:sp>
        <p:sp>
          <p:nvSpPr>
            <p:cNvPr id="13" name="íślíḋè-任意多边形: 形状 11"/>
            <p:cNvSpPr/>
            <p:nvPr/>
          </p:nvSpPr>
          <p:spPr>
            <a:xfrm rot="60000">
              <a:off x="4018461" y="2752666"/>
              <a:ext cx="1144192" cy="1266597"/>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4" name="íślíḋè-Rectangle 13"/>
            <p:cNvSpPr/>
            <p:nvPr/>
          </p:nvSpPr>
          <p:spPr>
            <a:xfrm>
              <a:off x="4342383" y="3236243"/>
              <a:ext cx="414026"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02</a:t>
              </a:r>
            </a:p>
          </p:txBody>
        </p:sp>
        <p:sp>
          <p:nvSpPr>
            <p:cNvPr id="15" name="íślíḋè-任意多边形: 形状 13"/>
            <p:cNvSpPr/>
            <p:nvPr/>
          </p:nvSpPr>
          <p:spPr>
            <a:xfrm rot="60000">
              <a:off x="4686327" y="1714335"/>
              <a:ext cx="1192869" cy="1192022"/>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6" name="íślíḋè-Rectangle 15"/>
            <p:cNvSpPr/>
            <p:nvPr/>
          </p:nvSpPr>
          <p:spPr>
            <a:xfrm>
              <a:off x="5213538" y="2115260"/>
              <a:ext cx="414026"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03</a:t>
              </a:r>
            </a:p>
          </p:txBody>
        </p:sp>
        <p:sp>
          <p:nvSpPr>
            <p:cNvPr id="17" name="íślíḋè-任意多边形: 形状 15"/>
            <p:cNvSpPr/>
            <p:nvPr/>
          </p:nvSpPr>
          <p:spPr>
            <a:xfrm rot="60000">
              <a:off x="6264882" y="1735849"/>
              <a:ext cx="1200803" cy="1187816"/>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defRPr>
              </a:pPr>
              <a:endParaRPr i="1">
                <a:latin typeface="Century Gothic" panose="020B0502020202020204" pitchFamily="34" charset="0"/>
              </a:endParaRPr>
            </a:p>
          </p:txBody>
        </p:sp>
        <p:sp>
          <p:nvSpPr>
            <p:cNvPr id="18" name="íślíḋè-Rectangle 17"/>
            <p:cNvSpPr/>
            <p:nvPr/>
          </p:nvSpPr>
          <p:spPr>
            <a:xfrm>
              <a:off x="6584073" y="2115261"/>
              <a:ext cx="414025"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04</a:t>
              </a:r>
            </a:p>
          </p:txBody>
        </p:sp>
        <p:sp>
          <p:nvSpPr>
            <p:cNvPr id="19" name="íślíḋè-任意多边形: 形状 17"/>
            <p:cNvSpPr/>
            <p:nvPr/>
          </p:nvSpPr>
          <p:spPr>
            <a:xfrm rot="60000">
              <a:off x="7010887" y="2722405"/>
              <a:ext cx="1148853" cy="1261646"/>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20" name="íślíḋè-Rectangle 19"/>
            <p:cNvSpPr/>
            <p:nvPr/>
          </p:nvSpPr>
          <p:spPr>
            <a:xfrm>
              <a:off x="7421878" y="3236243"/>
              <a:ext cx="414025"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05</a:t>
              </a:r>
            </a:p>
          </p:txBody>
        </p:sp>
        <p:sp>
          <p:nvSpPr>
            <p:cNvPr id="21" name="íślíḋè-任意多边形: 形状 19"/>
            <p:cNvSpPr/>
            <p:nvPr/>
          </p:nvSpPr>
          <p:spPr>
            <a:xfrm rot="60000">
              <a:off x="6768250" y="4251865"/>
              <a:ext cx="1215068" cy="1213748"/>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22" name="íślíḋè-Rectangle 21"/>
            <p:cNvSpPr/>
            <p:nvPr/>
          </p:nvSpPr>
          <p:spPr>
            <a:xfrm>
              <a:off x="7163478" y="4579661"/>
              <a:ext cx="414026" cy="417541"/>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06</a:t>
              </a:r>
            </a:p>
          </p:txBody>
        </p:sp>
      </p:grpSp>
      <p:grpSp>
        <p:nvGrpSpPr>
          <p:cNvPr id="40" name="组合 39"/>
          <p:cNvGrpSpPr/>
          <p:nvPr/>
        </p:nvGrpSpPr>
        <p:grpSpPr>
          <a:xfrm>
            <a:off x="3948022" y="792775"/>
            <a:ext cx="4324984" cy="711229"/>
            <a:chOff x="1394428" y="400890"/>
            <a:chExt cx="4324984" cy="711229"/>
          </a:xfrm>
        </p:grpSpPr>
        <p:sp>
          <p:nvSpPr>
            <p:cNvPr id="41" name="文本框 40"/>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2" name="文本框 41"/>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43" name="组合 42"/>
          <p:cNvGrpSpPr/>
          <p:nvPr/>
        </p:nvGrpSpPr>
        <p:grpSpPr>
          <a:xfrm>
            <a:off x="7812025" y="2196158"/>
            <a:ext cx="3505263" cy="654871"/>
            <a:chOff x="5354322" y="1967781"/>
            <a:chExt cx="4224337" cy="654871"/>
          </a:xfrm>
        </p:grpSpPr>
        <p:sp>
          <p:nvSpPr>
            <p:cNvPr id="44" name="矩形 43"/>
            <p:cNvSpPr/>
            <p:nvPr/>
          </p:nvSpPr>
          <p:spPr>
            <a:xfrm>
              <a:off x="5354322" y="2308720"/>
              <a:ext cx="4224337"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45" name="矩形 44"/>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t>标题文字添加</a:t>
              </a:r>
            </a:p>
          </p:txBody>
        </p:sp>
      </p:grpSp>
      <p:grpSp>
        <p:nvGrpSpPr>
          <p:cNvPr id="46" name="组合 45"/>
          <p:cNvGrpSpPr/>
          <p:nvPr/>
        </p:nvGrpSpPr>
        <p:grpSpPr>
          <a:xfrm>
            <a:off x="7812025" y="3316268"/>
            <a:ext cx="3505263" cy="654871"/>
            <a:chOff x="5354322" y="1967781"/>
            <a:chExt cx="4224337" cy="654871"/>
          </a:xfrm>
        </p:grpSpPr>
        <p:sp>
          <p:nvSpPr>
            <p:cNvPr id="47" name="矩形 46"/>
            <p:cNvSpPr/>
            <p:nvPr/>
          </p:nvSpPr>
          <p:spPr>
            <a:xfrm>
              <a:off x="5354322" y="2308720"/>
              <a:ext cx="4224337"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48" name="矩形 47"/>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t>标题文字添加</a:t>
              </a:r>
            </a:p>
          </p:txBody>
        </p:sp>
      </p:grpSp>
      <p:grpSp>
        <p:nvGrpSpPr>
          <p:cNvPr id="49" name="组合 48"/>
          <p:cNvGrpSpPr/>
          <p:nvPr/>
        </p:nvGrpSpPr>
        <p:grpSpPr>
          <a:xfrm>
            <a:off x="7812025" y="4633107"/>
            <a:ext cx="3505263" cy="654871"/>
            <a:chOff x="5354322" y="1967781"/>
            <a:chExt cx="4224337" cy="654871"/>
          </a:xfrm>
        </p:grpSpPr>
        <p:sp>
          <p:nvSpPr>
            <p:cNvPr id="50" name="矩形 49"/>
            <p:cNvSpPr/>
            <p:nvPr/>
          </p:nvSpPr>
          <p:spPr>
            <a:xfrm>
              <a:off x="5354322" y="2308720"/>
              <a:ext cx="4224337"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51" name="矩形 50"/>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t>标题文字添加</a:t>
              </a:r>
            </a:p>
          </p:txBody>
        </p:sp>
      </p:grpSp>
      <p:grpSp>
        <p:nvGrpSpPr>
          <p:cNvPr id="52" name="组合 51"/>
          <p:cNvGrpSpPr/>
          <p:nvPr/>
        </p:nvGrpSpPr>
        <p:grpSpPr>
          <a:xfrm>
            <a:off x="867531" y="2196158"/>
            <a:ext cx="3505263" cy="635763"/>
            <a:chOff x="5354322" y="1967781"/>
            <a:chExt cx="4224337" cy="635763"/>
          </a:xfrm>
        </p:grpSpPr>
        <p:sp>
          <p:nvSpPr>
            <p:cNvPr id="53" name="矩形 52"/>
            <p:cNvSpPr/>
            <p:nvPr/>
          </p:nvSpPr>
          <p:spPr>
            <a:xfrm>
              <a:off x="5354322" y="2308720"/>
              <a:ext cx="4224337" cy="29482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54" name="矩形 53"/>
            <p:cNvSpPr/>
            <p:nvPr/>
          </p:nvSpPr>
          <p:spPr>
            <a:xfrm>
              <a:off x="7494272" y="1967781"/>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5" name="组合 54"/>
          <p:cNvGrpSpPr/>
          <p:nvPr/>
        </p:nvGrpSpPr>
        <p:grpSpPr>
          <a:xfrm>
            <a:off x="867531" y="3316268"/>
            <a:ext cx="3505263" cy="654871"/>
            <a:chOff x="5354322" y="1967781"/>
            <a:chExt cx="4224337" cy="654871"/>
          </a:xfrm>
        </p:grpSpPr>
        <p:sp>
          <p:nvSpPr>
            <p:cNvPr id="56" name="矩形 55"/>
            <p:cNvSpPr/>
            <p:nvPr/>
          </p:nvSpPr>
          <p:spPr>
            <a:xfrm>
              <a:off x="5354322" y="2308720"/>
              <a:ext cx="4224337" cy="3139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57" name="矩形 56"/>
            <p:cNvSpPr/>
            <p:nvPr/>
          </p:nvSpPr>
          <p:spPr>
            <a:xfrm>
              <a:off x="7494272" y="1967781"/>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8" name="组合 57"/>
          <p:cNvGrpSpPr/>
          <p:nvPr/>
        </p:nvGrpSpPr>
        <p:grpSpPr>
          <a:xfrm>
            <a:off x="867531" y="4633107"/>
            <a:ext cx="3505263" cy="635763"/>
            <a:chOff x="5354322" y="1967781"/>
            <a:chExt cx="4224337" cy="635763"/>
          </a:xfrm>
        </p:grpSpPr>
        <p:sp>
          <p:nvSpPr>
            <p:cNvPr id="59" name="矩形 58"/>
            <p:cNvSpPr/>
            <p:nvPr/>
          </p:nvSpPr>
          <p:spPr>
            <a:xfrm>
              <a:off x="5354322" y="2308720"/>
              <a:ext cx="4224337" cy="29482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t>用户可以在投影仪或者计算机</a:t>
              </a:r>
              <a:r>
                <a:rPr lang="zh-CN" altLang="en-US" sz="1200" dirty="0" smtClean="0"/>
                <a:t>上可以</a:t>
              </a:r>
              <a:r>
                <a:rPr lang="zh-CN" altLang="en-US" sz="1200" dirty="0"/>
                <a:t>将演示</a:t>
              </a:r>
              <a:r>
                <a:rPr lang="zh-CN" altLang="en-US" sz="1200" dirty="0" smtClean="0"/>
                <a:t>文稿</a:t>
              </a:r>
            </a:p>
          </p:txBody>
        </p:sp>
        <p:sp>
          <p:nvSpPr>
            <p:cNvPr id="60" name="矩形 59"/>
            <p:cNvSpPr/>
            <p:nvPr/>
          </p:nvSpPr>
          <p:spPr>
            <a:xfrm>
              <a:off x="7494272"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p:tgtEl>
                                          <p:spTgt spid="52"/>
                                        </p:tgtEl>
                                        <p:attrNameLst>
                                          <p:attrName>ppt_x</p:attrName>
                                        </p:attrNameLst>
                                      </p:cBhvr>
                                      <p:tavLst>
                                        <p:tav tm="0">
                                          <p:val>
                                            <p:strVal val="#ppt_x+#ppt_w*1.125000"/>
                                          </p:val>
                                        </p:tav>
                                        <p:tav tm="100000">
                                          <p:val>
                                            <p:strVal val="#ppt_x"/>
                                          </p:val>
                                        </p:tav>
                                      </p:tavLst>
                                    </p:anim>
                                    <p:animEffect transition="in" filter="wipe(left)">
                                      <p:cBhvr>
                                        <p:cTn id="15" dur="500"/>
                                        <p:tgtEl>
                                          <p:spTgt spid="52"/>
                                        </p:tgtEl>
                                      </p:cBhvr>
                                    </p:animEffect>
                                  </p:childTnLst>
                                </p:cTn>
                              </p:par>
                              <p:par>
                                <p:cTn id="16" presetID="12" presetClass="entr" presetSubtype="2"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left)">
                                      <p:cBhvr>
                                        <p:cTn id="19" dur="500"/>
                                        <p:tgtEl>
                                          <p:spTgt spid="55"/>
                                        </p:tgtEl>
                                      </p:cBhvr>
                                    </p:animEffect>
                                  </p:childTnLst>
                                </p:cTn>
                              </p:par>
                              <p:par>
                                <p:cTn id="20" presetID="12" presetClass="entr" presetSubtype="2"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p:tgtEl>
                                          <p:spTgt spid="58"/>
                                        </p:tgtEl>
                                        <p:attrNameLst>
                                          <p:attrName>ppt_x</p:attrName>
                                        </p:attrNameLst>
                                      </p:cBhvr>
                                      <p:tavLst>
                                        <p:tav tm="0">
                                          <p:val>
                                            <p:strVal val="#ppt_x+#ppt_w*1.125000"/>
                                          </p:val>
                                        </p:tav>
                                        <p:tav tm="100000">
                                          <p:val>
                                            <p:strVal val="#ppt_x"/>
                                          </p:val>
                                        </p:tav>
                                      </p:tavLst>
                                    </p:anim>
                                    <p:animEffect transition="in" filter="wipe(left)">
                                      <p:cBhvr>
                                        <p:cTn id="23" dur="500"/>
                                        <p:tgtEl>
                                          <p:spTgt spid="58"/>
                                        </p:tgtEl>
                                      </p:cBhvr>
                                    </p:animEffect>
                                  </p:childTnLst>
                                </p:cTn>
                              </p:par>
                              <p:par>
                                <p:cTn id="24" presetID="12" presetClass="entr" presetSubtype="8"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p:tgtEl>
                                          <p:spTgt spid="43"/>
                                        </p:tgtEl>
                                        <p:attrNameLst>
                                          <p:attrName>ppt_x</p:attrName>
                                        </p:attrNameLst>
                                      </p:cBhvr>
                                      <p:tavLst>
                                        <p:tav tm="0">
                                          <p:val>
                                            <p:strVal val="#ppt_x-#ppt_w*1.125000"/>
                                          </p:val>
                                        </p:tav>
                                        <p:tav tm="100000">
                                          <p:val>
                                            <p:strVal val="#ppt_x"/>
                                          </p:val>
                                        </p:tav>
                                      </p:tavLst>
                                    </p:anim>
                                    <p:animEffect transition="in" filter="wipe(right)">
                                      <p:cBhvr>
                                        <p:cTn id="27" dur="500"/>
                                        <p:tgtEl>
                                          <p:spTgt spid="43"/>
                                        </p:tgtEl>
                                      </p:cBhvr>
                                    </p:animEffect>
                                  </p:childTnLst>
                                </p:cTn>
                              </p:par>
                              <p:par>
                                <p:cTn id="28" presetID="12" presetClass="entr" presetSubtype="8"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ppt_x</p:attrName>
                                        </p:attrNameLst>
                                      </p:cBhvr>
                                      <p:tavLst>
                                        <p:tav tm="0">
                                          <p:val>
                                            <p:strVal val="#ppt_x-#ppt_w*1.125000"/>
                                          </p:val>
                                        </p:tav>
                                        <p:tav tm="100000">
                                          <p:val>
                                            <p:strVal val="#ppt_x"/>
                                          </p:val>
                                        </p:tav>
                                      </p:tavLst>
                                    </p:anim>
                                    <p:animEffect transition="in" filter="wipe(right)">
                                      <p:cBhvr>
                                        <p:cTn id="31" dur="500"/>
                                        <p:tgtEl>
                                          <p:spTgt spid="46"/>
                                        </p:tgtEl>
                                      </p:cBhvr>
                                    </p:animEffect>
                                  </p:childTnLst>
                                </p:cTn>
                              </p:par>
                              <p:par>
                                <p:cTn id="32" presetID="12" presetClass="entr" presetSubtype="8"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p:tgtEl>
                                          <p:spTgt spid="49"/>
                                        </p:tgtEl>
                                        <p:attrNameLst>
                                          <p:attrName>ppt_x</p:attrName>
                                        </p:attrNameLst>
                                      </p:cBhvr>
                                      <p:tavLst>
                                        <p:tav tm="0">
                                          <p:val>
                                            <p:strVal val="#ppt_x-#ppt_w*1.125000"/>
                                          </p:val>
                                        </p:tav>
                                        <p:tav tm="100000">
                                          <p:val>
                                            <p:strVal val="#ppt_x"/>
                                          </p:val>
                                        </p:tav>
                                      </p:tavLst>
                                    </p:anim>
                                    <p:animEffect transition="in" filter="wipe(right)">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e861b794-e99e-4d08-93e2-e71add61c31d"/>
          <p:cNvGrpSpPr>
            <a:grpSpLocks noChangeAspect="1"/>
          </p:cNvGrpSpPr>
          <p:nvPr/>
        </p:nvGrpSpPr>
        <p:grpSpPr>
          <a:xfrm>
            <a:off x="4080146" y="2501901"/>
            <a:ext cx="4137010" cy="2830964"/>
            <a:chOff x="3544502" y="2067420"/>
            <a:chExt cx="5205094" cy="3561855"/>
          </a:xfrm>
        </p:grpSpPr>
        <p:grpSp>
          <p:nvGrpSpPr>
            <p:cNvPr id="3" name="Group 6"/>
            <p:cNvGrpSpPr/>
            <p:nvPr/>
          </p:nvGrpSpPr>
          <p:grpSpPr>
            <a:xfrm>
              <a:off x="5604124" y="2181225"/>
              <a:ext cx="1085850" cy="3448050"/>
              <a:chOff x="5438775" y="1724025"/>
              <a:chExt cx="1085850" cy="3448050"/>
            </a:xfrm>
          </p:grpSpPr>
          <p:cxnSp>
            <p:nvCxnSpPr>
              <p:cNvPr id="28" name="ïšḻïďê-Straight Connector 4"/>
              <p:cNvCxnSpPr/>
              <p:nvPr/>
            </p:nvCxnSpPr>
            <p:spPr>
              <a:xfrm>
                <a:off x="5981700" y="2200275"/>
                <a:ext cx="0" cy="2771775"/>
              </a:xfrm>
              <a:prstGeom prst="line">
                <a:avLst/>
              </a:prstGeom>
              <a:solidFill>
                <a:schemeClr val="tx2">
                  <a:lumMod val="40000"/>
                  <a:lumOff val="60000"/>
                </a:schemeClr>
              </a:solidFill>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ïšḻïďê-Oval 1"/>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šḻïďê-Oval 2"/>
              <p:cNvSpPr/>
              <p:nvPr/>
            </p:nvSpPr>
            <p:spPr>
              <a:xfrm>
                <a:off x="5781675" y="4772025"/>
                <a:ext cx="400050" cy="400050"/>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 name="ïšḻïďê-Freeform: Shape 43"/>
            <p:cNvSpPr/>
            <p:nvPr/>
          </p:nvSpPr>
          <p:spPr>
            <a:xfrm>
              <a:off x="6347074" y="2067420"/>
              <a:ext cx="2402522" cy="185529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ḻïďê-Freeform: Shape 45"/>
            <p:cNvSpPr/>
            <p:nvPr/>
          </p:nvSpPr>
          <p:spPr>
            <a:xfrm flipH="1">
              <a:off x="3544502" y="2067420"/>
              <a:ext cx="2402522" cy="185529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šḻïďê-Freeform: Shape 46"/>
            <p:cNvSpPr/>
            <p:nvPr/>
          </p:nvSpPr>
          <p:spPr>
            <a:xfrm flipV="1">
              <a:off x="6347074" y="4107357"/>
              <a:ext cx="1576114" cy="1217118"/>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šḻïďê-Freeform: Shape 47"/>
            <p:cNvSpPr/>
            <p:nvPr/>
          </p:nvSpPr>
          <p:spPr>
            <a:xfrm flipH="1" flipV="1">
              <a:off x="4370910" y="4107357"/>
              <a:ext cx="1576114" cy="1217118"/>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šḻïďê-Freeform: Shape 30"/>
            <p:cNvSpPr/>
            <p:nvPr/>
          </p:nvSpPr>
          <p:spPr bwMode="auto">
            <a:xfrm>
              <a:off x="4212629" y="2868417"/>
              <a:ext cx="516176" cy="43620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p>
          </p:txBody>
        </p:sp>
        <p:sp>
          <p:nvSpPr>
            <p:cNvPr id="14" name="ïšḻïďê-Freeform: Shape 32"/>
            <p:cNvSpPr>
              <a:spLocks noChangeAspect="1"/>
            </p:cNvSpPr>
            <p:nvPr/>
          </p:nvSpPr>
          <p:spPr bwMode="auto">
            <a:xfrm>
              <a:off x="7018918" y="4461330"/>
              <a:ext cx="542658" cy="45858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p>
          </p:txBody>
        </p:sp>
        <p:sp>
          <p:nvSpPr>
            <p:cNvPr id="15" name="ïšḻïďê-Freeform: Shape 33"/>
            <p:cNvSpPr/>
            <p:nvPr/>
          </p:nvSpPr>
          <p:spPr bwMode="auto">
            <a:xfrm>
              <a:off x="4791594" y="4481953"/>
              <a:ext cx="493850" cy="41733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endParaRPr/>
            </a:p>
          </p:txBody>
        </p:sp>
        <p:sp>
          <p:nvSpPr>
            <p:cNvPr id="16" name="íślíḋè-Freeform: Shape 31"/>
            <p:cNvSpPr/>
            <p:nvPr/>
          </p:nvSpPr>
          <p:spPr bwMode="auto">
            <a:xfrm>
              <a:off x="7550486" y="2890374"/>
              <a:ext cx="464210" cy="39229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p>
          </p:txBody>
        </p:sp>
        <p:sp>
          <p:nvSpPr>
            <p:cNvPr id="17" name="íślíḋè-Freeform: Shape 29"/>
            <p:cNvSpPr/>
            <p:nvPr/>
          </p:nvSpPr>
          <p:spPr bwMode="auto">
            <a:xfrm>
              <a:off x="5891206" y="2487010"/>
              <a:ext cx="511684" cy="43241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p>
          </p:txBody>
        </p:sp>
      </p:grpSp>
      <p:grpSp>
        <p:nvGrpSpPr>
          <p:cNvPr id="31" name="组合 30"/>
          <p:cNvGrpSpPr/>
          <p:nvPr/>
        </p:nvGrpSpPr>
        <p:grpSpPr>
          <a:xfrm>
            <a:off x="3948022" y="792775"/>
            <a:ext cx="4324984" cy="711229"/>
            <a:chOff x="1394428" y="400890"/>
            <a:chExt cx="4324984" cy="711229"/>
          </a:xfrm>
        </p:grpSpPr>
        <p:sp>
          <p:nvSpPr>
            <p:cNvPr id="32" name="文本框 31"/>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33" name="文本框 32"/>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34" name="组合 33"/>
          <p:cNvGrpSpPr/>
          <p:nvPr/>
        </p:nvGrpSpPr>
        <p:grpSpPr>
          <a:xfrm>
            <a:off x="1263448" y="1960459"/>
            <a:ext cx="2338462" cy="1494928"/>
            <a:chOff x="6215620" y="1891581"/>
            <a:chExt cx="2338462" cy="1494928"/>
          </a:xfrm>
        </p:grpSpPr>
        <p:sp>
          <p:nvSpPr>
            <p:cNvPr id="35" name="矩形 34"/>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6" name="矩形 35"/>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37" name="组合 36"/>
          <p:cNvGrpSpPr/>
          <p:nvPr/>
        </p:nvGrpSpPr>
        <p:grpSpPr>
          <a:xfrm>
            <a:off x="1263448" y="4123244"/>
            <a:ext cx="2338462" cy="1494928"/>
            <a:chOff x="6215620" y="1891581"/>
            <a:chExt cx="2338462" cy="1494928"/>
          </a:xfrm>
        </p:grpSpPr>
        <p:sp>
          <p:nvSpPr>
            <p:cNvPr id="38" name="矩形 37"/>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9" name="矩形 38"/>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40" name="组合 39"/>
          <p:cNvGrpSpPr/>
          <p:nvPr/>
        </p:nvGrpSpPr>
        <p:grpSpPr>
          <a:xfrm>
            <a:off x="8516799" y="1960459"/>
            <a:ext cx="2338462" cy="1494928"/>
            <a:chOff x="6215620" y="1891581"/>
            <a:chExt cx="2338462" cy="1494928"/>
          </a:xfrm>
        </p:grpSpPr>
        <p:sp>
          <p:nvSpPr>
            <p:cNvPr id="41" name="矩形 40"/>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42" name="矩形 41"/>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43" name="组合 42"/>
          <p:cNvGrpSpPr/>
          <p:nvPr/>
        </p:nvGrpSpPr>
        <p:grpSpPr>
          <a:xfrm>
            <a:off x="8516799" y="4123244"/>
            <a:ext cx="2338462" cy="1494928"/>
            <a:chOff x="6215620" y="1891581"/>
            <a:chExt cx="2338462" cy="1494928"/>
          </a:xfrm>
        </p:grpSpPr>
        <p:sp>
          <p:nvSpPr>
            <p:cNvPr id="44" name="矩形 43"/>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45" name="矩形 44"/>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6b1ba75-94f0-4a30-af16-43ba8df45c49"/>
          <p:cNvGrpSpPr>
            <a:grpSpLocks noChangeAspect="1"/>
          </p:cNvGrpSpPr>
          <p:nvPr/>
        </p:nvGrpSpPr>
        <p:grpSpPr>
          <a:xfrm>
            <a:off x="4610100" y="2350546"/>
            <a:ext cx="2971800" cy="2877634"/>
            <a:chOff x="4388572" y="1137499"/>
            <a:chExt cx="3414856" cy="3306652"/>
          </a:xfrm>
        </p:grpSpPr>
        <p:grpSp>
          <p:nvGrpSpPr>
            <p:cNvPr id="3" name="Group 26"/>
            <p:cNvGrpSpPr/>
            <p:nvPr/>
          </p:nvGrpSpPr>
          <p:grpSpPr>
            <a:xfrm>
              <a:off x="4388572" y="1137499"/>
              <a:ext cx="3414856" cy="3306652"/>
              <a:chOff x="4398173" y="998851"/>
              <a:chExt cx="3414856" cy="3306652"/>
            </a:xfrm>
          </p:grpSpPr>
          <p:sp>
            <p:nvSpPr>
              <p:cNvPr id="20" name="iS1ide-Freeform: Shape 19"/>
              <p:cNvSpPr/>
              <p:nvPr/>
            </p:nvSpPr>
            <p:spPr bwMode="auto">
              <a:xfrm rot="157607">
                <a:off x="5414968" y="998851"/>
                <a:ext cx="1958034" cy="1322501"/>
              </a:xfrm>
              <a:custGeom>
                <a:avLst/>
                <a:gdLst>
                  <a:gd name="T0" fmla="*/ 392 w 1081"/>
                  <a:gd name="T1" fmla="*/ 0 h 731"/>
                  <a:gd name="T2" fmla="*/ 0 w 1081"/>
                  <a:gd name="T3" fmla="*/ 88 h 731"/>
                  <a:gd name="T4" fmla="*/ 73 w 1081"/>
                  <a:gd name="T5" fmla="*/ 82 h 731"/>
                  <a:gd name="T6" fmla="*/ 346 w 1081"/>
                  <a:gd name="T7" fmla="*/ 176 h 731"/>
                  <a:gd name="T8" fmla="*/ 496 w 1081"/>
                  <a:gd name="T9" fmla="*/ 389 h 731"/>
                  <a:gd name="T10" fmla="*/ 496 w 1081"/>
                  <a:gd name="T11" fmla="*/ 389 h 731"/>
                  <a:gd name="T12" fmla="*/ 903 w 1081"/>
                  <a:gd name="T13" fmla="*/ 654 h 731"/>
                  <a:gd name="T14" fmla="*/ 950 w 1081"/>
                  <a:gd name="T15" fmla="*/ 651 h 731"/>
                  <a:gd name="T16" fmla="*/ 967 w 1081"/>
                  <a:gd name="T17" fmla="*/ 649 h 731"/>
                  <a:gd name="T18" fmla="*/ 1028 w 1081"/>
                  <a:gd name="T19" fmla="*/ 709 h 731"/>
                  <a:gd name="T20" fmla="*/ 1024 w 1081"/>
                  <a:gd name="T21" fmla="*/ 731 h 731"/>
                  <a:gd name="T22" fmla="*/ 1067 w 1081"/>
                  <a:gd name="T23" fmla="*/ 621 h 731"/>
                  <a:gd name="T24" fmla="*/ 1081 w 1081"/>
                  <a:gd name="T25" fmla="*/ 512 h 731"/>
                  <a:gd name="T26" fmla="*/ 878 w 1081"/>
                  <a:gd name="T27" fmla="*/ 139 h 731"/>
                  <a:gd name="T28" fmla="*/ 854 w 1081"/>
                  <a:gd name="T29" fmla="*/ 124 h 731"/>
                  <a:gd name="T30" fmla="*/ 506 w 1081"/>
                  <a:gd name="T31" fmla="*/ 7 h 731"/>
                  <a:gd name="T32" fmla="*/ 392 w 1081"/>
                  <a:gd name="T33"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1" h="731">
                    <a:moveTo>
                      <a:pt x="392" y="0"/>
                    </a:moveTo>
                    <a:cubicBezTo>
                      <a:pt x="252" y="0"/>
                      <a:pt x="119" y="32"/>
                      <a:pt x="0" y="88"/>
                    </a:cubicBezTo>
                    <a:cubicBezTo>
                      <a:pt x="24" y="84"/>
                      <a:pt x="48" y="82"/>
                      <a:pt x="73" y="82"/>
                    </a:cubicBezTo>
                    <a:cubicBezTo>
                      <a:pt x="176" y="82"/>
                      <a:pt x="270" y="117"/>
                      <a:pt x="346" y="176"/>
                    </a:cubicBezTo>
                    <a:cubicBezTo>
                      <a:pt x="415" y="229"/>
                      <a:pt x="468" y="303"/>
                      <a:pt x="496" y="389"/>
                    </a:cubicBezTo>
                    <a:cubicBezTo>
                      <a:pt x="496" y="389"/>
                      <a:pt x="496" y="389"/>
                      <a:pt x="496" y="389"/>
                    </a:cubicBezTo>
                    <a:cubicBezTo>
                      <a:pt x="565" y="545"/>
                      <a:pt x="721" y="654"/>
                      <a:pt x="903" y="654"/>
                    </a:cubicBezTo>
                    <a:cubicBezTo>
                      <a:pt x="919" y="654"/>
                      <a:pt x="934" y="653"/>
                      <a:pt x="950" y="651"/>
                    </a:cubicBezTo>
                    <a:cubicBezTo>
                      <a:pt x="955" y="649"/>
                      <a:pt x="961" y="649"/>
                      <a:pt x="967" y="649"/>
                    </a:cubicBezTo>
                    <a:cubicBezTo>
                      <a:pt x="1001" y="649"/>
                      <a:pt x="1028" y="676"/>
                      <a:pt x="1028" y="709"/>
                    </a:cubicBezTo>
                    <a:cubicBezTo>
                      <a:pt x="1028" y="717"/>
                      <a:pt x="1026" y="724"/>
                      <a:pt x="1024" y="731"/>
                    </a:cubicBezTo>
                    <a:cubicBezTo>
                      <a:pt x="1043" y="697"/>
                      <a:pt x="1058" y="660"/>
                      <a:pt x="1067" y="621"/>
                    </a:cubicBezTo>
                    <a:cubicBezTo>
                      <a:pt x="1076" y="586"/>
                      <a:pt x="1081" y="550"/>
                      <a:pt x="1081" y="512"/>
                    </a:cubicBezTo>
                    <a:cubicBezTo>
                      <a:pt x="1081" y="356"/>
                      <a:pt x="1000" y="218"/>
                      <a:pt x="878" y="139"/>
                    </a:cubicBezTo>
                    <a:cubicBezTo>
                      <a:pt x="870" y="134"/>
                      <a:pt x="862" y="129"/>
                      <a:pt x="854" y="124"/>
                    </a:cubicBezTo>
                    <a:cubicBezTo>
                      <a:pt x="749" y="64"/>
                      <a:pt x="632" y="23"/>
                      <a:pt x="506" y="7"/>
                    </a:cubicBezTo>
                    <a:cubicBezTo>
                      <a:pt x="469" y="2"/>
                      <a:pt x="431" y="0"/>
                      <a:pt x="392" y="0"/>
                    </a:cubicBezTo>
                  </a:path>
                </a:pathLst>
              </a:custGeom>
              <a:solidFill>
                <a:schemeClr val="accent1"/>
              </a:solidFill>
              <a:ln>
                <a:noFill/>
              </a:ln>
            </p:spPr>
            <p:txBody>
              <a:bodyPr anchor="ctr"/>
              <a:lstStyle/>
              <a:p>
                <a:pPr algn="ctr"/>
                <a:endParaRPr/>
              </a:p>
            </p:txBody>
          </p:sp>
          <p:sp>
            <p:nvSpPr>
              <p:cNvPr id="21" name="iS1ide-Freeform: Shape 20"/>
              <p:cNvSpPr/>
              <p:nvPr/>
            </p:nvSpPr>
            <p:spPr bwMode="auto">
              <a:xfrm rot="157607">
                <a:off x="4411402" y="1146248"/>
                <a:ext cx="1708702" cy="1666857"/>
              </a:xfrm>
              <a:custGeom>
                <a:avLst/>
                <a:gdLst>
                  <a:gd name="T0" fmla="*/ 616 w 943"/>
                  <a:gd name="T1" fmla="*/ 0 h 921"/>
                  <a:gd name="T2" fmla="*/ 336 w 943"/>
                  <a:gd name="T3" fmla="*/ 101 h 921"/>
                  <a:gd name="T4" fmla="*/ 314 w 943"/>
                  <a:gd name="T5" fmla="*/ 119 h 921"/>
                  <a:gd name="T6" fmla="*/ 96 w 943"/>
                  <a:gd name="T7" fmla="*/ 414 h 921"/>
                  <a:gd name="T8" fmla="*/ 54 w 943"/>
                  <a:gd name="T9" fmla="*/ 520 h 921"/>
                  <a:gd name="T10" fmla="*/ 18 w 943"/>
                  <a:gd name="T11" fmla="*/ 921 h 921"/>
                  <a:gd name="T12" fmla="*/ 34 w 943"/>
                  <a:gd name="T13" fmla="*/ 850 h 921"/>
                  <a:gd name="T14" fmla="*/ 207 w 943"/>
                  <a:gd name="T15" fmla="*/ 619 h 921"/>
                  <a:gd name="T16" fmla="*/ 456 w 943"/>
                  <a:gd name="T17" fmla="*/ 541 h 921"/>
                  <a:gd name="T18" fmla="*/ 456 w 943"/>
                  <a:gd name="T19" fmla="*/ 541 h 921"/>
                  <a:gd name="T20" fmla="*/ 833 w 943"/>
                  <a:gd name="T21" fmla="*/ 235 h 921"/>
                  <a:gd name="T22" fmla="*/ 845 w 943"/>
                  <a:gd name="T23" fmla="*/ 189 h 921"/>
                  <a:gd name="T24" fmla="*/ 848 w 943"/>
                  <a:gd name="T25" fmla="*/ 172 h 921"/>
                  <a:gd name="T26" fmla="*/ 905 w 943"/>
                  <a:gd name="T27" fmla="*/ 130 h 921"/>
                  <a:gd name="T28" fmla="*/ 924 w 943"/>
                  <a:gd name="T29" fmla="*/ 133 h 921"/>
                  <a:gd name="T30" fmla="*/ 943 w 943"/>
                  <a:gd name="T31" fmla="*/ 143 h 921"/>
                  <a:gd name="T32" fmla="*/ 852 w 943"/>
                  <a:gd name="T33" fmla="*/ 68 h 921"/>
                  <a:gd name="T34" fmla="*/ 753 w 943"/>
                  <a:gd name="T35" fmla="*/ 22 h 921"/>
                  <a:gd name="T36" fmla="*/ 616 w 943"/>
                  <a:gd name="T37"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3" h="921">
                    <a:moveTo>
                      <a:pt x="616" y="0"/>
                    </a:moveTo>
                    <a:cubicBezTo>
                      <a:pt x="513" y="0"/>
                      <a:pt x="414" y="37"/>
                      <a:pt x="336" y="101"/>
                    </a:cubicBezTo>
                    <a:cubicBezTo>
                      <a:pt x="328" y="107"/>
                      <a:pt x="321" y="113"/>
                      <a:pt x="314" y="119"/>
                    </a:cubicBezTo>
                    <a:cubicBezTo>
                      <a:pt x="224" y="200"/>
                      <a:pt x="149" y="299"/>
                      <a:pt x="96" y="414"/>
                    </a:cubicBezTo>
                    <a:cubicBezTo>
                      <a:pt x="80" y="448"/>
                      <a:pt x="66" y="483"/>
                      <a:pt x="54" y="520"/>
                    </a:cubicBezTo>
                    <a:cubicBezTo>
                      <a:pt x="11" y="654"/>
                      <a:pt x="0" y="790"/>
                      <a:pt x="18" y="921"/>
                    </a:cubicBezTo>
                    <a:cubicBezTo>
                      <a:pt x="21" y="897"/>
                      <a:pt x="27" y="873"/>
                      <a:pt x="34" y="850"/>
                    </a:cubicBezTo>
                    <a:cubicBezTo>
                      <a:pt x="66" y="752"/>
                      <a:pt x="128" y="672"/>
                      <a:pt x="207" y="619"/>
                    </a:cubicBezTo>
                    <a:cubicBezTo>
                      <a:pt x="279" y="569"/>
                      <a:pt x="366" y="541"/>
                      <a:pt x="456" y="541"/>
                    </a:cubicBezTo>
                    <a:cubicBezTo>
                      <a:pt x="456" y="541"/>
                      <a:pt x="456" y="541"/>
                      <a:pt x="456" y="541"/>
                    </a:cubicBezTo>
                    <a:cubicBezTo>
                      <a:pt x="626" y="523"/>
                      <a:pt x="777" y="408"/>
                      <a:pt x="833" y="235"/>
                    </a:cubicBezTo>
                    <a:cubicBezTo>
                      <a:pt x="838" y="220"/>
                      <a:pt x="842" y="204"/>
                      <a:pt x="845" y="189"/>
                    </a:cubicBezTo>
                    <a:cubicBezTo>
                      <a:pt x="845" y="184"/>
                      <a:pt x="846" y="178"/>
                      <a:pt x="848" y="172"/>
                    </a:cubicBezTo>
                    <a:cubicBezTo>
                      <a:pt x="856" y="146"/>
                      <a:pt x="880" y="130"/>
                      <a:pt x="905" y="130"/>
                    </a:cubicBezTo>
                    <a:cubicBezTo>
                      <a:pt x="911" y="130"/>
                      <a:pt x="918" y="131"/>
                      <a:pt x="924" y="133"/>
                    </a:cubicBezTo>
                    <a:cubicBezTo>
                      <a:pt x="931" y="135"/>
                      <a:pt x="938" y="139"/>
                      <a:pt x="943" y="143"/>
                    </a:cubicBezTo>
                    <a:cubicBezTo>
                      <a:pt x="917" y="115"/>
                      <a:pt x="886" y="89"/>
                      <a:pt x="852" y="68"/>
                    </a:cubicBezTo>
                    <a:cubicBezTo>
                      <a:pt x="822" y="49"/>
                      <a:pt x="789" y="33"/>
                      <a:pt x="753" y="22"/>
                    </a:cubicBezTo>
                    <a:cubicBezTo>
                      <a:pt x="708" y="7"/>
                      <a:pt x="662" y="0"/>
                      <a:pt x="616" y="0"/>
                    </a:cubicBezTo>
                  </a:path>
                </a:pathLst>
              </a:custGeom>
              <a:solidFill>
                <a:schemeClr val="accent6"/>
              </a:solidFill>
              <a:ln>
                <a:noFill/>
              </a:ln>
            </p:spPr>
            <p:txBody>
              <a:bodyPr anchor="ctr"/>
              <a:lstStyle/>
              <a:p>
                <a:pPr algn="ctr"/>
                <a:endParaRPr/>
              </a:p>
            </p:txBody>
          </p:sp>
          <p:sp>
            <p:nvSpPr>
              <p:cNvPr id="22" name="iS1ide-Freeform: Shape 21"/>
              <p:cNvSpPr/>
              <p:nvPr/>
            </p:nvSpPr>
            <p:spPr bwMode="auto">
              <a:xfrm rot="157607">
                <a:off x="5333877" y="3422382"/>
                <a:ext cx="2186442" cy="883121"/>
              </a:xfrm>
              <a:custGeom>
                <a:avLst/>
                <a:gdLst>
                  <a:gd name="T0" fmla="*/ 399 w 1207"/>
                  <a:gd name="T1" fmla="*/ 0 h 488"/>
                  <a:gd name="T2" fmla="*/ 143 w 1207"/>
                  <a:gd name="T3" fmla="*/ 81 h 488"/>
                  <a:gd name="T4" fmla="*/ 106 w 1207"/>
                  <a:gd name="T5" fmla="*/ 110 h 488"/>
                  <a:gd name="T6" fmla="*/ 93 w 1207"/>
                  <a:gd name="T7" fmla="*/ 122 h 488"/>
                  <a:gd name="T8" fmla="*/ 58 w 1207"/>
                  <a:gd name="T9" fmla="*/ 133 h 488"/>
                  <a:gd name="T10" fmla="*/ 9 w 1207"/>
                  <a:gd name="T11" fmla="*/ 108 h 488"/>
                  <a:gd name="T12" fmla="*/ 0 w 1207"/>
                  <a:gd name="T13" fmla="*/ 87 h 488"/>
                  <a:gd name="T14" fmla="*/ 27 w 1207"/>
                  <a:gd name="T15" fmla="*/ 202 h 488"/>
                  <a:gd name="T16" fmla="*/ 79 w 1207"/>
                  <a:gd name="T17" fmla="*/ 299 h 488"/>
                  <a:gd name="T18" fmla="*/ 443 w 1207"/>
                  <a:gd name="T19" fmla="*/ 488 h 488"/>
                  <a:gd name="T20" fmla="*/ 460 w 1207"/>
                  <a:gd name="T21" fmla="*/ 487 h 488"/>
                  <a:gd name="T22" fmla="*/ 488 w 1207"/>
                  <a:gd name="T23" fmla="*/ 485 h 488"/>
                  <a:gd name="T24" fmla="*/ 839 w 1207"/>
                  <a:gd name="T25" fmla="*/ 381 h 488"/>
                  <a:gd name="T26" fmla="*/ 937 w 1207"/>
                  <a:gd name="T27" fmla="*/ 321 h 488"/>
                  <a:gd name="T28" fmla="*/ 1207 w 1207"/>
                  <a:gd name="T29" fmla="*/ 23 h 488"/>
                  <a:gd name="T30" fmla="*/ 1151 w 1207"/>
                  <a:gd name="T31" fmla="*/ 70 h 488"/>
                  <a:gd name="T32" fmla="*/ 895 w 1207"/>
                  <a:gd name="T33" fmla="*/ 151 h 488"/>
                  <a:gd name="T34" fmla="*/ 874 w 1207"/>
                  <a:gd name="T35" fmla="*/ 151 h 488"/>
                  <a:gd name="T36" fmla="*/ 628 w 1207"/>
                  <a:gd name="T37" fmla="*/ 63 h 488"/>
                  <a:gd name="T38" fmla="*/ 628 w 1207"/>
                  <a:gd name="T39" fmla="*/ 63 h 488"/>
                  <a:gd name="T40" fmla="*/ 399 w 1207"/>
                  <a:gd name="T41"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7" h="488">
                    <a:moveTo>
                      <a:pt x="399" y="0"/>
                    </a:moveTo>
                    <a:cubicBezTo>
                      <a:pt x="310" y="0"/>
                      <a:pt x="221" y="26"/>
                      <a:pt x="143" y="81"/>
                    </a:cubicBezTo>
                    <a:cubicBezTo>
                      <a:pt x="130" y="90"/>
                      <a:pt x="118" y="100"/>
                      <a:pt x="106" y="110"/>
                    </a:cubicBezTo>
                    <a:cubicBezTo>
                      <a:pt x="102" y="115"/>
                      <a:pt x="98" y="119"/>
                      <a:pt x="93" y="122"/>
                    </a:cubicBezTo>
                    <a:cubicBezTo>
                      <a:pt x="83" y="130"/>
                      <a:pt x="71" y="133"/>
                      <a:pt x="58" y="133"/>
                    </a:cubicBezTo>
                    <a:cubicBezTo>
                      <a:pt x="39" y="133"/>
                      <a:pt x="21" y="124"/>
                      <a:pt x="9" y="108"/>
                    </a:cubicBezTo>
                    <a:cubicBezTo>
                      <a:pt x="5" y="101"/>
                      <a:pt x="2" y="94"/>
                      <a:pt x="0" y="87"/>
                    </a:cubicBezTo>
                    <a:cubicBezTo>
                      <a:pt x="4" y="126"/>
                      <a:pt x="13" y="165"/>
                      <a:pt x="27" y="202"/>
                    </a:cubicBezTo>
                    <a:cubicBezTo>
                      <a:pt x="40" y="236"/>
                      <a:pt x="57" y="268"/>
                      <a:pt x="79" y="299"/>
                    </a:cubicBezTo>
                    <a:cubicBezTo>
                      <a:pt x="165" y="422"/>
                      <a:pt x="303" y="488"/>
                      <a:pt x="443" y="488"/>
                    </a:cubicBezTo>
                    <a:cubicBezTo>
                      <a:pt x="448" y="488"/>
                      <a:pt x="454" y="487"/>
                      <a:pt x="460" y="487"/>
                    </a:cubicBezTo>
                    <a:cubicBezTo>
                      <a:pt x="469" y="487"/>
                      <a:pt x="478" y="486"/>
                      <a:pt x="488" y="485"/>
                    </a:cubicBezTo>
                    <a:cubicBezTo>
                      <a:pt x="608" y="475"/>
                      <a:pt x="728" y="441"/>
                      <a:pt x="839" y="381"/>
                    </a:cubicBezTo>
                    <a:cubicBezTo>
                      <a:pt x="873" y="363"/>
                      <a:pt x="905" y="343"/>
                      <a:pt x="937" y="321"/>
                    </a:cubicBezTo>
                    <a:cubicBezTo>
                      <a:pt x="1052" y="240"/>
                      <a:pt x="1142" y="138"/>
                      <a:pt x="1207" y="23"/>
                    </a:cubicBezTo>
                    <a:cubicBezTo>
                      <a:pt x="1190" y="40"/>
                      <a:pt x="1171" y="56"/>
                      <a:pt x="1151" y="70"/>
                    </a:cubicBezTo>
                    <a:cubicBezTo>
                      <a:pt x="1073" y="125"/>
                      <a:pt x="983" y="151"/>
                      <a:pt x="895" y="151"/>
                    </a:cubicBezTo>
                    <a:cubicBezTo>
                      <a:pt x="888" y="151"/>
                      <a:pt x="881" y="151"/>
                      <a:pt x="874" y="151"/>
                    </a:cubicBezTo>
                    <a:cubicBezTo>
                      <a:pt x="786" y="147"/>
                      <a:pt x="700" y="117"/>
                      <a:pt x="628" y="63"/>
                    </a:cubicBezTo>
                    <a:cubicBezTo>
                      <a:pt x="628" y="63"/>
                      <a:pt x="628" y="63"/>
                      <a:pt x="628" y="63"/>
                    </a:cubicBezTo>
                    <a:cubicBezTo>
                      <a:pt x="559" y="21"/>
                      <a:pt x="479" y="0"/>
                      <a:pt x="399" y="0"/>
                    </a:cubicBezTo>
                  </a:path>
                </a:pathLst>
              </a:custGeom>
              <a:solidFill>
                <a:schemeClr val="accent4"/>
              </a:solidFill>
              <a:ln>
                <a:noFill/>
              </a:ln>
            </p:spPr>
            <p:txBody>
              <a:bodyPr anchor="ctr"/>
              <a:lstStyle/>
              <a:p>
                <a:pPr algn="ctr"/>
                <a:endParaRPr/>
              </a:p>
            </p:txBody>
          </p:sp>
          <p:sp>
            <p:nvSpPr>
              <p:cNvPr id="23" name="iS1ide-Freeform: Shape 22"/>
              <p:cNvSpPr/>
              <p:nvPr/>
            </p:nvSpPr>
            <p:spPr bwMode="auto">
              <a:xfrm rot="21542387">
                <a:off x="6784320" y="1525558"/>
                <a:ext cx="1028709" cy="2141981"/>
              </a:xfrm>
              <a:custGeom>
                <a:avLst/>
                <a:gdLst>
                  <a:gd name="T0" fmla="*/ 302 w 568"/>
                  <a:gd name="T1" fmla="*/ 0 h 1184"/>
                  <a:gd name="T2" fmla="*/ 332 w 568"/>
                  <a:gd name="T3" fmla="*/ 68 h 1184"/>
                  <a:gd name="T4" fmla="*/ 331 w 568"/>
                  <a:gd name="T5" fmla="*/ 356 h 1184"/>
                  <a:gd name="T6" fmla="*/ 178 w 568"/>
                  <a:gd name="T7" fmla="*/ 567 h 1184"/>
                  <a:gd name="T8" fmla="*/ 178 w 568"/>
                  <a:gd name="T9" fmla="*/ 567 h 1184"/>
                  <a:gd name="T10" fmla="*/ 58 w 568"/>
                  <a:gd name="T11" fmla="*/ 1038 h 1184"/>
                  <a:gd name="T12" fmla="*/ 76 w 568"/>
                  <a:gd name="T13" fmla="*/ 1081 h 1184"/>
                  <a:gd name="T14" fmla="*/ 84 w 568"/>
                  <a:gd name="T15" fmla="*/ 1097 h 1184"/>
                  <a:gd name="T16" fmla="*/ 46 w 568"/>
                  <a:gd name="T17" fmla="*/ 1174 h 1184"/>
                  <a:gd name="T18" fmla="*/ 27 w 568"/>
                  <a:gd name="T19" fmla="*/ 1177 h 1184"/>
                  <a:gd name="T20" fmla="*/ 24 w 568"/>
                  <a:gd name="T21" fmla="*/ 1177 h 1184"/>
                  <a:gd name="T22" fmla="*/ 106 w 568"/>
                  <a:gd name="T23" fmla="*/ 1184 h 1184"/>
                  <a:gd name="T24" fmla="*/ 142 w 568"/>
                  <a:gd name="T25" fmla="*/ 1183 h 1184"/>
                  <a:gd name="T26" fmla="*/ 249 w 568"/>
                  <a:gd name="T27" fmla="*/ 1161 h 1184"/>
                  <a:gd name="T28" fmla="*/ 537 w 568"/>
                  <a:gd name="T29" fmla="*/ 848 h 1184"/>
                  <a:gd name="T30" fmla="*/ 543 w 568"/>
                  <a:gd name="T31" fmla="*/ 821 h 1184"/>
                  <a:gd name="T32" fmla="*/ 542 w 568"/>
                  <a:gd name="T33" fmla="*/ 454 h 1184"/>
                  <a:gd name="T34" fmla="*/ 512 w 568"/>
                  <a:gd name="T35" fmla="*/ 344 h 1184"/>
                  <a:gd name="T36" fmla="*/ 302 w 568"/>
                  <a:gd name="T37" fmla="*/ 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8" h="1184">
                    <a:moveTo>
                      <a:pt x="302" y="0"/>
                    </a:moveTo>
                    <a:cubicBezTo>
                      <a:pt x="314" y="22"/>
                      <a:pt x="324" y="44"/>
                      <a:pt x="332" y="68"/>
                    </a:cubicBezTo>
                    <a:cubicBezTo>
                      <a:pt x="365" y="165"/>
                      <a:pt x="362" y="266"/>
                      <a:pt x="331" y="356"/>
                    </a:cubicBezTo>
                    <a:cubicBezTo>
                      <a:pt x="302" y="439"/>
                      <a:pt x="249" y="513"/>
                      <a:pt x="178" y="567"/>
                    </a:cubicBezTo>
                    <a:cubicBezTo>
                      <a:pt x="178" y="567"/>
                      <a:pt x="178" y="567"/>
                      <a:pt x="178" y="567"/>
                    </a:cubicBezTo>
                    <a:cubicBezTo>
                      <a:pt x="52" y="683"/>
                      <a:pt x="0" y="866"/>
                      <a:pt x="58" y="1038"/>
                    </a:cubicBezTo>
                    <a:cubicBezTo>
                      <a:pt x="63" y="1053"/>
                      <a:pt x="69" y="1067"/>
                      <a:pt x="76" y="1081"/>
                    </a:cubicBezTo>
                    <a:cubicBezTo>
                      <a:pt x="79" y="1086"/>
                      <a:pt x="82" y="1091"/>
                      <a:pt x="84" y="1097"/>
                    </a:cubicBezTo>
                    <a:cubicBezTo>
                      <a:pt x="95" y="1128"/>
                      <a:pt x="78" y="1163"/>
                      <a:pt x="46" y="1174"/>
                    </a:cubicBezTo>
                    <a:cubicBezTo>
                      <a:pt x="39" y="1176"/>
                      <a:pt x="33" y="1177"/>
                      <a:pt x="27" y="1177"/>
                    </a:cubicBezTo>
                    <a:cubicBezTo>
                      <a:pt x="26" y="1177"/>
                      <a:pt x="25" y="1177"/>
                      <a:pt x="24" y="1177"/>
                    </a:cubicBezTo>
                    <a:cubicBezTo>
                      <a:pt x="51" y="1182"/>
                      <a:pt x="78" y="1184"/>
                      <a:pt x="106" y="1184"/>
                    </a:cubicBezTo>
                    <a:cubicBezTo>
                      <a:pt x="118" y="1184"/>
                      <a:pt x="130" y="1184"/>
                      <a:pt x="142" y="1183"/>
                    </a:cubicBezTo>
                    <a:cubicBezTo>
                      <a:pt x="178" y="1180"/>
                      <a:pt x="214" y="1173"/>
                      <a:pt x="249" y="1161"/>
                    </a:cubicBezTo>
                    <a:cubicBezTo>
                      <a:pt x="397" y="1110"/>
                      <a:pt x="502" y="989"/>
                      <a:pt x="537" y="848"/>
                    </a:cubicBezTo>
                    <a:cubicBezTo>
                      <a:pt x="539" y="839"/>
                      <a:pt x="541" y="830"/>
                      <a:pt x="543" y="821"/>
                    </a:cubicBezTo>
                    <a:cubicBezTo>
                      <a:pt x="567" y="702"/>
                      <a:pt x="568" y="578"/>
                      <a:pt x="542" y="454"/>
                    </a:cubicBezTo>
                    <a:cubicBezTo>
                      <a:pt x="535" y="417"/>
                      <a:pt x="525" y="380"/>
                      <a:pt x="512" y="344"/>
                    </a:cubicBezTo>
                    <a:cubicBezTo>
                      <a:pt x="467" y="211"/>
                      <a:pt x="394" y="95"/>
                      <a:pt x="302" y="0"/>
                    </a:cubicBezTo>
                  </a:path>
                </a:pathLst>
              </a:custGeom>
              <a:solidFill>
                <a:schemeClr val="accent2"/>
              </a:solidFill>
              <a:ln>
                <a:noFill/>
              </a:ln>
            </p:spPr>
            <p:txBody>
              <a:bodyPr anchor="ctr"/>
              <a:lstStyle/>
              <a:p>
                <a:pPr algn="ctr"/>
                <a:endParaRPr/>
              </a:p>
            </p:txBody>
          </p:sp>
          <p:sp>
            <p:nvSpPr>
              <p:cNvPr id="24" name="iS1ide-Freeform: Shape 23"/>
              <p:cNvSpPr/>
              <p:nvPr/>
            </p:nvSpPr>
            <p:spPr bwMode="auto">
              <a:xfrm rot="157607">
                <a:off x="4398173" y="2229752"/>
                <a:ext cx="1395731" cy="1980700"/>
              </a:xfrm>
              <a:custGeom>
                <a:avLst/>
                <a:gdLst>
                  <a:gd name="T0" fmla="*/ 258 w 770"/>
                  <a:gd name="T1" fmla="*/ 0 h 1095"/>
                  <a:gd name="T2" fmla="*/ 162 w 770"/>
                  <a:gd name="T3" fmla="*/ 69 h 1095"/>
                  <a:gd name="T4" fmla="*/ 92 w 770"/>
                  <a:gd name="T5" fmla="*/ 153 h 1095"/>
                  <a:gd name="T6" fmla="*/ 60 w 770"/>
                  <a:gd name="T7" fmla="*/ 576 h 1095"/>
                  <a:gd name="T8" fmla="*/ 72 w 770"/>
                  <a:gd name="T9" fmla="*/ 602 h 1095"/>
                  <a:gd name="T10" fmla="*/ 301 w 770"/>
                  <a:gd name="T11" fmla="*/ 889 h 1095"/>
                  <a:gd name="T12" fmla="*/ 393 w 770"/>
                  <a:gd name="T13" fmla="*/ 957 h 1095"/>
                  <a:gd name="T14" fmla="*/ 770 w 770"/>
                  <a:gd name="T15" fmla="*/ 1095 h 1095"/>
                  <a:gd name="T16" fmla="*/ 706 w 770"/>
                  <a:gd name="T17" fmla="*/ 1061 h 1095"/>
                  <a:gd name="T18" fmla="*/ 527 w 770"/>
                  <a:gd name="T19" fmla="*/ 834 h 1095"/>
                  <a:gd name="T20" fmla="*/ 517 w 770"/>
                  <a:gd name="T21" fmla="*/ 574 h 1095"/>
                  <a:gd name="T22" fmla="*/ 517 w 770"/>
                  <a:gd name="T23" fmla="*/ 574 h 1095"/>
                  <a:gd name="T24" fmla="*/ 318 w 770"/>
                  <a:gd name="T25" fmla="*/ 131 h 1095"/>
                  <a:gd name="T26" fmla="*/ 277 w 770"/>
                  <a:gd name="T27" fmla="*/ 107 h 1095"/>
                  <a:gd name="T28" fmla="*/ 261 w 770"/>
                  <a:gd name="T29" fmla="*/ 100 h 1095"/>
                  <a:gd name="T30" fmla="*/ 243 w 770"/>
                  <a:gd name="T31" fmla="*/ 16 h 1095"/>
                  <a:gd name="T32" fmla="*/ 258 w 770"/>
                  <a:gd name="T33" fmla="*/ 0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0" h="1095">
                    <a:moveTo>
                      <a:pt x="258" y="0"/>
                    </a:moveTo>
                    <a:cubicBezTo>
                      <a:pt x="224" y="18"/>
                      <a:pt x="191" y="41"/>
                      <a:pt x="162" y="69"/>
                    </a:cubicBezTo>
                    <a:cubicBezTo>
                      <a:pt x="136" y="93"/>
                      <a:pt x="112" y="121"/>
                      <a:pt x="92" y="153"/>
                    </a:cubicBezTo>
                    <a:cubicBezTo>
                      <a:pt x="7" y="284"/>
                      <a:pt x="0" y="444"/>
                      <a:pt x="60" y="576"/>
                    </a:cubicBezTo>
                    <a:cubicBezTo>
                      <a:pt x="64" y="585"/>
                      <a:pt x="68" y="593"/>
                      <a:pt x="72" y="602"/>
                    </a:cubicBezTo>
                    <a:cubicBezTo>
                      <a:pt x="127" y="710"/>
                      <a:pt x="204" y="808"/>
                      <a:pt x="301" y="889"/>
                    </a:cubicBezTo>
                    <a:cubicBezTo>
                      <a:pt x="330" y="913"/>
                      <a:pt x="360" y="936"/>
                      <a:pt x="393" y="957"/>
                    </a:cubicBezTo>
                    <a:cubicBezTo>
                      <a:pt x="511" y="1033"/>
                      <a:pt x="640" y="1078"/>
                      <a:pt x="770" y="1095"/>
                    </a:cubicBezTo>
                    <a:cubicBezTo>
                      <a:pt x="748" y="1086"/>
                      <a:pt x="727" y="1074"/>
                      <a:pt x="706" y="1061"/>
                    </a:cubicBezTo>
                    <a:cubicBezTo>
                      <a:pt x="619" y="1005"/>
                      <a:pt x="559" y="924"/>
                      <a:pt x="527" y="834"/>
                    </a:cubicBezTo>
                    <a:cubicBezTo>
                      <a:pt x="498" y="751"/>
                      <a:pt x="494" y="661"/>
                      <a:pt x="517" y="574"/>
                    </a:cubicBezTo>
                    <a:cubicBezTo>
                      <a:pt x="517" y="574"/>
                      <a:pt x="517" y="574"/>
                      <a:pt x="517" y="574"/>
                    </a:cubicBezTo>
                    <a:cubicBezTo>
                      <a:pt x="543" y="405"/>
                      <a:pt x="470" y="229"/>
                      <a:pt x="318" y="131"/>
                    </a:cubicBezTo>
                    <a:cubicBezTo>
                      <a:pt x="304" y="122"/>
                      <a:pt x="291" y="114"/>
                      <a:pt x="277" y="107"/>
                    </a:cubicBezTo>
                    <a:cubicBezTo>
                      <a:pt x="272" y="106"/>
                      <a:pt x="266" y="103"/>
                      <a:pt x="261" y="100"/>
                    </a:cubicBezTo>
                    <a:cubicBezTo>
                      <a:pt x="233" y="82"/>
                      <a:pt x="225" y="44"/>
                      <a:pt x="243" y="16"/>
                    </a:cubicBezTo>
                    <a:cubicBezTo>
                      <a:pt x="247" y="10"/>
                      <a:pt x="252" y="5"/>
                      <a:pt x="258" y="0"/>
                    </a:cubicBezTo>
                  </a:path>
                </a:pathLst>
              </a:custGeom>
              <a:solidFill>
                <a:schemeClr val="accent5"/>
              </a:solidFill>
              <a:ln>
                <a:noFill/>
              </a:ln>
            </p:spPr>
            <p:txBody>
              <a:bodyPr anchor="ctr"/>
              <a:lstStyle/>
              <a:p>
                <a:pPr algn="ctr"/>
                <a:endParaRPr/>
              </a:p>
            </p:txBody>
          </p:sp>
        </p:grpSp>
        <p:sp>
          <p:nvSpPr>
            <p:cNvPr id="9" name="iS1ide-Freeform: Shape 28"/>
            <p:cNvSpPr/>
            <p:nvPr/>
          </p:nvSpPr>
          <p:spPr bwMode="auto">
            <a:xfrm>
              <a:off x="5617070" y="2403301"/>
              <a:ext cx="898030" cy="830824"/>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tx1">
                <a:lumMod val="65000"/>
                <a:lumOff val="35000"/>
              </a:schemeClr>
            </a:solidFill>
            <a:ln w="9525">
              <a:noFill/>
              <a:round/>
            </a:ln>
          </p:spPr>
          <p:txBody>
            <a:bodyPr anchor="ctr"/>
            <a:lstStyle/>
            <a:p>
              <a:pPr algn="ctr"/>
              <a:endParaRPr/>
            </a:p>
          </p:txBody>
        </p:sp>
      </p:grpSp>
      <p:grpSp>
        <p:nvGrpSpPr>
          <p:cNvPr id="25" name="组合 24"/>
          <p:cNvGrpSpPr/>
          <p:nvPr/>
        </p:nvGrpSpPr>
        <p:grpSpPr>
          <a:xfrm>
            <a:off x="3948022" y="792775"/>
            <a:ext cx="4324984" cy="711229"/>
            <a:chOff x="1394428" y="400890"/>
            <a:chExt cx="4324984" cy="711229"/>
          </a:xfrm>
        </p:grpSpPr>
        <p:sp>
          <p:nvSpPr>
            <p:cNvPr id="26" name="文本框 25"/>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27" name="文本框 26"/>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28" name="组合 27"/>
          <p:cNvGrpSpPr/>
          <p:nvPr/>
        </p:nvGrpSpPr>
        <p:grpSpPr>
          <a:xfrm>
            <a:off x="1577773" y="1960459"/>
            <a:ext cx="2338462" cy="1494928"/>
            <a:chOff x="6215620" y="1891581"/>
            <a:chExt cx="2338462" cy="1494928"/>
          </a:xfrm>
        </p:grpSpPr>
        <p:sp>
          <p:nvSpPr>
            <p:cNvPr id="29" name="矩形 2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0" name="矩形 29"/>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31" name="组合 30"/>
          <p:cNvGrpSpPr/>
          <p:nvPr/>
        </p:nvGrpSpPr>
        <p:grpSpPr>
          <a:xfrm>
            <a:off x="1577773" y="4123244"/>
            <a:ext cx="2338462" cy="1494928"/>
            <a:chOff x="6215620" y="1891581"/>
            <a:chExt cx="2338462" cy="1494928"/>
          </a:xfrm>
        </p:grpSpPr>
        <p:sp>
          <p:nvSpPr>
            <p:cNvPr id="32" name="矩形 3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3" name="矩形 32"/>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34" name="组合 33"/>
          <p:cNvGrpSpPr/>
          <p:nvPr/>
        </p:nvGrpSpPr>
        <p:grpSpPr>
          <a:xfrm>
            <a:off x="8250099" y="1960459"/>
            <a:ext cx="2338462" cy="1494928"/>
            <a:chOff x="6215620" y="1891581"/>
            <a:chExt cx="2338462" cy="1494928"/>
          </a:xfrm>
        </p:grpSpPr>
        <p:sp>
          <p:nvSpPr>
            <p:cNvPr id="35" name="矩形 34"/>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6" name="矩形 35"/>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grpSp>
        <p:nvGrpSpPr>
          <p:cNvPr id="37" name="组合 36"/>
          <p:cNvGrpSpPr/>
          <p:nvPr/>
        </p:nvGrpSpPr>
        <p:grpSpPr>
          <a:xfrm>
            <a:off x="8250099" y="4123244"/>
            <a:ext cx="2338462" cy="1494928"/>
            <a:chOff x="6215620" y="1891581"/>
            <a:chExt cx="2338462" cy="1494928"/>
          </a:xfrm>
        </p:grpSpPr>
        <p:sp>
          <p:nvSpPr>
            <p:cNvPr id="38" name="矩形 37"/>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9" name="矩形 38"/>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t>文字</a:t>
              </a:r>
              <a:r>
                <a:rPr lang="zh-CN" altLang="en-US" sz="2400" b="1" dirty="0"/>
                <a:t>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53" presetClass="entr" presetSubtype="16"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par>
                                <p:cTn id="27" presetID="53" presetClass="entr" presetSubtype="16"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861" t="17405" r="9912" b="13974"/>
          <a:stretch>
            <a:fillRect/>
          </a:stretch>
        </p:blipFill>
        <p:spPr>
          <a:xfrm>
            <a:off x="4522886" y="1456421"/>
            <a:ext cx="3146228" cy="2548842"/>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
        <p:nvSpPr>
          <p:cNvPr id="6" name="文本框 5"/>
          <p:cNvSpPr txBox="1"/>
          <p:nvPr/>
        </p:nvSpPr>
        <p:spPr>
          <a:xfrm>
            <a:off x="4152374" y="4236984"/>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标题文字添加此处</a:t>
            </a:r>
          </a:p>
        </p:txBody>
      </p:sp>
      <p:sp>
        <p:nvSpPr>
          <p:cNvPr id="7" name="文本框 6"/>
          <p:cNvSpPr txBox="1"/>
          <p:nvPr/>
        </p:nvSpPr>
        <p:spPr>
          <a:xfrm>
            <a:off x="2908300" y="4912627"/>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or print the presentation and make it into a film to be used in a wider field</a:t>
            </a:r>
          </a:p>
        </p:txBody>
      </p:sp>
      <p:sp>
        <p:nvSpPr>
          <p:cNvPr id="8" name="文本框 7"/>
          <p:cNvSpPr txBox="1"/>
          <p:nvPr/>
        </p:nvSpPr>
        <p:spPr>
          <a:xfrm>
            <a:off x="5610189" y="2088232"/>
            <a:ext cx="1124027" cy="110799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03</a:t>
            </a:r>
            <a:endParaRPr kumimoji="0" lang="zh-CN" altLang="en-US" sz="6600" b="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8d3f502-537d-4ca6-9737-4ad58421685c" descr="jAcAAB+LCAAAAAAABADVVE1PwzAM/S8BbhXqJgbSbgU0mPgUm+CAdgittxrSdEpdNJj233H6tVYrg91AvVTPz7Hfi+Ol2KePOYi+GEXS0DnKmZHRkCASjhgGoq9TpRxxijpAPbswcTpPRP95WaXVI09I4VmsYmNzNRJK9ShVyrQNfknbiN9Np+jDOIQISs4YNXk6GIUyYIZ76HI/BmchaUiSArh7eQWfamn9nmWlSchn7g0GR92TY8+zh2Vl3NXKthjAgv9LUJQFix6tC61ibaCutYDvJVsHBKZFbyNlTXSs3gTI833QVHSeC8rwDZ1l+1VRdmUOt3yc7TS3M4PEZEMWl+UiDXDl/BlxvR/FnUr/LUM6/07cyQ7quv9OXTWX3a1zOYYF/VLbpEVdtWLynfHjiilpN6gxSqOClnV7Ixc1qOPmIAaBgjptqNmL96pCx2L5CyPDBQaxiSRxwaW7OljvsmPObdsuZT+/3S73cUIY693usUiq3+QjGEJfKk/hTEdstV32ZID8kKOXscHPWFMzfg1T4uAVwLywb4SfXG4qVQJObc3YGy615XvHEQ+gJOF7g9DAxHdj0mQ57ets7UtjcnJ7t7yKbPx2MtNm1J1su/ZdJr7ooK3tCX9fam3XO4wHAAA="/>
          <p:cNvGrpSpPr>
            <a:grpSpLocks noChangeAspect="1"/>
          </p:cNvGrpSpPr>
          <p:nvPr/>
        </p:nvGrpSpPr>
        <p:grpSpPr>
          <a:xfrm>
            <a:off x="1485269" y="2136775"/>
            <a:ext cx="4299414" cy="1203325"/>
            <a:chOff x="3740880" y="1693452"/>
            <a:chExt cx="4696457" cy="1314450"/>
          </a:xfrm>
        </p:grpSpPr>
        <p:sp>
          <p:nvSpPr>
            <p:cNvPr id="3" name="BackShape"/>
            <p:cNvSpPr/>
            <p:nvPr/>
          </p:nvSpPr>
          <p:spPr bwMode="auto">
            <a:xfrm rot="16200000">
              <a:off x="3865883" y="1669317"/>
              <a:ext cx="1101814" cy="1351820"/>
            </a:xfrm>
            <a:custGeom>
              <a:avLst/>
              <a:gdLst>
                <a:gd name="connsiteX0" fmla="*/ 545654 w 1745769"/>
                <a:gd name="connsiteY0" fmla="*/ 1984216 h 2141894"/>
                <a:gd name="connsiteX1" fmla="*/ 1187697 w 1745769"/>
                <a:gd name="connsiteY1" fmla="*/ 1984216 h 2141894"/>
                <a:gd name="connsiteX2" fmla="*/ 1148099 w 1745769"/>
                <a:gd name="connsiteY2" fmla="*/ 2119974 h 2141894"/>
                <a:gd name="connsiteX3" fmla="*/ 1133958 w 1745769"/>
                <a:gd name="connsiteY3" fmla="*/ 2134116 h 2141894"/>
                <a:gd name="connsiteX4" fmla="*/ 1116987 w 1745769"/>
                <a:gd name="connsiteY4" fmla="*/ 2139773 h 2141894"/>
                <a:gd name="connsiteX5" fmla="*/ 619192 w 1745769"/>
                <a:gd name="connsiteY5" fmla="*/ 2139773 h 2141894"/>
                <a:gd name="connsiteX6" fmla="*/ 596565 w 1745769"/>
                <a:gd name="connsiteY6" fmla="*/ 2131288 h 2141894"/>
                <a:gd name="connsiteX7" fmla="*/ 582423 w 1745769"/>
                <a:gd name="connsiteY7" fmla="*/ 2117146 h 2141894"/>
                <a:gd name="connsiteX8" fmla="*/ 562625 w 1745769"/>
                <a:gd name="connsiteY8" fmla="*/ 2052095 h 2141894"/>
                <a:gd name="connsiteX9" fmla="*/ 545654 w 1745769"/>
                <a:gd name="connsiteY9" fmla="*/ 1984216 h 2141894"/>
                <a:gd name="connsiteX10" fmla="*/ 526213 w 1745769"/>
                <a:gd name="connsiteY10" fmla="*/ 1910147 h 2141894"/>
                <a:gd name="connsiteX11" fmla="*/ 543406 w 1745769"/>
                <a:gd name="connsiteY11" fmla="*/ 1981454 h 2141894"/>
                <a:gd name="connsiteX12" fmla="*/ 541151 w 1745769"/>
                <a:gd name="connsiteY12" fmla="*/ 1981454 h 2141894"/>
                <a:gd name="connsiteX13" fmla="*/ 526213 w 1745769"/>
                <a:gd name="connsiteY13" fmla="*/ 1910147 h 2141894"/>
                <a:gd name="connsiteX14" fmla="*/ 1414446 w 1745769"/>
                <a:gd name="connsiteY14" fmla="*/ 1463358 h 2141894"/>
                <a:gd name="connsiteX15" fmla="*/ 1678382 w 1745769"/>
                <a:gd name="connsiteY15" fmla="*/ 1615686 h 2141894"/>
                <a:gd name="connsiteX16" fmla="*/ 1726115 w 1745769"/>
                <a:gd name="connsiteY16" fmla="*/ 1666462 h 2141894"/>
                <a:gd name="connsiteX17" fmla="*/ 1745769 w 1745769"/>
                <a:gd name="connsiteY17" fmla="*/ 1736984 h 2141894"/>
                <a:gd name="connsiteX18" fmla="*/ 1745769 w 1745769"/>
                <a:gd name="connsiteY18" fmla="*/ 2064208 h 2141894"/>
                <a:gd name="connsiteX19" fmla="*/ 1726115 w 1745769"/>
                <a:gd name="connsiteY19" fmla="*/ 2109343 h 2141894"/>
                <a:gd name="connsiteX20" fmla="*/ 1675574 w 1745769"/>
                <a:gd name="connsiteY20" fmla="*/ 2109343 h 2141894"/>
                <a:gd name="connsiteX21" fmla="*/ 1675574 w 1745769"/>
                <a:gd name="connsiteY21" fmla="*/ 2106522 h 2141894"/>
                <a:gd name="connsiteX22" fmla="*/ 1490257 w 1745769"/>
                <a:gd name="connsiteY22" fmla="*/ 2016253 h 2141894"/>
                <a:gd name="connsiteX23" fmla="*/ 1302133 w 1745769"/>
                <a:gd name="connsiteY23" fmla="*/ 1923164 h 2141894"/>
                <a:gd name="connsiteX24" fmla="*/ 334131 w 1745769"/>
                <a:gd name="connsiteY24" fmla="*/ 1463358 h 2141894"/>
                <a:gd name="connsiteX25" fmla="*/ 443636 w 1745769"/>
                <a:gd name="connsiteY25" fmla="*/ 1923164 h 2141894"/>
                <a:gd name="connsiteX26" fmla="*/ 67388 w 1745769"/>
                <a:gd name="connsiteY26" fmla="*/ 2106522 h 2141894"/>
                <a:gd name="connsiteX27" fmla="*/ 19655 w 1745769"/>
                <a:gd name="connsiteY27" fmla="*/ 2109343 h 2141894"/>
                <a:gd name="connsiteX28" fmla="*/ 0 w 1745769"/>
                <a:gd name="connsiteY28" fmla="*/ 2064208 h 2141894"/>
                <a:gd name="connsiteX29" fmla="*/ 0 w 1745769"/>
                <a:gd name="connsiteY29" fmla="*/ 1736984 h 2141894"/>
                <a:gd name="connsiteX30" fmla="*/ 19655 w 1745769"/>
                <a:gd name="connsiteY30" fmla="*/ 1666462 h 2141894"/>
                <a:gd name="connsiteX31" fmla="*/ 67388 w 1745769"/>
                <a:gd name="connsiteY31" fmla="*/ 1618507 h 2141894"/>
                <a:gd name="connsiteX32" fmla="*/ 67388 w 1745769"/>
                <a:gd name="connsiteY32" fmla="*/ 1615686 h 2141894"/>
                <a:gd name="connsiteX33" fmla="*/ 286398 w 1745769"/>
                <a:gd name="connsiteY33" fmla="*/ 1488746 h 2141894"/>
                <a:gd name="connsiteX34" fmla="*/ 872023 w 1745769"/>
                <a:gd name="connsiteY34" fmla="*/ 796257 h 2141894"/>
                <a:gd name="connsiteX35" fmla="*/ 736435 w 1745769"/>
                <a:gd name="connsiteY35" fmla="*/ 866453 h 2141894"/>
                <a:gd name="connsiteX36" fmla="*/ 646043 w 1745769"/>
                <a:gd name="connsiteY36" fmla="*/ 1138813 h 2141894"/>
                <a:gd name="connsiteX37" fmla="*/ 742085 w 1745769"/>
                <a:gd name="connsiteY37" fmla="*/ 1411173 h 2141894"/>
                <a:gd name="connsiteX38" fmla="*/ 872023 w 1745769"/>
                <a:gd name="connsiteY38" fmla="*/ 1472946 h 2141894"/>
                <a:gd name="connsiteX39" fmla="*/ 1004786 w 1745769"/>
                <a:gd name="connsiteY39" fmla="*/ 1411173 h 2141894"/>
                <a:gd name="connsiteX40" fmla="*/ 1089528 w 1745769"/>
                <a:gd name="connsiteY40" fmla="*/ 1242703 h 2141894"/>
                <a:gd name="connsiteX41" fmla="*/ 1092353 w 1745769"/>
                <a:gd name="connsiteY41" fmla="*/ 1037731 h 2141894"/>
                <a:gd name="connsiteX42" fmla="*/ 1010435 w 1745769"/>
                <a:gd name="connsiteY42" fmla="*/ 866453 h 2141894"/>
                <a:gd name="connsiteX43" fmla="*/ 872023 w 1745769"/>
                <a:gd name="connsiteY43" fmla="*/ 796257 h 2141894"/>
                <a:gd name="connsiteX44" fmla="*/ 501981 w 1745769"/>
                <a:gd name="connsiteY44" fmla="*/ 585669 h 2141894"/>
                <a:gd name="connsiteX45" fmla="*/ 877672 w 1745769"/>
                <a:gd name="connsiteY45" fmla="*/ 585669 h 2141894"/>
                <a:gd name="connsiteX46" fmla="*/ 1061281 w 1745769"/>
                <a:gd name="connsiteY46" fmla="*/ 585669 h 2141894"/>
                <a:gd name="connsiteX47" fmla="*/ 1244889 w 1745769"/>
                <a:gd name="connsiteY47" fmla="*/ 585669 h 2141894"/>
                <a:gd name="connsiteX48" fmla="*/ 1290085 w 1745769"/>
                <a:gd name="connsiteY48" fmla="*/ 594092 h 2141894"/>
                <a:gd name="connsiteX49" fmla="*/ 1309858 w 1745769"/>
                <a:gd name="connsiteY49" fmla="*/ 633402 h 2141894"/>
                <a:gd name="connsiteX50" fmla="*/ 1357879 w 1745769"/>
                <a:gd name="connsiteY50" fmla="*/ 1304475 h 2141894"/>
                <a:gd name="connsiteX51" fmla="*/ 1225116 w 1745769"/>
                <a:gd name="connsiteY51" fmla="*/ 1877274 h 2141894"/>
                <a:gd name="connsiteX52" fmla="*/ 1202518 w 1745769"/>
                <a:gd name="connsiteY52" fmla="*/ 1908161 h 2141894"/>
                <a:gd name="connsiteX53" fmla="*/ 1165796 w 1745769"/>
                <a:gd name="connsiteY53" fmla="*/ 1919392 h 2141894"/>
                <a:gd name="connsiteX54" fmla="*/ 581074 w 1745769"/>
                <a:gd name="connsiteY54" fmla="*/ 1919392 h 2141894"/>
                <a:gd name="connsiteX55" fmla="*/ 547177 w 1745769"/>
                <a:gd name="connsiteY55" fmla="*/ 1910969 h 2141894"/>
                <a:gd name="connsiteX56" fmla="*/ 527404 w 1745769"/>
                <a:gd name="connsiteY56" fmla="*/ 1882890 h 2141894"/>
                <a:gd name="connsiteX57" fmla="*/ 414414 w 1745769"/>
                <a:gd name="connsiteY57" fmla="*/ 1467330 h 2141894"/>
                <a:gd name="connsiteX58" fmla="*/ 377692 w 1745769"/>
                <a:gd name="connsiteY58" fmla="*/ 1037731 h 2141894"/>
                <a:gd name="connsiteX59" fmla="*/ 394641 w 1745769"/>
                <a:gd name="connsiteY59" fmla="*/ 900147 h 2141894"/>
                <a:gd name="connsiteX60" fmla="*/ 417239 w 1745769"/>
                <a:gd name="connsiteY60" fmla="*/ 765370 h 2141894"/>
                <a:gd name="connsiteX61" fmla="*/ 439837 w 1745769"/>
                <a:gd name="connsiteY61" fmla="*/ 627786 h 2141894"/>
                <a:gd name="connsiteX62" fmla="*/ 459610 w 1745769"/>
                <a:gd name="connsiteY62" fmla="*/ 594092 h 2141894"/>
                <a:gd name="connsiteX63" fmla="*/ 501981 w 1745769"/>
                <a:gd name="connsiteY63" fmla="*/ 585669 h 2141894"/>
                <a:gd name="connsiteX64" fmla="*/ 863133 w 1745769"/>
                <a:gd name="connsiteY64" fmla="*/ 0 h 2141894"/>
                <a:gd name="connsiteX65" fmla="*/ 874295 w 1745769"/>
                <a:gd name="connsiteY65" fmla="*/ 0 h 2141894"/>
                <a:gd name="connsiteX66" fmla="*/ 938472 w 1745769"/>
                <a:gd name="connsiteY66" fmla="*/ 53206 h 2141894"/>
                <a:gd name="connsiteX67" fmla="*/ 1097520 w 1745769"/>
                <a:gd name="connsiteY67" fmla="*/ 224025 h 2141894"/>
                <a:gd name="connsiteX68" fmla="*/ 1262148 w 1745769"/>
                <a:gd name="connsiteY68" fmla="*/ 518058 h 2141894"/>
                <a:gd name="connsiteX69" fmla="*/ 483651 w 1745769"/>
                <a:gd name="connsiteY69" fmla="*/ 518058 h 2141894"/>
                <a:gd name="connsiteX70" fmla="*/ 505973 w 1745769"/>
                <a:gd name="connsiteY70" fmla="*/ 464852 h 2141894"/>
                <a:gd name="connsiteX71" fmla="*/ 849182 w 1745769"/>
                <a:gd name="connsiteY71" fmla="*/ 16802 h 2141894"/>
                <a:gd name="connsiteX72" fmla="*/ 857553 w 1745769"/>
                <a:gd name="connsiteY72" fmla="*/ 11201 h 214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745769" h="2141894">
                  <a:moveTo>
                    <a:pt x="545654" y="1984216"/>
                  </a:moveTo>
                  <a:lnTo>
                    <a:pt x="1187697" y="1984216"/>
                  </a:lnTo>
                  <a:cubicBezTo>
                    <a:pt x="1165070" y="2063408"/>
                    <a:pt x="1153756" y="2108661"/>
                    <a:pt x="1148099" y="2119974"/>
                  </a:cubicBezTo>
                  <a:cubicBezTo>
                    <a:pt x="1145271" y="2125631"/>
                    <a:pt x="1142443" y="2131288"/>
                    <a:pt x="1133958" y="2134116"/>
                  </a:cubicBezTo>
                  <a:cubicBezTo>
                    <a:pt x="1128301" y="2139773"/>
                    <a:pt x="1119816" y="2139773"/>
                    <a:pt x="1116987" y="2139773"/>
                  </a:cubicBezTo>
                  <a:cubicBezTo>
                    <a:pt x="930314" y="2142601"/>
                    <a:pt x="763440" y="2142601"/>
                    <a:pt x="619192" y="2139773"/>
                  </a:cubicBezTo>
                  <a:cubicBezTo>
                    <a:pt x="610707" y="2139773"/>
                    <a:pt x="605050" y="2136944"/>
                    <a:pt x="596565" y="2131288"/>
                  </a:cubicBezTo>
                  <a:cubicBezTo>
                    <a:pt x="590908" y="2125631"/>
                    <a:pt x="585252" y="2119974"/>
                    <a:pt x="582423" y="2117146"/>
                  </a:cubicBezTo>
                  <a:cubicBezTo>
                    <a:pt x="576766" y="2097348"/>
                    <a:pt x="571110" y="2077550"/>
                    <a:pt x="562625" y="2052095"/>
                  </a:cubicBezTo>
                  <a:cubicBezTo>
                    <a:pt x="556968" y="2023812"/>
                    <a:pt x="551311" y="2004014"/>
                    <a:pt x="545654" y="1984216"/>
                  </a:cubicBezTo>
                  <a:close/>
                  <a:moveTo>
                    <a:pt x="526213" y="1910147"/>
                  </a:moveTo>
                  <a:cubicBezTo>
                    <a:pt x="526495" y="1910492"/>
                    <a:pt x="532132" y="1934605"/>
                    <a:pt x="543406" y="1981454"/>
                  </a:cubicBezTo>
                  <a:lnTo>
                    <a:pt x="541151" y="1981454"/>
                  </a:lnTo>
                  <a:cubicBezTo>
                    <a:pt x="531005" y="1933227"/>
                    <a:pt x="525931" y="1909803"/>
                    <a:pt x="526213" y="1910147"/>
                  </a:cubicBezTo>
                  <a:close/>
                  <a:moveTo>
                    <a:pt x="1414446" y="1463358"/>
                  </a:moveTo>
                  <a:lnTo>
                    <a:pt x="1678382" y="1615686"/>
                  </a:lnTo>
                  <a:cubicBezTo>
                    <a:pt x="1698036" y="1626970"/>
                    <a:pt x="1714883" y="1643895"/>
                    <a:pt x="1726115" y="1666462"/>
                  </a:cubicBezTo>
                  <a:cubicBezTo>
                    <a:pt x="1740154" y="1689029"/>
                    <a:pt x="1745769" y="1711596"/>
                    <a:pt x="1745769" y="1736984"/>
                  </a:cubicBezTo>
                  <a:lnTo>
                    <a:pt x="1745769" y="2064208"/>
                  </a:lnTo>
                  <a:cubicBezTo>
                    <a:pt x="1745769" y="2086775"/>
                    <a:pt x="1740154" y="2100880"/>
                    <a:pt x="1726115" y="2109343"/>
                  </a:cubicBezTo>
                  <a:cubicBezTo>
                    <a:pt x="1712076" y="2117805"/>
                    <a:pt x="1695229" y="2117805"/>
                    <a:pt x="1675574" y="2109343"/>
                  </a:cubicBezTo>
                  <a:lnTo>
                    <a:pt x="1675574" y="2106522"/>
                  </a:lnTo>
                  <a:cubicBezTo>
                    <a:pt x="1650303" y="2095238"/>
                    <a:pt x="1588531" y="2064208"/>
                    <a:pt x="1490257" y="2016253"/>
                  </a:cubicBezTo>
                  <a:lnTo>
                    <a:pt x="1302133" y="1923164"/>
                  </a:lnTo>
                  <a:close/>
                  <a:moveTo>
                    <a:pt x="334131" y="1463358"/>
                  </a:moveTo>
                  <a:lnTo>
                    <a:pt x="443636" y="1923164"/>
                  </a:lnTo>
                  <a:lnTo>
                    <a:pt x="67388" y="2106522"/>
                  </a:lnTo>
                  <a:cubicBezTo>
                    <a:pt x="47733" y="2117805"/>
                    <a:pt x="33694" y="2117805"/>
                    <a:pt x="19655" y="2109343"/>
                  </a:cubicBezTo>
                  <a:cubicBezTo>
                    <a:pt x="5616" y="2100880"/>
                    <a:pt x="0" y="2086775"/>
                    <a:pt x="0" y="2064208"/>
                  </a:cubicBezTo>
                  <a:lnTo>
                    <a:pt x="0" y="1736984"/>
                  </a:lnTo>
                  <a:cubicBezTo>
                    <a:pt x="0" y="1711596"/>
                    <a:pt x="5616" y="1689029"/>
                    <a:pt x="19655" y="1666462"/>
                  </a:cubicBezTo>
                  <a:cubicBezTo>
                    <a:pt x="33694" y="1643895"/>
                    <a:pt x="47733" y="1626970"/>
                    <a:pt x="67388" y="1618507"/>
                  </a:cubicBezTo>
                  <a:lnTo>
                    <a:pt x="67388" y="1615686"/>
                  </a:lnTo>
                  <a:lnTo>
                    <a:pt x="286398" y="1488746"/>
                  </a:lnTo>
                  <a:close/>
                  <a:moveTo>
                    <a:pt x="872023" y="796257"/>
                  </a:moveTo>
                  <a:cubicBezTo>
                    <a:pt x="821178" y="796257"/>
                    <a:pt x="775982" y="818719"/>
                    <a:pt x="736435" y="866453"/>
                  </a:cubicBezTo>
                  <a:cubicBezTo>
                    <a:pt x="677116" y="933841"/>
                    <a:pt x="646043" y="1023692"/>
                    <a:pt x="646043" y="1138813"/>
                  </a:cubicBezTo>
                  <a:cubicBezTo>
                    <a:pt x="646043" y="1251126"/>
                    <a:pt x="677116" y="1343785"/>
                    <a:pt x="742085" y="1411173"/>
                  </a:cubicBezTo>
                  <a:cubicBezTo>
                    <a:pt x="778806" y="1453291"/>
                    <a:pt x="824002" y="1472946"/>
                    <a:pt x="872023" y="1472946"/>
                  </a:cubicBezTo>
                  <a:cubicBezTo>
                    <a:pt x="920044" y="1472946"/>
                    <a:pt x="965240" y="1453291"/>
                    <a:pt x="1004786" y="1411173"/>
                  </a:cubicBezTo>
                  <a:cubicBezTo>
                    <a:pt x="1044332" y="1369056"/>
                    <a:pt x="1072580" y="1312899"/>
                    <a:pt x="1089528" y="1242703"/>
                  </a:cubicBezTo>
                  <a:cubicBezTo>
                    <a:pt x="1103652" y="1175315"/>
                    <a:pt x="1106477" y="1105119"/>
                    <a:pt x="1092353" y="1037731"/>
                  </a:cubicBezTo>
                  <a:cubicBezTo>
                    <a:pt x="1078229" y="970343"/>
                    <a:pt x="1049982" y="911378"/>
                    <a:pt x="1010435" y="866453"/>
                  </a:cubicBezTo>
                  <a:cubicBezTo>
                    <a:pt x="968064" y="821527"/>
                    <a:pt x="922868" y="796257"/>
                    <a:pt x="872023" y="796257"/>
                  </a:cubicBezTo>
                  <a:close/>
                  <a:moveTo>
                    <a:pt x="501981" y="585669"/>
                  </a:moveTo>
                  <a:lnTo>
                    <a:pt x="877672" y="585669"/>
                  </a:lnTo>
                  <a:lnTo>
                    <a:pt x="1061281" y="585669"/>
                  </a:lnTo>
                  <a:cubicBezTo>
                    <a:pt x="1134724" y="585669"/>
                    <a:pt x="1194044" y="585669"/>
                    <a:pt x="1244889" y="585669"/>
                  </a:cubicBezTo>
                  <a:cubicBezTo>
                    <a:pt x="1264662" y="582861"/>
                    <a:pt x="1278786" y="585669"/>
                    <a:pt x="1290085" y="594092"/>
                  </a:cubicBezTo>
                  <a:cubicBezTo>
                    <a:pt x="1298559" y="602516"/>
                    <a:pt x="1304209" y="616555"/>
                    <a:pt x="1309858" y="633402"/>
                  </a:cubicBezTo>
                  <a:cubicBezTo>
                    <a:pt x="1372003" y="843990"/>
                    <a:pt x="1386126" y="1068617"/>
                    <a:pt x="1357879" y="1304475"/>
                  </a:cubicBezTo>
                  <a:cubicBezTo>
                    <a:pt x="1338106" y="1486985"/>
                    <a:pt x="1292910" y="1677918"/>
                    <a:pt x="1225116" y="1877274"/>
                  </a:cubicBezTo>
                  <a:cubicBezTo>
                    <a:pt x="1216642" y="1891314"/>
                    <a:pt x="1210992" y="1902545"/>
                    <a:pt x="1202518" y="1908161"/>
                  </a:cubicBezTo>
                  <a:cubicBezTo>
                    <a:pt x="1194044" y="1916585"/>
                    <a:pt x="1182745" y="1919392"/>
                    <a:pt x="1165796" y="1919392"/>
                  </a:cubicBezTo>
                  <a:cubicBezTo>
                    <a:pt x="999136" y="1916585"/>
                    <a:pt x="801404" y="1916585"/>
                    <a:pt x="581074" y="1919392"/>
                  </a:cubicBezTo>
                  <a:cubicBezTo>
                    <a:pt x="566951" y="1919392"/>
                    <a:pt x="555652" y="1916585"/>
                    <a:pt x="547177" y="1910969"/>
                  </a:cubicBezTo>
                  <a:cubicBezTo>
                    <a:pt x="538703" y="1908161"/>
                    <a:pt x="530229" y="1896930"/>
                    <a:pt x="527404" y="1882890"/>
                  </a:cubicBezTo>
                  <a:cubicBezTo>
                    <a:pt x="473734" y="1731267"/>
                    <a:pt x="437012" y="1590875"/>
                    <a:pt x="414414" y="1467330"/>
                  </a:cubicBezTo>
                  <a:cubicBezTo>
                    <a:pt x="383342" y="1315707"/>
                    <a:pt x="372043" y="1172507"/>
                    <a:pt x="377692" y="1037731"/>
                  </a:cubicBezTo>
                  <a:cubicBezTo>
                    <a:pt x="380517" y="995613"/>
                    <a:pt x="386166" y="950688"/>
                    <a:pt x="394641" y="900147"/>
                  </a:cubicBezTo>
                  <a:cubicBezTo>
                    <a:pt x="397465" y="872068"/>
                    <a:pt x="405940" y="827143"/>
                    <a:pt x="417239" y="765370"/>
                  </a:cubicBezTo>
                  <a:cubicBezTo>
                    <a:pt x="428538" y="706406"/>
                    <a:pt x="434187" y="658673"/>
                    <a:pt x="439837" y="627786"/>
                  </a:cubicBezTo>
                  <a:cubicBezTo>
                    <a:pt x="442661" y="610939"/>
                    <a:pt x="448311" y="599708"/>
                    <a:pt x="459610" y="594092"/>
                  </a:cubicBezTo>
                  <a:cubicBezTo>
                    <a:pt x="468084" y="588477"/>
                    <a:pt x="485033" y="585669"/>
                    <a:pt x="501981" y="585669"/>
                  </a:cubicBezTo>
                  <a:close/>
                  <a:moveTo>
                    <a:pt x="863133" y="0"/>
                  </a:moveTo>
                  <a:lnTo>
                    <a:pt x="874295" y="0"/>
                  </a:lnTo>
                  <a:cubicBezTo>
                    <a:pt x="879875" y="0"/>
                    <a:pt x="902198" y="19602"/>
                    <a:pt x="938472" y="53206"/>
                  </a:cubicBezTo>
                  <a:cubicBezTo>
                    <a:pt x="1013810" y="128814"/>
                    <a:pt x="1066826" y="184821"/>
                    <a:pt x="1097520" y="224025"/>
                  </a:cubicBezTo>
                  <a:cubicBezTo>
                    <a:pt x="1164487" y="302434"/>
                    <a:pt x="1220293" y="400444"/>
                    <a:pt x="1262148" y="518058"/>
                  </a:cubicBezTo>
                  <a:lnTo>
                    <a:pt x="483651" y="518058"/>
                  </a:lnTo>
                  <a:lnTo>
                    <a:pt x="505973" y="464852"/>
                  </a:lnTo>
                  <a:cubicBezTo>
                    <a:pt x="592473" y="277231"/>
                    <a:pt x="706876" y="126014"/>
                    <a:pt x="849182" y="16802"/>
                  </a:cubicBezTo>
                  <a:cubicBezTo>
                    <a:pt x="849182" y="16802"/>
                    <a:pt x="851972" y="14001"/>
                    <a:pt x="857553" y="11201"/>
                  </a:cubicBezTo>
                  <a:close/>
                </a:path>
              </a:pathLst>
            </a:custGeom>
            <a:solidFill>
              <a:schemeClr val="accent2"/>
            </a:solidFill>
            <a:ln>
              <a:noFill/>
            </a:ln>
            <a:effectLst/>
          </p:spPr>
          <p:txBody>
            <a:bodyPr anchor="ctr"/>
            <a:lstStyle/>
            <a:p>
              <a:pPr algn="ctr"/>
              <a:endParaRPr>
                <a:latin typeface="Century Gothic" panose="020B0502020202020204" pitchFamily="34" charset="0"/>
              </a:endParaRPr>
            </a:p>
          </p:txBody>
        </p:sp>
        <p:sp>
          <p:nvSpPr>
            <p:cNvPr id="4" name="BackShape"/>
            <p:cNvSpPr/>
            <p:nvPr/>
          </p:nvSpPr>
          <p:spPr>
            <a:xfrm>
              <a:off x="5158736" y="2145230"/>
              <a:ext cx="2542227" cy="399994"/>
            </a:xfrm>
            <a:prstGeom prst="homePlate">
              <a:avLst/>
            </a:prstGeom>
            <a:solidFill>
              <a:schemeClr val="accent2">
                <a:lumMod val="20000"/>
                <a:lumOff val="80000"/>
              </a:schemeClr>
            </a:solidFill>
            <a:ln w="19050">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5" name="RelativeShape"/>
            <p:cNvSpPr/>
            <p:nvPr/>
          </p:nvSpPr>
          <p:spPr>
            <a:xfrm>
              <a:off x="5158736" y="2251570"/>
              <a:ext cx="2542227" cy="187314"/>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6" name="ValueShape"/>
            <p:cNvSpPr/>
            <p:nvPr/>
          </p:nvSpPr>
          <p:spPr>
            <a:xfrm>
              <a:off x="5158736" y="2251570"/>
              <a:ext cx="1525336" cy="187314"/>
            </a:xfrm>
            <a:prstGeom prst="homePlate">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7" name="ValueText"/>
            <p:cNvSpPr txBox="1"/>
            <p:nvPr/>
          </p:nvSpPr>
          <p:spPr>
            <a:xfrm>
              <a:off x="7904012" y="2145231"/>
              <a:ext cx="533325" cy="399994"/>
            </a:xfrm>
            <a:prstGeom prst="rect">
              <a:avLst/>
            </a:prstGeom>
            <a:noFill/>
          </p:spPr>
          <p:txBody>
            <a:bodyPr wrap="none" anchor="ctr" anchorCtr="1">
              <a:prstTxWarp prst="textPlain">
                <a:avLst/>
              </a:prstTxWarp>
              <a:normAutofit fontScale="32500" lnSpcReduction="20000"/>
            </a:bodyPr>
            <a:lstStyle/>
            <a:p>
              <a:pPr algn="ctr"/>
              <a:r>
                <a:rPr lang="en-US" altLang="zh-CN" sz="6000">
                  <a:solidFill>
                    <a:schemeClr val="accent1">
                      <a:lumMod val="100000"/>
                    </a:schemeClr>
                  </a:solidFill>
                  <a:latin typeface="Century Gothic" panose="020B0502020202020204" pitchFamily="34" charset="0"/>
                </a:rPr>
                <a:t>60%</a:t>
              </a:r>
            </a:p>
          </p:txBody>
        </p:sp>
        <p:sp>
          <p:nvSpPr>
            <p:cNvPr id="8" name="CustomText1"/>
            <p:cNvSpPr/>
            <p:nvPr/>
          </p:nvSpPr>
          <p:spPr>
            <a:xfrm>
              <a:off x="5158736" y="1800227"/>
              <a:ext cx="2542227" cy="348592"/>
            </a:xfrm>
            <a:prstGeom prst="rect">
              <a:avLst/>
            </a:prstGeom>
            <a:noFill/>
          </p:spPr>
          <p:txBody>
            <a:bodyPr wrap="none" lIns="0" tIns="0" rIns="0" bIns="0">
              <a:normAutofit/>
            </a:bodyPr>
            <a:lstStyle/>
            <a:p>
              <a:r>
                <a:rPr lang="en-US" altLang="zh-CN">
                  <a:latin typeface="Century Gothic" panose="020B0502020202020204" pitchFamily="34" charset="0"/>
                </a:rPr>
                <a:t>Supporting text here</a:t>
              </a:r>
              <a:endParaRPr lang="en-US" altLang="zh-CN" dirty="0">
                <a:latin typeface="Century Gothic" panose="020B0502020202020204" pitchFamily="34" charset="0"/>
              </a:endParaRPr>
            </a:p>
          </p:txBody>
        </p:sp>
        <p:cxnSp>
          <p:nvCxnSpPr>
            <p:cNvPr id="9" name="LineShape"/>
            <p:cNvCxnSpPr/>
            <p:nvPr/>
          </p:nvCxnSpPr>
          <p:spPr>
            <a:xfrm flipH="1">
              <a:off x="4840081" y="169345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cxnSp>
          <p:nvCxnSpPr>
            <p:cNvPr id="10" name="LineShape"/>
            <p:cNvCxnSpPr/>
            <p:nvPr/>
          </p:nvCxnSpPr>
          <p:spPr>
            <a:xfrm flipH="1">
              <a:off x="4840081" y="300790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11" name="CustomText1"/>
            <p:cNvSpPr/>
            <p:nvPr/>
          </p:nvSpPr>
          <p:spPr>
            <a:xfrm>
              <a:off x="5158736" y="2609984"/>
              <a:ext cx="2542227" cy="348592"/>
            </a:xfrm>
            <a:prstGeom prst="rect">
              <a:avLst/>
            </a:prstGeom>
            <a:noFill/>
          </p:spPr>
          <p:txBody>
            <a:bodyPr wrap="none" lIns="0" tIns="0" rIns="0" bIns="0">
              <a:normAutofit/>
            </a:bodyPr>
            <a:lstStyle/>
            <a:p>
              <a:r>
                <a:rPr lang="en-US" altLang="zh-CN" b="1">
                  <a:latin typeface="Century Gothic" panose="020B0502020202020204" pitchFamily="34" charset="0"/>
                </a:rPr>
                <a:t>TEXT HERE</a:t>
              </a:r>
            </a:p>
          </p:txBody>
        </p:sp>
      </p:grpSp>
      <p:grpSp>
        <p:nvGrpSpPr>
          <p:cNvPr id="12" name="b8d3f502-537d-4ca6-9737-4ad58421685c" descr="jAcAAB+LCAAAAAAABADVVMlOw0AM/ZcBbhFKyyZ6C6BCxSpawQH1MCRuY5hMqomDClX/HU+2JmpYegPlEj0/j/3eeLwQ2/Q+A9ETw0gaOkM5NTIaEETCEYNA9HSqlCNOUAeop+cmTmeJ6D0tqrR65BEpPI1VbGyuRkKpHqRKmbbGL2lr8dvJBH0YhRBByRmhJk8Hw1AGzHB3Xe7H4DQkDUlSALfPL+BTLa13YFlpEvKZW/3+fvfo0PPsYVkZd7m0LQYw5/8SFGXBokfrQqtYG6hrLeA7ydYBgWnR20hZER2rNwHyfB80FZ3ngjJ8TWfZflWUXZnBDR9nO83tzCAxXpPFZblIA1w6f0bcwY/iTqT/miGdfyfuaAN13X+nrprL7rdzOYI5/VLbuEVdtWLynfHjiilp16gxSqOClnV7Lec1qOPmIAaBgjptoNmLt6pCx2L5CyPDBfqxiSRxwYW73Fntsr3jXbdtu5T9/Ha73MUJYaw3u8ciqX6TD2AIfak8hVMdsdV22ZMB8kOOXsQGP2JNzfgVTIiDlwCzwr4hfnC5iVQJOLU1Y2+41JbvHUfcg5KEbw1CAxNfjUmT5bSvs5UvjcnJ7f3mVWTjt5GZNqPuZNu1bzLxRQdtbY/5+wQxhSPgjAcAAA=="/>
          <p:cNvGrpSpPr>
            <a:grpSpLocks noChangeAspect="1"/>
          </p:cNvGrpSpPr>
          <p:nvPr/>
        </p:nvGrpSpPr>
        <p:grpSpPr>
          <a:xfrm>
            <a:off x="6400169" y="2136775"/>
            <a:ext cx="4299414" cy="1203325"/>
            <a:chOff x="3740880" y="1693452"/>
            <a:chExt cx="4696457" cy="1314450"/>
          </a:xfrm>
        </p:grpSpPr>
        <p:sp>
          <p:nvSpPr>
            <p:cNvPr id="13" name="BackShape"/>
            <p:cNvSpPr/>
            <p:nvPr/>
          </p:nvSpPr>
          <p:spPr bwMode="auto">
            <a:xfrm rot="16200000">
              <a:off x="3865883" y="1669317"/>
              <a:ext cx="1101814" cy="1351820"/>
            </a:xfrm>
            <a:custGeom>
              <a:avLst/>
              <a:gdLst>
                <a:gd name="connsiteX0" fmla="*/ 545654 w 1745769"/>
                <a:gd name="connsiteY0" fmla="*/ 1984216 h 2141894"/>
                <a:gd name="connsiteX1" fmla="*/ 1187697 w 1745769"/>
                <a:gd name="connsiteY1" fmla="*/ 1984216 h 2141894"/>
                <a:gd name="connsiteX2" fmla="*/ 1148099 w 1745769"/>
                <a:gd name="connsiteY2" fmla="*/ 2119974 h 2141894"/>
                <a:gd name="connsiteX3" fmla="*/ 1133958 w 1745769"/>
                <a:gd name="connsiteY3" fmla="*/ 2134116 h 2141894"/>
                <a:gd name="connsiteX4" fmla="*/ 1116987 w 1745769"/>
                <a:gd name="connsiteY4" fmla="*/ 2139773 h 2141894"/>
                <a:gd name="connsiteX5" fmla="*/ 619192 w 1745769"/>
                <a:gd name="connsiteY5" fmla="*/ 2139773 h 2141894"/>
                <a:gd name="connsiteX6" fmla="*/ 596565 w 1745769"/>
                <a:gd name="connsiteY6" fmla="*/ 2131288 h 2141894"/>
                <a:gd name="connsiteX7" fmla="*/ 582423 w 1745769"/>
                <a:gd name="connsiteY7" fmla="*/ 2117146 h 2141894"/>
                <a:gd name="connsiteX8" fmla="*/ 562625 w 1745769"/>
                <a:gd name="connsiteY8" fmla="*/ 2052095 h 2141894"/>
                <a:gd name="connsiteX9" fmla="*/ 545654 w 1745769"/>
                <a:gd name="connsiteY9" fmla="*/ 1984216 h 2141894"/>
                <a:gd name="connsiteX10" fmla="*/ 526213 w 1745769"/>
                <a:gd name="connsiteY10" fmla="*/ 1910147 h 2141894"/>
                <a:gd name="connsiteX11" fmla="*/ 543406 w 1745769"/>
                <a:gd name="connsiteY11" fmla="*/ 1981454 h 2141894"/>
                <a:gd name="connsiteX12" fmla="*/ 541151 w 1745769"/>
                <a:gd name="connsiteY12" fmla="*/ 1981454 h 2141894"/>
                <a:gd name="connsiteX13" fmla="*/ 526213 w 1745769"/>
                <a:gd name="connsiteY13" fmla="*/ 1910147 h 2141894"/>
                <a:gd name="connsiteX14" fmla="*/ 1414446 w 1745769"/>
                <a:gd name="connsiteY14" fmla="*/ 1463358 h 2141894"/>
                <a:gd name="connsiteX15" fmla="*/ 1678382 w 1745769"/>
                <a:gd name="connsiteY15" fmla="*/ 1615686 h 2141894"/>
                <a:gd name="connsiteX16" fmla="*/ 1726115 w 1745769"/>
                <a:gd name="connsiteY16" fmla="*/ 1666462 h 2141894"/>
                <a:gd name="connsiteX17" fmla="*/ 1745769 w 1745769"/>
                <a:gd name="connsiteY17" fmla="*/ 1736984 h 2141894"/>
                <a:gd name="connsiteX18" fmla="*/ 1745769 w 1745769"/>
                <a:gd name="connsiteY18" fmla="*/ 2064208 h 2141894"/>
                <a:gd name="connsiteX19" fmla="*/ 1726115 w 1745769"/>
                <a:gd name="connsiteY19" fmla="*/ 2109343 h 2141894"/>
                <a:gd name="connsiteX20" fmla="*/ 1675574 w 1745769"/>
                <a:gd name="connsiteY20" fmla="*/ 2109343 h 2141894"/>
                <a:gd name="connsiteX21" fmla="*/ 1675574 w 1745769"/>
                <a:gd name="connsiteY21" fmla="*/ 2106522 h 2141894"/>
                <a:gd name="connsiteX22" fmla="*/ 1490257 w 1745769"/>
                <a:gd name="connsiteY22" fmla="*/ 2016253 h 2141894"/>
                <a:gd name="connsiteX23" fmla="*/ 1302133 w 1745769"/>
                <a:gd name="connsiteY23" fmla="*/ 1923164 h 2141894"/>
                <a:gd name="connsiteX24" fmla="*/ 334131 w 1745769"/>
                <a:gd name="connsiteY24" fmla="*/ 1463358 h 2141894"/>
                <a:gd name="connsiteX25" fmla="*/ 443636 w 1745769"/>
                <a:gd name="connsiteY25" fmla="*/ 1923164 h 2141894"/>
                <a:gd name="connsiteX26" fmla="*/ 67388 w 1745769"/>
                <a:gd name="connsiteY26" fmla="*/ 2106522 h 2141894"/>
                <a:gd name="connsiteX27" fmla="*/ 19655 w 1745769"/>
                <a:gd name="connsiteY27" fmla="*/ 2109343 h 2141894"/>
                <a:gd name="connsiteX28" fmla="*/ 0 w 1745769"/>
                <a:gd name="connsiteY28" fmla="*/ 2064208 h 2141894"/>
                <a:gd name="connsiteX29" fmla="*/ 0 w 1745769"/>
                <a:gd name="connsiteY29" fmla="*/ 1736984 h 2141894"/>
                <a:gd name="connsiteX30" fmla="*/ 19655 w 1745769"/>
                <a:gd name="connsiteY30" fmla="*/ 1666462 h 2141894"/>
                <a:gd name="connsiteX31" fmla="*/ 67388 w 1745769"/>
                <a:gd name="connsiteY31" fmla="*/ 1618507 h 2141894"/>
                <a:gd name="connsiteX32" fmla="*/ 67388 w 1745769"/>
                <a:gd name="connsiteY32" fmla="*/ 1615686 h 2141894"/>
                <a:gd name="connsiteX33" fmla="*/ 286398 w 1745769"/>
                <a:gd name="connsiteY33" fmla="*/ 1488746 h 2141894"/>
                <a:gd name="connsiteX34" fmla="*/ 872023 w 1745769"/>
                <a:gd name="connsiteY34" fmla="*/ 796257 h 2141894"/>
                <a:gd name="connsiteX35" fmla="*/ 736435 w 1745769"/>
                <a:gd name="connsiteY35" fmla="*/ 866453 h 2141894"/>
                <a:gd name="connsiteX36" fmla="*/ 646043 w 1745769"/>
                <a:gd name="connsiteY36" fmla="*/ 1138813 h 2141894"/>
                <a:gd name="connsiteX37" fmla="*/ 742085 w 1745769"/>
                <a:gd name="connsiteY37" fmla="*/ 1411173 h 2141894"/>
                <a:gd name="connsiteX38" fmla="*/ 872023 w 1745769"/>
                <a:gd name="connsiteY38" fmla="*/ 1472946 h 2141894"/>
                <a:gd name="connsiteX39" fmla="*/ 1004786 w 1745769"/>
                <a:gd name="connsiteY39" fmla="*/ 1411173 h 2141894"/>
                <a:gd name="connsiteX40" fmla="*/ 1089528 w 1745769"/>
                <a:gd name="connsiteY40" fmla="*/ 1242703 h 2141894"/>
                <a:gd name="connsiteX41" fmla="*/ 1092353 w 1745769"/>
                <a:gd name="connsiteY41" fmla="*/ 1037731 h 2141894"/>
                <a:gd name="connsiteX42" fmla="*/ 1010435 w 1745769"/>
                <a:gd name="connsiteY42" fmla="*/ 866453 h 2141894"/>
                <a:gd name="connsiteX43" fmla="*/ 872023 w 1745769"/>
                <a:gd name="connsiteY43" fmla="*/ 796257 h 2141894"/>
                <a:gd name="connsiteX44" fmla="*/ 501981 w 1745769"/>
                <a:gd name="connsiteY44" fmla="*/ 585669 h 2141894"/>
                <a:gd name="connsiteX45" fmla="*/ 877672 w 1745769"/>
                <a:gd name="connsiteY45" fmla="*/ 585669 h 2141894"/>
                <a:gd name="connsiteX46" fmla="*/ 1061281 w 1745769"/>
                <a:gd name="connsiteY46" fmla="*/ 585669 h 2141894"/>
                <a:gd name="connsiteX47" fmla="*/ 1244889 w 1745769"/>
                <a:gd name="connsiteY47" fmla="*/ 585669 h 2141894"/>
                <a:gd name="connsiteX48" fmla="*/ 1290085 w 1745769"/>
                <a:gd name="connsiteY48" fmla="*/ 594092 h 2141894"/>
                <a:gd name="connsiteX49" fmla="*/ 1309858 w 1745769"/>
                <a:gd name="connsiteY49" fmla="*/ 633402 h 2141894"/>
                <a:gd name="connsiteX50" fmla="*/ 1357879 w 1745769"/>
                <a:gd name="connsiteY50" fmla="*/ 1304475 h 2141894"/>
                <a:gd name="connsiteX51" fmla="*/ 1225116 w 1745769"/>
                <a:gd name="connsiteY51" fmla="*/ 1877274 h 2141894"/>
                <a:gd name="connsiteX52" fmla="*/ 1202518 w 1745769"/>
                <a:gd name="connsiteY52" fmla="*/ 1908161 h 2141894"/>
                <a:gd name="connsiteX53" fmla="*/ 1165796 w 1745769"/>
                <a:gd name="connsiteY53" fmla="*/ 1919392 h 2141894"/>
                <a:gd name="connsiteX54" fmla="*/ 581074 w 1745769"/>
                <a:gd name="connsiteY54" fmla="*/ 1919392 h 2141894"/>
                <a:gd name="connsiteX55" fmla="*/ 547177 w 1745769"/>
                <a:gd name="connsiteY55" fmla="*/ 1910969 h 2141894"/>
                <a:gd name="connsiteX56" fmla="*/ 527404 w 1745769"/>
                <a:gd name="connsiteY56" fmla="*/ 1882890 h 2141894"/>
                <a:gd name="connsiteX57" fmla="*/ 414414 w 1745769"/>
                <a:gd name="connsiteY57" fmla="*/ 1467330 h 2141894"/>
                <a:gd name="connsiteX58" fmla="*/ 377692 w 1745769"/>
                <a:gd name="connsiteY58" fmla="*/ 1037731 h 2141894"/>
                <a:gd name="connsiteX59" fmla="*/ 394641 w 1745769"/>
                <a:gd name="connsiteY59" fmla="*/ 900147 h 2141894"/>
                <a:gd name="connsiteX60" fmla="*/ 417239 w 1745769"/>
                <a:gd name="connsiteY60" fmla="*/ 765370 h 2141894"/>
                <a:gd name="connsiteX61" fmla="*/ 439837 w 1745769"/>
                <a:gd name="connsiteY61" fmla="*/ 627786 h 2141894"/>
                <a:gd name="connsiteX62" fmla="*/ 459610 w 1745769"/>
                <a:gd name="connsiteY62" fmla="*/ 594092 h 2141894"/>
                <a:gd name="connsiteX63" fmla="*/ 501981 w 1745769"/>
                <a:gd name="connsiteY63" fmla="*/ 585669 h 2141894"/>
                <a:gd name="connsiteX64" fmla="*/ 863133 w 1745769"/>
                <a:gd name="connsiteY64" fmla="*/ 0 h 2141894"/>
                <a:gd name="connsiteX65" fmla="*/ 874295 w 1745769"/>
                <a:gd name="connsiteY65" fmla="*/ 0 h 2141894"/>
                <a:gd name="connsiteX66" fmla="*/ 938472 w 1745769"/>
                <a:gd name="connsiteY66" fmla="*/ 53206 h 2141894"/>
                <a:gd name="connsiteX67" fmla="*/ 1097520 w 1745769"/>
                <a:gd name="connsiteY67" fmla="*/ 224025 h 2141894"/>
                <a:gd name="connsiteX68" fmla="*/ 1262148 w 1745769"/>
                <a:gd name="connsiteY68" fmla="*/ 518058 h 2141894"/>
                <a:gd name="connsiteX69" fmla="*/ 483651 w 1745769"/>
                <a:gd name="connsiteY69" fmla="*/ 518058 h 2141894"/>
                <a:gd name="connsiteX70" fmla="*/ 505973 w 1745769"/>
                <a:gd name="connsiteY70" fmla="*/ 464852 h 2141894"/>
                <a:gd name="connsiteX71" fmla="*/ 849182 w 1745769"/>
                <a:gd name="connsiteY71" fmla="*/ 16802 h 2141894"/>
                <a:gd name="connsiteX72" fmla="*/ 857553 w 1745769"/>
                <a:gd name="connsiteY72" fmla="*/ 11201 h 214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745769" h="2141894">
                  <a:moveTo>
                    <a:pt x="545654" y="1984216"/>
                  </a:moveTo>
                  <a:lnTo>
                    <a:pt x="1187697" y="1984216"/>
                  </a:lnTo>
                  <a:cubicBezTo>
                    <a:pt x="1165070" y="2063408"/>
                    <a:pt x="1153756" y="2108661"/>
                    <a:pt x="1148099" y="2119974"/>
                  </a:cubicBezTo>
                  <a:cubicBezTo>
                    <a:pt x="1145271" y="2125631"/>
                    <a:pt x="1142443" y="2131288"/>
                    <a:pt x="1133958" y="2134116"/>
                  </a:cubicBezTo>
                  <a:cubicBezTo>
                    <a:pt x="1128301" y="2139773"/>
                    <a:pt x="1119816" y="2139773"/>
                    <a:pt x="1116987" y="2139773"/>
                  </a:cubicBezTo>
                  <a:cubicBezTo>
                    <a:pt x="930314" y="2142601"/>
                    <a:pt x="763440" y="2142601"/>
                    <a:pt x="619192" y="2139773"/>
                  </a:cubicBezTo>
                  <a:cubicBezTo>
                    <a:pt x="610707" y="2139773"/>
                    <a:pt x="605050" y="2136944"/>
                    <a:pt x="596565" y="2131288"/>
                  </a:cubicBezTo>
                  <a:cubicBezTo>
                    <a:pt x="590908" y="2125631"/>
                    <a:pt x="585252" y="2119974"/>
                    <a:pt x="582423" y="2117146"/>
                  </a:cubicBezTo>
                  <a:cubicBezTo>
                    <a:pt x="576766" y="2097348"/>
                    <a:pt x="571110" y="2077550"/>
                    <a:pt x="562625" y="2052095"/>
                  </a:cubicBezTo>
                  <a:cubicBezTo>
                    <a:pt x="556968" y="2023812"/>
                    <a:pt x="551311" y="2004014"/>
                    <a:pt x="545654" y="1984216"/>
                  </a:cubicBezTo>
                  <a:close/>
                  <a:moveTo>
                    <a:pt x="526213" y="1910147"/>
                  </a:moveTo>
                  <a:cubicBezTo>
                    <a:pt x="526495" y="1910492"/>
                    <a:pt x="532132" y="1934605"/>
                    <a:pt x="543406" y="1981454"/>
                  </a:cubicBezTo>
                  <a:lnTo>
                    <a:pt x="541151" y="1981454"/>
                  </a:lnTo>
                  <a:cubicBezTo>
                    <a:pt x="531005" y="1933227"/>
                    <a:pt x="525931" y="1909803"/>
                    <a:pt x="526213" y="1910147"/>
                  </a:cubicBezTo>
                  <a:close/>
                  <a:moveTo>
                    <a:pt x="1414446" y="1463358"/>
                  </a:moveTo>
                  <a:lnTo>
                    <a:pt x="1678382" y="1615686"/>
                  </a:lnTo>
                  <a:cubicBezTo>
                    <a:pt x="1698036" y="1626970"/>
                    <a:pt x="1714883" y="1643895"/>
                    <a:pt x="1726115" y="1666462"/>
                  </a:cubicBezTo>
                  <a:cubicBezTo>
                    <a:pt x="1740154" y="1689029"/>
                    <a:pt x="1745769" y="1711596"/>
                    <a:pt x="1745769" y="1736984"/>
                  </a:cubicBezTo>
                  <a:lnTo>
                    <a:pt x="1745769" y="2064208"/>
                  </a:lnTo>
                  <a:cubicBezTo>
                    <a:pt x="1745769" y="2086775"/>
                    <a:pt x="1740154" y="2100880"/>
                    <a:pt x="1726115" y="2109343"/>
                  </a:cubicBezTo>
                  <a:cubicBezTo>
                    <a:pt x="1712076" y="2117805"/>
                    <a:pt x="1695229" y="2117805"/>
                    <a:pt x="1675574" y="2109343"/>
                  </a:cubicBezTo>
                  <a:lnTo>
                    <a:pt x="1675574" y="2106522"/>
                  </a:lnTo>
                  <a:cubicBezTo>
                    <a:pt x="1650303" y="2095238"/>
                    <a:pt x="1588531" y="2064208"/>
                    <a:pt x="1490257" y="2016253"/>
                  </a:cubicBezTo>
                  <a:lnTo>
                    <a:pt x="1302133" y="1923164"/>
                  </a:lnTo>
                  <a:close/>
                  <a:moveTo>
                    <a:pt x="334131" y="1463358"/>
                  </a:moveTo>
                  <a:lnTo>
                    <a:pt x="443636" y="1923164"/>
                  </a:lnTo>
                  <a:lnTo>
                    <a:pt x="67388" y="2106522"/>
                  </a:lnTo>
                  <a:cubicBezTo>
                    <a:pt x="47733" y="2117805"/>
                    <a:pt x="33694" y="2117805"/>
                    <a:pt x="19655" y="2109343"/>
                  </a:cubicBezTo>
                  <a:cubicBezTo>
                    <a:pt x="5616" y="2100880"/>
                    <a:pt x="0" y="2086775"/>
                    <a:pt x="0" y="2064208"/>
                  </a:cubicBezTo>
                  <a:lnTo>
                    <a:pt x="0" y="1736984"/>
                  </a:lnTo>
                  <a:cubicBezTo>
                    <a:pt x="0" y="1711596"/>
                    <a:pt x="5616" y="1689029"/>
                    <a:pt x="19655" y="1666462"/>
                  </a:cubicBezTo>
                  <a:cubicBezTo>
                    <a:pt x="33694" y="1643895"/>
                    <a:pt x="47733" y="1626970"/>
                    <a:pt x="67388" y="1618507"/>
                  </a:cubicBezTo>
                  <a:lnTo>
                    <a:pt x="67388" y="1615686"/>
                  </a:lnTo>
                  <a:lnTo>
                    <a:pt x="286398" y="1488746"/>
                  </a:lnTo>
                  <a:close/>
                  <a:moveTo>
                    <a:pt x="872023" y="796257"/>
                  </a:moveTo>
                  <a:cubicBezTo>
                    <a:pt x="821178" y="796257"/>
                    <a:pt x="775982" y="818719"/>
                    <a:pt x="736435" y="866453"/>
                  </a:cubicBezTo>
                  <a:cubicBezTo>
                    <a:pt x="677116" y="933841"/>
                    <a:pt x="646043" y="1023692"/>
                    <a:pt x="646043" y="1138813"/>
                  </a:cubicBezTo>
                  <a:cubicBezTo>
                    <a:pt x="646043" y="1251126"/>
                    <a:pt x="677116" y="1343785"/>
                    <a:pt x="742085" y="1411173"/>
                  </a:cubicBezTo>
                  <a:cubicBezTo>
                    <a:pt x="778806" y="1453291"/>
                    <a:pt x="824002" y="1472946"/>
                    <a:pt x="872023" y="1472946"/>
                  </a:cubicBezTo>
                  <a:cubicBezTo>
                    <a:pt x="920044" y="1472946"/>
                    <a:pt x="965240" y="1453291"/>
                    <a:pt x="1004786" y="1411173"/>
                  </a:cubicBezTo>
                  <a:cubicBezTo>
                    <a:pt x="1044332" y="1369056"/>
                    <a:pt x="1072580" y="1312899"/>
                    <a:pt x="1089528" y="1242703"/>
                  </a:cubicBezTo>
                  <a:cubicBezTo>
                    <a:pt x="1103652" y="1175315"/>
                    <a:pt x="1106477" y="1105119"/>
                    <a:pt x="1092353" y="1037731"/>
                  </a:cubicBezTo>
                  <a:cubicBezTo>
                    <a:pt x="1078229" y="970343"/>
                    <a:pt x="1049982" y="911378"/>
                    <a:pt x="1010435" y="866453"/>
                  </a:cubicBezTo>
                  <a:cubicBezTo>
                    <a:pt x="968064" y="821527"/>
                    <a:pt x="922868" y="796257"/>
                    <a:pt x="872023" y="796257"/>
                  </a:cubicBezTo>
                  <a:close/>
                  <a:moveTo>
                    <a:pt x="501981" y="585669"/>
                  </a:moveTo>
                  <a:lnTo>
                    <a:pt x="877672" y="585669"/>
                  </a:lnTo>
                  <a:lnTo>
                    <a:pt x="1061281" y="585669"/>
                  </a:lnTo>
                  <a:cubicBezTo>
                    <a:pt x="1134724" y="585669"/>
                    <a:pt x="1194044" y="585669"/>
                    <a:pt x="1244889" y="585669"/>
                  </a:cubicBezTo>
                  <a:cubicBezTo>
                    <a:pt x="1264662" y="582861"/>
                    <a:pt x="1278786" y="585669"/>
                    <a:pt x="1290085" y="594092"/>
                  </a:cubicBezTo>
                  <a:cubicBezTo>
                    <a:pt x="1298559" y="602516"/>
                    <a:pt x="1304209" y="616555"/>
                    <a:pt x="1309858" y="633402"/>
                  </a:cubicBezTo>
                  <a:cubicBezTo>
                    <a:pt x="1372003" y="843990"/>
                    <a:pt x="1386126" y="1068617"/>
                    <a:pt x="1357879" y="1304475"/>
                  </a:cubicBezTo>
                  <a:cubicBezTo>
                    <a:pt x="1338106" y="1486985"/>
                    <a:pt x="1292910" y="1677918"/>
                    <a:pt x="1225116" y="1877274"/>
                  </a:cubicBezTo>
                  <a:cubicBezTo>
                    <a:pt x="1216642" y="1891314"/>
                    <a:pt x="1210992" y="1902545"/>
                    <a:pt x="1202518" y="1908161"/>
                  </a:cubicBezTo>
                  <a:cubicBezTo>
                    <a:pt x="1194044" y="1916585"/>
                    <a:pt x="1182745" y="1919392"/>
                    <a:pt x="1165796" y="1919392"/>
                  </a:cubicBezTo>
                  <a:cubicBezTo>
                    <a:pt x="999136" y="1916585"/>
                    <a:pt x="801404" y="1916585"/>
                    <a:pt x="581074" y="1919392"/>
                  </a:cubicBezTo>
                  <a:cubicBezTo>
                    <a:pt x="566951" y="1919392"/>
                    <a:pt x="555652" y="1916585"/>
                    <a:pt x="547177" y="1910969"/>
                  </a:cubicBezTo>
                  <a:cubicBezTo>
                    <a:pt x="538703" y="1908161"/>
                    <a:pt x="530229" y="1896930"/>
                    <a:pt x="527404" y="1882890"/>
                  </a:cubicBezTo>
                  <a:cubicBezTo>
                    <a:pt x="473734" y="1731267"/>
                    <a:pt x="437012" y="1590875"/>
                    <a:pt x="414414" y="1467330"/>
                  </a:cubicBezTo>
                  <a:cubicBezTo>
                    <a:pt x="383342" y="1315707"/>
                    <a:pt x="372043" y="1172507"/>
                    <a:pt x="377692" y="1037731"/>
                  </a:cubicBezTo>
                  <a:cubicBezTo>
                    <a:pt x="380517" y="995613"/>
                    <a:pt x="386166" y="950688"/>
                    <a:pt x="394641" y="900147"/>
                  </a:cubicBezTo>
                  <a:cubicBezTo>
                    <a:pt x="397465" y="872068"/>
                    <a:pt x="405940" y="827143"/>
                    <a:pt x="417239" y="765370"/>
                  </a:cubicBezTo>
                  <a:cubicBezTo>
                    <a:pt x="428538" y="706406"/>
                    <a:pt x="434187" y="658673"/>
                    <a:pt x="439837" y="627786"/>
                  </a:cubicBezTo>
                  <a:cubicBezTo>
                    <a:pt x="442661" y="610939"/>
                    <a:pt x="448311" y="599708"/>
                    <a:pt x="459610" y="594092"/>
                  </a:cubicBezTo>
                  <a:cubicBezTo>
                    <a:pt x="468084" y="588477"/>
                    <a:pt x="485033" y="585669"/>
                    <a:pt x="501981" y="585669"/>
                  </a:cubicBezTo>
                  <a:close/>
                  <a:moveTo>
                    <a:pt x="863133" y="0"/>
                  </a:moveTo>
                  <a:lnTo>
                    <a:pt x="874295" y="0"/>
                  </a:lnTo>
                  <a:cubicBezTo>
                    <a:pt x="879875" y="0"/>
                    <a:pt x="902198" y="19602"/>
                    <a:pt x="938472" y="53206"/>
                  </a:cubicBezTo>
                  <a:cubicBezTo>
                    <a:pt x="1013810" y="128814"/>
                    <a:pt x="1066826" y="184821"/>
                    <a:pt x="1097520" y="224025"/>
                  </a:cubicBezTo>
                  <a:cubicBezTo>
                    <a:pt x="1164487" y="302434"/>
                    <a:pt x="1220293" y="400444"/>
                    <a:pt x="1262148" y="518058"/>
                  </a:cubicBezTo>
                  <a:lnTo>
                    <a:pt x="483651" y="518058"/>
                  </a:lnTo>
                  <a:lnTo>
                    <a:pt x="505973" y="464852"/>
                  </a:lnTo>
                  <a:cubicBezTo>
                    <a:pt x="592473" y="277231"/>
                    <a:pt x="706876" y="126014"/>
                    <a:pt x="849182" y="16802"/>
                  </a:cubicBezTo>
                  <a:cubicBezTo>
                    <a:pt x="849182" y="16802"/>
                    <a:pt x="851972" y="14001"/>
                    <a:pt x="857553" y="11201"/>
                  </a:cubicBezTo>
                  <a:close/>
                </a:path>
              </a:pathLst>
            </a:custGeom>
            <a:solidFill>
              <a:schemeClr val="accent2"/>
            </a:solidFill>
            <a:ln>
              <a:noFill/>
            </a:ln>
            <a:effectLst/>
          </p:spPr>
          <p:txBody>
            <a:bodyPr anchor="ctr"/>
            <a:lstStyle/>
            <a:p>
              <a:pPr algn="ctr"/>
              <a:endParaRPr>
                <a:latin typeface="Century Gothic" panose="020B0502020202020204" pitchFamily="34" charset="0"/>
              </a:endParaRPr>
            </a:p>
          </p:txBody>
        </p:sp>
        <p:sp>
          <p:nvSpPr>
            <p:cNvPr id="14" name="BackShape"/>
            <p:cNvSpPr/>
            <p:nvPr/>
          </p:nvSpPr>
          <p:spPr>
            <a:xfrm>
              <a:off x="5158736" y="2145230"/>
              <a:ext cx="2542227" cy="399994"/>
            </a:xfrm>
            <a:prstGeom prst="homePlate">
              <a:avLst/>
            </a:prstGeom>
            <a:solidFill>
              <a:schemeClr val="accent2">
                <a:lumMod val="20000"/>
                <a:lumOff val="80000"/>
              </a:schemeClr>
            </a:solidFill>
            <a:ln w="19050">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15" name="RelativeShape"/>
            <p:cNvSpPr/>
            <p:nvPr/>
          </p:nvSpPr>
          <p:spPr>
            <a:xfrm>
              <a:off x="5158736" y="2251570"/>
              <a:ext cx="2542227" cy="187314"/>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16" name="ValueShape"/>
            <p:cNvSpPr/>
            <p:nvPr/>
          </p:nvSpPr>
          <p:spPr>
            <a:xfrm>
              <a:off x="5158736" y="2251570"/>
              <a:ext cx="991469" cy="187314"/>
            </a:xfrm>
            <a:prstGeom prst="homePlate">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17" name="ValueText"/>
            <p:cNvSpPr txBox="1"/>
            <p:nvPr/>
          </p:nvSpPr>
          <p:spPr>
            <a:xfrm>
              <a:off x="7904012" y="2145231"/>
              <a:ext cx="533325" cy="399994"/>
            </a:xfrm>
            <a:prstGeom prst="rect">
              <a:avLst/>
            </a:prstGeom>
            <a:noFill/>
          </p:spPr>
          <p:txBody>
            <a:bodyPr wrap="none" anchor="ctr" anchorCtr="1">
              <a:prstTxWarp prst="textPlain">
                <a:avLst/>
              </a:prstTxWarp>
              <a:normAutofit fontScale="32500" lnSpcReduction="20000"/>
            </a:bodyPr>
            <a:lstStyle/>
            <a:p>
              <a:pPr algn="ctr"/>
              <a:r>
                <a:rPr lang="en-US" altLang="zh-CN" sz="6000" smtClean="0">
                  <a:solidFill>
                    <a:schemeClr val="accent1">
                      <a:lumMod val="100000"/>
                    </a:schemeClr>
                  </a:solidFill>
                  <a:latin typeface="Century Gothic" panose="020B0502020202020204" pitchFamily="34" charset="0"/>
                </a:rPr>
                <a:t>39%</a:t>
              </a:r>
              <a:endParaRPr lang="en-US" altLang="zh-CN" sz="6000">
                <a:solidFill>
                  <a:schemeClr val="accent1">
                    <a:lumMod val="100000"/>
                  </a:schemeClr>
                </a:solidFill>
                <a:latin typeface="Century Gothic" panose="020B0502020202020204" pitchFamily="34" charset="0"/>
              </a:endParaRPr>
            </a:p>
          </p:txBody>
        </p:sp>
        <p:sp>
          <p:nvSpPr>
            <p:cNvPr id="18" name="CustomText1"/>
            <p:cNvSpPr/>
            <p:nvPr/>
          </p:nvSpPr>
          <p:spPr>
            <a:xfrm>
              <a:off x="5158736" y="1800227"/>
              <a:ext cx="2542227" cy="348592"/>
            </a:xfrm>
            <a:prstGeom prst="rect">
              <a:avLst/>
            </a:prstGeom>
            <a:noFill/>
          </p:spPr>
          <p:txBody>
            <a:bodyPr wrap="none" lIns="0" tIns="0" rIns="0" bIns="0">
              <a:normAutofit/>
            </a:bodyPr>
            <a:lstStyle/>
            <a:p>
              <a:r>
                <a:rPr lang="en-US" altLang="zh-CN">
                  <a:latin typeface="Century Gothic" panose="020B0502020202020204" pitchFamily="34" charset="0"/>
                </a:rPr>
                <a:t>Supporting text here</a:t>
              </a:r>
              <a:endParaRPr lang="en-US" altLang="zh-CN" dirty="0">
                <a:latin typeface="Century Gothic" panose="020B0502020202020204" pitchFamily="34" charset="0"/>
              </a:endParaRPr>
            </a:p>
          </p:txBody>
        </p:sp>
        <p:cxnSp>
          <p:nvCxnSpPr>
            <p:cNvPr id="19" name="LineShape"/>
            <p:cNvCxnSpPr/>
            <p:nvPr/>
          </p:nvCxnSpPr>
          <p:spPr>
            <a:xfrm flipH="1">
              <a:off x="4840081" y="169345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cxnSp>
          <p:nvCxnSpPr>
            <p:cNvPr id="20" name="LineShape"/>
            <p:cNvCxnSpPr/>
            <p:nvPr/>
          </p:nvCxnSpPr>
          <p:spPr>
            <a:xfrm flipH="1">
              <a:off x="4840081" y="300790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21" name="CustomText1"/>
            <p:cNvSpPr/>
            <p:nvPr/>
          </p:nvSpPr>
          <p:spPr>
            <a:xfrm>
              <a:off x="5158736" y="2609984"/>
              <a:ext cx="2542227" cy="348592"/>
            </a:xfrm>
            <a:prstGeom prst="rect">
              <a:avLst/>
            </a:prstGeom>
            <a:noFill/>
          </p:spPr>
          <p:txBody>
            <a:bodyPr wrap="none" lIns="0" tIns="0" rIns="0" bIns="0">
              <a:normAutofit/>
            </a:bodyPr>
            <a:lstStyle/>
            <a:p>
              <a:r>
                <a:rPr lang="en-US" altLang="zh-CN" b="1" dirty="0">
                  <a:latin typeface="Century Gothic" panose="020B0502020202020204" pitchFamily="34" charset="0"/>
                </a:rPr>
                <a:t>TEXT HERE</a:t>
              </a:r>
            </a:p>
          </p:txBody>
        </p:sp>
      </p:grpSp>
      <p:grpSp>
        <p:nvGrpSpPr>
          <p:cNvPr id="22" name="b8d3f502-537d-4ca6-9737-4ad58421685c" descr="jAcAAB+LCAAAAAAABADVVMtOw0AM/JcFbhFKCwWptwAqVDxFKzigHpbEbQybTbVxUKHqv+PNq4kaHr2BconG47Vn1uul2KX3OYi+GEXS0BnKmZHRkCASjhgGoq9TpRxxgjpAPTs3cTpPRP9pWaXVI49I4WmsYmNzNRJK9SBVyrQNfknbiN9Op+jDOIQISs4YNXk6GIUyYIa773I/BmchaUiSArh9fgGfamn9nmWlSchn7gwGh93jI8+zh2Vl3NXKthjAgv9LUJQFix6tC61ibaCutYDvJFsHBKZFbyNlTXSs3gTI833QVHSeC8rwDZ1l+1VRdmUON3yc7TS3M4PEZEMWl+UiDXDl/BlxvR/FnUj/NUM6/07c8Rbquv9OXTWX3W/ncgwL+qW2SYu6asXkO+PHFVPSrlFjlEYFLev2Wi5qUMfNQQwCBXXaULMXb1WFjsXyF0aGCwxiE0nigkt3tbfeZQe9fbdtu5T9/Ha73MUJYay3u8ciqX6TD2AIfak8hTMdsdV22ZMB8kOOXsQGP2JNzfgVTImDlwDzwr4RfnC5qVQJOLU1Y2+41JbvHUfcg5KEbw1CAxNfjUmT5bSvs7UvjcnJ7f3mVWTjt5WZNqPuZNu1bzPxRQdtbU/4+wTYdquwjAcAAA=="/>
          <p:cNvGrpSpPr>
            <a:grpSpLocks noChangeAspect="1"/>
          </p:cNvGrpSpPr>
          <p:nvPr/>
        </p:nvGrpSpPr>
        <p:grpSpPr>
          <a:xfrm>
            <a:off x="1485269" y="3940175"/>
            <a:ext cx="4299414" cy="1203325"/>
            <a:chOff x="3740880" y="1693452"/>
            <a:chExt cx="4696457" cy="1314450"/>
          </a:xfrm>
        </p:grpSpPr>
        <p:sp>
          <p:nvSpPr>
            <p:cNvPr id="23" name="BackShape"/>
            <p:cNvSpPr/>
            <p:nvPr/>
          </p:nvSpPr>
          <p:spPr bwMode="auto">
            <a:xfrm rot="16200000">
              <a:off x="3865883" y="1669317"/>
              <a:ext cx="1101814" cy="1351820"/>
            </a:xfrm>
            <a:custGeom>
              <a:avLst/>
              <a:gdLst>
                <a:gd name="connsiteX0" fmla="*/ 545654 w 1745769"/>
                <a:gd name="connsiteY0" fmla="*/ 1984216 h 2141894"/>
                <a:gd name="connsiteX1" fmla="*/ 1187697 w 1745769"/>
                <a:gd name="connsiteY1" fmla="*/ 1984216 h 2141894"/>
                <a:gd name="connsiteX2" fmla="*/ 1148099 w 1745769"/>
                <a:gd name="connsiteY2" fmla="*/ 2119974 h 2141894"/>
                <a:gd name="connsiteX3" fmla="*/ 1133958 w 1745769"/>
                <a:gd name="connsiteY3" fmla="*/ 2134116 h 2141894"/>
                <a:gd name="connsiteX4" fmla="*/ 1116987 w 1745769"/>
                <a:gd name="connsiteY4" fmla="*/ 2139773 h 2141894"/>
                <a:gd name="connsiteX5" fmla="*/ 619192 w 1745769"/>
                <a:gd name="connsiteY5" fmla="*/ 2139773 h 2141894"/>
                <a:gd name="connsiteX6" fmla="*/ 596565 w 1745769"/>
                <a:gd name="connsiteY6" fmla="*/ 2131288 h 2141894"/>
                <a:gd name="connsiteX7" fmla="*/ 582423 w 1745769"/>
                <a:gd name="connsiteY7" fmla="*/ 2117146 h 2141894"/>
                <a:gd name="connsiteX8" fmla="*/ 562625 w 1745769"/>
                <a:gd name="connsiteY8" fmla="*/ 2052095 h 2141894"/>
                <a:gd name="connsiteX9" fmla="*/ 545654 w 1745769"/>
                <a:gd name="connsiteY9" fmla="*/ 1984216 h 2141894"/>
                <a:gd name="connsiteX10" fmla="*/ 526213 w 1745769"/>
                <a:gd name="connsiteY10" fmla="*/ 1910147 h 2141894"/>
                <a:gd name="connsiteX11" fmla="*/ 543406 w 1745769"/>
                <a:gd name="connsiteY11" fmla="*/ 1981454 h 2141894"/>
                <a:gd name="connsiteX12" fmla="*/ 541151 w 1745769"/>
                <a:gd name="connsiteY12" fmla="*/ 1981454 h 2141894"/>
                <a:gd name="connsiteX13" fmla="*/ 526213 w 1745769"/>
                <a:gd name="connsiteY13" fmla="*/ 1910147 h 2141894"/>
                <a:gd name="connsiteX14" fmla="*/ 1414446 w 1745769"/>
                <a:gd name="connsiteY14" fmla="*/ 1463358 h 2141894"/>
                <a:gd name="connsiteX15" fmla="*/ 1678382 w 1745769"/>
                <a:gd name="connsiteY15" fmla="*/ 1615686 h 2141894"/>
                <a:gd name="connsiteX16" fmla="*/ 1726115 w 1745769"/>
                <a:gd name="connsiteY16" fmla="*/ 1666462 h 2141894"/>
                <a:gd name="connsiteX17" fmla="*/ 1745769 w 1745769"/>
                <a:gd name="connsiteY17" fmla="*/ 1736984 h 2141894"/>
                <a:gd name="connsiteX18" fmla="*/ 1745769 w 1745769"/>
                <a:gd name="connsiteY18" fmla="*/ 2064208 h 2141894"/>
                <a:gd name="connsiteX19" fmla="*/ 1726115 w 1745769"/>
                <a:gd name="connsiteY19" fmla="*/ 2109343 h 2141894"/>
                <a:gd name="connsiteX20" fmla="*/ 1675574 w 1745769"/>
                <a:gd name="connsiteY20" fmla="*/ 2109343 h 2141894"/>
                <a:gd name="connsiteX21" fmla="*/ 1675574 w 1745769"/>
                <a:gd name="connsiteY21" fmla="*/ 2106522 h 2141894"/>
                <a:gd name="connsiteX22" fmla="*/ 1490257 w 1745769"/>
                <a:gd name="connsiteY22" fmla="*/ 2016253 h 2141894"/>
                <a:gd name="connsiteX23" fmla="*/ 1302133 w 1745769"/>
                <a:gd name="connsiteY23" fmla="*/ 1923164 h 2141894"/>
                <a:gd name="connsiteX24" fmla="*/ 334131 w 1745769"/>
                <a:gd name="connsiteY24" fmla="*/ 1463358 h 2141894"/>
                <a:gd name="connsiteX25" fmla="*/ 443636 w 1745769"/>
                <a:gd name="connsiteY25" fmla="*/ 1923164 h 2141894"/>
                <a:gd name="connsiteX26" fmla="*/ 67388 w 1745769"/>
                <a:gd name="connsiteY26" fmla="*/ 2106522 h 2141894"/>
                <a:gd name="connsiteX27" fmla="*/ 19655 w 1745769"/>
                <a:gd name="connsiteY27" fmla="*/ 2109343 h 2141894"/>
                <a:gd name="connsiteX28" fmla="*/ 0 w 1745769"/>
                <a:gd name="connsiteY28" fmla="*/ 2064208 h 2141894"/>
                <a:gd name="connsiteX29" fmla="*/ 0 w 1745769"/>
                <a:gd name="connsiteY29" fmla="*/ 1736984 h 2141894"/>
                <a:gd name="connsiteX30" fmla="*/ 19655 w 1745769"/>
                <a:gd name="connsiteY30" fmla="*/ 1666462 h 2141894"/>
                <a:gd name="connsiteX31" fmla="*/ 67388 w 1745769"/>
                <a:gd name="connsiteY31" fmla="*/ 1618507 h 2141894"/>
                <a:gd name="connsiteX32" fmla="*/ 67388 w 1745769"/>
                <a:gd name="connsiteY32" fmla="*/ 1615686 h 2141894"/>
                <a:gd name="connsiteX33" fmla="*/ 286398 w 1745769"/>
                <a:gd name="connsiteY33" fmla="*/ 1488746 h 2141894"/>
                <a:gd name="connsiteX34" fmla="*/ 872023 w 1745769"/>
                <a:gd name="connsiteY34" fmla="*/ 796257 h 2141894"/>
                <a:gd name="connsiteX35" fmla="*/ 736435 w 1745769"/>
                <a:gd name="connsiteY35" fmla="*/ 866453 h 2141894"/>
                <a:gd name="connsiteX36" fmla="*/ 646043 w 1745769"/>
                <a:gd name="connsiteY36" fmla="*/ 1138813 h 2141894"/>
                <a:gd name="connsiteX37" fmla="*/ 742085 w 1745769"/>
                <a:gd name="connsiteY37" fmla="*/ 1411173 h 2141894"/>
                <a:gd name="connsiteX38" fmla="*/ 872023 w 1745769"/>
                <a:gd name="connsiteY38" fmla="*/ 1472946 h 2141894"/>
                <a:gd name="connsiteX39" fmla="*/ 1004786 w 1745769"/>
                <a:gd name="connsiteY39" fmla="*/ 1411173 h 2141894"/>
                <a:gd name="connsiteX40" fmla="*/ 1089528 w 1745769"/>
                <a:gd name="connsiteY40" fmla="*/ 1242703 h 2141894"/>
                <a:gd name="connsiteX41" fmla="*/ 1092353 w 1745769"/>
                <a:gd name="connsiteY41" fmla="*/ 1037731 h 2141894"/>
                <a:gd name="connsiteX42" fmla="*/ 1010435 w 1745769"/>
                <a:gd name="connsiteY42" fmla="*/ 866453 h 2141894"/>
                <a:gd name="connsiteX43" fmla="*/ 872023 w 1745769"/>
                <a:gd name="connsiteY43" fmla="*/ 796257 h 2141894"/>
                <a:gd name="connsiteX44" fmla="*/ 501981 w 1745769"/>
                <a:gd name="connsiteY44" fmla="*/ 585669 h 2141894"/>
                <a:gd name="connsiteX45" fmla="*/ 877672 w 1745769"/>
                <a:gd name="connsiteY45" fmla="*/ 585669 h 2141894"/>
                <a:gd name="connsiteX46" fmla="*/ 1061281 w 1745769"/>
                <a:gd name="connsiteY46" fmla="*/ 585669 h 2141894"/>
                <a:gd name="connsiteX47" fmla="*/ 1244889 w 1745769"/>
                <a:gd name="connsiteY47" fmla="*/ 585669 h 2141894"/>
                <a:gd name="connsiteX48" fmla="*/ 1290085 w 1745769"/>
                <a:gd name="connsiteY48" fmla="*/ 594092 h 2141894"/>
                <a:gd name="connsiteX49" fmla="*/ 1309858 w 1745769"/>
                <a:gd name="connsiteY49" fmla="*/ 633402 h 2141894"/>
                <a:gd name="connsiteX50" fmla="*/ 1357879 w 1745769"/>
                <a:gd name="connsiteY50" fmla="*/ 1304475 h 2141894"/>
                <a:gd name="connsiteX51" fmla="*/ 1225116 w 1745769"/>
                <a:gd name="connsiteY51" fmla="*/ 1877274 h 2141894"/>
                <a:gd name="connsiteX52" fmla="*/ 1202518 w 1745769"/>
                <a:gd name="connsiteY52" fmla="*/ 1908161 h 2141894"/>
                <a:gd name="connsiteX53" fmla="*/ 1165796 w 1745769"/>
                <a:gd name="connsiteY53" fmla="*/ 1919392 h 2141894"/>
                <a:gd name="connsiteX54" fmla="*/ 581074 w 1745769"/>
                <a:gd name="connsiteY54" fmla="*/ 1919392 h 2141894"/>
                <a:gd name="connsiteX55" fmla="*/ 547177 w 1745769"/>
                <a:gd name="connsiteY55" fmla="*/ 1910969 h 2141894"/>
                <a:gd name="connsiteX56" fmla="*/ 527404 w 1745769"/>
                <a:gd name="connsiteY56" fmla="*/ 1882890 h 2141894"/>
                <a:gd name="connsiteX57" fmla="*/ 414414 w 1745769"/>
                <a:gd name="connsiteY57" fmla="*/ 1467330 h 2141894"/>
                <a:gd name="connsiteX58" fmla="*/ 377692 w 1745769"/>
                <a:gd name="connsiteY58" fmla="*/ 1037731 h 2141894"/>
                <a:gd name="connsiteX59" fmla="*/ 394641 w 1745769"/>
                <a:gd name="connsiteY59" fmla="*/ 900147 h 2141894"/>
                <a:gd name="connsiteX60" fmla="*/ 417239 w 1745769"/>
                <a:gd name="connsiteY60" fmla="*/ 765370 h 2141894"/>
                <a:gd name="connsiteX61" fmla="*/ 439837 w 1745769"/>
                <a:gd name="connsiteY61" fmla="*/ 627786 h 2141894"/>
                <a:gd name="connsiteX62" fmla="*/ 459610 w 1745769"/>
                <a:gd name="connsiteY62" fmla="*/ 594092 h 2141894"/>
                <a:gd name="connsiteX63" fmla="*/ 501981 w 1745769"/>
                <a:gd name="connsiteY63" fmla="*/ 585669 h 2141894"/>
                <a:gd name="connsiteX64" fmla="*/ 863133 w 1745769"/>
                <a:gd name="connsiteY64" fmla="*/ 0 h 2141894"/>
                <a:gd name="connsiteX65" fmla="*/ 874295 w 1745769"/>
                <a:gd name="connsiteY65" fmla="*/ 0 h 2141894"/>
                <a:gd name="connsiteX66" fmla="*/ 938472 w 1745769"/>
                <a:gd name="connsiteY66" fmla="*/ 53206 h 2141894"/>
                <a:gd name="connsiteX67" fmla="*/ 1097520 w 1745769"/>
                <a:gd name="connsiteY67" fmla="*/ 224025 h 2141894"/>
                <a:gd name="connsiteX68" fmla="*/ 1262148 w 1745769"/>
                <a:gd name="connsiteY68" fmla="*/ 518058 h 2141894"/>
                <a:gd name="connsiteX69" fmla="*/ 483651 w 1745769"/>
                <a:gd name="connsiteY69" fmla="*/ 518058 h 2141894"/>
                <a:gd name="connsiteX70" fmla="*/ 505973 w 1745769"/>
                <a:gd name="connsiteY70" fmla="*/ 464852 h 2141894"/>
                <a:gd name="connsiteX71" fmla="*/ 849182 w 1745769"/>
                <a:gd name="connsiteY71" fmla="*/ 16802 h 2141894"/>
                <a:gd name="connsiteX72" fmla="*/ 857553 w 1745769"/>
                <a:gd name="connsiteY72" fmla="*/ 11201 h 214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745769" h="2141894">
                  <a:moveTo>
                    <a:pt x="545654" y="1984216"/>
                  </a:moveTo>
                  <a:lnTo>
                    <a:pt x="1187697" y="1984216"/>
                  </a:lnTo>
                  <a:cubicBezTo>
                    <a:pt x="1165070" y="2063408"/>
                    <a:pt x="1153756" y="2108661"/>
                    <a:pt x="1148099" y="2119974"/>
                  </a:cubicBezTo>
                  <a:cubicBezTo>
                    <a:pt x="1145271" y="2125631"/>
                    <a:pt x="1142443" y="2131288"/>
                    <a:pt x="1133958" y="2134116"/>
                  </a:cubicBezTo>
                  <a:cubicBezTo>
                    <a:pt x="1128301" y="2139773"/>
                    <a:pt x="1119816" y="2139773"/>
                    <a:pt x="1116987" y="2139773"/>
                  </a:cubicBezTo>
                  <a:cubicBezTo>
                    <a:pt x="930314" y="2142601"/>
                    <a:pt x="763440" y="2142601"/>
                    <a:pt x="619192" y="2139773"/>
                  </a:cubicBezTo>
                  <a:cubicBezTo>
                    <a:pt x="610707" y="2139773"/>
                    <a:pt x="605050" y="2136944"/>
                    <a:pt x="596565" y="2131288"/>
                  </a:cubicBezTo>
                  <a:cubicBezTo>
                    <a:pt x="590908" y="2125631"/>
                    <a:pt x="585252" y="2119974"/>
                    <a:pt x="582423" y="2117146"/>
                  </a:cubicBezTo>
                  <a:cubicBezTo>
                    <a:pt x="576766" y="2097348"/>
                    <a:pt x="571110" y="2077550"/>
                    <a:pt x="562625" y="2052095"/>
                  </a:cubicBezTo>
                  <a:cubicBezTo>
                    <a:pt x="556968" y="2023812"/>
                    <a:pt x="551311" y="2004014"/>
                    <a:pt x="545654" y="1984216"/>
                  </a:cubicBezTo>
                  <a:close/>
                  <a:moveTo>
                    <a:pt x="526213" y="1910147"/>
                  </a:moveTo>
                  <a:cubicBezTo>
                    <a:pt x="526495" y="1910492"/>
                    <a:pt x="532132" y="1934605"/>
                    <a:pt x="543406" y="1981454"/>
                  </a:cubicBezTo>
                  <a:lnTo>
                    <a:pt x="541151" y="1981454"/>
                  </a:lnTo>
                  <a:cubicBezTo>
                    <a:pt x="531005" y="1933227"/>
                    <a:pt x="525931" y="1909803"/>
                    <a:pt x="526213" y="1910147"/>
                  </a:cubicBezTo>
                  <a:close/>
                  <a:moveTo>
                    <a:pt x="1414446" y="1463358"/>
                  </a:moveTo>
                  <a:lnTo>
                    <a:pt x="1678382" y="1615686"/>
                  </a:lnTo>
                  <a:cubicBezTo>
                    <a:pt x="1698036" y="1626970"/>
                    <a:pt x="1714883" y="1643895"/>
                    <a:pt x="1726115" y="1666462"/>
                  </a:cubicBezTo>
                  <a:cubicBezTo>
                    <a:pt x="1740154" y="1689029"/>
                    <a:pt x="1745769" y="1711596"/>
                    <a:pt x="1745769" y="1736984"/>
                  </a:cubicBezTo>
                  <a:lnTo>
                    <a:pt x="1745769" y="2064208"/>
                  </a:lnTo>
                  <a:cubicBezTo>
                    <a:pt x="1745769" y="2086775"/>
                    <a:pt x="1740154" y="2100880"/>
                    <a:pt x="1726115" y="2109343"/>
                  </a:cubicBezTo>
                  <a:cubicBezTo>
                    <a:pt x="1712076" y="2117805"/>
                    <a:pt x="1695229" y="2117805"/>
                    <a:pt x="1675574" y="2109343"/>
                  </a:cubicBezTo>
                  <a:lnTo>
                    <a:pt x="1675574" y="2106522"/>
                  </a:lnTo>
                  <a:cubicBezTo>
                    <a:pt x="1650303" y="2095238"/>
                    <a:pt x="1588531" y="2064208"/>
                    <a:pt x="1490257" y="2016253"/>
                  </a:cubicBezTo>
                  <a:lnTo>
                    <a:pt x="1302133" y="1923164"/>
                  </a:lnTo>
                  <a:close/>
                  <a:moveTo>
                    <a:pt x="334131" y="1463358"/>
                  </a:moveTo>
                  <a:lnTo>
                    <a:pt x="443636" y="1923164"/>
                  </a:lnTo>
                  <a:lnTo>
                    <a:pt x="67388" y="2106522"/>
                  </a:lnTo>
                  <a:cubicBezTo>
                    <a:pt x="47733" y="2117805"/>
                    <a:pt x="33694" y="2117805"/>
                    <a:pt x="19655" y="2109343"/>
                  </a:cubicBezTo>
                  <a:cubicBezTo>
                    <a:pt x="5616" y="2100880"/>
                    <a:pt x="0" y="2086775"/>
                    <a:pt x="0" y="2064208"/>
                  </a:cubicBezTo>
                  <a:lnTo>
                    <a:pt x="0" y="1736984"/>
                  </a:lnTo>
                  <a:cubicBezTo>
                    <a:pt x="0" y="1711596"/>
                    <a:pt x="5616" y="1689029"/>
                    <a:pt x="19655" y="1666462"/>
                  </a:cubicBezTo>
                  <a:cubicBezTo>
                    <a:pt x="33694" y="1643895"/>
                    <a:pt x="47733" y="1626970"/>
                    <a:pt x="67388" y="1618507"/>
                  </a:cubicBezTo>
                  <a:lnTo>
                    <a:pt x="67388" y="1615686"/>
                  </a:lnTo>
                  <a:lnTo>
                    <a:pt x="286398" y="1488746"/>
                  </a:lnTo>
                  <a:close/>
                  <a:moveTo>
                    <a:pt x="872023" y="796257"/>
                  </a:moveTo>
                  <a:cubicBezTo>
                    <a:pt x="821178" y="796257"/>
                    <a:pt x="775982" y="818719"/>
                    <a:pt x="736435" y="866453"/>
                  </a:cubicBezTo>
                  <a:cubicBezTo>
                    <a:pt x="677116" y="933841"/>
                    <a:pt x="646043" y="1023692"/>
                    <a:pt x="646043" y="1138813"/>
                  </a:cubicBezTo>
                  <a:cubicBezTo>
                    <a:pt x="646043" y="1251126"/>
                    <a:pt x="677116" y="1343785"/>
                    <a:pt x="742085" y="1411173"/>
                  </a:cubicBezTo>
                  <a:cubicBezTo>
                    <a:pt x="778806" y="1453291"/>
                    <a:pt x="824002" y="1472946"/>
                    <a:pt x="872023" y="1472946"/>
                  </a:cubicBezTo>
                  <a:cubicBezTo>
                    <a:pt x="920044" y="1472946"/>
                    <a:pt x="965240" y="1453291"/>
                    <a:pt x="1004786" y="1411173"/>
                  </a:cubicBezTo>
                  <a:cubicBezTo>
                    <a:pt x="1044332" y="1369056"/>
                    <a:pt x="1072580" y="1312899"/>
                    <a:pt x="1089528" y="1242703"/>
                  </a:cubicBezTo>
                  <a:cubicBezTo>
                    <a:pt x="1103652" y="1175315"/>
                    <a:pt x="1106477" y="1105119"/>
                    <a:pt x="1092353" y="1037731"/>
                  </a:cubicBezTo>
                  <a:cubicBezTo>
                    <a:pt x="1078229" y="970343"/>
                    <a:pt x="1049982" y="911378"/>
                    <a:pt x="1010435" y="866453"/>
                  </a:cubicBezTo>
                  <a:cubicBezTo>
                    <a:pt x="968064" y="821527"/>
                    <a:pt x="922868" y="796257"/>
                    <a:pt x="872023" y="796257"/>
                  </a:cubicBezTo>
                  <a:close/>
                  <a:moveTo>
                    <a:pt x="501981" y="585669"/>
                  </a:moveTo>
                  <a:lnTo>
                    <a:pt x="877672" y="585669"/>
                  </a:lnTo>
                  <a:lnTo>
                    <a:pt x="1061281" y="585669"/>
                  </a:lnTo>
                  <a:cubicBezTo>
                    <a:pt x="1134724" y="585669"/>
                    <a:pt x="1194044" y="585669"/>
                    <a:pt x="1244889" y="585669"/>
                  </a:cubicBezTo>
                  <a:cubicBezTo>
                    <a:pt x="1264662" y="582861"/>
                    <a:pt x="1278786" y="585669"/>
                    <a:pt x="1290085" y="594092"/>
                  </a:cubicBezTo>
                  <a:cubicBezTo>
                    <a:pt x="1298559" y="602516"/>
                    <a:pt x="1304209" y="616555"/>
                    <a:pt x="1309858" y="633402"/>
                  </a:cubicBezTo>
                  <a:cubicBezTo>
                    <a:pt x="1372003" y="843990"/>
                    <a:pt x="1386126" y="1068617"/>
                    <a:pt x="1357879" y="1304475"/>
                  </a:cubicBezTo>
                  <a:cubicBezTo>
                    <a:pt x="1338106" y="1486985"/>
                    <a:pt x="1292910" y="1677918"/>
                    <a:pt x="1225116" y="1877274"/>
                  </a:cubicBezTo>
                  <a:cubicBezTo>
                    <a:pt x="1216642" y="1891314"/>
                    <a:pt x="1210992" y="1902545"/>
                    <a:pt x="1202518" y="1908161"/>
                  </a:cubicBezTo>
                  <a:cubicBezTo>
                    <a:pt x="1194044" y="1916585"/>
                    <a:pt x="1182745" y="1919392"/>
                    <a:pt x="1165796" y="1919392"/>
                  </a:cubicBezTo>
                  <a:cubicBezTo>
                    <a:pt x="999136" y="1916585"/>
                    <a:pt x="801404" y="1916585"/>
                    <a:pt x="581074" y="1919392"/>
                  </a:cubicBezTo>
                  <a:cubicBezTo>
                    <a:pt x="566951" y="1919392"/>
                    <a:pt x="555652" y="1916585"/>
                    <a:pt x="547177" y="1910969"/>
                  </a:cubicBezTo>
                  <a:cubicBezTo>
                    <a:pt x="538703" y="1908161"/>
                    <a:pt x="530229" y="1896930"/>
                    <a:pt x="527404" y="1882890"/>
                  </a:cubicBezTo>
                  <a:cubicBezTo>
                    <a:pt x="473734" y="1731267"/>
                    <a:pt x="437012" y="1590875"/>
                    <a:pt x="414414" y="1467330"/>
                  </a:cubicBezTo>
                  <a:cubicBezTo>
                    <a:pt x="383342" y="1315707"/>
                    <a:pt x="372043" y="1172507"/>
                    <a:pt x="377692" y="1037731"/>
                  </a:cubicBezTo>
                  <a:cubicBezTo>
                    <a:pt x="380517" y="995613"/>
                    <a:pt x="386166" y="950688"/>
                    <a:pt x="394641" y="900147"/>
                  </a:cubicBezTo>
                  <a:cubicBezTo>
                    <a:pt x="397465" y="872068"/>
                    <a:pt x="405940" y="827143"/>
                    <a:pt x="417239" y="765370"/>
                  </a:cubicBezTo>
                  <a:cubicBezTo>
                    <a:pt x="428538" y="706406"/>
                    <a:pt x="434187" y="658673"/>
                    <a:pt x="439837" y="627786"/>
                  </a:cubicBezTo>
                  <a:cubicBezTo>
                    <a:pt x="442661" y="610939"/>
                    <a:pt x="448311" y="599708"/>
                    <a:pt x="459610" y="594092"/>
                  </a:cubicBezTo>
                  <a:cubicBezTo>
                    <a:pt x="468084" y="588477"/>
                    <a:pt x="485033" y="585669"/>
                    <a:pt x="501981" y="585669"/>
                  </a:cubicBezTo>
                  <a:close/>
                  <a:moveTo>
                    <a:pt x="863133" y="0"/>
                  </a:moveTo>
                  <a:lnTo>
                    <a:pt x="874295" y="0"/>
                  </a:lnTo>
                  <a:cubicBezTo>
                    <a:pt x="879875" y="0"/>
                    <a:pt x="902198" y="19602"/>
                    <a:pt x="938472" y="53206"/>
                  </a:cubicBezTo>
                  <a:cubicBezTo>
                    <a:pt x="1013810" y="128814"/>
                    <a:pt x="1066826" y="184821"/>
                    <a:pt x="1097520" y="224025"/>
                  </a:cubicBezTo>
                  <a:cubicBezTo>
                    <a:pt x="1164487" y="302434"/>
                    <a:pt x="1220293" y="400444"/>
                    <a:pt x="1262148" y="518058"/>
                  </a:cubicBezTo>
                  <a:lnTo>
                    <a:pt x="483651" y="518058"/>
                  </a:lnTo>
                  <a:lnTo>
                    <a:pt x="505973" y="464852"/>
                  </a:lnTo>
                  <a:cubicBezTo>
                    <a:pt x="592473" y="277231"/>
                    <a:pt x="706876" y="126014"/>
                    <a:pt x="849182" y="16802"/>
                  </a:cubicBezTo>
                  <a:cubicBezTo>
                    <a:pt x="849182" y="16802"/>
                    <a:pt x="851972" y="14001"/>
                    <a:pt x="857553" y="11201"/>
                  </a:cubicBezTo>
                  <a:close/>
                </a:path>
              </a:pathLst>
            </a:custGeom>
            <a:solidFill>
              <a:schemeClr val="accent2"/>
            </a:solidFill>
            <a:ln>
              <a:noFill/>
            </a:ln>
            <a:effectLst/>
          </p:spPr>
          <p:txBody>
            <a:bodyPr anchor="ctr"/>
            <a:lstStyle/>
            <a:p>
              <a:pPr algn="ctr"/>
              <a:endParaRPr>
                <a:latin typeface="Century Gothic" panose="020B0502020202020204" pitchFamily="34" charset="0"/>
              </a:endParaRPr>
            </a:p>
          </p:txBody>
        </p:sp>
        <p:sp>
          <p:nvSpPr>
            <p:cNvPr id="24" name="BackShape"/>
            <p:cNvSpPr/>
            <p:nvPr/>
          </p:nvSpPr>
          <p:spPr>
            <a:xfrm>
              <a:off x="5158736" y="2145230"/>
              <a:ext cx="2542227" cy="399994"/>
            </a:xfrm>
            <a:prstGeom prst="homePlate">
              <a:avLst/>
            </a:prstGeom>
            <a:solidFill>
              <a:schemeClr val="accent2">
                <a:lumMod val="20000"/>
                <a:lumOff val="80000"/>
              </a:schemeClr>
            </a:solidFill>
            <a:ln w="19050">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25" name="RelativeShape"/>
            <p:cNvSpPr/>
            <p:nvPr/>
          </p:nvSpPr>
          <p:spPr>
            <a:xfrm>
              <a:off x="5158736" y="2251570"/>
              <a:ext cx="2542227" cy="187314"/>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26" name="ValueShape"/>
            <p:cNvSpPr/>
            <p:nvPr/>
          </p:nvSpPr>
          <p:spPr>
            <a:xfrm>
              <a:off x="5158736" y="2251570"/>
              <a:ext cx="889780" cy="187314"/>
            </a:xfrm>
            <a:prstGeom prst="homePlate">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27" name="ValueText"/>
            <p:cNvSpPr txBox="1"/>
            <p:nvPr/>
          </p:nvSpPr>
          <p:spPr>
            <a:xfrm>
              <a:off x="7904012" y="2145231"/>
              <a:ext cx="533325" cy="399994"/>
            </a:xfrm>
            <a:prstGeom prst="rect">
              <a:avLst/>
            </a:prstGeom>
            <a:noFill/>
          </p:spPr>
          <p:txBody>
            <a:bodyPr wrap="none" anchor="ctr" anchorCtr="1">
              <a:prstTxWarp prst="textPlain">
                <a:avLst/>
              </a:prstTxWarp>
              <a:normAutofit fontScale="32500" lnSpcReduction="20000"/>
            </a:bodyPr>
            <a:lstStyle/>
            <a:p>
              <a:pPr algn="ctr"/>
              <a:r>
                <a:rPr lang="en-US" altLang="zh-CN" sz="6000" smtClean="0">
                  <a:solidFill>
                    <a:schemeClr val="accent1">
                      <a:lumMod val="100000"/>
                    </a:schemeClr>
                  </a:solidFill>
                  <a:latin typeface="Century Gothic" panose="020B0502020202020204" pitchFamily="34" charset="0"/>
                </a:rPr>
                <a:t>35%</a:t>
              </a:r>
              <a:endParaRPr lang="en-US" altLang="zh-CN" sz="6000">
                <a:solidFill>
                  <a:schemeClr val="accent1">
                    <a:lumMod val="100000"/>
                  </a:schemeClr>
                </a:solidFill>
                <a:latin typeface="Century Gothic" panose="020B0502020202020204" pitchFamily="34" charset="0"/>
              </a:endParaRPr>
            </a:p>
          </p:txBody>
        </p:sp>
        <p:sp>
          <p:nvSpPr>
            <p:cNvPr id="28" name="CustomText1"/>
            <p:cNvSpPr/>
            <p:nvPr/>
          </p:nvSpPr>
          <p:spPr>
            <a:xfrm>
              <a:off x="5158736" y="1800227"/>
              <a:ext cx="2542227" cy="348592"/>
            </a:xfrm>
            <a:prstGeom prst="rect">
              <a:avLst/>
            </a:prstGeom>
            <a:noFill/>
          </p:spPr>
          <p:txBody>
            <a:bodyPr wrap="none" lIns="0" tIns="0" rIns="0" bIns="0">
              <a:normAutofit/>
            </a:bodyPr>
            <a:lstStyle/>
            <a:p>
              <a:r>
                <a:rPr lang="en-US" altLang="zh-CN">
                  <a:latin typeface="Century Gothic" panose="020B0502020202020204" pitchFamily="34" charset="0"/>
                </a:rPr>
                <a:t>Supporting text here</a:t>
              </a:r>
              <a:endParaRPr lang="en-US" altLang="zh-CN" dirty="0">
                <a:latin typeface="Century Gothic" panose="020B0502020202020204" pitchFamily="34" charset="0"/>
              </a:endParaRPr>
            </a:p>
          </p:txBody>
        </p:sp>
        <p:cxnSp>
          <p:nvCxnSpPr>
            <p:cNvPr id="29" name="LineShape"/>
            <p:cNvCxnSpPr/>
            <p:nvPr/>
          </p:nvCxnSpPr>
          <p:spPr>
            <a:xfrm flipH="1">
              <a:off x="4840081" y="169345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cxnSp>
          <p:nvCxnSpPr>
            <p:cNvPr id="30" name="LineShape"/>
            <p:cNvCxnSpPr/>
            <p:nvPr/>
          </p:nvCxnSpPr>
          <p:spPr>
            <a:xfrm flipH="1">
              <a:off x="4840081" y="300790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1" name="CustomText1"/>
            <p:cNvSpPr/>
            <p:nvPr/>
          </p:nvSpPr>
          <p:spPr>
            <a:xfrm>
              <a:off x="5158736" y="2609984"/>
              <a:ext cx="2542227" cy="348592"/>
            </a:xfrm>
            <a:prstGeom prst="rect">
              <a:avLst/>
            </a:prstGeom>
            <a:noFill/>
          </p:spPr>
          <p:txBody>
            <a:bodyPr wrap="none" lIns="0" tIns="0" rIns="0" bIns="0">
              <a:normAutofit/>
            </a:bodyPr>
            <a:lstStyle/>
            <a:p>
              <a:r>
                <a:rPr lang="en-US" altLang="zh-CN" b="1">
                  <a:latin typeface="Century Gothic" panose="020B0502020202020204" pitchFamily="34" charset="0"/>
                </a:rPr>
                <a:t>TEXT HERE</a:t>
              </a:r>
            </a:p>
          </p:txBody>
        </p:sp>
      </p:grpSp>
      <p:grpSp>
        <p:nvGrpSpPr>
          <p:cNvPr id="32" name="b8d3f502-537d-4ca6-9737-4ad58421685c" descr="jAcAAB+LCAAAAAAABADVVMtOw0AM/JcFbhFKqxak3gKoUPEUreCAelgStzFsNtXGQYWq/443ryZqePQGyiUaj9eeWa9XYp/eFyAGYhxJQ2co50ZGI4JIOGIUiIFOlXLECeoA9fzcxOkiEYOnVZVWjzwihaexio3N1Ugo1YNUKdO2+CVtK347m6EPkxAiKDkT1OTpYBzKgBnuocv9GJyHpCFJCuD2+QV8qqUN+paVJiGfuTcc9rrHR55nD8vKuOu1bTGAJf+XoCgLFj1aF1rF2kBdawHfSbYOCEyL3kbKhuhYvQmQ5/ugqeg8F5ThWzrL9qui7MoCbvg422luZwaJ6ZYsLstFGuDa+TPi+j+KO5H+a4Z0/p244x3Udf+dumouu9/O5QSW9Ett0xZ11YrJd8aPK6akXaPGKI0KWtbttVzWoI6bgxgECuq0kWYv3qoKHYvlL4wMFxjGJpLEBVfu+mCzy456h27bdin7+e12uYsTwljvdo9FUv0mH8AQ+lJ5Cuc6YqvtsicD5IccvYgNfsSamvErmBEHLwEWhX1j/OByM6kScGprxt5wqS3fO464ByUJ3xqEBia+GpMmy2lfZxtfGpOT2/vNq8jGbyczbUbdybZr32Xiiw7a2p7y9wnywX+9jAcAAA=="/>
          <p:cNvGrpSpPr>
            <a:grpSpLocks noChangeAspect="1"/>
          </p:cNvGrpSpPr>
          <p:nvPr/>
        </p:nvGrpSpPr>
        <p:grpSpPr>
          <a:xfrm>
            <a:off x="6400169" y="3940175"/>
            <a:ext cx="4299414" cy="1203325"/>
            <a:chOff x="3740880" y="1693452"/>
            <a:chExt cx="4696457" cy="1314450"/>
          </a:xfrm>
        </p:grpSpPr>
        <p:sp>
          <p:nvSpPr>
            <p:cNvPr id="33" name="BackShape"/>
            <p:cNvSpPr/>
            <p:nvPr/>
          </p:nvSpPr>
          <p:spPr bwMode="auto">
            <a:xfrm rot="16200000">
              <a:off x="3865883" y="1669317"/>
              <a:ext cx="1101814" cy="1351820"/>
            </a:xfrm>
            <a:custGeom>
              <a:avLst/>
              <a:gdLst>
                <a:gd name="connsiteX0" fmla="*/ 545654 w 1745769"/>
                <a:gd name="connsiteY0" fmla="*/ 1984216 h 2141894"/>
                <a:gd name="connsiteX1" fmla="*/ 1187697 w 1745769"/>
                <a:gd name="connsiteY1" fmla="*/ 1984216 h 2141894"/>
                <a:gd name="connsiteX2" fmla="*/ 1148099 w 1745769"/>
                <a:gd name="connsiteY2" fmla="*/ 2119974 h 2141894"/>
                <a:gd name="connsiteX3" fmla="*/ 1133958 w 1745769"/>
                <a:gd name="connsiteY3" fmla="*/ 2134116 h 2141894"/>
                <a:gd name="connsiteX4" fmla="*/ 1116987 w 1745769"/>
                <a:gd name="connsiteY4" fmla="*/ 2139773 h 2141894"/>
                <a:gd name="connsiteX5" fmla="*/ 619192 w 1745769"/>
                <a:gd name="connsiteY5" fmla="*/ 2139773 h 2141894"/>
                <a:gd name="connsiteX6" fmla="*/ 596565 w 1745769"/>
                <a:gd name="connsiteY6" fmla="*/ 2131288 h 2141894"/>
                <a:gd name="connsiteX7" fmla="*/ 582423 w 1745769"/>
                <a:gd name="connsiteY7" fmla="*/ 2117146 h 2141894"/>
                <a:gd name="connsiteX8" fmla="*/ 562625 w 1745769"/>
                <a:gd name="connsiteY8" fmla="*/ 2052095 h 2141894"/>
                <a:gd name="connsiteX9" fmla="*/ 545654 w 1745769"/>
                <a:gd name="connsiteY9" fmla="*/ 1984216 h 2141894"/>
                <a:gd name="connsiteX10" fmla="*/ 526213 w 1745769"/>
                <a:gd name="connsiteY10" fmla="*/ 1910147 h 2141894"/>
                <a:gd name="connsiteX11" fmla="*/ 543406 w 1745769"/>
                <a:gd name="connsiteY11" fmla="*/ 1981454 h 2141894"/>
                <a:gd name="connsiteX12" fmla="*/ 541151 w 1745769"/>
                <a:gd name="connsiteY12" fmla="*/ 1981454 h 2141894"/>
                <a:gd name="connsiteX13" fmla="*/ 526213 w 1745769"/>
                <a:gd name="connsiteY13" fmla="*/ 1910147 h 2141894"/>
                <a:gd name="connsiteX14" fmla="*/ 1414446 w 1745769"/>
                <a:gd name="connsiteY14" fmla="*/ 1463358 h 2141894"/>
                <a:gd name="connsiteX15" fmla="*/ 1678382 w 1745769"/>
                <a:gd name="connsiteY15" fmla="*/ 1615686 h 2141894"/>
                <a:gd name="connsiteX16" fmla="*/ 1726115 w 1745769"/>
                <a:gd name="connsiteY16" fmla="*/ 1666462 h 2141894"/>
                <a:gd name="connsiteX17" fmla="*/ 1745769 w 1745769"/>
                <a:gd name="connsiteY17" fmla="*/ 1736984 h 2141894"/>
                <a:gd name="connsiteX18" fmla="*/ 1745769 w 1745769"/>
                <a:gd name="connsiteY18" fmla="*/ 2064208 h 2141894"/>
                <a:gd name="connsiteX19" fmla="*/ 1726115 w 1745769"/>
                <a:gd name="connsiteY19" fmla="*/ 2109343 h 2141894"/>
                <a:gd name="connsiteX20" fmla="*/ 1675574 w 1745769"/>
                <a:gd name="connsiteY20" fmla="*/ 2109343 h 2141894"/>
                <a:gd name="connsiteX21" fmla="*/ 1675574 w 1745769"/>
                <a:gd name="connsiteY21" fmla="*/ 2106522 h 2141894"/>
                <a:gd name="connsiteX22" fmla="*/ 1490257 w 1745769"/>
                <a:gd name="connsiteY22" fmla="*/ 2016253 h 2141894"/>
                <a:gd name="connsiteX23" fmla="*/ 1302133 w 1745769"/>
                <a:gd name="connsiteY23" fmla="*/ 1923164 h 2141894"/>
                <a:gd name="connsiteX24" fmla="*/ 334131 w 1745769"/>
                <a:gd name="connsiteY24" fmla="*/ 1463358 h 2141894"/>
                <a:gd name="connsiteX25" fmla="*/ 443636 w 1745769"/>
                <a:gd name="connsiteY25" fmla="*/ 1923164 h 2141894"/>
                <a:gd name="connsiteX26" fmla="*/ 67388 w 1745769"/>
                <a:gd name="connsiteY26" fmla="*/ 2106522 h 2141894"/>
                <a:gd name="connsiteX27" fmla="*/ 19655 w 1745769"/>
                <a:gd name="connsiteY27" fmla="*/ 2109343 h 2141894"/>
                <a:gd name="connsiteX28" fmla="*/ 0 w 1745769"/>
                <a:gd name="connsiteY28" fmla="*/ 2064208 h 2141894"/>
                <a:gd name="connsiteX29" fmla="*/ 0 w 1745769"/>
                <a:gd name="connsiteY29" fmla="*/ 1736984 h 2141894"/>
                <a:gd name="connsiteX30" fmla="*/ 19655 w 1745769"/>
                <a:gd name="connsiteY30" fmla="*/ 1666462 h 2141894"/>
                <a:gd name="connsiteX31" fmla="*/ 67388 w 1745769"/>
                <a:gd name="connsiteY31" fmla="*/ 1618507 h 2141894"/>
                <a:gd name="connsiteX32" fmla="*/ 67388 w 1745769"/>
                <a:gd name="connsiteY32" fmla="*/ 1615686 h 2141894"/>
                <a:gd name="connsiteX33" fmla="*/ 286398 w 1745769"/>
                <a:gd name="connsiteY33" fmla="*/ 1488746 h 2141894"/>
                <a:gd name="connsiteX34" fmla="*/ 872023 w 1745769"/>
                <a:gd name="connsiteY34" fmla="*/ 796257 h 2141894"/>
                <a:gd name="connsiteX35" fmla="*/ 736435 w 1745769"/>
                <a:gd name="connsiteY35" fmla="*/ 866453 h 2141894"/>
                <a:gd name="connsiteX36" fmla="*/ 646043 w 1745769"/>
                <a:gd name="connsiteY36" fmla="*/ 1138813 h 2141894"/>
                <a:gd name="connsiteX37" fmla="*/ 742085 w 1745769"/>
                <a:gd name="connsiteY37" fmla="*/ 1411173 h 2141894"/>
                <a:gd name="connsiteX38" fmla="*/ 872023 w 1745769"/>
                <a:gd name="connsiteY38" fmla="*/ 1472946 h 2141894"/>
                <a:gd name="connsiteX39" fmla="*/ 1004786 w 1745769"/>
                <a:gd name="connsiteY39" fmla="*/ 1411173 h 2141894"/>
                <a:gd name="connsiteX40" fmla="*/ 1089528 w 1745769"/>
                <a:gd name="connsiteY40" fmla="*/ 1242703 h 2141894"/>
                <a:gd name="connsiteX41" fmla="*/ 1092353 w 1745769"/>
                <a:gd name="connsiteY41" fmla="*/ 1037731 h 2141894"/>
                <a:gd name="connsiteX42" fmla="*/ 1010435 w 1745769"/>
                <a:gd name="connsiteY42" fmla="*/ 866453 h 2141894"/>
                <a:gd name="connsiteX43" fmla="*/ 872023 w 1745769"/>
                <a:gd name="connsiteY43" fmla="*/ 796257 h 2141894"/>
                <a:gd name="connsiteX44" fmla="*/ 501981 w 1745769"/>
                <a:gd name="connsiteY44" fmla="*/ 585669 h 2141894"/>
                <a:gd name="connsiteX45" fmla="*/ 877672 w 1745769"/>
                <a:gd name="connsiteY45" fmla="*/ 585669 h 2141894"/>
                <a:gd name="connsiteX46" fmla="*/ 1061281 w 1745769"/>
                <a:gd name="connsiteY46" fmla="*/ 585669 h 2141894"/>
                <a:gd name="connsiteX47" fmla="*/ 1244889 w 1745769"/>
                <a:gd name="connsiteY47" fmla="*/ 585669 h 2141894"/>
                <a:gd name="connsiteX48" fmla="*/ 1290085 w 1745769"/>
                <a:gd name="connsiteY48" fmla="*/ 594092 h 2141894"/>
                <a:gd name="connsiteX49" fmla="*/ 1309858 w 1745769"/>
                <a:gd name="connsiteY49" fmla="*/ 633402 h 2141894"/>
                <a:gd name="connsiteX50" fmla="*/ 1357879 w 1745769"/>
                <a:gd name="connsiteY50" fmla="*/ 1304475 h 2141894"/>
                <a:gd name="connsiteX51" fmla="*/ 1225116 w 1745769"/>
                <a:gd name="connsiteY51" fmla="*/ 1877274 h 2141894"/>
                <a:gd name="connsiteX52" fmla="*/ 1202518 w 1745769"/>
                <a:gd name="connsiteY52" fmla="*/ 1908161 h 2141894"/>
                <a:gd name="connsiteX53" fmla="*/ 1165796 w 1745769"/>
                <a:gd name="connsiteY53" fmla="*/ 1919392 h 2141894"/>
                <a:gd name="connsiteX54" fmla="*/ 581074 w 1745769"/>
                <a:gd name="connsiteY54" fmla="*/ 1919392 h 2141894"/>
                <a:gd name="connsiteX55" fmla="*/ 547177 w 1745769"/>
                <a:gd name="connsiteY55" fmla="*/ 1910969 h 2141894"/>
                <a:gd name="connsiteX56" fmla="*/ 527404 w 1745769"/>
                <a:gd name="connsiteY56" fmla="*/ 1882890 h 2141894"/>
                <a:gd name="connsiteX57" fmla="*/ 414414 w 1745769"/>
                <a:gd name="connsiteY57" fmla="*/ 1467330 h 2141894"/>
                <a:gd name="connsiteX58" fmla="*/ 377692 w 1745769"/>
                <a:gd name="connsiteY58" fmla="*/ 1037731 h 2141894"/>
                <a:gd name="connsiteX59" fmla="*/ 394641 w 1745769"/>
                <a:gd name="connsiteY59" fmla="*/ 900147 h 2141894"/>
                <a:gd name="connsiteX60" fmla="*/ 417239 w 1745769"/>
                <a:gd name="connsiteY60" fmla="*/ 765370 h 2141894"/>
                <a:gd name="connsiteX61" fmla="*/ 439837 w 1745769"/>
                <a:gd name="connsiteY61" fmla="*/ 627786 h 2141894"/>
                <a:gd name="connsiteX62" fmla="*/ 459610 w 1745769"/>
                <a:gd name="connsiteY62" fmla="*/ 594092 h 2141894"/>
                <a:gd name="connsiteX63" fmla="*/ 501981 w 1745769"/>
                <a:gd name="connsiteY63" fmla="*/ 585669 h 2141894"/>
                <a:gd name="connsiteX64" fmla="*/ 863133 w 1745769"/>
                <a:gd name="connsiteY64" fmla="*/ 0 h 2141894"/>
                <a:gd name="connsiteX65" fmla="*/ 874295 w 1745769"/>
                <a:gd name="connsiteY65" fmla="*/ 0 h 2141894"/>
                <a:gd name="connsiteX66" fmla="*/ 938472 w 1745769"/>
                <a:gd name="connsiteY66" fmla="*/ 53206 h 2141894"/>
                <a:gd name="connsiteX67" fmla="*/ 1097520 w 1745769"/>
                <a:gd name="connsiteY67" fmla="*/ 224025 h 2141894"/>
                <a:gd name="connsiteX68" fmla="*/ 1262148 w 1745769"/>
                <a:gd name="connsiteY68" fmla="*/ 518058 h 2141894"/>
                <a:gd name="connsiteX69" fmla="*/ 483651 w 1745769"/>
                <a:gd name="connsiteY69" fmla="*/ 518058 h 2141894"/>
                <a:gd name="connsiteX70" fmla="*/ 505973 w 1745769"/>
                <a:gd name="connsiteY70" fmla="*/ 464852 h 2141894"/>
                <a:gd name="connsiteX71" fmla="*/ 849182 w 1745769"/>
                <a:gd name="connsiteY71" fmla="*/ 16802 h 2141894"/>
                <a:gd name="connsiteX72" fmla="*/ 857553 w 1745769"/>
                <a:gd name="connsiteY72" fmla="*/ 11201 h 214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745769" h="2141894">
                  <a:moveTo>
                    <a:pt x="545654" y="1984216"/>
                  </a:moveTo>
                  <a:lnTo>
                    <a:pt x="1187697" y="1984216"/>
                  </a:lnTo>
                  <a:cubicBezTo>
                    <a:pt x="1165070" y="2063408"/>
                    <a:pt x="1153756" y="2108661"/>
                    <a:pt x="1148099" y="2119974"/>
                  </a:cubicBezTo>
                  <a:cubicBezTo>
                    <a:pt x="1145271" y="2125631"/>
                    <a:pt x="1142443" y="2131288"/>
                    <a:pt x="1133958" y="2134116"/>
                  </a:cubicBezTo>
                  <a:cubicBezTo>
                    <a:pt x="1128301" y="2139773"/>
                    <a:pt x="1119816" y="2139773"/>
                    <a:pt x="1116987" y="2139773"/>
                  </a:cubicBezTo>
                  <a:cubicBezTo>
                    <a:pt x="930314" y="2142601"/>
                    <a:pt x="763440" y="2142601"/>
                    <a:pt x="619192" y="2139773"/>
                  </a:cubicBezTo>
                  <a:cubicBezTo>
                    <a:pt x="610707" y="2139773"/>
                    <a:pt x="605050" y="2136944"/>
                    <a:pt x="596565" y="2131288"/>
                  </a:cubicBezTo>
                  <a:cubicBezTo>
                    <a:pt x="590908" y="2125631"/>
                    <a:pt x="585252" y="2119974"/>
                    <a:pt x="582423" y="2117146"/>
                  </a:cubicBezTo>
                  <a:cubicBezTo>
                    <a:pt x="576766" y="2097348"/>
                    <a:pt x="571110" y="2077550"/>
                    <a:pt x="562625" y="2052095"/>
                  </a:cubicBezTo>
                  <a:cubicBezTo>
                    <a:pt x="556968" y="2023812"/>
                    <a:pt x="551311" y="2004014"/>
                    <a:pt x="545654" y="1984216"/>
                  </a:cubicBezTo>
                  <a:close/>
                  <a:moveTo>
                    <a:pt x="526213" y="1910147"/>
                  </a:moveTo>
                  <a:cubicBezTo>
                    <a:pt x="526495" y="1910492"/>
                    <a:pt x="532132" y="1934605"/>
                    <a:pt x="543406" y="1981454"/>
                  </a:cubicBezTo>
                  <a:lnTo>
                    <a:pt x="541151" y="1981454"/>
                  </a:lnTo>
                  <a:cubicBezTo>
                    <a:pt x="531005" y="1933227"/>
                    <a:pt x="525931" y="1909803"/>
                    <a:pt x="526213" y="1910147"/>
                  </a:cubicBezTo>
                  <a:close/>
                  <a:moveTo>
                    <a:pt x="1414446" y="1463358"/>
                  </a:moveTo>
                  <a:lnTo>
                    <a:pt x="1678382" y="1615686"/>
                  </a:lnTo>
                  <a:cubicBezTo>
                    <a:pt x="1698036" y="1626970"/>
                    <a:pt x="1714883" y="1643895"/>
                    <a:pt x="1726115" y="1666462"/>
                  </a:cubicBezTo>
                  <a:cubicBezTo>
                    <a:pt x="1740154" y="1689029"/>
                    <a:pt x="1745769" y="1711596"/>
                    <a:pt x="1745769" y="1736984"/>
                  </a:cubicBezTo>
                  <a:lnTo>
                    <a:pt x="1745769" y="2064208"/>
                  </a:lnTo>
                  <a:cubicBezTo>
                    <a:pt x="1745769" y="2086775"/>
                    <a:pt x="1740154" y="2100880"/>
                    <a:pt x="1726115" y="2109343"/>
                  </a:cubicBezTo>
                  <a:cubicBezTo>
                    <a:pt x="1712076" y="2117805"/>
                    <a:pt x="1695229" y="2117805"/>
                    <a:pt x="1675574" y="2109343"/>
                  </a:cubicBezTo>
                  <a:lnTo>
                    <a:pt x="1675574" y="2106522"/>
                  </a:lnTo>
                  <a:cubicBezTo>
                    <a:pt x="1650303" y="2095238"/>
                    <a:pt x="1588531" y="2064208"/>
                    <a:pt x="1490257" y="2016253"/>
                  </a:cubicBezTo>
                  <a:lnTo>
                    <a:pt x="1302133" y="1923164"/>
                  </a:lnTo>
                  <a:close/>
                  <a:moveTo>
                    <a:pt x="334131" y="1463358"/>
                  </a:moveTo>
                  <a:lnTo>
                    <a:pt x="443636" y="1923164"/>
                  </a:lnTo>
                  <a:lnTo>
                    <a:pt x="67388" y="2106522"/>
                  </a:lnTo>
                  <a:cubicBezTo>
                    <a:pt x="47733" y="2117805"/>
                    <a:pt x="33694" y="2117805"/>
                    <a:pt x="19655" y="2109343"/>
                  </a:cubicBezTo>
                  <a:cubicBezTo>
                    <a:pt x="5616" y="2100880"/>
                    <a:pt x="0" y="2086775"/>
                    <a:pt x="0" y="2064208"/>
                  </a:cubicBezTo>
                  <a:lnTo>
                    <a:pt x="0" y="1736984"/>
                  </a:lnTo>
                  <a:cubicBezTo>
                    <a:pt x="0" y="1711596"/>
                    <a:pt x="5616" y="1689029"/>
                    <a:pt x="19655" y="1666462"/>
                  </a:cubicBezTo>
                  <a:cubicBezTo>
                    <a:pt x="33694" y="1643895"/>
                    <a:pt x="47733" y="1626970"/>
                    <a:pt x="67388" y="1618507"/>
                  </a:cubicBezTo>
                  <a:lnTo>
                    <a:pt x="67388" y="1615686"/>
                  </a:lnTo>
                  <a:lnTo>
                    <a:pt x="286398" y="1488746"/>
                  </a:lnTo>
                  <a:close/>
                  <a:moveTo>
                    <a:pt x="872023" y="796257"/>
                  </a:moveTo>
                  <a:cubicBezTo>
                    <a:pt x="821178" y="796257"/>
                    <a:pt x="775982" y="818719"/>
                    <a:pt x="736435" y="866453"/>
                  </a:cubicBezTo>
                  <a:cubicBezTo>
                    <a:pt x="677116" y="933841"/>
                    <a:pt x="646043" y="1023692"/>
                    <a:pt x="646043" y="1138813"/>
                  </a:cubicBezTo>
                  <a:cubicBezTo>
                    <a:pt x="646043" y="1251126"/>
                    <a:pt x="677116" y="1343785"/>
                    <a:pt x="742085" y="1411173"/>
                  </a:cubicBezTo>
                  <a:cubicBezTo>
                    <a:pt x="778806" y="1453291"/>
                    <a:pt x="824002" y="1472946"/>
                    <a:pt x="872023" y="1472946"/>
                  </a:cubicBezTo>
                  <a:cubicBezTo>
                    <a:pt x="920044" y="1472946"/>
                    <a:pt x="965240" y="1453291"/>
                    <a:pt x="1004786" y="1411173"/>
                  </a:cubicBezTo>
                  <a:cubicBezTo>
                    <a:pt x="1044332" y="1369056"/>
                    <a:pt x="1072580" y="1312899"/>
                    <a:pt x="1089528" y="1242703"/>
                  </a:cubicBezTo>
                  <a:cubicBezTo>
                    <a:pt x="1103652" y="1175315"/>
                    <a:pt x="1106477" y="1105119"/>
                    <a:pt x="1092353" y="1037731"/>
                  </a:cubicBezTo>
                  <a:cubicBezTo>
                    <a:pt x="1078229" y="970343"/>
                    <a:pt x="1049982" y="911378"/>
                    <a:pt x="1010435" y="866453"/>
                  </a:cubicBezTo>
                  <a:cubicBezTo>
                    <a:pt x="968064" y="821527"/>
                    <a:pt x="922868" y="796257"/>
                    <a:pt x="872023" y="796257"/>
                  </a:cubicBezTo>
                  <a:close/>
                  <a:moveTo>
                    <a:pt x="501981" y="585669"/>
                  </a:moveTo>
                  <a:lnTo>
                    <a:pt x="877672" y="585669"/>
                  </a:lnTo>
                  <a:lnTo>
                    <a:pt x="1061281" y="585669"/>
                  </a:lnTo>
                  <a:cubicBezTo>
                    <a:pt x="1134724" y="585669"/>
                    <a:pt x="1194044" y="585669"/>
                    <a:pt x="1244889" y="585669"/>
                  </a:cubicBezTo>
                  <a:cubicBezTo>
                    <a:pt x="1264662" y="582861"/>
                    <a:pt x="1278786" y="585669"/>
                    <a:pt x="1290085" y="594092"/>
                  </a:cubicBezTo>
                  <a:cubicBezTo>
                    <a:pt x="1298559" y="602516"/>
                    <a:pt x="1304209" y="616555"/>
                    <a:pt x="1309858" y="633402"/>
                  </a:cubicBezTo>
                  <a:cubicBezTo>
                    <a:pt x="1372003" y="843990"/>
                    <a:pt x="1386126" y="1068617"/>
                    <a:pt x="1357879" y="1304475"/>
                  </a:cubicBezTo>
                  <a:cubicBezTo>
                    <a:pt x="1338106" y="1486985"/>
                    <a:pt x="1292910" y="1677918"/>
                    <a:pt x="1225116" y="1877274"/>
                  </a:cubicBezTo>
                  <a:cubicBezTo>
                    <a:pt x="1216642" y="1891314"/>
                    <a:pt x="1210992" y="1902545"/>
                    <a:pt x="1202518" y="1908161"/>
                  </a:cubicBezTo>
                  <a:cubicBezTo>
                    <a:pt x="1194044" y="1916585"/>
                    <a:pt x="1182745" y="1919392"/>
                    <a:pt x="1165796" y="1919392"/>
                  </a:cubicBezTo>
                  <a:cubicBezTo>
                    <a:pt x="999136" y="1916585"/>
                    <a:pt x="801404" y="1916585"/>
                    <a:pt x="581074" y="1919392"/>
                  </a:cubicBezTo>
                  <a:cubicBezTo>
                    <a:pt x="566951" y="1919392"/>
                    <a:pt x="555652" y="1916585"/>
                    <a:pt x="547177" y="1910969"/>
                  </a:cubicBezTo>
                  <a:cubicBezTo>
                    <a:pt x="538703" y="1908161"/>
                    <a:pt x="530229" y="1896930"/>
                    <a:pt x="527404" y="1882890"/>
                  </a:cubicBezTo>
                  <a:cubicBezTo>
                    <a:pt x="473734" y="1731267"/>
                    <a:pt x="437012" y="1590875"/>
                    <a:pt x="414414" y="1467330"/>
                  </a:cubicBezTo>
                  <a:cubicBezTo>
                    <a:pt x="383342" y="1315707"/>
                    <a:pt x="372043" y="1172507"/>
                    <a:pt x="377692" y="1037731"/>
                  </a:cubicBezTo>
                  <a:cubicBezTo>
                    <a:pt x="380517" y="995613"/>
                    <a:pt x="386166" y="950688"/>
                    <a:pt x="394641" y="900147"/>
                  </a:cubicBezTo>
                  <a:cubicBezTo>
                    <a:pt x="397465" y="872068"/>
                    <a:pt x="405940" y="827143"/>
                    <a:pt x="417239" y="765370"/>
                  </a:cubicBezTo>
                  <a:cubicBezTo>
                    <a:pt x="428538" y="706406"/>
                    <a:pt x="434187" y="658673"/>
                    <a:pt x="439837" y="627786"/>
                  </a:cubicBezTo>
                  <a:cubicBezTo>
                    <a:pt x="442661" y="610939"/>
                    <a:pt x="448311" y="599708"/>
                    <a:pt x="459610" y="594092"/>
                  </a:cubicBezTo>
                  <a:cubicBezTo>
                    <a:pt x="468084" y="588477"/>
                    <a:pt x="485033" y="585669"/>
                    <a:pt x="501981" y="585669"/>
                  </a:cubicBezTo>
                  <a:close/>
                  <a:moveTo>
                    <a:pt x="863133" y="0"/>
                  </a:moveTo>
                  <a:lnTo>
                    <a:pt x="874295" y="0"/>
                  </a:lnTo>
                  <a:cubicBezTo>
                    <a:pt x="879875" y="0"/>
                    <a:pt x="902198" y="19602"/>
                    <a:pt x="938472" y="53206"/>
                  </a:cubicBezTo>
                  <a:cubicBezTo>
                    <a:pt x="1013810" y="128814"/>
                    <a:pt x="1066826" y="184821"/>
                    <a:pt x="1097520" y="224025"/>
                  </a:cubicBezTo>
                  <a:cubicBezTo>
                    <a:pt x="1164487" y="302434"/>
                    <a:pt x="1220293" y="400444"/>
                    <a:pt x="1262148" y="518058"/>
                  </a:cubicBezTo>
                  <a:lnTo>
                    <a:pt x="483651" y="518058"/>
                  </a:lnTo>
                  <a:lnTo>
                    <a:pt x="505973" y="464852"/>
                  </a:lnTo>
                  <a:cubicBezTo>
                    <a:pt x="592473" y="277231"/>
                    <a:pt x="706876" y="126014"/>
                    <a:pt x="849182" y="16802"/>
                  </a:cubicBezTo>
                  <a:cubicBezTo>
                    <a:pt x="849182" y="16802"/>
                    <a:pt x="851972" y="14001"/>
                    <a:pt x="857553" y="11201"/>
                  </a:cubicBezTo>
                  <a:close/>
                </a:path>
              </a:pathLst>
            </a:custGeom>
            <a:solidFill>
              <a:schemeClr val="accent2"/>
            </a:solidFill>
            <a:ln>
              <a:noFill/>
            </a:ln>
            <a:effectLst/>
          </p:spPr>
          <p:txBody>
            <a:bodyPr anchor="ctr"/>
            <a:lstStyle/>
            <a:p>
              <a:pPr algn="ctr"/>
              <a:endParaRPr>
                <a:latin typeface="Century Gothic" panose="020B0502020202020204" pitchFamily="34" charset="0"/>
              </a:endParaRPr>
            </a:p>
          </p:txBody>
        </p:sp>
        <p:sp>
          <p:nvSpPr>
            <p:cNvPr id="34" name="BackShape"/>
            <p:cNvSpPr/>
            <p:nvPr/>
          </p:nvSpPr>
          <p:spPr>
            <a:xfrm>
              <a:off x="5158736" y="2145230"/>
              <a:ext cx="2542227" cy="399994"/>
            </a:xfrm>
            <a:prstGeom prst="homePlate">
              <a:avLst/>
            </a:prstGeom>
            <a:solidFill>
              <a:schemeClr val="accent2">
                <a:lumMod val="20000"/>
                <a:lumOff val="80000"/>
              </a:schemeClr>
            </a:solidFill>
            <a:ln w="19050">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5" name="RelativeShape"/>
            <p:cNvSpPr/>
            <p:nvPr/>
          </p:nvSpPr>
          <p:spPr>
            <a:xfrm>
              <a:off x="5158736" y="2251570"/>
              <a:ext cx="2542227" cy="187314"/>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6" name="ValueShape"/>
            <p:cNvSpPr/>
            <p:nvPr/>
          </p:nvSpPr>
          <p:spPr>
            <a:xfrm>
              <a:off x="5158736" y="2251570"/>
              <a:ext cx="1627025" cy="187314"/>
            </a:xfrm>
            <a:prstGeom prst="homePlate">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7" name="ValueText"/>
            <p:cNvSpPr txBox="1"/>
            <p:nvPr/>
          </p:nvSpPr>
          <p:spPr>
            <a:xfrm>
              <a:off x="7904012" y="2145231"/>
              <a:ext cx="533325" cy="399994"/>
            </a:xfrm>
            <a:prstGeom prst="rect">
              <a:avLst/>
            </a:prstGeom>
            <a:noFill/>
          </p:spPr>
          <p:txBody>
            <a:bodyPr wrap="none" anchor="ctr" anchorCtr="1">
              <a:prstTxWarp prst="textPlain">
                <a:avLst/>
              </a:prstTxWarp>
              <a:normAutofit fontScale="32500" lnSpcReduction="20000"/>
            </a:bodyPr>
            <a:lstStyle/>
            <a:p>
              <a:pPr algn="ctr"/>
              <a:r>
                <a:rPr lang="en-US" altLang="zh-CN" sz="6000" smtClean="0">
                  <a:solidFill>
                    <a:schemeClr val="accent1">
                      <a:lumMod val="100000"/>
                    </a:schemeClr>
                  </a:solidFill>
                  <a:latin typeface="Century Gothic" panose="020B0502020202020204" pitchFamily="34" charset="0"/>
                </a:rPr>
                <a:t>64%</a:t>
              </a:r>
              <a:endParaRPr lang="en-US" altLang="zh-CN" sz="6000">
                <a:solidFill>
                  <a:schemeClr val="accent1">
                    <a:lumMod val="100000"/>
                  </a:schemeClr>
                </a:solidFill>
                <a:latin typeface="Century Gothic" panose="020B0502020202020204" pitchFamily="34" charset="0"/>
              </a:endParaRPr>
            </a:p>
          </p:txBody>
        </p:sp>
        <p:sp>
          <p:nvSpPr>
            <p:cNvPr id="38" name="CustomText1"/>
            <p:cNvSpPr/>
            <p:nvPr/>
          </p:nvSpPr>
          <p:spPr>
            <a:xfrm>
              <a:off x="5158736" y="1800227"/>
              <a:ext cx="2542227" cy="348592"/>
            </a:xfrm>
            <a:prstGeom prst="rect">
              <a:avLst/>
            </a:prstGeom>
            <a:noFill/>
          </p:spPr>
          <p:txBody>
            <a:bodyPr wrap="none" lIns="0" tIns="0" rIns="0" bIns="0">
              <a:normAutofit/>
            </a:bodyPr>
            <a:lstStyle/>
            <a:p>
              <a:r>
                <a:rPr lang="en-US" altLang="zh-CN">
                  <a:latin typeface="Century Gothic" panose="020B0502020202020204" pitchFamily="34" charset="0"/>
                </a:rPr>
                <a:t>Supporting text here</a:t>
              </a:r>
              <a:endParaRPr lang="en-US" altLang="zh-CN" dirty="0">
                <a:latin typeface="Century Gothic" panose="020B0502020202020204" pitchFamily="34" charset="0"/>
              </a:endParaRPr>
            </a:p>
          </p:txBody>
        </p:sp>
        <p:cxnSp>
          <p:nvCxnSpPr>
            <p:cNvPr id="39" name="LineShape"/>
            <p:cNvCxnSpPr/>
            <p:nvPr/>
          </p:nvCxnSpPr>
          <p:spPr>
            <a:xfrm flipH="1">
              <a:off x="4840081" y="169345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cxnSp>
          <p:nvCxnSpPr>
            <p:cNvPr id="40" name="LineShape"/>
            <p:cNvCxnSpPr/>
            <p:nvPr/>
          </p:nvCxnSpPr>
          <p:spPr>
            <a:xfrm flipH="1">
              <a:off x="4840081" y="3007902"/>
              <a:ext cx="3597256"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41" name="CustomText1"/>
            <p:cNvSpPr/>
            <p:nvPr/>
          </p:nvSpPr>
          <p:spPr>
            <a:xfrm>
              <a:off x="5158736" y="2609984"/>
              <a:ext cx="2542227" cy="348592"/>
            </a:xfrm>
            <a:prstGeom prst="rect">
              <a:avLst/>
            </a:prstGeom>
            <a:noFill/>
          </p:spPr>
          <p:txBody>
            <a:bodyPr wrap="none" lIns="0" tIns="0" rIns="0" bIns="0">
              <a:normAutofit/>
            </a:bodyPr>
            <a:lstStyle/>
            <a:p>
              <a:r>
                <a:rPr lang="en-US" altLang="zh-CN" b="1">
                  <a:latin typeface="Century Gothic" panose="020B0502020202020204" pitchFamily="34" charset="0"/>
                </a:rPr>
                <a:t>TEXT HERE</a:t>
              </a:r>
            </a:p>
          </p:txBody>
        </p:sp>
      </p:grpSp>
      <p:grpSp>
        <p:nvGrpSpPr>
          <p:cNvPr id="42" name="组合 41"/>
          <p:cNvGrpSpPr/>
          <p:nvPr/>
        </p:nvGrpSpPr>
        <p:grpSpPr>
          <a:xfrm>
            <a:off x="3948022" y="792775"/>
            <a:ext cx="4324984" cy="711229"/>
            <a:chOff x="1394428" y="400890"/>
            <a:chExt cx="4324984" cy="711229"/>
          </a:xfrm>
        </p:grpSpPr>
        <p:sp>
          <p:nvSpPr>
            <p:cNvPr id="43" name="文本框 42"/>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4" name="文本框 43"/>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f5b3f2d1-38e1-4660-951c-8ebc16084aad"/>
          <p:cNvGrpSpPr>
            <a:grpSpLocks noChangeAspect="1"/>
          </p:cNvGrpSpPr>
          <p:nvPr/>
        </p:nvGrpSpPr>
        <p:grpSpPr>
          <a:xfrm>
            <a:off x="3674159" y="2318985"/>
            <a:ext cx="4843681" cy="2233157"/>
            <a:chOff x="3601678" y="2417390"/>
            <a:chExt cx="4843681" cy="2233157"/>
          </a:xfrm>
        </p:grpSpPr>
        <p:grpSp>
          <p:nvGrpSpPr>
            <p:cNvPr id="3" name="组合 2"/>
            <p:cNvGrpSpPr/>
            <p:nvPr/>
          </p:nvGrpSpPr>
          <p:grpSpPr>
            <a:xfrm>
              <a:off x="3601678" y="2417390"/>
              <a:ext cx="4843681" cy="2233157"/>
              <a:chOff x="2534384" y="1878746"/>
              <a:chExt cx="6419413" cy="2959640"/>
            </a:xfrm>
          </p:grpSpPr>
          <p:grpSp>
            <p:nvGrpSpPr>
              <p:cNvPr id="24" name="组合 23"/>
              <p:cNvGrpSpPr/>
              <p:nvPr/>
            </p:nvGrpSpPr>
            <p:grpSpPr>
              <a:xfrm>
                <a:off x="3631384" y="2809037"/>
                <a:ext cx="2021118" cy="2029349"/>
                <a:chOff x="3631384" y="2809037"/>
                <a:chExt cx="2021118" cy="2029349"/>
              </a:xfrm>
              <a:solidFill>
                <a:schemeClr val="accent6"/>
              </a:solidFill>
            </p:grpSpPr>
            <p:sp>
              <p:nvSpPr>
                <p:cNvPr id="33" name="íślíḋè-任意多边形: 形状 6"/>
                <p:cNvSpPr/>
                <p:nvPr/>
              </p:nvSpPr>
              <p:spPr bwMode="auto">
                <a:xfrm>
                  <a:off x="3631384" y="2856374"/>
                  <a:ext cx="2021118" cy="1982012"/>
                </a:xfrm>
                <a:custGeom>
                  <a:avLst/>
                  <a:gdLst>
                    <a:gd name="T0" fmla="*/ 321 w 350"/>
                    <a:gd name="T1" fmla="*/ 184 h 343"/>
                    <a:gd name="T2" fmla="*/ 176 w 350"/>
                    <a:gd name="T3" fmla="*/ 314 h 343"/>
                    <a:gd name="T4" fmla="*/ 30 w 350"/>
                    <a:gd name="T5" fmla="*/ 167 h 343"/>
                    <a:gd name="T6" fmla="*/ 122 w 350"/>
                    <a:gd name="T7" fmla="*/ 31 h 343"/>
                    <a:gd name="T8" fmla="*/ 125 w 350"/>
                    <a:gd name="T9" fmla="*/ 7 h 343"/>
                    <a:gd name="T10" fmla="*/ 125 w 350"/>
                    <a:gd name="T11" fmla="*/ 0 h 343"/>
                    <a:gd name="T12" fmla="*/ 0 w 350"/>
                    <a:gd name="T13" fmla="*/ 167 h 343"/>
                    <a:gd name="T14" fmla="*/ 176 w 350"/>
                    <a:gd name="T15" fmla="*/ 343 h 343"/>
                    <a:gd name="T16" fmla="*/ 350 w 350"/>
                    <a:gd name="T17" fmla="*/ 189 h 343"/>
                    <a:gd name="T18" fmla="*/ 321 w 350"/>
                    <a:gd name="T19" fmla="*/ 18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0" h="343">
                      <a:moveTo>
                        <a:pt x="321" y="184"/>
                      </a:moveTo>
                      <a:cubicBezTo>
                        <a:pt x="313" y="257"/>
                        <a:pt x="251" y="314"/>
                        <a:pt x="176" y="314"/>
                      </a:cubicBezTo>
                      <a:cubicBezTo>
                        <a:pt x="95" y="314"/>
                        <a:pt x="30" y="248"/>
                        <a:pt x="30" y="167"/>
                      </a:cubicBezTo>
                      <a:cubicBezTo>
                        <a:pt x="30" y="106"/>
                        <a:pt x="68" y="53"/>
                        <a:pt x="122" y="31"/>
                      </a:cubicBezTo>
                      <a:cubicBezTo>
                        <a:pt x="124" y="23"/>
                        <a:pt x="125" y="16"/>
                        <a:pt x="125" y="7"/>
                      </a:cubicBezTo>
                      <a:cubicBezTo>
                        <a:pt x="125" y="0"/>
                        <a:pt x="125" y="0"/>
                        <a:pt x="125" y="0"/>
                      </a:cubicBezTo>
                      <a:cubicBezTo>
                        <a:pt x="52" y="21"/>
                        <a:pt x="0" y="89"/>
                        <a:pt x="0" y="167"/>
                      </a:cubicBezTo>
                      <a:cubicBezTo>
                        <a:pt x="0" y="265"/>
                        <a:pt x="79" y="343"/>
                        <a:pt x="176" y="343"/>
                      </a:cubicBezTo>
                      <a:cubicBezTo>
                        <a:pt x="266" y="343"/>
                        <a:pt x="340" y="276"/>
                        <a:pt x="350" y="189"/>
                      </a:cubicBezTo>
                      <a:cubicBezTo>
                        <a:pt x="340" y="188"/>
                        <a:pt x="330" y="187"/>
                        <a:pt x="321" y="18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íślíḋè-任意多边形: 形状 7"/>
                <p:cNvSpPr/>
                <p:nvPr/>
              </p:nvSpPr>
              <p:spPr bwMode="auto">
                <a:xfrm>
                  <a:off x="4600779" y="2809037"/>
                  <a:ext cx="1051722" cy="885011"/>
                </a:xfrm>
                <a:custGeom>
                  <a:avLst/>
                  <a:gdLst>
                    <a:gd name="T0" fmla="*/ 0 w 182"/>
                    <a:gd name="T1" fmla="*/ 29 h 153"/>
                    <a:gd name="T2" fmla="*/ 8 w 182"/>
                    <a:gd name="T3" fmla="*/ 29 h 153"/>
                    <a:gd name="T4" fmla="*/ 151 w 182"/>
                    <a:gd name="T5" fmla="*/ 145 h 153"/>
                    <a:gd name="T6" fmla="*/ 182 w 182"/>
                    <a:gd name="T7" fmla="*/ 153 h 153"/>
                    <a:gd name="T8" fmla="*/ 8 w 182"/>
                    <a:gd name="T9" fmla="*/ 0 h 153"/>
                    <a:gd name="T10" fmla="*/ 0 w 182"/>
                    <a:gd name="T11" fmla="*/ 0 h 153"/>
                    <a:gd name="T12" fmla="*/ 1 w 182"/>
                    <a:gd name="T13" fmla="*/ 15 h 153"/>
                    <a:gd name="T14" fmla="*/ 0 w 182"/>
                    <a:gd name="T15" fmla="*/ 29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53">
                      <a:moveTo>
                        <a:pt x="0" y="29"/>
                      </a:moveTo>
                      <a:cubicBezTo>
                        <a:pt x="8" y="29"/>
                        <a:pt x="8" y="29"/>
                        <a:pt x="8" y="29"/>
                      </a:cubicBezTo>
                      <a:cubicBezTo>
                        <a:pt x="78" y="29"/>
                        <a:pt x="137" y="79"/>
                        <a:pt x="151" y="145"/>
                      </a:cubicBezTo>
                      <a:cubicBezTo>
                        <a:pt x="161" y="149"/>
                        <a:pt x="171" y="152"/>
                        <a:pt x="182" y="153"/>
                      </a:cubicBezTo>
                      <a:cubicBezTo>
                        <a:pt x="171" y="67"/>
                        <a:pt x="97" y="0"/>
                        <a:pt x="8" y="0"/>
                      </a:cubicBezTo>
                      <a:cubicBezTo>
                        <a:pt x="0" y="0"/>
                        <a:pt x="0" y="0"/>
                        <a:pt x="0" y="0"/>
                      </a:cubicBezTo>
                      <a:cubicBezTo>
                        <a:pt x="1" y="5"/>
                        <a:pt x="1" y="10"/>
                        <a:pt x="1" y="15"/>
                      </a:cubicBezTo>
                      <a:cubicBezTo>
                        <a:pt x="1" y="20"/>
                        <a:pt x="1" y="24"/>
                        <a:pt x="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5" name="íślíḋè-任意多边形: 形状 8"/>
              <p:cNvSpPr/>
              <p:nvPr/>
            </p:nvSpPr>
            <p:spPr bwMode="auto">
              <a:xfrm>
                <a:off x="2534384" y="1878746"/>
                <a:ext cx="2027292" cy="2029351"/>
              </a:xfrm>
              <a:custGeom>
                <a:avLst/>
                <a:gdLst>
                  <a:gd name="T0" fmla="*/ 183 w 351"/>
                  <a:gd name="T1" fmla="*/ 336 h 351"/>
                  <a:gd name="T2" fmla="*/ 184 w 351"/>
                  <a:gd name="T3" fmla="*/ 322 h 351"/>
                  <a:gd name="T4" fmla="*/ 176 w 351"/>
                  <a:gd name="T5" fmla="*/ 322 h 351"/>
                  <a:gd name="T6" fmla="*/ 29 w 351"/>
                  <a:gd name="T7" fmla="*/ 176 h 351"/>
                  <a:gd name="T8" fmla="*/ 176 w 351"/>
                  <a:gd name="T9" fmla="*/ 29 h 351"/>
                  <a:gd name="T10" fmla="*/ 322 w 351"/>
                  <a:gd name="T11" fmla="*/ 176 h 351"/>
                  <a:gd name="T12" fmla="*/ 229 w 351"/>
                  <a:gd name="T13" fmla="*/ 312 h 351"/>
                  <a:gd name="T14" fmla="*/ 227 w 351"/>
                  <a:gd name="T15" fmla="*/ 336 h 351"/>
                  <a:gd name="T16" fmla="*/ 227 w 351"/>
                  <a:gd name="T17" fmla="*/ 344 h 351"/>
                  <a:gd name="T18" fmla="*/ 351 w 351"/>
                  <a:gd name="T19" fmla="*/ 176 h 351"/>
                  <a:gd name="T20" fmla="*/ 176 w 351"/>
                  <a:gd name="T21" fmla="*/ 0 h 351"/>
                  <a:gd name="T22" fmla="*/ 0 w 351"/>
                  <a:gd name="T23" fmla="*/ 176 h 351"/>
                  <a:gd name="T24" fmla="*/ 176 w 351"/>
                  <a:gd name="T25" fmla="*/ 351 h 351"/>
                  <a:gd name="T26" fmla="*/ 184 w 351"/>
                  <a:gd name="T27" fmla="*/ 351 h 351"/>
                  <a:gd name="T28" fmla="*/ 183 w 351"/>
                  <a:gd name="T29"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1" h="351">
                    <a:moveTo>
                      <a:pt x="183" y="336"/>
                    </a:moveTo>
                    <a:cubicBezTo>
                      <a:pt x="183" y="331"/>
                      <a:pt x="183" y="326"/>
                      <a:pt x="184" y="322"/>
                    </a:cubicBezTo>
                    <a:cubicBezTo>
                      <a:pt x="176" y="322"/>
                      <a:pt x="176" y="322"/>
                      <a:pt x="176" y="322"/>
                    </a:cubicBezTo>
                    <a:cubicBezTo>
                      <a:pt x="95" y="322"/>
                      <a:pt x="29" y="256"/>
                      <a:pt x="29" y="176"/>
                    </a:cubicBezTo>
                    <a:cubicBezTo>
                      <a:pt x="29" y="94"/>
                      <a:pt x="95" y="29"/>
                      <a:pt x="176" y="29"/>
                    </a:cubicBezTo>
                    <a:cubicBezTo>
                      <a:pt x="256" y="29"/>
                      <a:pt x="322" y="94"/>
                      <a:pt x="322" y="176"/>
                    </a:cubicBezTo>
                    <a:cubicBezTo>
                      <a:pt x="322" y="237"/>
                      <a:pt x="283" y="290"/>
                      <a:pt x="229" y="312"/>
                    </a:cubicBezTo>
                    <a:cubicBezTo>
                      <a:pt x="228" y="320"/>
                      <a:pt x="227" y="328"/>
                      <a:pt x="227" y="336"/>
                    </a:cubicBezTo>
                    <a:cubicBezTo>
                      <a:pt x="227" y="344"/>
                      <a:pt x="227" y="344"/>
                      <a:pt x="227" y="344"/>
                    </a:cubicBezTo>
                    <a:cubicBezTo>
                      <a:pt x="299" y="322"/>
                      <a:pt x="351" y="255"/>
                      <a:pt x="351" y="176"/>
                    </a:cubicBezTo>
                    <a:cubicBezTo>
                      <a:pt x="351" y="79"/>
                      <a:pt x="273" y="0"/>
                      <a:pt x="176" y="0"/>
                    </a:cubicBezTo>
                    <a:cubicBezTo>
                      <a:pt x="78" y="0"/>
                      <a:pt x="0" y="79"/>
                      <a:pt x="0" y="176"/>
                    </a:cubicBezTo>
                    <a:cubicBezTo>
                      <a:pt x="0" y="273"/>
                      <a:pt x="78" y="351"/>
                      <a:pt x="176" y="351"/>
                    </a:cubicBezTo>
                    <a:cubicBezTo>
                      <a:pt x="184" y="351"/>
                      <a:pt x="184" y="351"/>
                      <a:pt x="184" y="351"/>
                    </a:cubicBezTo>
                    <a:cubicBezTo>
                      <a:pt x="183" y="346"/>
                      <a:pt x="183" y="341"/>
                      <a:pt x="183" y="336"/>
                    </a:cubicBezTo>
                  </a:path>
                </a:pathLst>
              </a:custGeom>
              <a:solidFill>
                <a:schemeClr val="accent1"/>
              </a:solidFill>
              <a:ln>
                <a:noFill/>
              </a:ln>
            </p:spPr>
            <p:txBody>
              <a:bodyPr anchor="ctr"/>
              <a:lstStyle/>
              <a:p>
                <a:pPr algn="ctr"/>
                <a:endParaRPr/>
              </a:p>
            </p:txBody>
          </p:sp>
          <p:grpSp>
            <p:nvGrpSpPr>
              <p:cNvPr id="26" name="组合 25"/>
              <p:cNvGrpSpPr/>
              <p:nvPr/>
            </p:nvGrpSpPr>
            <p:grpSpPr>
              <a:xfrm>
                <a:off x="4738677" y="1878746"/>
                <a:ext cx="2021118" cy="2029351"/>
                <a:chOff x="4738677" y="1878746"/>
                <a:chExt cx="2021118" cy="2029351"/>
              </a:xfrm>
              <a:solidFill>
                <a:schemeClr val="accent2"/>
              </a:solidFill>
            </p:grpSpPr>
            <p:sp>
              <p:nvSpPr>
                <p:cNvPr id="31" name="íślíḋè-任意多边形: 形状 9"/>
                <p:cNvSpPr/>
                <p:nvPr/>
              </p:nvSpPr>
              <p:spPr bwMode="auto">
                <a:xfrm>
                  <a:off x="4738677" y="1878746"/>
                  <a:ext cx="2021118" cy="1988187"/>
                </a:xfrm>
                <a:custGeom>
                  <a:avLst/>
                  <a:gdLst>
                    <a:gd name="T0" fmla="*/ 29 w 350"/>
                    <a:gd name="T1" fmla="*/ 159 h 344"/>
                    <a:gd name="T2" fmla="*/ 174 w 350"/>
                    <a:gd name="T3" fmla="*/ 29 h 344"/>
                    <a:gd name="T4" fmla="*/ 320 w 350"/>
                    <a:gd name="T5" fmla="*/ 176 h 344"/>
                    <a:gd name="T6" fmla="*/ 228 w 350"/>
                    <a:gd name="T7" fmla="*/ 312 h 344"/>
                    <a:gd name="T8" fmla="*/ 225 w 350"/>
                    <a:gd name="T9" fmla="*/ 336 h 344"/>
                    <a:gd name="T10" fmla="*/ 225 w 350"/>
                    <a:gd name="T11" fmla="*/ 344 h 344"/>
                    <a:gd name="T12" fmla="*/ 350 w 350"/>
                    <a:gd name="T13" fmla="*/ 176 h 344"/>
                    <a:gd name="T14" fmla="*/ 174 w 350"/>
                    <a:gd name="T15" fmla="*/ 0 h 344"/>
                    <a:gd name="T16" fmla="*/ 0 w 350"/>
                    <a:gd name="T17" fmla="*/ 154 h 344"/>
                    <a:gd name="T18" fmla="*/ 29 w 350"/>
                    <a:gd name="T19" fmla="*/ 15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0" h="344">
                      <a:moveTo>
                        <a:pt x="29" y="159"/>
                      </a:moveTo>
                      <a:cubicBezTo>
                        <a:pt x="37" y="86"/>
                        <a:pt x="99" y="29"/>
                        <a:pt x="174" y="29"/>
                      </a:cubicBezTo>
                      <a:cubicBezTo>
                        <a:pt x="255" y="29"/>
                        <a:pt x="320" y="94"/>
                        <a:pt x="320" y="176"/>
                      </a:cubicBezTo>
                      <a:cubicBezTo>
                        <a:pt x="320" y="237"/>
                        <a:pt x="282" y="290"/>
                        <a:pt x="228" y="312"/>
                      </a:cubicBezTo>
                      <a:cubicBezTo>
                        <a:pt x="226" y="320"/>
                        <a:pt x="225" y="328"/>
                        <a:pt x="225" y="336"/>
                      </a:cubicBezTo>
                      <a:cubicBezTo>
                        <a:pt x="225" y="344"/>
                        <a:pt x="225" y="344"/>
                        <a:pt x="225" y="344"/>
                      </a:cubicBezTo>
                      <a:cubicBezTo>
                        <a:pt x="298" y="322"/>
                        <a:pt x="350" y="255"/>
                        <a:pt x="350" y="176"/>
                      </a:cubicBezTo>
                      <a:cubicBezTo>
                        <a:pt x="350" y="79"/>
                        <a:pt x="271" y="0"/>
                        <a:pt x="174" y="0"/>
                      </a:cubicBezTo>
                      <a:cubicBezTo>
                        <a:pt x="84" y="0"/>
                        <a:pt x="10" y="67"/>
                        <a:pt x="0" y="154"/>
                      </a:cubicBezTo>
                      <a:cubicBezTo>
                        <a:pt x="10" y="155"/>
                        <a:pt x="20" y="157"/>
                        <a:pt x="29" y="159"/>
                      </a:cubicBezTo>
                    </a:path>
                  </a:pathLst>
                </a:custGeom>
                <a:grpFill/>
                <a:ln>
                  <a:noFill/>
                </a:ln>
              </p:spPr>
              <p:txBody>
                <a:bodyPr anchor="ctr"/>
                <a:lstStyle/>
                <a:p>
                  <a:pPr algn="ctr"/>
                  <a:endParaRPr/>
                </a:p>
              </p:txBody>
            </p:sp>
            <p:sp>
              <p:nvSpPr>
                <p:cNvPr id="32" name="íślíḋè-任意多边形: 形状 10"/>
                <p:cNvSpPr/>
                <p:nvPr/>
              </p:nvSpPr>
              <p:spPr bwMode="auto">
                <a:xfrm>
                  <a:off x="4738677" y="3023086"/>
                  <a:ext cx="1051722" cy="885011"/>
                </a:xfrm>
                <a:custGeom>
                  <a:avLst/>
                  <a:gdLst>
                    <a:gd name="T0" fmla="*/ 181 w 182"/>
                    <a:gd name="T1" fmla="*/ 138 h 153"/>
                    <a:gd name="T2" fmla="*/ 182 w 182"/>
                    <a:gd name="T3" fmla="*/ 124 h 153"/>
                    <a:gd name="T4" fmla="*/ 174 w 182"/>
                    <a:gd name="T5" fmla="*/ 124 h 153"/>
                    <a:gd name="T6" fmla="*/ 31 w 182"/>
                    <a:gd name="T7" fmla="*/ 8 h 153"/>
                    <a:gd name="T8" fmla="*/ 0 w 182"/>
                    <a:gd name="T9" fmla="*/ 0 h 153"/>
                    <a:gd name="T10" fmla="*/ 174 w 182"/>
                    <a:gd name="T11" fmla="*/ 153 h 153"/>
                    <a:gd name="T12" fmla="*/ 182 w 182"/>
                    <a:gd name="T13" fmla="*/ 153 h 153"/>
                    <a:gd name="T14" fmla="*/ 181 w 182"/>
                    <a:gd name="T15" fmla="*/ 138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53">
                      <a:moveTo>
                        <a:pt x="181" y="138"/>
                      </a:moveTo>
                      <a:cubicBezTo>
                        <a:pt x="181" y="133"/>
                        <a:pt x="181" y="128"/>
                        <a:pt x="182" y="124"/>
                      </a:cubicBezTo>
                      <a:cubicBezTo>
                        <a:pt x="174" y="124"/>
                        <a:pt x="174" y="124"/>
                        <a:pt x="174" y="124"/>
                      </a:cubicBezTo>
                      <a:cubicBezTo>
                        <a:pt x="104" y="124"/>
                        <a:pt x="45" y="75"/>
                        <a:pt x="31" y="8"/>
                      </a:cubicBezTo>
                      <a:cubicBezTo>
                        <a:pt x="21" y="4"/>
                        <a:pt x="11" y="2"/>
                        <a:pt x="0" y="0"/>
                      </a:cubicBezTo>
                      <a:cubicBezTo>
                        <a:pt x="11" y="86"/>
                        <a:pt x="85" y="153"/>
                        <a:pt x="174" y="153"/>
                      </a:cubicBezTo>
                      <a:cubicBezTo>
                        <a:pt x="182" y="153"/>
                        <a:pt x="182" y="153"/>
                        <a:pt x="182" y="153"/>
                      </a:cubicBezTo>
                      <a:cubicBezTo>
                        <a:pt x="181" y="148"/>
                        <a:pt x="181" y="143"/>
                        <a:pt x="181" y="1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27" name="组合 26"/>
              <p:cNvGrpSpPr/>
              <p:nvPr/>
            </p:nvGrpSpPr>
            <p:grpSpPr>
              <a:xfrm>
                <a:off x="5829504" y="2809037"/>
                <a:ext cx="2021118" cy="2029349"/>
                <a:chOff x="5829504" y="2809037"/>
                <a:chExt cx="2021118" cy="2029349"/>
              </a:xfrm>
              <a:solidFill>
                <a:schemeClr val="accent5"/>
              </a:solidFill>
            </p:grpSpPr>
            <p:sp>
              <p:nvSpPr>
                <p:cNvPr id="29" name="íślíḋè-任意多边形: 形状 11"/>
                <p:cNvSpPr/>
                <p:nvPr/>
              </p:nvSpPr>
              <p:spPr bwMode="auto">
                <a:xfrm>
                  <a:off x="5829504" y="2856374"/>
                  <a:ext cx="2021118" cy="1982012"/>
                </a:xfrm>
                <a:custGeom>
                  <a:avLst/>
                  <a:gdLst>
                    <a:gd name="T0" fmla="*/ 321 w 350"/>
                    <a:gd name="T1" fmla="*/ 184 h 343"/>
                    <a:gd name="T2" fmla="*/ 175 w 350"/>
                    <a:gd name="T3" fmla="*/ 314 h 343"/>
                    <a:gd name="T4" fmla="*/ 30 w 350"/>
                    <a:gd name="T5" fmla="*/ 167 h 343"/>
                    <a:gd name="T6" fmla="*/ 122 w 350"/>
                    <a:gd name="T7" fmla="*/ 31 h 343"/>
                    <a:gd name="T8" fmla="*/ 124 w 350"/>
                    <a:gd name="T9" fmla="*/ 7 h 343"/>
                    <a:gd name="T10" fmla="*/ 124 w 350"/>
                    <a:gd name="T11" fmla="*/ 0 h 343"/>
                    <a:gd name="T12" fmla="*/ 0 w 350"/>
                    <a:gd name="T13" fmla="*/ 167 h 343"/>
                    <a:gd name="T14" fmla="*/ 175 w 350"/>
                    <a:gd name="T15" fmla="*/ 343 h 343"/>
                    <a:gd name="T16" fmla="*/ 350 w 350"/>
                    <a:gd name="T17" fmla="*/ 189 h 343"/>
                    <a:gd name="T18" fmla="*/ 321 w 350"/>
                    <a:gd name="T19" fmla="*/ 18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0" h="343">
                      <a:moveTo>
                        <a:pt x="321" y="184"/>
                      </a:moveTo>
                      <a:cubicBezTo>
                        <a:pt x="312" y="257"/>
                        <a:pt x="251" y="314"/>
                        <a:pt x="175" y="314"/>
                      </a:cubicBezTo>
                      <a:cubicBezTo>
                        <a:pt x="95" y="314"/>
                        <a:pt x="30" y="248"/>
                        <a:pt x="30" y="167"/>
                      </a:cubicBezTo>
                      <a:cubicBezTo>
                        <a:pt x="30" y="106"/>
                        <a:pt x="68" y="53"/>
                        <a:pt x="122" y="31"/>
                      </a:cubicBezTo>
                      <a:cubicBezTo>
                        <a:pt x="123" y="23"/>
                        <a:pt x="124" y="16"/>
                        <a:pt x="124" y="7"/>
                      </a:cubicBezTo>
                      <a:cubicBezTo>
                        <a:pt x="124" y="0"/>
                        <a:pt x="124" y="0"/>
                        <a:pt x="124" y="0"/>
                      </a:cubicBezTo>
                      <a:cubicBezTo>
                        <a:pt x="52" y="21"/>
                        <a:pt x="0" y="89"/>
                        <a:pt x="0" y="167"/>
                      </a:cubicBezTo>
                      <a:cubicBezTo>
                        <a:pt x="0" y="265"/>
                        <a:pt x="78" y="343"/>
                        <a:pt x="175" y="343"/>
                      </a:cubicBezTo>
                      <a:cubicBezTo>
                        <a:pt x="265" y="343"/>
                        <a:pt x="340" y="276"/>
                        <a:pt x="350" y="189"/>
                      </a:cubicBezTo>
                      <a:cubicBezTo>
                        <a:pt x="340" y="188"/>
                        <a:pt x="330" y="187"/>
                        <a:pt x="321" y="18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íślíḋè-任意多边形: 形状 12"/>
                <p:cNvSpPr/>
                <p:nvPr/>
              </p:nvSpPr>
              <p:spPr bwMode="auto">
                <a:xfrm>
                  <a:off x="6800958" y="2809037"/>
                  <a:ext cx="1049664" cy="885011"/>
                </a:xfrm>
                <a:custGeom>
                  <a:avLst/>
                  <a:gdLst>
                    <a:gd name="T0" fmla="*/ 1 w 182"/>
                    <a:gd name="T1" fmla="*/ 15 h 153"/>
                    <a:gd name="T2" fmla="*/ 0 w 182"/>
                    <a:gd name="T3" fmla="*/ 29 h 153"/>
                    <a:gd name="T4" fmla="*/ 7 w 182"/>
                    <a:gd name="T5" fmla="*/ 29 h 153"/>
                    <a:gd name="T6" fmla="*/ 151 w 182"/>
                    <a:gd name="T7" fmla="*/ 146 h 153"/>
                    <a:gd name="T8" fmla="*/ 182 w 182"/>
                    <a:gd name="T9" fmla="*/ 153 h 153"/>
                    <a:gd name="T10" fmla="*/ 7 w 182"/>
                    <a:gd name="T11" fmla="*/ 0 h 153"/>
                    <a:gd name="T12" fmla="*/ 0 w 182"/>
                    <a:gd name="T13" fmla="*/ 0 h 153"/>
                    <a:gd name="T14" fmla="*/ 1 w 182"/>
                    <a:gd name="T15" fmla="*/ 15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53">
                      <a:moveTo>
                        <a:pt x="1" y="15"/>
                      </a:moveTo>
                      <a:cubicBezTo>
                        <a:pt x="1" y="20"/>
                        <a:pt x="1" y="24"/>
                        <a:pt x="0" y="29"/>
                      </a:cubicBezTo>
                      <a:cubicBezTo>
                        <a:pt x="7" y="29"/>
                        <a:pt x="7" y="29"/>
                        <a:pt x="7" y="29"/>
                      </a:cubicBezTo>
                      <a:cubicBezTo>
                        <a:pt x="78" y="29"/>
                        <a:pt x="137" y="79"/>
                        <a:pt x="151" y="146"/>
                      </a:cubicBezTo>
                      <a:cubicBezTo>
                        <a:pt x="161" y="149"/>
                        <a:pt x="171" y="152"/>
                        <a:pt x="182" y="153"/>
                      </a:cubicBezTo>
                      <a:cubicBezTo>
                        <a:pt x="171" y="67"/>
                        <a:pt x="96" y="0"/>
                        <a:pt x="7" y="0"/>
                      </a:cubicBezTo>
                      <a:cubicBezTo>
                        <a:pt x="0" y="0"/>
                        <a:pt x="0" y="0"/>
                        <a:pt x="0" y="0"/>
                      </a:cubicBezTo>
                      <a:cubicBezTo>
                        <a:pt x="1" y="5"/>
                        <a:pt x="1" y="10"/>
                        <a:pt x="1"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8" name="íślíḋè-任意多边形: 形状 13"/>
              <p:cNvSpPr/>
              <p:nvPr/>
            </p:nvSpPr>
            <p:spPr bwMode="auto">
              <a:xfrm>
                <a:off x="6938854" y="1878746"/>
                <a:ext cx="2014943" cy="2029351"/>
              </a:xfrm>
              <a:custGeom>
                <a:avLst/>
                <a:gdLst>
                  <a:gd name="T0" fmla="*/ 174 w 349"/>
                  <a:gd name="T1" fmla="*/ 0 h 351"/>
                  <a:gd name="T2" fmla="*/ 0 w 349"/>
                  <a:gd name="T3" fmla="*/ 154 h 351"/>
                  <a:gd name="T4" fmla="*/ 28 w 349"/>
                  <a:gd name="T5" fmla="*/ 159 h 351"/>
                  <a:gd name="T6" fmla="*/ 174 w 349"/>
                  <a:gd name="T7" fmla="*/ 29 h 351"/>
                  <a:gd name="T8" fmla="*/ 320 w 349"/>
                  <a:gd name="T9" fmla="*/ 176 h 351"/>
                  <a:gd name="T10" fmla="*/ 174 w 349"/>
                  <a:gd name="T11" fmla="*/ 322 h 351"/>
                  <a:gd name="T12" fmla="*/ 30 w 349"/>
                  <a:gd name="T13" fmla="*/ 206 h 351"/>
                  <a:gd name="T14" fmla="*/ 0 w 349"/>
                  <a:gd name="T15" fmla="*/ 198 h 351"/>
                  <a:gd name="T16" fmla="*/ 174 w 349"/>
                  <a:gd name="T17" fmla="*/ 351 h 351"/>
                  <a:gd name="T18" fmla="*/ 349 w 349"/>
                  <a:gd name="T19" fmla="*/ 176 h 351"/>
                  <a:gd name="T20" fmla="*/ 174 w 349"/>
                  <a:gd name="T2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1">
                    <a:moveTo>
                      <a:pt x="174" y="0"/>
                    </a:moveTo>
                    <a:cubicBezTo>
                      <a:pt x="84" y="0"/>
                      <a:pt x="10" y="67"/>
                      <a:pt x="0" y="154"/>
                    </a:cubicBezTo>
                    <a:cubicBezTo>
                      <a:pt x="10" y="155"/>
                      <a:pt x="20" y="157"/>
                      <a:pt x="28" y="159"/>
                    </a:cubicBezTo>
                    <a:cubicBezTo>
                      <a:pt x="37" y="86"/>
                      <a:pt x="99" y="29"/>
                      <a:pt x="174" y="29"/>
                    </a:cubicBezTo>
                    <a:cubicBezTo>
                      <a:pt x="255" y="29"/>
                      <a:pt x="320" y="94"/>
                      <a:pt x="320" y="176"/>
                    </a:cubicBezTo>
                    <a:cubicBezTo>
                      <a:pt x="320" y="256"/>
                      <a:pt x="255" y="322"/>
                      <a:pt x="174" y="322"/>
                    </a:cubicBezTo>
                    <a:cubicBezTo>
                      <a:pt x="104" y="322"/>
                      <a:pt x="45" y="273"/>
                      <a:pt x="30" y="206"/>
                    </a:cubicBezTo>
                    <a:cubicBezTo>
                      <a:pt x="21" y="202"/>
                      <a:pt x="11" y="200"/>
                      <a:pt x="0" y="198"/>
                    </a:cubicBezTo>
                    <a:cubicBezTo>
                      <a:pt x="11" y="284"/>
                      <a:pt x="85" y="351"/>
                      <a:pt x="174" y="351"/>
                    </a:cubicBezTo>
                    <a:cubicBezTo>
                      <a:pt x="271" y="351"/>
                      <a:pt x="349" y="273"/>
                      <a:pt x="349" y="176"/>
                    </a:cubicBezTo>
                    <a:cubicBezTo>
                      <a:pt x="349" y="79"/>
                      <a:pt x="271" y="0"/>
                      <a:pt x="174" y="0"/>
                    </a:cubicBezTo>
                  </a:path>
                </a:pathLst>
              </a:custGeom>
              <a:solidFill>
                <a:schemeClr val="accent4"/>
              </a:solidFill>
              <a:ln>
                <a:noFill/>
              </a:ln>
            </p:spPr>
            <p:txBody>
              <a:bodyPr anchor="ctr"/>
              <a:lstStyle/>
              <a:p>
                <a:pPr algn="ctr"/>
                <a:endParaRPr/>
              </a:p>
            </p:txBody>
          </p:sp>
        </p:grpSp>
        <p:sp>
          <p:nvSpPr>
            <p:cNvPr id="9" name="íślíḋè-任意多边形: 形状 44"/>
            <p:cNvSpPr/>
            <p:nvPr/>
          </p:nvSpPr>
          <p:spPr>
            <a:xfrm>
              <a:off x="4115780" y="2952513"/>
              <a:ext cx="355891" cy="30075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ślíḋè-任意多边形: 形状 42"/>
            <p:cNvSpPr/>
            <p:nvPr/>
          </p:nvSpPr>
          <p:spPr>
            <a:xfrm>
              <a:off x="5849454" y="2952513"/>
              <a:ext cx="355891" cy="30075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íślíḋè-任意多边形: 形状 40"/>
            <p:cNvSpPr/>
            <p:nvPr/>
          </p:nvSpPr>
          <p:spPr>
            <a:xfrm>
              <a:off x="4961589" y="3845681"/>
              <a:ext cx="355891" cy="30075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íślíḋè-任意多边形: 形状 43"/>
            <p:cNvSpPr/>
            <p:nvPr/>
          </p:nvSpPr>
          <p:spPr>
            <a:xfrm>
              <a:off x="7583128" y="2952513"/>
              <a:ext cx="355891" cy="30075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íślíḋè-任意多边形: 形状 41"/>
            <p:cNvSpPr/>
            <p:nvPr/>
          </p:nvSpPr>
          <p:spPr>
            <a:xfrm>
              <a:off x="6695263" y="3845681"/>
              <a:ext cx="355891" cy="30075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5" name="组合 34"/>
          <p:cNvGrpSpPr/>
          <p:nvPr/>
        </p:nvGrpSpPr>
        <p:grpSpPr>
          <a:xfrm>
            <a:off x="3948022" y="792775"/>
            <a:ext cx="4324984" cy="711229"/>
            <a:chOff x="1394428" y="400890"/>
            <a:chExt cx="4324984" cy="711229"/>
          </a:xfrm>
        </p:grpSpPr>
        <p:sp>
          <p:nvSpPr>
            <p:cNvPr id="36" name="文本框 35"/>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37" name="文本框 36"/>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44" name="组合 43"/>
          <p:cNvGrpSpPr/>
          <p:nvPr/>
        </p:nvGrpSpPr>
        <p:grpSpPr>
          <a:xfrm>
            <a:off x="1580125" y="4275884"/>
            <a:ext cx="9040581" cy="1076346"/>
            <a:chOff x="1351525" y="4275884"/>
            <a:chExt cx="9040581" cy="1076346"/>
          </a:xfrm>
        </p:grpSpPr>
        <p:grpSp>
          <p:nvGrpSpPr>
            <p:cNvPr id="38" name="组合 37"/>
            <p:cNvGrpSpPr/>
            <p:nvPr/>
          </p:nvGrpSpPr>
          <p:grpSpPr>
            <a:xfrm>
              <a:off x="1351525" y="4275884"/>
              <a:ext cx="2736497" cy="1076346"/>
              <a:chOff x="5354323" y="1967781"/>
              <a:chExt cx="2736497" cy="1076346"/>
            </a:xfrm>
          </p:grpSpPr>
          <p:sp>
            <p:nvSpPr>
              <p:cNvPr id="39" name="矩形 38"/>
              <p:cNvSpPr/>
              <p:nvPr/>
            </p:nvSpPr>
            <p:spPr>
              <a:xfrm>
                <a:off x="5354323" y="2306104"/>
                <a:ext cx="2736497" cy="738023"/>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smtClean="0"/>
                  <a:t>用户可以在投影仪或者计算机上可以将演示文稿打印出来制作成胶片以便应用到更广泛的领域中</a:t>
                </a:r>
                <a:endParaRPr lang="zh-CN" altLang="en-US" sz="1200" dirty="0"/>
              </a:p>
            </p:txBody>
          </p:sp>
          <p:sp>
            <p:nvSpPr>
              <p:cNvPr id="40" name="矩形 39"/>
              <p:cNvSpPr/>
              <p:nvPr/>
            </p:nvSpPr>
            <p:spPr>
              <a:xfrm>
                <a:off x="5354323"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t>标题文字添加</a:t>
                </a:r>
              </a:p>
            </p:txBody>
          </p:sp>
        </p:grpSp>
        <p:grpSp>
          <p:nvGrpSpPr>
            <p:cNvPr id="41" name="组合 40"/>
            <p:cNvGrpSpPr/>
            <p:nvPr/>
          </p:nvGrpSpPr>
          <p:grpSpPr>
            <a:xfrm>
              <a:off x="7655609" y="4275884"/>
              <a:ext cx="2736497" cy="1076346"/>
              <a:chOff x="5354323" y="1967781"/>
              <a:chExt cx="2736497" cy="1076346"/>
            </a:xfrm>
          </p:grpSpPr>
          <p:sp>
            <p:nvSpPr>
              <p:cNvPr id="42" name="矩形 41"/>
              <p:cNvSpPr/>
              <p:nvPr/>
            </p:nvSpPr>
            <p:spPr>
              <a:xfrm>
                <a:off x="5354323" y="2306104"/>
                <a:ext cx="2736497" cy="73802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smtClean="0"/>
                  <a:t>用户可以在投影仪或者计算机上可以将演示文稿打印出来制作成胶片以便应用到更广泛的领域中</a:t>
                </a:r>
                <a:endParaRPr lang="zh-CN" altLang="en-US" sz="1200" dirty="0"/>
              </a:p>
            </p:txBody>
          </p:sp>
          <p:sp>
            <p:nvSpPr>
              <p:cNvPr id="43" name="矩形 42"/>
              <p:cNvSpPr/>
              <p:nvPr/>
            </p:nvSpPr>
            <p:spPr>
              <a:xfrm>
                <a:off x="6006433" y="1967781"/>
                <a:ext cx="2084387"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f0700ff-3b88-49f1-aa00-d8840381724d" descr="GS4AAB+LCAAAAAAABADtmFtvmzAUx78L296yCswlKW+kW7dq2lYt0S6a+kCDm3jiEoFTda3y3WcnmNiAA61EMjm8NfY59jnnfzj+qU/aa/x3CTVXm0R+it8hf5760RWGkTbQrgLNjVdhONDGKA5QPP+QJqtlprm/nwo3fucHwovvfriC1DdGGPnh9qdbsWdmn1GMolWUm+lnOlnyH7glQ98uoiAIIW92FWOY3hc3GHRt8/cEp+SCyySNfEwufNLXb7R8S3NtcKavqXMAH8hBA226DYvFk4dHC1CbJ92gaV4nGUZJvPO49kndIAmpJtmS086UhAVTjGZ+6IVoHkcwphGPE4wTWv+PSYoekxiL2yQ/iGcLsv8JwmVewAl6JBfe+WEGWRkW/hJ+IRex7DYLBnH7BkMfo3vBQlgztHWRV2FEy1E2Gwgn3xTV3FWH5EqiFoq8HkgLxI5/UXVLznyVv97dZRD/vIbpjEQz/iukQfvJrtrsMtPct5zFL/kpetVGOMU4M4p7RPv8V0W4SZLe7tWNr79MNFF97sidYNXCn5RwNTalU4bPFG6zMIUPWCYcJ8Ne3dgZnchGD3+eVtSDF6hu2LbIZ5dCHkJd3Dc1kRfvzEUSJmnzO8PMKvtEPzSD0wWMILOZohh7cUCCDtjnPE7RfIFjmGVM9ts/cIY5N9emVqtsQc58dXlpgaHjeRpLT1/XPTbswraPTcm+jU4bl+qX5M1od+eRc31cyZOF//KRwoIWlN0u7unIo6UKZKlerDLyGrPPsLaH96W6t4n/c1hyHB6WjJODJdAGlkA7WAICLIEeljqEJZlufP2bJxvgJxvoYekAsCQTjpOhES46k+1IsARUgiVHgCVjOPI8oxaWDCVhSdqb6sFS8d6Ve1hVWLIsHpbAycGS2QaWzHawZAqwZPaw1CEsyXTj69882Ux+spk9LB0AlmTCcTI0wkVnsh0JlkyVYGko/mdJ95xzsxaWgJKwJO1N9WCpeO/KPawqLDnnPCyZJwdLVhtYstrBkiXAktXDUoewJNONr3/zZLP4yWb1sHQAWJIJx8nQCBedyXYkWLJUgqWRAEs2cEaeXQtLppKwJO1N9WCpeO/KPawqLA1HPCxZJwdLdhtYstvBki3Akt3DUoewJNONr3/zZLP5yWb3sHQAWJIJx8nQCBedyXYkWLJVgqVzEZbe2xceqIUlS0lYkvamerBUvHflHt4PSzfrf8K9sDAZLgAA"/>
          <p:cNvGrpSpPr>
            <a:grpSpLocks noChangeAspect="1"/>
          </p:cNvGrpSpPr>
          <p:nvPr/>
        </p:nvGrpSpPr>
        <p:grpSpPr>
          <a:xfrm>
            <a:off x="1071041" y="1886767"/>
            <a:ext cx="10049918" cy="3805192"/>
            <a:chOff x="1071041" y="1621604"/>
            <a:chExt cx="10049918" cy="3805192"/>
          </a:xfrm>
        </p:grpSpPr>
        <p:cxnSp>
          <p:nvCxnSpPr>
            <p:cNvPr id="3" name="Straight Connector 64"/>
            <p:cNvCxnSpPr/>
            <p:nvPr/>
          </p:nvCxnSpPr>
          <p:spPr>
            <a:xfrm>
              <a:off x="1071041" y="2014222"/>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65"/>
            <p:cNvCxnSpPr/>
            <p:nvPr/>
          </p:nvCxnSpPr>
          <p:spPr>
            <a:xfrm>
              <a:off x="1071041" y="2601688"/>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66"/>
            <p:cNvCxnSpPr/>
            <p:nvPr/>
          </p:nvCxnSpPr>
          <p:spPr>
            <a:xfrm>
              <a:off x="1071041" y="3189156"/>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67"/>
            <p:cNvCxnSpPr/>
            <p:nvPr/>
          </p:nvCxnSpPr>
          <p:spPr>
            <a:xfrm>
              <a:off x="1071041" y="3776622"/>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8"/>
            <p:cNvCxnSpPr/>
            <p:nvPr/>
          </p:nvCxnSpPr>
          <p:spPr>
            <a:xfrm>
              <a:off x="1071041" y="4364089"/>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69"/>
            <p:cNvCxnSpPr/>
            <p:nvPr/>
          </p:nvCxnSpPr>
          <p:spPr>
            <a:xfrm>
              <a:off x="1071041" y="4951556"/>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lativeShape4"/>
            <p:cNvSpPr/>
            <p:nvPr/>
          </p:nvSpPr>
          <p:spPr bwMode="auto">
            <a:xfrm>
              <a:off x="6646912"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a:latin typeface="Century Gothic" panose="020B0502020202020204" pitchFamily="34" charset="0"/>
              </a:endParaRPr>
            </a:p>
          </p:txBody>
        </p:sp>
        <p:sp>
          <p:nvSpPr>
            <p:cNvPr id="10" name="ValueShape4"/>
            <p:cNvSpPr/>
            <p:nvPr/>
          </p:nvSpPr>
          <p:spPr bwMode="auto">
            <a:xfrm>
              <a:off x="6646912" y="2671792"/>
              <a:ext cx="2412647" cy="227976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accent4">
                <a:lumMod val="100000"/>
                <a:alpha val="80000"/>
              </a:schemeClr>
            </a:solidFill>
            <a:ln>
              <a:noFill/>
            </a:ln>
          </p:spPr>
          <p:txBody>
            <a:bodyPr anchor="ctr"/>
            <a:lstStyle/>
            <a:p>
              <a:pPr algn="ctr"/>
              <a:endParaRPr>
                <a:latin typeface="Century Gothic" panose="020B0502020202020204" pitchFamily="34" charset="0"/>
              </a:endParaRPr>
            </a:p>
          </p:txBody>
        </p:sp>
        <p:sp>
          <p:nvSpPr>
            <p:cNvPr id="11" name="CustomText4"/>
            <p:cNvSpPr txBox="1"/>
            <p:nvPr/>
          </p:nvSpPr>
          <p:spPr>
            <a:xfrm>
              <a:off x="7378715" y="5149797"/>
              <a:ext cx="949042" cy="276999"/>
            </a:xfrm>
            <a:prstGeom prst="rect">
              <a:avLst/>
            </a:prstGeom>
            <a:noFill/>
          </p:spPr>
          <p:txBody>
            <a:bodyPr wrap="none" lIns="0" tIns="0" rIns="0" bIns="0" anchor="t">
              <a:normAutofit/>
            </a:bodyPr>
            <a:lstStyle/>
            <a:p>
              <a:r>
                <a:rPr lang="en-US" altLang="zh-CN" b="0">
                  <a:solidFill>
                    <a:schemeClr val="accent4">
                      <a:lumMod val="100000"/>
                    </a:schemeClr>
                  </a:solidFill>
                  <a:latin typeface="Century Gothic" panose="020B0502020202020204" pitchFamily="34" charset="0"/>
                </a:rPr>
                <a:t>Text here</a:t>
              </a:r>
              <a:endParaRPr lang="en-US" altLang="zh-CN" b="0" dirty="0">
                <a:solidFill>
                  <a:schemeClr val="accent4">
                    <a:lumMod val="100000"/>
                  </a:schemeClr>
                </a:solidFill>
                <a:latin typeface="Century Gothic" panose="020B0502020202020204" pitchFamily="34" charset="0"/>
              </a:endParaRPr>
            </a:p>
          </p:txBody>
        </p:sp>
        <p:sp>
          <p:nvSpPr>
            <p:cNvPr id="12" name="RelativeShape3"/>
            <p:cNvSpPr/>
            <p:nvPr/>
          </p:nvSpPr>
          <p:spPr bwMode="auto">
            <a:xfrm>
              <a:off x="4922341"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a:latin typeface="Century Gothic" panose="020B0502020202020204" pitchFamily="34" charset="0"/>
              </a:endParaRPr>
            </a:p>
          </p:txBody>
        </p:sp>
        <p:sp>
          <p:nvSpPr>
            <p:cNvPr id="13" name="ValueShape3"/>
            <p:cNvSpPr/>
            <p:nvPr/>
          </p:nvSpPr>
          <p:spPr bwMode="auto">
            <a:xfrm>
              <a:off x="4922341" y="3497794"/>
              <a:ext cx="2412647" cy="1453762"/>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accent3">
                <a:lumMod val="100000"/>
                <a:alpha val="80000"/>
              </a:schemeClr>
            </a:solidFill>
            <a:ln>
              <a:noFill/>
            </a:ln>
          </p:spPr>
          <p:txBody>
            <a:bodyPr anchor="ctr"/>
            <a:lstStyle/>
            <a:p>
              <a:pPr algn="ctr"/>
              <a:endParaRPr>
                <a:latin typeface="Century Gothic" panose="020B0502020202020204" pitchFamily="34" charset="0"/>
              </a:endParaRPr>
            </a:p>
          </p:txBody>
        </p:sp>
        <p:sp>
          <p:nvSpPr>
            <p:cNvPr id="14" name="CustomText3"/>
            <p:cNvSpPr txBox="1"/>
            <p:nvPr/>
          </p:nvSpPr>
          <p:spPr>
            <a:xfrm>
              <a:off x="5654144" y="5149797"/>
              <a:ext cx="949042" cy="276999"/>
            </a:xfrm>
            <a:prstGeom prst="rect">
              <a:avLst/>
            </a:prstGeom>
            <a:noFill/>
          </p:spPr>
          <p:txBody>
            <a:bodyPr wrap="none" lIns="0" tIns="0" rIns="0" bIns="0" anchor="t">
              <a:normAutofit/>
            </a:bodyPr>
            <a:lstStyle/>
            <a:p>
              <a:r>
                <a:rPr lang="en-US" altLang="zh-CN" b="0">
                  <a:solidFill>
                    <a:schemeClr val="accent3">
                      <a:lumMod val="100000"/>
                    </a:schemeClr>
                  </a:solidFill>
                  <a:latin typeface="Century Gothic" panose="020B0502020202020204" pitchFamily="34" charset="0"/>
                </a:rPr>
                <a:t>Text here</a:t>
              </a:r>
              <a:endParaRPr lang="en-US" altLang="zh-CN" b="0" dirty="0">
                <a:solidFill>
                  <a:schemeClr val="accent3">
                    <a:lumMod val="100000"/>
                  </a:schemeClr>
                </a:solidFill>
                <a:latin typeface="Century Gothic" panose="020B0502020202020204" pitchFamily="34" charset="0"/>
              </a:endParaRPr>
            </a:p>
          </p:txBody>
        </p:sp>
        <p:sp>
          <p:nvSpPr>
            <p:cNvPr id="15" name="RelativeShape2"/>
            <p:cNvSpPr/>
            <p:nvPr/>
          </p:nvSpPr>
          <p:spPr bwMode="auto">
            <a:xfrm>
              <a:off x="3197771"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a:latin typeface="Century Gothic" panose="020B0502020202020204" pitchFamily="34" charset="0"/>
              </a:endParaRPr>
            </a:p>
          </p:txBody>
        </p:sp>
        <p:sp>
          <p:nvSpPr>
            <p:cNvPr id="16" name="ValueShape2"/>
            <p:cNvSpPr/>
            <p:nvPr/>
          </p:nvSpPr>
          <p:spPr bwMode="auto">
            <a:xfrm>
              <a:off x="3197771" y="2770913"/>
              <a:ext cx="2412647" cy="218064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accent2">
                <a:lumMod val="100000"/>
                <a:alpha val="80000"/>
              </a:schemeClr>
            </a:solidFill>
            <a:ln>
              <a:noFill/>
            </a:ln>
          </p:spPr>
          <p:txBody>
            <a:bodyPr anchor="ctr"/>
            <a:lstStyle/>
            <a:p>
              <a:pPr algn="ctr"/>
              <a:endParaRPr>
                <a:latin typeface="Century Gothic" panose="020B0502020202020204" pitchFamily="34" charset="0"/>
              </a:endParaRPr>
            </a:p>
          </p:txBody>
        </p:sp>
        <p:sp>
          <p:nvSpPr>
            <p:cNvPr id="17" name="CustomText2"/>
            <p:cNvSpPr txBox="1"/>
            <p:nvPr/>
          </p:nvSpPr>
          <p:spPr>
            <a:xfrm>
              <a:off x="3929574" y="5149797"/>
              <a:ext cx="949042" cy="276999"/>
            </a:xfrm>
            <a:prstGeom prst="rect">
              <a:avLst/>
            </a:prstGeom>
            <a:noFill/>
          </p:spPr>
          <p:txBody>
            <a:bodyPr wrap="none" lIns="0" tIns="0" rIns="0" bIns="0" anchor="t">
              <a:normAutofit/>
            </a:bodyPr>
            <a:lstStyle/>
            <a:p>
              <a:r>
                <a:rPr lang="en-US" altLang="zh-CN" b="0">
                  <a:solidFill>
                    <a:schemeClr val="accent2">
                      <a:lumMod val="100000"/>
                    </a:schemeClr>
                  </a:solidFill>
                  <a:latin typeface="Century Gothic" panose="020B0502020202020204" pitchFamily="34" charset="0"/>
                </a:rPr>
                <a:t>Text here</a:t>
              </a:r>
              <a:endParaRPr lang="en-US" altLang="zh-CN" b="0" dirty="0">
                <a:solidFill>
                  <a:schemeClr val="accent2">
                    <a:lumMod val="100000"/>
                  </a:schemeClr>
                </a:solidFill>
                <a:latin typeface="Century Gothic" panose="020B0502020202020204" pitchFamily="34" charset="0"/>
              </a:endParaRPr>
            </a:p>
          </p:txBody>
        </p:sp>
        <p:sp>
          <p:nvSpPr>
            <p:cNvPr id="18" name="RelativeShape1"/>
            <p:cNvSpPr/>
            <p:nvPr/>
          </p:nvSpPr>
          <p:spPr bwMode="auto">
            <a:xfrm>
              <a:off x="1473200"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a:latin typeface="Century Gothic" panose="020B0502020202020204" pitchFamily="34" charset="0"/>
              </a:endParaRPr>
            </a:p>
          </p:txBody>
        </p:sp>
        <p:sp>
          <p:nvSpPr>
            <p:cNvPr id="19" name="ValueShape1"/>
            <p:cNvSpPr/>
            <p:nvPr/>
          </p:nvSpPr>
          <p:spPr bwMode="auto">
            <a:xfrm>
              <a:off x="1473200" y="3233473"/>
              <a:ext cx="2412647" cy="171808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accent1">
                <a:lumMod val="100000"/>
                <a:alpha val="80000"/>
              </a:schemeClr>
            </a:solidFill>
            <a:ln>
              <a:noFill/>
            </a:ln>
          </p:spPr>
          <p:txBody>
            <a:bodyPr anchor="ctr"/>
            <a:lstStyle/>
            <a:p>
              <a:pPr algn="ctr"/>
              <a:endParaRPr>
                <a:latin typeface="Century Gothic" panose="020B0502020202020204" pitchFamily="34" charset="0"/>
              </a:endParaRPr>
            </a:p>
          </p:txBody>
        </p:sp>
        <p:sp>
          <p:nvSpPr>
            <p:cNvPr id="20" name="CustomText1"/>
            <p:cNvSpPr txBox="1"/>
            <p:nvPr/>
          </p:nvSpPr>
          <p:spPr>
            <a:xfrm>
              <a:off x="2205002" y="5149797"/>
              <a:ext cx="949042" cy="276999"/>
            </a:xfrm>
            <a:prstGeom prst="rect">
              <a:avLst/>
            </a:prstGeom>
            <a:noFill/>
          </p:spPr>
          <p:txBody>
            <a:bodyPr wrap="none" lIns="0" tIns="0" rIns="0" bIns="0" anchor="t">
              <a:normAutofit/>
            </a:bodyPr>
            <a:lstStyle/>
            <a:p>
              <a:r>
                <a:rPr lang="en-US" altLang="zh-CN" sz="1800" b="0">
                  <a:solidFill>
                    <a:schemeClr val="accent1">
                      <a:lumMod val="100000"/>
                    </a:schemeClr>
                  </a:solidFill>
                  <a:latin typeface="Century Gothic" panose="020B0502020202020204" pitchFamily="34" charset="0"/>
                </a:rPr>
                <a:t>Text here</a:t>
              </a:r>
              <a:endParaRPr lang="en-US" altLang="zh-CN" sz="1800" b="0" dirty="0">
                <a:solidFill>
                  <a:schemeClr val="accent1">
                    <a:lumMod val="100000"/>
                  </a:schemeClr>
                </a:solidFill>
                <a:latin typeface="Century Gothic" panose="020B0502020202020204" pitchFamily="34" charset="0"/>
              </a:endParaRPr>
            </a:p>
          </p:txBody>
        </p:sp>
        <p:sp>
          <p:nvSpPr>
            <p:cNvPr id="21" name="ValueText1"/>
            <p:cNvSpPr txBox="1"/>
            <p:nvPr/>
          </p:nvSpPr>
          <p:spPr>
            <a:xfrm>
              <a:off x="2499877" y="2677404"/>
              <a:ext cx="359292" cy="207765"/>
            </a:xfrm>
            <a:prstGeom prst="rect">
              <a:avLst/>
            </a:prstGeom>
            <a:noFill/>
          </p:spPr>
          <p:txBody>
            <a:bodyPr wrap="none" lIns="0" tIns="0" rIns="0" bIns="0" anchor="ctr" anchorCtr="1">
              <a:prstTxWarp prst="textPlain">
                <a:avLst/>
              </a:prstTxWarp>
              <a:normAutofit fontScale="25000" lnSpcReduction="20000"/>
            </a:bodyPr>
            <a:lstStyle/>
            <a:p>
              <a:pPr algn="ctr"/>
              <a:r>
                <a:rPr lang="en-US" altLang="zh-CN" sz="6000">
                  <a:solidFill>
                    <a:schemeClr val="accent1">
                      <a:lumMod val="100000"/>
                    </a:schemeClr>
                  </a:solidFill>
                  <a:latin typeface="Century Gothic" panose="020B0502020202020204" pitchFamily="34" charset="0"/>
                </a:rPr>
                <a:t>52%</a:t>
              </a:r>
            </a:p>
          </p:txBody>
        </p:sp>
        <p:sp>
          <p:nvSpPr>
            <p:cNvPr id="22" name="RelativeShape5"/>
            <p:cNvSpPr/>
            <p:nvPr/>
          </p:nvSpPr>
          <p:spPr bwMode="auto">
            <a:xfrm>
              <a:off x="8371483"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a:latin typeface="Century Gothic" panose="020B0502020202020204" pitchFamily="34" charset="0"/>
              </a:endParaRPr>
            </a:p>
          </p:txBody>
        </p:sp>
        <p:sp>
          <p:nvSpPr>
            <p:cNvPr id="23" name="ValueShape5"/>
            <p:cNvSpPr/>
            <p:nvPr/>
          </p:nvSpPr>
          <p:spPr bwMode="auto">
            <a:xfrm>
              <a:off x="8371483" y="2374432"/>
              <a:ext cx="2412647" cy="2577124"/>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accent5">
                <a:lumMod val="100000"/>
                <a:alpha val="80000"/>
              </a:schemeClr>
            </a:solidFill>
            <a:ln>
              <a:noFill/>
            </a:ln>
          </p:spPr>
          <p:txBody>
            <a:bodyPr anchor="ctr"/>
            <a:lstStyle/>
            <a:p>
              <a:pPr algn="ctr"/>
              <a:endParaRPr>
                <a:latin typeface="Century Gothic" panose="020B0502020202020204" pitchFamily="34" charset="0"/>
              </a:endParaRPr>
            </a:p>
          </p:txBody>
        </p:sp>
        <p:sp>
          <p:nvSpPr>
            <p:cNvPr id="24" name="CustomText5"/>
            <p:cNvSpPr txBox="1"/>
            <p:nvPr/>
          </p:nvSpPr>
          <p:spPr>
            <a:xfrm>
              <a:off x="9103286" y="5149797"/>
              <a:ext cx="949042" cy="276999"/>
            </a:xfrm>
            <a:prstGeom prst="rect">
              <a:avLst/>
            </a:prstGeom>
            <a:noFill/>
          </p:spPr>
          <p:txBody>
            <a:bodyPr wrap="none" lIns="0" tIns="0" rIns="0" bIns="0" anchor="t">
              <a:normAutofit/>
            </a:bodyPr>
            <a:lstStyle/>
            <a:p>
              <a:r>
                <a:rPr lang="en-US" altLang="zh-CN" b="0">
                  <a:solidFill>
                    <a:schemeClr val="accent5">
                      <a:lumMod val="100000"/>
                    </a:schemeClr>
                  </a:solidFill>
                  <a:latin typeface="Century Gothic" panose="020B0502020202020204" pitchFamily="34" charset="0"/>
                </a:rPr>
                <a:t>Text here</a:t>
              </a:r>
              <a:endParaRPr lang="en-US" altLang="zh-CN" b="0" dirty="0">
                <a:solidFill>
                  <a:schemeClr val="accent5">
                    <a:lumMod val="100000"/>
                  </a:schemeClr>
                </a:solidFill>
                <a:latin typeface="Century Gothic" panose="020B0502020202020204" pitchFamily="34" charset="0"/>
              </a:endParaRPr>
            </a:p>
          </p:txBody>
        </p:sp>
        <p:sp>
          <p:nvSpPr>
            <p:cNvPr id="25" name="ValueText2"/>
            <p:cNvSpPr txBox="1"/>
            <p:nvPr/>
          </p:nvSpPr>
          <p:spPr>
            <a:xfrm>
              <a:off x="4224449" y="2214844"/>
              <a:ext cx="359292" cy="207765"/>
            </a:xfrm>
            <a:prstGeom prst="rect">
              <a:avLst/>
            </a:prstGeom>
            <a:noFill/>
          </p:spPr>
          <p:txBody>
            <a:bodyPr wrap="none" lIns="0" tIns="0" rIns="0" bIns="0" anchor="ctr" anchorCtr="1">
              <a:prstTxWarp prst="textPlain">
                <a:avLst/>
              </a:prstTxWarp>
              <a:normAutofit fontScale="25000" lnSpcReduction="20000"/>
            </a:bodyPr>
            <a:lstStyle/>
            <a:p>
              <a:pPr algn="ctr"/>
              <a:r>
                <a:rPr lang="en-US" altLang="zh-CN" sz="6000">
                  <a:solidFill>
                    <a:schemeClr val="accent2">
                      <a:lumMod val="100000"/>
                    </a:schemeClr>
                  </a:solidFill>
                  <a:latin typeface="Century Gothic" panose="020B0502020202020204" pitchFamily="34" charset="0"/>
                </a:rPr>
                <a:t>66%</a:t>
              </a:r>
            </a:p>
          </p:txBody>
        </p:sp>
        <p:sp>
          <p:nvSpPr>
            <p:cNvPr id="26" name="ValueText3"/>
            <p:cNvSpPr txBox="1"/>
            <p:nvPr/>
          </p:nvSpPr>
          <p:spPr>
            <a:xfrm>
              <a:off x="5949019" y="2941725"/>
              <a:ext cx="359292" cy="207765"/>
            </a:xfrm>
            <a:prstGeom prst="rect">
              <a:avLst/>
            </a:prstGeom>
            <a:noFill/>
          </p:spPr>
          <p:txBody>
            <a:bodyPr wrap="none" lIns="0" tIns="0" rIns="0" bIns="0" anchor="ctr" anchorCtr="1">
              <a:prstTxWarp prst="textPlain">
                <a:avLst/>
              </a:prstTxWarp>
              <a:normAutofit fontScale="25000" lnSpcReduction="20000"/>
            </a:bodyPr>
            <a:lstStyle/>
            <a:p>
              <a:pPr algn="ctr"/>
              <a:r>
                <a:rPr lang="en-US" altLang="zh-CN" sz="6000">
                  <a:solidFill>
                    <a:schemeClr val="accent3">
                      <a:lumMod val="100000"/>
                    </a:schemeClr>
                  </a:solidFill>
                  <a:latin typeface="Century Gothic" panose="020B0502020202020204" pitchFamily="34" charset="0"/>
                </a:rPr>
                <a:t>44%</a:t>
              </a:r>
            </a:p>
          </p:txBody>
        </p:sp>
        <p:sp>
          <p:nvSpPr>
            <p:cNvPr id="27" name="ValueText4"/>
            <p:cNvSpPr txBox="1"/>
            <p:nvPr/>
          </p:nvSpPr>
          <p:spPr>
            <a:xfrm>
              <a:off x="7673589" y="2115723"/>
              <a:ext cx="359292" cy="207765"/>
            </a:xfrm>
            <a:prstGeom prst="rect">
              <a:avLst/>
            </a:prstGeom>
            <a:noFill/>
          </p:spPr>
          <p:txBody>
            <a:bodyPr wrap="none" lIns="0" tIns="0" rIns="0" bIns="0" anchor="ctr" anchorCtr="1">
              <a:prstTxWarp prst="textPlain">
                <a:avLst/>
              </a:prstTxWarp>
              <a:normAutofit fontScale="25000" lnSpcReduction="20000"/>
            </a:bodyPr>
            <a:lstStyle/>
            <a:p>
              <a:pPr algn="ctr"/>
              <a:r>
                <a:rPr lang="en-US" altLang="zh-CN" sz="6000">
                  <a:solidFill>
                    <a:schemeClr val="accent4">
                      <a:lumMod val="100000"/>
                    </a:schemeClr>
                  </a:solidFill>
                  <a:latin typeface="Century Gothic" panose="020B0502020202020204" pitchFamily="34" charset="0"/>
                </a:rPr>
                <a:t>69%</a:t>
              </a:r>
            </a:p>
          </p:txBody>
        </p:sp>
        <p:sp>
          <p:nvSpPr>
            <p:cNvPr id="28" name="ValueText5"/>
            <p:cNvSpPr txBox="1"/>
            <p:nvPr/>
          </p:nvSpPr>
          <p:spPr>
            <a:xfrm>
              <a:off x="9398160" y="1818363"/>
              <a:ext cx="359292" cy="207765"/>
            </a:xfrm>
            <a:prstGeom prst="rect">
              <a:avLst/>
            </a:prstGeom>
            <a:noFill/>
          </p:spPr>
          <p:txBody>
            <a:bodyPr wrap="none" lIns="0" tIns="0" rIns="0" bIns="0" anchor="ctr" anchorCtr="1">
              <a:prstTxWarp prst="textPlain">
                <a:avLst/>
              </a:prstTxWarp>
              <a:normAutofit fontScale="25000" lnSpcReduction="20000"/>
            </a:bodyPr>
            <a:lstStyle/>
            <a:p>
              <a:pPr algn="ctr"/>
              <a:r>
                <a:rPr lang="en-US" altLang="zh-CN" sz="6000">
                  <a:solidFill>
                    <a:schemeClr val="accent5">
                      <a:lumMod val="100000"/>
                    </a:schemeClr>
                  </a:solidFill>
                  <a:latin typeface="Century Gothic" panose="020B0502020202020204" pitchFamily="34" charset="0"/>
                </a:rPr>
                <a:t>78%</a:t>
              </a:r>
            </a:p>
          </p:txBody>
        </p:sp>
        <p:sp>
          <p:nvSpPr>
            <p:cNvPr id="29" name="SorbShape1"/>
            <p:cNvSpPr/>
            <p:nvPr/>
          </p:nvSpPr>
          <p:spPr>
            <a:xfrm>
              <a:off x="2396041" y="2480645"/>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0" name="SorbShape2"/>
            <p:cNvSpPr/>
            <p:nvPr/>
          </p:nvSpPr>
          <p:spPr>
            <a:xfrm>
              <a:off x="4120612" y="2018085"/>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accent2">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1" name="SorbShape3"/>
            <p:cNvSpPr/>
            <p:nvPr/>
          </p:nvSpPr>
          <p:spPr>
            <a:xfrm>
              <a:off x="5845182" y="2744966"/>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2" name="SorbShape4"/>
            <p:cNvSpPr/>
            <p:nvPr/>
          </p:nvSpPr>
          <p:spPr>
            <a:xfrm>
              <a:off x="7569753" y="1918964"/>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sp>
          <p:nvSpPr>
            <p:cNvPr id="33" name="SorbShape5"/>
            <p:cNvSpPr/>
            <p:nvPr/>
          </p:nvSpPr>
          <p:spPr>
            <a:xfrm>
              <a:off x="9294324" y="1621604"/>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accent5">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Century Gothic" panose="020B0502020202020204" pitchFamily="34" charset="0"/>
              </a:endParaRPr>
            </a:p>
          </p:txBody>
        </p:sp>
      </p:grpSp>
      <p:grpSp>
        <p:nvGrpSpPr>
          <p:cNvPr id="34" name="组合 33"/>
          <p:cNvGrpSpPr/>
          <p:nvPr/>
        </p:nvGrpSpPr>
        <p:grpSpPr>
          <a:xfrm>
            <a:off x="3948022" y="792775"/>
            <a:ext cx="4324984" cy="711229"/>
            <a:chOff x="1394428" y="400890"/>
            <a:chExt cx="4324984" cy="711229"/>
          </a:xfrm>
        </p:grpSpPr>
        <p:sp>
          <p:nvSpPr>
            <p:cNvPr id="35" name="文本框 34"/>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36" name="文本框 35"/>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1101716-69a0-4ee9-942c-0933c902c943" descr="5wUAAB+LCAAAAAAABADNU01vgkAQ/S/b9kYMYFsbbthqw8FqomkPjYctjLItLGZZGo3hv3d2BYTiR7w0DRf27ZuZ92Zmt+RablZAHDKNqZBPjC4FjT0JMTGIFxCHZ1FkkD7jAePLZ5Fkq5Q479sqrH7zxmT4mESJeKVRBioBZ5LRaHd0WkEN7kQwVLDR2DEu0lq5xosF82EWQgwlZ8a4dHkwDWmADLNjogHBlqHkkKYFMP74BF/Wwpw7xcrSEHNeDYe3du/edVUyXcbMc4NMwU948FciH86LHFgDd9htijzW7LLPI8ZZnMUFTdcd0XUNsswdyIIggjrN4xLEdzVOS2H6fyoFFhgmIqYSC27N/GbfhO5DR+vyeABrzFSKJY3pFyLV4h3cL3VRrZdetn3QhOLKAmo74Lodt2cbxOXLCMl2T/srm1glxtms4AXZSlJhVUFk3jRR6sHUwGXbXm4c1TWDtbzMiYqoezjU/JMWdMm9g0JBQ/tZ2eUSXzqBunB8EylI1/exbrHdu5ep8daDPTOdPvW/NGIpWeXB/j2qg1P6l07tS4Z4ytscvx9oIJ0I5wUAAA=="/>
          <p:cNvGrpSpPr>
            <a:grpSpLocks noChangeAspect="1"/>
          </p:cNvGrpSpPr>
          <p:nvPr/>
        </p:nvGrpSpPr>
        <p:grpSpPr>
          <a:xfrm>
            <a:off x="1959026" y="2009318"/>
            <a:ext cx="1339747" cy="3652164"/>
            <a:chOff x="2082800" y="1440233"/>
            <a:chExt cx="1574800" cy="4292920"/>
          </a:xfrm>
        </p:grpSpPr>
        <p:sp>
          <p:nvSpPr>
            <p:cNvPr id="3" name="BackShape1"/>
            <p:cNvSpPr/>
            <p:nvPr/>
          </p:nvSpPr>
          <p:spPr>
            <a:xfrm>
              <a:off x="2547160" y="4569246"/>
              <a:ext cx="650454" cy="650454"/>
            </a:xfrm>
            <a:prstGeom prst="ellipse">
              <a:avLst/>
            </a:prstGeom>
            <a:solidFill>
              <a:schemeClr val="accent1">
                <a:lumMod val="10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4" name="IconShape"/>
            <p:cNvSpPr/>
            <p:nvPr/>
          </p:nvSpPr>
          <p:spPr bwMode="auto">
            <a:xfrm>
              <a:off x="2705678" y="4739412"/>
              <a:ext cx="333417" cy="325439"/>
            </a:xfrm>
            <a:custGeom>
              <a:avLst/>
              <a:gdLst>
                <a:gd name="connsiteX0" fmla="*/ 20737 w 331788"/>
                <a:gd name="connsiteY0" fmla="*/ 284162 h 323850"/>
                <a:gd name="connsiteX1" fmla="*/ 311051 w 331788"/>
                <a:gd name="connsiteY1" fmla="*/ 284162 h 323850"/>
                <a:gd name="connsiteX2" fmla="*/ 331788 w 331788"/>
                <a:gd name="connsiteY2" fmla="*/ 304646 h 323850"/>
                <a:gd name="connsiteX3" fmla="*/ 311051 w 331788"/>
                <a:gd name="connsiteY3" fmla="*/ 323850 h 323850"/>
                <a:gd name="connsiteX4" fmla="*/ 20737 w 331788"/>
                <a:gd name="connsiteY4" fmla="*/ 323850 h 323850"/>
                <a:gd name="connsiteX5" fmla="*/ 0 w 331788"/>
                <a:gd name="connsiteY5" fmla="*/ 304646 h 323850"/>
                <a:gd name="connsiteX6" fmla="*/ 20737 w 331788"/>
                <a:gd name="connsiteY6" fmla="*/ 284162 h 323850"/>
                <a:gd name="connsiteX7" fmla="*/ 254106 w 331788"/>
                <a:gd name="connsiteY7" fmla="*/ 103187 h 323850"/>
                <a:gd name="connsiteX8" fmla="*/ 291703 w 331788"/>
                <a:gd name="connsiteY8" fmla="*/ 103187 h 323850"/>
                <a:gd name="connsiteX9" fmla="*/ 311150 w 331788"/>
                <a:gd name="connsiteY9" fmla="*/ 123798 h 323850"/>
                <a:gd name="connsiteX10" fmla="*/ 311150 w 331788"/>
                <a:gd name="connsiteY10" fmla="*/ 260350 h 323850"/>
                <a:gd name="connsiteX11" fmla="*/ 233362 w 331788"/>
                <a:gd name="connsiteY11" fmla="*/ 260350 h 323850"/>
                <a:gd name="connsiteX12" fmla="*/ 233362 w 331788"/>
                <a:gd name="connsiteY12" fmla="*/ 123798 h 323850"/>
                <a:gd name="connsiteX13" fmla="*/ 254106 w 331788"/>
                <a:gd name="connsiteY13" fmla="*/ 103187 h 323850"/>
                <a:gd name="connsiteX14" fmla="*/ 146447 w 331788"/>
                <a:gd name="connsiteY14" fmla="*/ 52387 h 323850"/>
                <a:gd name="connsiteX15" fmla="*/ 185341 w 331788"/>
                <a:gd name="connsiteY15" fmla="*/ 52387 h 323850"/>
                <a:gd name="connsiteX16" fmla="*/ 204788 w 331788"/>
                <a:gd name="connsiteY16" fmla="*/ 73054 h 323850"/>
                <a:gd name="connsiteX17" fmla="*/ 204788 w 331788"/>
                <a:gd name="connsiteY17" fmla="*/ 260350 h 323850"/>
                <a:gd name="connsiteX18" fmla="*/ 127000 w 331788"/>
                <a:gd name="connsiteY18" fmla="*/ 260350 h 323850"/>
                <a:gd name="connsiteX19" fmla="*/ 127000 w 331788"/>
                <a:gd name="connsiteY19" fmla="*/ 73054 h 323850"/>
                <a:gd name="connsiteX20" fmla="*/ 146447 w 331788"/>
                <a:gd name="connsiteY20" fmla="*/ 52387 h 323850"/>
                <a:gd name="connsiteX21" fmla="*/ 40084 w 331788"/>
                <a:gd name="connsiteY21" fmla="*/ 0 h 323850"/>
                <a:gd name="connsiteX22" fmla="*/ 77682 w 331788"/>
                <a:gd name="connsiteY22" fmla="*/ 0 h 323850"/>
                <a:gd name="connsiteX23" fmla="*/ 98425 w 331788"/>
                <a:gd name="connsiteY23" fmla="*/ 19429 h 323850"/>
                <a:gd name="connsiteX24" fmla="*/ 98425 w 331788"/>
                <a:gd name="connsiteY24" fmla="*/ 260350 h 323850"/>
                <a:gd name="connsiteX25" fmla="*/ 20637 w 331788"/>
                <a:gd name="connsiteY25" fmla="*/ 260350 h 323850"/>
                <a:gd name="connsiteX26" fmla="*/ 20637 w 331788"/>
                <a:gd name="connsiteY26" fmla="*/ 19429 h 323850"/>
                <a:gd name="connsiteX27" fmla="*/ 40084 w 331788"/>
                <a:gd name="connsiteY27"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323850">
                  <a:moveTo>
                    <a:pt x="20737" y="284162"/>
                  </a:moveTo>
                  <a:cubicBezTo>
                    <a:pt x="20737" y="284162"/>
                    <a:pt x="20737" y="284162"/>
                    <a:pt x="311051" y="284162"/>
                  </a:cubicBezTo>
                  <a:cubicBezTo>
                    <a:pt x="322716" y="284162"/>
                    <a:pt x="331788" y="293124"/>
                    <a:pt x="331788" y="304646"/>
                  </a:cubicBezTo>
                  <a:cubicBezTo>
                    <a:pt x="331788" y="314888"/>
                    <a:pt x="322716" y="323850"/>
                    <a:pt x="311051" y="323850"/>
                  </a:cubicBezTo>
                  <a:cubicBezTo>
                    <a:pt x="311051" y="323850"/>
                    <a:pt x="311051" y="323850"/>
                    <a:pt x="20737" y="323850"/>
                  </a:cubicBezTo>
                  <a:cubicBezTo>
                    <a:pt x="9073" y="323850"/>
                    <a:pt x="0" y="314888"/>
                    <a:pt x="0" y="304646"/>
                  </a:cubicBezTo>
                  <a:cubicBezTo>
                    <a:pt x="0" y="293124"/>
                    <a:pt x="9073" y="284162"/>
                    <a:pt x="20737" y="284162"/>
                  </a:cubicBezTo>
                  <a:close/>
                  <a:moveTo>
                    <a:pt x="254106" y="103187"/>
                  </a:moveTo>
                  <a:cubicBezTo>
                    <a:pt x="254106" y="103187"/>
                    <a:pt x="254106" y="103187"/>
                    <a:pt x="291703" y="103187"/>
                  </a:cubicBezTo>
                  <a:cubicBezTo>
                    <a:pt x="302075" y="103187"/>
                    <a:pt x="311150" y="112204"/>
                    <a:pt x="311150" y="123798"/>
                  </a:cubicBezTo>
                  <a:lnTo>
                    <a:pt x="311150" y="260350"/>
                  </a:lnTo>
                  <a:cubicBezTo>
                    <a:pt x="311150" y="260350"/>
                    <a:pt x="311150" y="260350"/>
                    <a:pt x="233362" y="260350"/>
                  </a:cubicBezTo>
                  <a:cubicBezTo>
                    <a:pt x="233362" y="260350"/>
                    <a:pt x="233362" y="260350"/>
                    <a:pt x="233362" y="123798"/>
                  </a:cubicBezTo>
                  <a:cubicBezTo>
                    <a:pt x="233362" y="112204"/>
                    <a:pt x="242438" y="103187"/>
                    <a:pt x="254106" y="103187"/>
                  </a:cubicBezTo>
                  <a:close/>
                  <a:moveTo>
                    <a:pt x="146447" y="52387"/>
                  </a:moveTo>
                  <a:cubicBezTo>
                    <a:pt x="146447" y="52387"/>
                    <a:pt x="146447" y="52387"/>
                    <a:pt x="185341" y="52387"/>
                  </a:cubicBezTo>
                  <a:cubicBezTo>
                    <a:pt x="195713" y="52387"/>
                    <a:pt x="204788" y="61429"/>
                    <a:pt x="204788" y="73054"/>
                  </a:cubicBezTo>
                  <a:cubicBezTo>
                    <a:pt x="204788" y="73054"/>
                    <a:pt x="204788" y="73054"/>
                    <a:pt x="204788" y="260350"/>
                  </a:cubicBezTo>
                  <a:cubicBezTo>
                    <a:pt x="204788" y="260350"/>
                    <a:pt x="204788" y="260350"/>
                    <a:pt x="127000" y="260350"/>
                  </a:cubicBezTo>
                  <a:cubicBezTo>
                    <a:pt x="127000" y="260350"/>
                    <a:pt x="127000" y="260350"/>
                    <a:pt x="127000" y="73054"/>
                  </a:cubicBezTo>
                  <a:cubicBezTo>
                    <a:pt x="127000" y="61429"/>
                    <a:pt x="136076" y="52387"/>
                    <a:pt x="146447" y="52387"/>
                  </a:cubicBezTo>
                  <a:close/>
                  <a:moveTo>
                    <a:pt x="40084" y="0"/>
                  </a:moveTo>
                  <a:cubicBezTo>
                    <a:pt x="40084" y="0"/>
                    <a:pt x="40084" y="0"/>
                    <a:pt x="77682" y="0"/>
                  </a:cubicBezTo>
                  <a:cubicBezTo>
                    <a:pt x="89350" y="0"/>
                    <a:pt x="98425" y="9067"/>
                    <a:pt x="98425" y="19429"/>
                  </a:cubicBezTo>
                  <a:cubicBezTo>
                    <a:pt x="98425" y="19429"/>
                    <a:pt x="98425" y="19429"/>
                    <a:pt x="98425" y="260350"/>
                  </a:cubicBezTo>
                  <a:lnTo>
                    <a:pt x="20637" y="260350"/>
                  </a:lnTo>
                  <a:cubicBezTo>
                    <a:pt x="20637" y="260350"/>
                    <a:pt x="20637" y="260350"/>
                    <a:pt x="20637" y="19429"/>
                  </a:cubicBezTo>
                  <a:cubicBezTo>
                    <a:pt x="20637" y="9067"/>
                    <a:pt x="29713" y="0"/>
                    <a:pt x="40084" y="0"/>
                  </a:cubicBezTo>
                  <a:close/>
                </a:path>
              </a:pathLst>
            </a:custGeom>
            <a:solidFill>
              <a:schemeClr val="bg1"/>
            </a:solidFill>
            <a:ln>
              <a:noFill/>
            </a:ln>
          </p:spPr>
          <p:txBody>
            <a:bodyPr anchor="ctr"/>
            <a:lstStyle/>
            <a:p>
              <a:pPr algn="ctr"/>
              <a:endParaRPr>
                <a:latin typeface="Century Gothic" panose="020B0502020202020204" pitchFamily="34" charset="0"/>
              </a:endParaRPr>
            </a:p>
          </p:txBody>
        </p:sp>
        <p:sp>
          <p:nvSpPr>
            <p:cNvPr id="5" name="ValueShape"/>
            <p:cNvSpPr/>
            <p:nvPr/>
          </p:nvSpPr>
          <p:spPr>
            <a:xfrm>
              <a:off x="2527380" y="1965335"/>
              <a:ext cx="690016" cy="2119092"/>
            </a:xfrm>
            <a:custGeom>
              <a:avLst/>
              <a:gdLst>
                <a:gd name="connsiteX0" fmla="*/ 0 w 842109"/>
                <a:gd name="connsiteY0" fmla="*/ 2386424 h 2586181"/>
                <a:gd name="connsiteX1" fmla="*/ 842109 w 842109"/>
                <a:gd name="connsiteY1" fmla="*/ 2386424 h 2586181"/>
                <a:gd name="connsiteX2" fmla="*/ 842109 w 842109"/>
                <a:gd name="connsiteY2" fmla="*/ 2586181 h 2586181"/>
                <a:gd name="connsiteX3" fmla="*/ 0 w 842109"/>
                <a:gd name="connsiteY3" fmla="*/ 2586181 h 2586181"/>
                <a:gd name="connsiteX4" fmla="*/ 0 w 842109"/>
                <a:gd name="connsiteY4" fmla="*/ 2121264 h 2586181"/>
                <a:gd name="connsiteX5" fmla="*/ 842109 w 842109"/>
                <a:gd name="connsiteY5" fmla="*/ 2121264 h 2586181"/>
                <a:gd name="connsiteX6" fmla="*/ 842109 w 842109"/>
                <a:gd name="connsiteY6" fmla="*/ 2321021 h 2586181"/>
                <a:gd name="connsiteX7" fmla="*/ 0 w 842109"/>
                <a:gd name="connsiteY7" fmla="*/ 2321021 h 2586181"/>
                <a:gd name="connsiteX8" fmla="*/ 0 w 842109"/>
                <a:gd name="connsiteY8" fmla="*/ 1856106 h 2586181"/>
                <a:gd name="connsiteX9" fmla="*/ 842109 w 842109"/>
                <a:gd name="connsiteY9" fmla="*/ 1856106 h 2586181"/>
                <a:gd name="connsiteX10" fmla="*/ 842109 w 842109"/>
                <a:gd name="connsiteY10" fmla="*/ 2055863 h 2586181"/>
                <a:gd name="connsiteX11" fmla="*/ 0 w 842109"/>
                <a:gd name="connsiteY11" fmla="*/ 2055863 h 2586181"/>
                <a:gd name="connsiteX12" fmla="*/ 0 w 842109"/>
                <a:gd name="connsiteY12" fmla="*/ 1590948 h 2586181"/>
                <a:gd name="connsiteX13" fmla="*/ 842109 w 842109"/>
                <a:gd name="connsiteY13" fmla="*/ 1590948 h 2586181"/>
                <a:gd name="connsiteX14" fmla="*/ 842109 w 842109"/>
                <a:gd name="connsiteY14" fmla="*/ 1790705 h 2586181"/>
                <a:gd name="connsiteX15" fmla="*/ 0 w 842109"/>
                <a:gd name="connsiteY15" fmla="*/ 1790705 h 2586181"/>
                <a:gd name="connsiteX16" fmla="*/ 0 w 842109"/>
                <a:gd name="connsiteY16" fmla="*/ 1325790 h 2586181"/>
                <a:gd name="connsiteX17" fmla="*/ 842109 w 842109"/>
                <a:gd name="connsiteY17" fmla="*/ 1325790 h 2586181"/>
                <a:gd name="connsiteX18" fmla="*/ 842109 w 842109"/>
                <a:gd name="connsiteY18" fmla="*/ 1525547 h 2586181"/>
                <a:gd name="connsiteX19" fmla="*/ 0 w 842109"/>
                <a:gd name="connsiteY19" fmla="*/ 1525547 h 2586181"/>
                <a:gd name="connsiteX20" fmla="*/ 0 w 842109"/>
                <a:gd name="connsiteY20" fmla="*/ 1060632 h 2586181"/>
                <a:gd name="connsiteX21" fmla="*/ 842109 w 842109"/>
                <a:gd name="connsiteY21" fmla="*/ 1060632 h 2586181"/>
                <a:gd name="connsiteX22" fmla="*/ 842109 w 842109"/>
                <a:gd name="connsiteY22" fmla="*/ 1260389 h 2586181"/>
                <a:gd name="connsiteX23" fmla="*/ 0 w 842109"/>
                <a:gd name="connsiteY23" fmla="*/ 1260389 h 2586181"/>
                <a:gd name="connsiteX24" fmla="*/ 0 w 842109"/>
                <a:gd name="connsiteY24" fmla="*/ 795474 h 2586181"/>
                <a:gd name="connsiteX25" fmla="*/ 842109 w 842109"/>
                <a:gd name="connsiteY25" fmla="*/ 795474 h 2586181"/>
                <a:gd name="connsiteX26" fmla="*/ 842109 w 842109"/>
                <a:gd name="connsiteY26" fmla="*/ 995231 h 2586181"/>
                <a:gd name="connsiteX27" fmla="*/ 0 w 842109"/>
                <a:gd name="connsiteY27" fmla="*/ 995231 h 2586181"/>
                <a:gd name="connsiteX28" fmla="*/ 0 w 842109"/>
                <a:gd name="connsiteY28" fmla="*/ 530316 h 2586181"/>
                <a:gd name="connsiteX29" fmla="*/ 842109 w 842109"/>
                <a:gd name="connsiteY29" fmla="*/ 530316 h 2586181"/>
                <a:gd name="connsiteX30" fmla="*/ 842109 w 842109"/>
                <a:gd name="connsiteY30" fmla="*/ 730073 h 2586181"/>
                <a:gd name="connsiteX31" fmla="*/ 0 w 842109"/>
                <a:gd name="connsiteY31" fmla="*/ 730073 h 2586181"/>
                <a:gd name="connsiteX32" fmla="*/ 0 w 842109"/>
                <a:gd name="connsiteY32" fmla="*/ 265158 h 2586181"/>
                <a:gd name="connsiteX33" fmla="*/ 842109 w 842109"/>
                <a:gd name="connsiteY33" fmla="*/ 265158 h 2586181"/>
                <a:gd name="connsiteX34" fmla="*/ 842109 w 842109"/>
                <a:gd name="connsiteY34" fmla="*/ 464915 h 2586181"/>
                <a:gd name="connsiteX35" fmla="*/ 0 w 842109"/>
                <a:gd name="connsiteY35" fmla="*/ 464915 h 2586181"/>
                <a:gd name="connsiteX36" fmla="*/ 0 w 842109"/>
                <a:gd name="connsiteY36" fmla="*/ 0 h 2586181"/>
                <a:gd name="connsiteX37" fmla="*/ 842109 w 842109"/>
                <a:gd name="connsiteY37" fmla="*/ 0 h 2586181"/>
                <a:gd name="connsiteX38" fmla="*/ 842109 w 842109"/>
                <a:gd name="connsiteY38" fmla="*/ 199757 h 2586181"/>
                <a:gd name="connsiteX39" fmla="*/ 0 w 842109"/>
                <a:gd name="connsiteY39" fmla="*/ 199757 h 258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2109" h="2586181">
                  <a:moveTo>
                    <a:pt x="0" y="2386424"/>
                  </a:moveTo>
                  <a:lnTo>
                    <a:pt x="842109" y="2386424"/>
                  </a:lnTo>
                  <a:lnTo>
                    <a:pt x="842109" y="2586181"/>
                  </a:lnTo>
                  <a:lnTo>
                    <a:pt x="0" y="2586181"/>
                  </a:lnTo>
                  <a:close/>
                  <a:moveTo>
                    <a:pt x="0" y="2121264"/>
                  </a:moveTo>
                  <a:lnTo>
                    <a:pt x="842109" y="2121264"/>
                  </a:lnTo>
                  <a:lnTo>
                    <a:pt x="842109" y="2321021"/>
                  </a:lnTo>
                  <a:lnTo>
                    <a:pt x="0" y="2321021"/>
                  </a:lnTo>
                  <a:close/>
                  <a:moveTo>
                    <a:pt x="0" y="1856106"/>
                  </a:moveTo>
                  <a:lnTo>
                    <a:pt x="842109" y="1856106"/>
                  </a:lnTo>
                  <a:lnTo>
                    <a:pt x="842109" y="2055863"/>
                  </a:lnTo>
                  <a:lnTo>
                    <a:pt x="0" y="2055863"/>
                  </a:lnTo>
                  <a:close/>
                  <a:moveTo>
                    <a:pt x="0" y="1590948"/>
                  </a:moveTo>
                  <a:lnTo>
                    <a:pt x="842109" y="1590948"/>
                  </a:lnTo>
                  <a:lnTo>
                    <a:pt x="842109" y="1790705"/>
                  </a:lnTo>
                  <a:lnTo>
                    <a:pt x="0" y="1790705"/>
                  </a:lnTo>
                  <a:close/>
                  <a:moveTo>
                    <a:pt x="0" y="1325790"/>
                  </a:moveTo>
                  <a:lnTo>
                    <a:pt x="842109" y="1325790"/>
                  </a:lnTo>
                  <a:lnTo>
                    <a:pt x="842109" y="1525547"/>
                  </a:lnTo>
                  <a:lnTo>
                    <a:pt x="0" y="1525547"/>
                  </a:lnTo>
                  <a:close/>
                  <a:moveTo>
                    <a:pt x="0" y="1060632"/>
                  </a:moveTo>
                  <a:lnTo>
                    <a:pt x="842109" y="1060632"/>
                  </a:lnTo>
                  <a:lnTo>
                    <a:pt x="842109" y="1260389"/>
                  </a:lnTo>
                  <a:lnTo>
                    <a:pt x="0" y="1260389"/>
                  </a:lnTo>
                  <a:close/>
                  <a:moveTo>
                    <a:pt x="0" y="795474"/>
                  </a:moveTo>
                  <a:lnTo>
                    <a:pt x="842109" y="795474"/>
                  </a:lnTo>
                  <a:lnTo>
                    <a:pt x="842109" y="995231"/>
                  </a:lnTo>
                  <a:lnTo>
                    <a:pt x="0" y="995231"/>
                  </a:lnTo>
                  <a:close/>
                  <a:moveTo>
                    <a:pt x="0" y="530316"/>
                  </a:moveTo>
                  <a:lnTo>
                    <a:pt x="842109" y="530316"/>
                  </a:lnTo>
                  <a:lnTo>
                    <a:pt x="842109" y="730073"/>
                  </a:lnTo>
                  <a:lnTo>
                    <a:pt x="0" y="730073"/>
                  </a:lnTo>
                  <a:close/>
                  <a:moveTo>
                    <a:pt x="0" y="265158"/>
                  </a:moveTo>
                  <a:lnTo>
                    <a:pt x="842109" y="265158"/>
                  </a:lnTo>
                  <a:lnTo>
                    <a:pt x="842109" y="464915"/>
                  </a:lnTo>
                  <a:lnTo>
                    <a:pt x="0" y="464915"/>
                  </a:lnTo>
                  <a:close/>
                  <a:moveTo>
                    <a:pt x="0" y="0"/>
                  </a:moveTo>
                  <a:lnTo>
                    <a:pt x="842109" y="0"/>
                  </a:lnTo>
                  <a:lnTo>
                    <a:pt x="842109" y="199757"/>
                  </a:lnTo>
                  <a:lnTo>
                    <a:pt x="0" y="199757"/>
                  </a:lnTo>
                  <a:close/>
                </a:path>
              </a:pathLst>
            </a:custGeom>
            <a:gradFill flip="none" rotWithShape="1">
              <a:gsLst>
                <a:gs pos="0">
                  <a:schemeClr val="accent1">
                    <a:lumMod val="100000"/>
                  </a:schemeClr>
                </a:gs>
                <a:gs pos="100000">
                  <a:schemeClr val="accent1">
                    <a:lumMod val="20000"/>
                    <a:lumOff val="80000"/>
                  </a:schemeClr>
                </a:gs>
                <a:gs pos="41000">
                  <a:schemeClr val="accent1">
                    <a:lumMod val="100000"/>
                  </a:schemeClr>
                </a:gs>
                <a:gs pos="41100">
                  <a:schemeClr val="accent1">
                    <a:lumMod val="20000"/>
                    <a:lumOff val="80000"/>
                  </a:schemeClr>
                </a:gs>
              </a:gsLst>
              <a:lin ang="16200000" scaled="1"/>
              <a:tileRect/>
            </a:gradFill>
            <a:ln>
              <a:noFill/>
            </a:ln>
          </p:spPr>
          <p:txBody>
            <a:bodyPr anchor="ctr"/>
            <a:lstStyle/>
            <a:p>
              <a:pPr algn="ctr"/>
              <a:endParaRPr>
                <a:latin typeface="Century Gothic" panose="020B0502020202020204" pitchFamily="34" charset="0"/>
              </a:endParaRPr>
            </a:p>
          </p:txBody>
        </p:sp>
        <p:sp>
          <p:nvSpPr>
            <p:cNvPr id="6" name="BackShape2"/>
            <p:cNvSpPr/>
            <p:nvPr/>
          </p:nvSpPr>
          <p:spPr>
            <a:xfrm rot="10800000">
              <a:off x="2731472" y="4254476"/>
              <a:ext cx="281830" cy="144722"/>
            </a:xfrm>
            <a:prstGeom prst="triangl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7" name="ValueText"/>
            <p:cNvSpPr txBox="1"/>
            <p:nvPr/>
          </p:nvSpPr>
          <p:spPr>
            <a:xfrm>
              <a:off x="2655394" y="1440233"/>
              <a:ext cx="433984" cy="325488"/>
            </a:xfrm>
            <a:prstGeom prst="rect">
              <a:avLst/>
            </a:prstGeom>
          </p:spPr>
          <p:txBody>
            <a:bodyPr wrap="none" anchor="ctr" anchorCtr="1">
              <a:prstTxWarp prst="textPlain">
                <a:avLst/>
              </a:prstTxWarp>
              <a:normAutofit fontScale="85000" lnSpcReduction="20000"/>
            </a:bodyPr>
            <a:lstStyle/>
            <a:p>
              <a:r>
                <a:rPr lang="en-US" altLang="zh-CN">
                  <a:solidFill>
                    <a:schemeClr val="accent1">
                      <a:lumMod val="100000"/>
                    </a:schemeClr>
                  </a:solidFill>
                  <a:latin typeface="Century Gothic" panose="020B0502020202020204" pitchFamily="34" charset="0"/>
                </a:rPr>
                <a:t>41%</a:t>
              </a:r>
            </a:p>
          </p:txBody>
        </p:sp>
        <p:sp>
          <p:nvSpPr>
            <p:cNvPr id="8" name="CustomText1"/>
            <p:cNvSpPr/>
            <p:nvPr/>
          </p:nvSpPr>
          <p:spPr>
            <a:xfrm>
              <a:off x="2082800" y="5417049"/>
              <a:ext cx="1574800" cy="316104"/>
            </a:xfrm>
            <a:prstGeom prst="rect">
              <a:avLst/>
            </a:prstGeom>
            <a:noFill/>
          </p:spPr>
          <p:txBody>
            <a:bodyPr wrap="none" lIns="0" tIns="0" rIns="0" bIns="0">
              <a:normAutofit lnSpcReduction="10000"/>
            </a:bodyPr>
            <a:lstStyle/>
            <a:p>
              <a:pPr algn="ctr"/>
              <a:r>
                <a:rPr lang="en-US" altLang="zh-CN">
                  <a:latin typeface="Century Gothic" panose="020B0502020202020204" pitchFamily="34" charset="0"/>
                </a:rPr>
                <a:t>Text </a:t>
              </a:r>
              <a:r>
                <a:rPr lang="en-US" altLang="zh-CN" dirty="0">
                  <a:latin typeface="Century Gothic" panose="020B0502020202020204" pitchFamily="34" charset="0"/>
                </a:rPr>
                <a:t>here</a:t>
              </a:r>
            </a:p>
          </p:txBody>
        </p:sp>
      </p:grpSp>
      <p:grpSp>
        <p:nvGrpSpPr>
          <p:cNvPr id="9" name="51101716-69a0-4ee9-942c-0933c902c943" descr="5wUAAB+LCAAAAAAABADNU8FugkAQ/ZdteyMNmthSbthqw8FqgmkPjYctjLAtLGZZGo3x3zu7gkBBjZem4cK+fTPz3szsllzLzQqITbyECvnEaCho4kpIiEHcgNg8j2ODDBkPGA+fRZqvMmK/bw9h9Zs3JqPHNE7FK41zUAk4k4zG+6PdCmpwZ4Khgo3GjnGR1so1XS6ZD/MIEig5c8alwwMvogEyzFsTDQgWRpJDlhXA9OMTfFkLs+8UK88izHk1HlsDy7EeVDJdxtztDOKBn/Lgr0Ra50WOnNFw5DRFHmt22ecJ4yzJk4Km607ougb1zD3IgiCGOs3lEsT3YZw9hel/TwosME5FQiUW3Jq7m6oJA+QpXS4PYI2ZSrGkMf1CpFq8zv1SF4f10stWBc0oriygtg7X7biKbRCHhzGS+/faX9nEQ2KczQpekK0kFVYVRBZNE6UeTA1ctu3tjKO65rCWlzlREXUPXc0/aUGXrBwUChraz8oul/jSCdSF45vIQDq+j3WL7d6/TI23HuyZ6Qyp/6WRnpJVHvq/R9U5pX/ptH/JEE95W+D3A5IGW5jnBQAA"/>
          <p:cNvGrpSpPr>
            <a:grpSpLocks noChangeAspect="1"/>
          </p:cNvGrpSpPr>
          <p:nvPr/>
        </p:nvGrpSpPr>
        <p:grpSpPr>
          <a:xfrm>
            <a:off x="3692576" y="2009318"/>
            <a:ext cx="1339747" cy="3652164"/>
            <a:chOff x="2082800" y="1440233"/>
            <a:chExt cx="1574800" cy="4292920"/>
          </a:xfrm>
        </p:grpSpPr>
        <p:sp>
          <p:nvSpPr>
            <p:cNvPr id="10" name="BackShape1"/>
            <p:cNvSpPr/>
            <p:nvPr/>
          </p:nvSpPr>
          <p:spPr>
            <a:xfrm>
              <a:off x="2547160" y="4569246"/>
              <a:ext cx="650454" cy="650454"/>
            </a:xfrm>
            <a:prstGeom prst="ellipse">
              <a:avLst/>
            </a:prstGeom>
            <a:solidFill>
              <a:schemeClr val="accent2">
                <a:lumMod val="10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11" name="IconShape"/>
            <p:cNvSpPr/>
            <p:nvPr/>
          </p:nvSpPr>
          <p:spPr bwMode="auto">
            <a:xfrm>
              <a:off x="2705678" y="4739412"/>
              <a:ext cx="333417" cy="325439"/>
            </a:xfrm>
            <a:custGeom>
              <a:avLst/>
              <a:gdLst>
                <a:gd name="connsiteX0" fmla="*/ 20737 w 331788"/>
                <a:gd name="connsiteY0" fmla="*/ 284162 h 323850"/>
                <a:gd name="connsiteX1" fmla="*/ 311051 w 331788"/>
                <a:gd name="connsiteY1" fmla="*/ 284162 h 323850"/>
                <a:gd name="connsiteX2" fmla="*/ 331788 w 331788"/>
                <a:gd name="connsiteY2" fmla="*/ 304646 h 323850"/>
                <a:gd name="connsiteX3" fmla="*/ 311051 w 331788"/>
                <a:gd name="connsiteY3" fmla="*/ 323850 h 323850"/>
                <a:gd name="connsiteX4" fmla="*/ 20737 w 331788"/>
                <a:gd name="connsiteY4" fmla="*/ 323850 h 323850"/>
                <a:gd name="connsiteX5" fmla="*/ 0 w 331788"/>
                <a:gd name="connsiteY5" fmla="*/ 304646 h 323850"/>
                <a:gd name="connsiteX6" fmla="*/ 20737 w 331788"/>
                <a:gd name="connsiteY6" fmla="*/ 284162 h 323850"/>
                <a:gd name="connsiteX7" fmla="*/ 254106 w 331788"/>
                <a:gd name="connsiteY7" fmla="*/ 103187 h 323850"/>
                <a:gd name="connsiteX8" fmla="*/ 291703 w 331788"/>
                <a:gd name="connsiteY8" fmla="*/ 103187 h 323850"/>
                <a:gd name="connsiteX9" fmla="*/ 311150 w 331788"/>
                <a:gd name="connsiteY9" fmla="*/ 123798 h 323850"/>
                <a:gd name="connsiteX10" fmla="*/ 311150 w 331788"/>
                <a:gd name="connsiteY10" fmla="*/ 260350 h 323850"/>
                <a:gd name="connsiteX11" fmla="*/ 233362 w 331788"/>
                <a:gd name="connsiteY11" fmla="*/ 260350 h 323850"/>
                <a:gd name="connsiteX12" fmla="*/ 233362 w 331788"/>
                <a:gd name="connsiteY12" fmla="*/ 123798 h 323850"/>
                <a:gd name="connsiteX13" fmla="*/ 254106 w 331788"/>
                <a:gd name="connsiteY13" fmla="*/ 103187 h 323850"/>
                <a:gd name="connsiteX14" fmla="*/ 146447 w 331788"/>
                <a:gd name="connsiteY14" fmla="*/ 52387 h 323850"/>
                <a:gd name="connsiteX15" fmla="*/ 185341 w 331788"/>
                <a:gd name="connsiteY15" fmla="*/ 52387 h 323850"/>
                <a:gd name="connsiteX16" fmla="*/ 204788 w 331788"/>
                <a:gd name="connsiteY16" fmla="*/ 73054 h 323850"/>
                <a:gd name="connsiteX17" fmla="*/ 204788 w 331788"/>
                <a:gd name="connsiteY17" fmla="*/ 260350 h 323850"/>
                <a:gd name="connsiteX18" fmla="*/ 127000 w 331788"/>
                <a:gd name="connsiteY18" fmla="*/ 260350 h 323850"/>
                <a:gd name="connsiteX19" fmla="*/ 127000 w 331788"/>
                <a:gd name="connsiteY19" fmla="*/ 73054 h 323850"/>
                <a:gd name="connsiteX20" fmla="*/ 146447 w 331788"/>
                <a:gd name="connsiteY20" fmla="*/ 52387 h 323850"/>
                <a:gd name="connsiteX21" fmla="*/ 40084 w 331788"/>
                <a:gd name="connsiteY21" fmla="*/ 0 h 323850"/>
                <a:gd name="connsiteX22" fmla="*/ 77682 w 331788"/>
                <a:gd name="connsiteY22" fmla="*/ 0 h 323850"/>
                <a:gd name="connsiteX23" fmla="*/ 98425 w 331788"/>
                <a:gd name="connsiteY23" fmla="*/ 19429 h 323850"/>
                <a:gd name="connsiteX24" fmla="*/ 98425 w 331788"/>
                <a:gd name="connsiteY24" fmla="*/ 260350 h 323850"/>
                <a:gd name="connsiteX25" fmla="*/ 20637 w 331788"/>
                <a:gd name="connsiteY25" fmla="*/ 260350 h 323850"/>
                <a:gd name="connsiteX26" fmla="*/ 20637 w 331788"/>
                <a:gd name="connsiteY26" fmla="*/ 19429 h 323850"/>
                <a:gd name="connsiteX27" fmla="*/ 40084 w 331788"/>
                <a:gd name="connsiteY27"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323850">
                  <a:moveTo>
                    <a:pt x="20737" y="284162"/>
                  </a:moveTo>
                  <a:cubicBezTo>
                    <a:pt x="20737" y="284162"/>
                    <a:pt x="20737" y="284162"/>
                    <a:pt x="311051" y="284162"/>
                  </a:cubicBezTo>
                  <a:cubicBezTo>
                    <a:pt x="322716" y="284162"/>
                    <a:pt x="331788" y="293124"/>
                    <a:pt x="331788" y="304646"/>
                  </a:cubicBezTo>
                  <a:cubicBezTo>
                    <a:pt x="331788" y="314888"/>
                    <a:pt x="322716" y="323850"/>
                    <a:pt x="311051" y="323850"/>
                  </a:cubicBezTo>
                  <a:cubicBezTo>
                    <a:pt x="311051" y="323850"/>
                    <a:pt x="311051" y="323850"/>
                    <a:pt x="20737" y="323850"/>
                  </a:cubicBezTo>
                  <a:cubicBezTo>
                    <a:pt x="9073" y="323850"/>
                    <a:pt x="0" y="314888"/>
                    <a:pt x="0" y="304646"/>
                  </a:cubicBezTo>
                  <a:cubicBezTo>
                    <a:pt x="0" y="293124"/>
                    <a:pt x="9073" y="284162"/>
                    <a:pt x="20737" y="284162"/>
                  </a:cubicBezTo>
                  <a:close/>
                  <a:moveTo>
                    <a:pt x="254106" y="103187"/>
                  </a:moveTo>
                  <a:cubicBezTo>
                    <a:pt x="254106" y="103187"/>
                    <a:pt x="254106" y="103187"/>
                    <a:pt x="291703" y="103187"/>
                  </a:cubicBezTo>
                  <a:cubicBezTo>
                    <a:pt x="302075" y="103187"/>
                    <a:pt x="311150" y="112204"/>
                    <a:pt x="311150" y="123798"/>
                  </a:cubicBezTo>
                  <a:lnTo>
                    <a:pt x="311150" y="260350"/>
                  </a:lnTo>
                  <a:cubicBezTo>
                    <a:pt x="311150" y="260350"/>
                    <a:pt x="311150" y="260350"/>
                    <a:pt x="233362" y="260350"/>
                  </a:cubicBezTo>
                  <a:cubicBezTo>
                    <a:pt x="233362" y="260350"/>
                    <a:pt x="233362" y="260350"/>
                    <a:pt x="233362" y="123798"/>
                  </a:cubicBezTo>
                  <a:cubicBezTo>
                    <a:pt x="233362" y="112204"/>
                    <a:pt x="242438" y="103187"/>
                    <a:pt x="254106" y="103187"/>
                  </a:cubicBezTo>
                  <a:close/>
                  <a:moveTo>
                    <a:pt x="146447" y="52387"/>
                  </a:moveTo>
                  <a:cubicBezTo>
                    <a:pt x="146447" y="52387"/>
                    <a:pt x="146447" y="52387"/>
                    <a:pt x="185341" y="52387"/>
                  </a:cubicBezTo>
                  <a:cubicBezTo>
                    <a:pt x="195713" y="52387"/>
                    <a:pt x="204788" y="61429"/>
                    <a:pt x="204788" y="73054"/>
                  </a:cubicBezTo>
                  <a:cubicBezTo>
                    <a:pt x="204788" y="73054"/>
                    <a:pt x="204788" y="73054"/>
                    <a:pt x="204788" y="260350"/>
                  </a:cubicBezTo>
                  <a:cubicBezTo>
                    <a:pt x="204788" y="260350"/>
                    <a:pt x="204788" y="260350"/>
                    <a:pt x="127000" y="260350"/>
                  </a:cubicBezTo>
                  <a:cubicBezTo>
                    <a:pt x="127000" y="260350"/>
                    <a:pt x="127000" y="260350"/>
                    <a:pt x="127000" y="73054"/>
                  </a:cubicBezTo>
                  <a:cubicBezTo>
                    <a:pt x="127000" y="61429"/>
                    <a:pt x="136076" y="52387"/>
                    <a:pt x="146447" y="52387"/>
                  </a:cubicBezTo>
                  <a:close/>
                  <a:moveTo>
                    <a:pt x="40084" y="0"/>
                  </a:moveTo>
                  <a:cubicBezTo>
                    <a:pt x="40084" y="0"/>
                    <a:pt x="40084" y="0"/>
                    <a:pt x="77682" y="0"/>
                  </a:cubicBezTo>
                  <a:cubicBezTo>
                    <a:pt x="89350" y="0"/>
                    <a:pt x="98425" y="9067"/>
                    <a:pt x="98425" y="19429"/>
                  </a:cubicBezTo>
                  <a:cubicBezTo>
                    <a:pt x="98425" y="19429"/>
                    <a:pt x="98425" y="19429"/>
                    <a:pt x="98425" y="260350"/>
                  </a:cubicBezTo>
                  <a:lnTo>
                    <a:pt x="20637" y="260350"/>
                  </a:lnTo>
                  <a:cubicBezTo>
                    <a:pt x="20637" y="260350"/>
                    <a:pt x="20637" y="260350"/>
                    <a:pt x="20637" y="19429"/>
                  </a:cubicBezTo>
                  <a:cubicBezTo>
                    <a:pt x="20637" y="9067"/>
                    <a:pt x="29713" y="0"/>
                    <a:pt x="40084" y="0"/>
                  </a:cubicBezTo>
                  <a:close/>
                </a:path>
              </a:pathLst>
            </a:custGeom>
            <a:solidFill>
              <a:schemeClr val="bg1"/>
            </a:solidFill>
            <a:ln>
              <a:noFill/>
            </a:ln>
          </p:spPr>
          <p:txBody>
            <a:bodyPr anchor="ctr"/>
            <a:lstStyle/>
            <a:p>
              <a:pPr algn="ctr"/>
              <a:endParaRPr>
                <a:latin typeface="Century Gothic" panose="020B0502020202020204" pitchFamily="34" charset="0"/>
              </a:endParaRPr>
            </a:p>
          </p:txBody>
        </p:sp>
        <p:sp>
          <p:nvSpPr>
            <p:cNvPr id="12" name="ValueShape"/>
            <p:cNvSpPr/>
            <p:nvPr/>
          </p:nvSpPr>
          <p:spPr>
            <a:xfrm>
              <a:off x="2527380" y="1965335"/>
              <a:ext cx="690016" cy="2119092"/>
            </a:xfrm>
            <a:custGeom>
              <a:avLst/>
              <a:gdLst>
                <a:gd name="connsiteX0" fmla="*/ 0 w 842109"/>
                <a:gd name="connsiteY0" fmla="*/ 2386424 h 2586181"/>
                <a:gd name="connsiteX1" fmla="*/ 842109 w 842109"/>
                <a:gd name="connsiteY1" fmla="*/ 2386424 h 2586181"/>
                <a:gd name="connsiteX2" fmla="*/ 842109 w 842109"/>
                <a:gd name="connsiteY2" fmla="*/ 2586181 h 2586181"/>
                <a:gd name="connsiteX3" fmla="*/ 0 w 842109"/>
                <a:gd name="connsiteY3" fmla="*/ 2586181 h 2586181"/>
                <a:gd name="connsiteX4" fmla="*/ 0 w 842109"/>
                <a:gd name="connsiteY4" fmla="*/ 2121264 h 2586181"/>
                <a:gd name="connsiteX5" fmla="*/ 842109 w 842109"/>
                <a:gd name="connsiteY5" fmla="*/ 2121264 h 2586181"/>
                <a:gd name="connsiteX6" fmla="*/ 842109 w 842109"/>
                <a:gd name="connsiteY6" fmla="*/ 2321021 h 2586181"/>
                <a:gd name="connsiteX7" fmla="*/ 0 w 842109"/>
                <a:gd name="connsiteY7" fmla="*/ 2321021 h 2586181"/>
                <a:gd name="connsiteX8" fmla="*/ 0 w 842109"/>
                <a:gd name="connsiteY8" fmla="*/ 1856106 h 2586181"/>
                <a:gd name="connsiteX9" fmla="*/ 842109 w 842109"/>
                <a:gd name="connsiteY9" fmla="*/ 1856106 h 2586181"/>
                <a:gd name="connsiteX10" fmla="*/ 842109 w 842109"/>
                <a:gd name="connsiteY10" fmla="*/ 2055863 h 2586181"/>
                <a:gd name="connsiteX11" fmla="*/ 0 w 842109"/>
                <a:gd name="connsiteY11" fmla="*/ 2055863 h 2586181"/>
                <a:gd name="connsiteX12" fmla="*/ 0 w 842109"/>
                <a:gd name="connsiteY12" fmla="*/ 1590948 h 2586181"/>
                <a:gd name="connsiteX13" fmla="*/ 842109 w 842109"/>
                <a:gd name="connsiteY13" fmla="*/ 1590948 h 2586181"/>
                <a:gd name="connsiteX14" fmla="*/ 842109 w 842109"/>
                <a:gd name="connsiteY14" fmla="*/ 1790705 h 2586181"/>
                <a:gd name="connsiteX15" fmla="*/ 0 w 842109"/>
                <a:gd name="connsiteY15" fmla="*/ 1790705 h 2586181"/>
                <a:gd name="connsiteX16" fmla="*/ 0 w 842109"/>
                <a:gd name="connsiteY16" fmla="*/ 1325790 h 2586181"/>
                <a:gd name="connsiteX17" fmla="*/ 842109 w 842109"/>
                <a:gd name="connsiteY17" fmla="*/ 1325790 h 2586181"/>
                <a:gd name="connsiteX18" fmla="*/ 842109 w 842109"/>
                <a:gd name="connsiteY18" fmla="*/ 1525547 h 2586181"/>
                <a:gd name="connsiteX19" fmla="*/ 0 w 842109"/>
                <a:gd name="connsiteY19" fmla="*/ 1525547 h 2586181"/>
                <a:gd name="connsiteX20" fmla="*/ 0 w 842109"/>
                <a:gd name="connsiteY20" fmla="*/ 1060632 h 2586181"/>
                <a:gd name="connsiteX21" fmla="*/ 842109 w 842109"/>
                <a:gd name="connsiteY21" fmla="*/ 1060632 h 2586181"/>
                <a:gd name="connsiteX22" fmla="*/ 842109 w 842109"/>
                <a:gd name="connsiteY22" fmla="*/ 1260389 h 2586181"/>
                <a:gd name="connsiteX23" fmla="*/ 0 w 842109"/>
                <a:gd name="connsiteY23" fmla="*/ 1260389 h 2586181"/>
                <a:gd name="connsiteX24" fmla="*/ 0 w 842109"/>
                <a:gd name="connsiteY24" fmla="*/ 795474 h 2586181"/>
                <a:gd name="connsiteX25" fmla="*/ 842109 w 842109"/>
                <a:gd name="connsiteY25" fmla="*/ 795474 h 2586181"/>
                <a:gd name="connsiteX26" fmla="*/ 842109 w 842109"/>
                <a:gd name="connsiteY26" fmla="*/ 995231 h 2586181"/>
                <a:gd name="connsiteX27" fmla="*/ 0 w 842109"/>
                <a:gd name="connsiteY27" fmla="*/ 995231 h 2586181"/>
                <a:gd name="connsiteX28" fmla="*/ 0 w 842109"/>
                <a:gd name="connsiteY28" fmla="*/ 530316 h 2586181"/>
                <a:gd name="connsiteX29" fmla="*/ 842109 w 842109"/>
                <a:gd name="connsiteY29" fmla="*/ 530316 h 2586181"/>
                <a:gd name="connsiteX30" fmla="*/ 842109 w 842109"/>
                <a:gd name="connsiteY30" fmla="*/ 730073 h 2586181"/>
                <a:gd name="connsiteX31" fmla="*/ 0 w 842109"/>
                <a:gd name="connsiteY31" fmla="*/ 730073 h 2586181"/>
                <a:gd name="connsiteX32" fmla="*/ 0 w 842109"/>
                <a:gd name="connsiteY32" fmla="*/ 265158 h 2586181"/>
                <a:gd name="connsiteX33" fmla="*/ 842109 w 842109"/>
                <a:gd name="connsiteY33" fmla="*/ 265158 h 2586181"/>
                <a:gd name="connsiteX34" fmla="*/ 842109 w 842109"/>
                <a:gd name="connsiteY34" fmla="*/ 464915 h 2586181"/>
                <a:gd name="connsiteX35" fmla="*/ 0 w 842109"/>
                <a:gd name="connsiteY35" fmla="*/ 464915 h 2586181"/>
                <a:gd name="connsiteX36" fmla="*/ 0 w 842109"/>
                <a:gd name="connsiteY36" fmla="*/ 0 h 2586181"/>
                <a:gd name="connsiteX37" fmla="*/ 842109 w 842109"/>
                <a:gd name="connsiteY37" fmla="*/ 0 h 2586181"/>
                <a:gd name="connsiteX38" fmla="*/ 842109 w 842109"/>
                <a:gd name="connsiteY38" fmla="*/ 199757 h 2586181"/>
                <a:gd name="connsiteX39" fmla="*/ 0 w 842109"/>
                <a:gd name="connsiteY39" fmla="*/ 199757 h 258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2109" h="2586181">
                  <a:moveTo>
                    <a:pt x="0" y="2386424"/>
                  </a:moveTo>
                  <a:lnTo>
                    <a:pt x="842109" y="2386424"/>
                  </a:lnTo>
                  <a:lnTo>
                    <a:pt x="842109" y="2586181"/>
                  </a:lnTo>
                  <a:lnTo>
                    <a:pt x="0" y="2586181"/>
                  </a:lnTo>
                  <a:close/>
                  <a:moveTo>
                    <a:pt x="0" y="2121264"/>
                  </a:moveTo>
                  <a:lnTo>
                    <a:pt x="842109" y="2121264"/>
                  </a:lnTo>
                  <a:lnTo>
                    <a:pt x="842109" y="2321021"/>
                  </a:lnTo>
                  <a:lnTo>
                    <a:pt x="0" y="2321021"/>
                  </a:lnTo>
                  <a:close/>
                  <a:moveTo>
                    <a:pt x="0" y="1856106"/>
                  </a:moveTo>
                  <a:lnTo>
                    <a:pt x="842109" y="1856106"/>
                  </a:lnTo>
                  <a:lnTo>
                    <a:pt x="842109" y="2055863"/>
                  </a:lnTo>
                  <a:lnTo>
                    <a:pt x="0" y="2055863"/>
                  </a:lnTo>
                  <a:close/>
                  <a:moveTo>
                    <a:pt x="0" y="1590948"/>
                  </a:moveTo>
                  <a:lnTo>
                    <a:pt x="842109" y="1590948"/>
                  </a:lnTo>
                  <a:lnTo>
                    <a:pt x="842109" y="1790705"/>
                  </a:lnTo>
                  <a:lnTo>
                    <a:pt x="0" y="1790705"/>
                  </a:lnTo>
                  <a:close/>
                  <a:moveTo>
                    <a:pt x="0" y="1325790"/>
                  </a:moveTo>
                  <a:lnTo>
                    <a:pt x="842109" y="1325790"/>
                  </a:lnTo>
                  <a:lnTo>
                    <a:pt x="842109" y="1525547"/>
                  </a:lnTo>
                  <a:lnTo>
                    <a:pt x="0" y="1525547"/>
                  </a:lnTo>
                  <a:close/>
                  <a:moveTo>
                    <a:pt x="0" y="1060632"/>
                  </a:moveTo>
                  <a:lnTo>
                    <a:pt x="842109" y="1060632"/>
                  </a:lnTo>
                  <a:lnTo>
                    <a:pt x="842109" y="1260389"/>
                  </a:lnTo>
                  <a:lnTo>
                    <a:pt x="0" y="1260389"/>
                  </a:lnTo>
                  <a:close/>
                  <a:moveTo>
                    <a:pt x="0" y="795474"/>
                  </a:moveTo>
                  <a:lnTo>
                    <a:pt x="842109" y="795474"/>
                  </a:lnTo>
                  <a:lnTo>
                    <a:pt x="842109" y="995231"/>
                  </a:lnTo>
                  <a:lnTo>
                    <a:pt x="0" y="995231"/>
                  </a:lnTo>
                  <a:close/>
                  <a:moveTo>
                    <a:pt x="0" y="530316"/>
                  </a:moveTo>
                  <a:lnTo>
                    <a:pt x="842109" y="530316"/>
                  </a:lnTo>
                  <a:lnTo>
                    <a:pt x="842109" y="730073"/>
                  </a:lnTo>
                  <a:lnTo>
                    <a:pt x="0" y="730073"/>
                  </a:lnTo>
                  <a:close/>
                  <a:moveTo>
                    <a:pt x="0" y="265158"/>
                  </a:moveTo>
                  <a:lnTo>
                    <a:pt x="842109" y="265158"/>
                  </a:lnTo>
                  <a:lnTo>
                    <a:pt x="842109" y="464915"/>
                  </a:lnTo>
                  <a:lnTo>
                    <a:pt x="0" y="464915"/>
                  </a:lnTo>
                  <a:close/>
                  <a:moveTo>
                    <a:pt x="0" y="0"/>
                  </a:moveTo>
                  <a:lnTo>
                    <a:pt x="842109" y="0"/>
                  </a:lnTo>
                  <a:lnTo>
                    <a:pt x="842109" y="199757"/>
                  </a:lnTo>
                  <a:lnTo>
                    <a:pt x="0" y="199757"/>
                  </a:lnTo>
                  <a:close/>
                </a:path>
              </a:pathLst>
            </a:custGeom>
            <a:gradFill flip="none" rotWithShape="1">
              <a:gsLst>
                <a:gs pos="0">
                  <a:schemeClr val="accent2">
                    <a:lumMod val="100000"/>
                  </a:schemeClr>
                </a:gs>
                <a:gs pos="100000">
                  <a:schemeClr val="accent2">
                    <a:lumMod val="20000"/>
                    <a:lumOff val="80000"/>
                  </a:schemeClr>
                </a:gs>
                <a:gs pos="51000">
                  <a:schemeClr val="accent2">
                    <a:lumMod val="100000"/>
                  </a:schemeClr>
                </a:gs>
                <a:gs pos="51100">
                  <a:schemeClr val="accent2">
                    <a:lumMod val="20000"/>
                    <a:lumOff val="80000"/>
                  </a:schemeClr>
                </a:gs>
              </a:gsLst>
              <a:lin ang="16200000" scaled="1"/>
              <a:tileRect/>
            </a:gradFill>
            <a:ln>
              <a:noFill/>
            </a:ln>
          </p:spPr>
          <p:txBody>
            <a:bodyPr anchor="ctr"/>
            <a:lstStyle/>
            <a:p>
              <a:pPr algn="ctr"/>
              <a:endParaRPr>
                <a:latin typeface="Century Gothic" panose="020B0502020202020204" pitchFamily="34" charset="0"/>
              </a:endParaRPr>
            </a:p>
          </p:txBody>
        </p:sp>
        <p:sp>
          <p:nvSpPr>
            <p:cNvPr id="13" name="BackShape2"/>
            <p:cNvSpPr/>
            <p:nvPr/>
          </p:nvSpPr>
          <p:spPr>
            <a:xfrm rot="10800000">
              <a:off x="2731472" y="4254476"/>
              <a:ext cx="281830" cy="144722"/>
            </a:xfrm>
            <a:prstGeom prst="triangl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14" name="ValueText"/>
            <p:cNvSpPr txBox="1"/>
            <p:nvPr/>
          </p:nvSpPr>
          <p:spPr>
            <a:xfrm>
              <a:off x="2655394" y="1440233"/>
              <a:ext cx="433984" cy="325488"/>
            </a:xfrm>
            <a:prstGeom prst="rect">
              <a:avLst/>
            </a:prstGeom>
          </p:spPr>
          <p:txBody>
            <a:bodyPr wrap="none" anchor="ctr" anchorCtr="1">
              <a:prstTxWarp prst="textPlain">
                <a:avLst/>
              </a:prstTxWarp>
              <a:normAutofit fontScale="85000" lnSpcReduction="20000"/>
            </a:bodyPr>
            <a:lstStyle/>
            <a:p>
              <a:r>
                <a:rPr lang="en-US" altLang="zh-CN" smtClean="0">
                  <a:solidFill>
                    <a:schemeClr val="accent2">
                      <a:lumMod val="100000"/>
                    </a:schemeClr>
                  </a:solidFill>
                  <a:latin typeface="Century Gothic" panose="020B0502020202020204" pitchFamily="34" charset="0"/>
                </a:rPr>
                <a:t>51%</a:t>
              </a:r>
              <a:endParaRPr lang="en-US" altLang="zh-CN">
                <a:solidFill>
                  <a:schemeClr val="accent2">
                    <a:lumMod val="100000"/>
                  </a:schemeClr>
                </a:solidFill>
                <a:latin typeface="Century Gothic" panose="020B0502020202020204" pitchFamily="34" charset="0"/>
              </a:endParaRPr>
            </a:p>
          </p:txBody>
        </p:sp>
        <p:sp>
          <p:nvSpPr>
            <p:cNvPr id="15" name="CustomText1"/>
            <p:cNvSpPr/>
            <p:nvPr/>
          </p:nvSpPr>
          <p:spPr>
            <a:xfrm>
              <a:off x="2082800" y="5417049"/>
              <a:ext cx="1574800" cy="316104"/>
            </a:xfrm>
            <a:prstGeom prst="rect">
              <a:avLst/>
            </a:prstGeom>
            <a:noFill/>
          </p:spPr>
          <p:txBody>
            <a:bodyPr wrap="none" lIns="0" tIns="0" rIns="0" bIns="0">
              <a:normAutofit lnSpcReduction="10000"/>
            </a:bodyPr>
            <a:lstStyle/>
            <a:p>
              <a:pPr algn="ctr"/>
              <a:r>
                <a:rPr lang="en-US" altLang="zh-CN">
                  <a:latin typeface="Century Gothic" panose="020B0502020202020204" pitchFamily="34" charset="0"/>
                </a:rPr>
                <a:t>Text </a:t>
              </a:r>
              <a:r>
                <a:rPr lang="en-US" altLang="zh-CN" dirty="0">
                  <a:latin typeface="Century Gothic" panose="020B0502020202020204" pitchFamily="34" charset="0"/>
                </a:rPr>
                <a:t>here</a:t>
              </a:r>
            </a:p>
          </p:txBody>
        </p:sp>
      </p:grpSp>
      <p:grpSp>
        <p:nvGrpSpPr>
          <p:cNvPr id="16" name="51101716-69a0-4ee9-942c-0933c902c943" descr="5wUAAB+LCAAAAAAABADNU01PwkAQ/S+r3hrSVhHTW1EwPSAkED0YDms70NV2S7ZbAyH8d2eXflo+wsWYXrpv38y8NzO7JddyswLikGlMhXxidClo7EmIiUG8gDg8iyKD9BkPGF8+iyRbpcR535Zh9Zs3JsPHJErEK40yUAk4k4xG+6PTCmpwJ4Khgo3GjnGR1so1XiyYD7MQYig4M8aly4NpSANkmB0TDQi2DCWHNM2B8ccn+LIW5nQVK0tDzHk1HN7ZvXvXVcl0GXO3M8gU/IQHfyXy4bzIgTVwh7dNkceaXfR5xDiLszin6bojuq5BlrkHWRBEUKd5XIL4LsdpKUz/T6XAAsNExFRiwa25u6ma0O12tC6PB7DGTIVY0ph+LlIt3sH9Uhfleullq4ImFFcWUNsB1+24im0Qly8jJNs97a9oYpkYZ7OCF2QrSblVBZF500ShB1MDl217O+Oorhms5WVOVETdw6Hmn7SgS1YOcgUN7WdlF0t86QTqwvFNpCBd38e6+XbvX6bGWw/2zHT61P/SiKVkFQf796gOTulfOrUvGeIpb3P8fgBgmlao5wUAAA=="/>
          <p:cNvGrpSpPr>
            <a:grpSpLocks noChangeAspect="1"/>
          </p:cNvGrpSpPr>
          <p:nvPr/>
        </p:nvGrpSpPr>
        <p:grpSpPr>
          <a:xfrm>
            <a:off x="5426126" y="2009318"/>
            <a:ext cx="1339747" cy="3652164"/>
            <a:chOff x="2082800" y="1440233"/>
            <a:chExt cx="1574800" cy="4292920"/>
          </a:xfrm>
        </p:grpSpPr>
        <p:sp>
          <p:nvSpPr>
            <p:cNvPr id="17" name="BackShape1"/>
            <p:cNvSpPr/>
            <p:nvPr/>
          </p:nvSpPr>
          <p:spPr>
            <a:xfrm>
              <a:off x="2547160" y="4569246"/>
              <a:ext cx="650454" cy="650454"/>
            </a:xfrm>
            <a:prstGeom prst="ellipse">
              <a:avLst/>
            </a:prstGeom>
            <a:solidFill>
              <a:schemeClr val="accent1">
                <a:lumMod val="10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18" name="IconShape"/>
            <p:cNvSpPr/>
            <p:nvPr/>
          </p:nvSpPr>
          <p:spPr bwMode="auto">
            <a:xfrm>
              <a:off x="2705678" y="4739412"/>
              <a:ext cx="333417" cy="325439"/>
            </a:xfrm>
            <a:custGeom>
              <a:avLst/>
              <a:gdLst>
                <a:gd name="connsiteX0" fmla="*/ 20737 w 331788"/>
                <a:gd name="connsiteY0" fmla="*/ 284162 h 323850"/>
                <a:gd name="connsiteX1" fmla="*/ 311051 w 331788"/>
                <a:gd name="connsiteY1" fmla="*/ 284162 h 323850"/>
                <a:gd name="connsiteX2" fmla="*/ 331788 w 331788"/>
                <a:gd name="connsiteY2" fmla="*/ 304646 h 323850"/>
                <a:gd name="connsiteX3" fmla="*/ 311051 w 331788"/>
                <a:gd name="connsiteY3" fmla="*/ 323850 h 323850"/>
                <a:gd name="connsiteX4" fmla="*/ 20737 w 331788"/>
                <a:gd name="connsiteY4" fmla="*/ 323850 h 323850"/>
                <a:gd name="connsiteX5" fmla="*/ 0 w 331788"/>
                <a:gd name="connsiteY5" fmla="*/ 304646 h 323850"/>
                <a:gd name="connsiteX6" fmla="*/ 20737 w 331788"/>
                <a:gd name="connsiteY6" fmla="*/ 284162 h 323850"/>
                <a:gd name="connsiteX7" fmla="*/ 254106 w 331788"/>
                <a:gd name="connsiteY7" fmla="*/ 103187 h 323850"/>
                <a:gd name="connsiteX8" fmla="*/ 291703 w 331788"/>
                <a:gd name="connsiteY8" fmla="*/ 103187 h 323850"/>
                <a:gd name="connsiteX9" fmla="*/ 311150 w 331788"/>
                <a:gd name="connsiteY9" fmla="*/ 123798 h 323850"/>
                <a:gd name="connsiteX10" fmla="*/ 311150 w 331788"/>
                <a:gd name="connsiteY10" fmla="*/ 260350 h 323850"/>
                <a:gd name="connsiteX11" fmla="*/ 233362 w 331788"/>
                <a:gd name="connsiteY11" fmla="*/ 260350 h 323850"/>
                <a:gd name="connsiteX12" fmla="*/ 233362 w 331788"/>
                <a:gd name="connsiteY12" fmla="*/ 123798 h 323850"/>
                <a:gd name="connsiteX13" fmla="*/ 254106 w 331788"/>
                <a:gd name="connsiteY13" fmla="*/ 103187 h 323850"/>
                <a:gd name="connsiteX14" fmla="*/ 146447 w 331788"/>
                <a:gd name="connsiteY14" fmla="*/ 52387 h 323850"/>
                <a:gd name="connsiteX15" fmla="*/ 185341 w 331788"/>
                <a:gd name="connsiteY15" fmla="*/ 52387 h 323850"/>
                <a:gd name="connsiteX16" fmla="*/ 204788 w 331788"/>
                <a:gd name="connsiteY16" fmla="*/ 73054 h 323850"/>
                <a:gd name="connsiteX17" fmla="*/ 204788 w 331788"/>
                <a:gd name="connsiteY17" fmla="*/ 260350 h 323850"/>
                <a:gd name="connsiteX18" fmla="*/ 127000 w 331788"/>
                <a:gd name="connsiteY18" fmla="*/ 260350 h 323850"/>
                <a:gd name="connsiteX19" fmla="*/ 127000 w 331788"/>
                <a:gd name="connsiteY19" fmla="*/ 73054 h 323850"/>
                <a:gd name="connsiteX20" fmla="*/ 146447 w 331788"/>
                <a:gd name="connsiteY20" fmla="*/ 52387 h 323850"/>
                <a:gd name="connsiteX21" fmla="*/ 40084 w 331788"/>
                <a:gd name="connsiteY21" fmla="*/ 0 h 323850"/>
                <a:gd name="connsiteX22" fmla="*/ 77682 w 331788"/>
                <a:gd name="connsiteY22" fmla="*/ 0 h 323850"/>
                <a:gd name="connsiteX23" fmla="*/ 98425 w 331788"/>
                <a:gd name="connsiteY23" fmla="*/ 19429 h 323850"/>
                <a:gd name="connsiteX24" fmla="*/ 98425 w 331788"/>
                <a:gd name="connsiteY24" fmla="*/ 260350 h 323850"/>
                <a:gd name="connsiteX25" fmla="*/ 20637 w 331788"/>
                <a:gd name="connsiteY25" fmla="*/ 260350 h 323850"/>
                <a:gd name="connsiteX26" fmla="*/ 20637 w 331788"/>
                <a:gd name="connsiteY26" fmla="*/ 19429 h 323850"/>
                <a:gd name="connsiteX27" fmla="*/ 40084 w 331788"/>
                <a:gd name="connsiteY27"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323850">
                  <a:moveTo>
                    <a:pt x="20737" y="284162"/>
                  </a:moveTo>
                  <a:cubicBezTo>
                    <a:pt x="20737" y="284162"/>
                    <a:pt x="20737" y="284162"/>
                    <a:pt x="311051" y="284162"/>
                  </a:cubicBezTo>
                  <a:cubicBezTo>
                    <a:pt x="322716" y="284162"/>
                    <a:pt x="331788" y="293124"/>
                    <a:pt x="331788" y="304646"/>
                  </a:cubicBezTo>
                  <a:cubicBezTo>
                    <a:pt x="331788" y="314888"/>
                    <a:pt x="322716" y="323850"/>
                    <a:pt x="311051" y="323850"/>
                  </a:cubicBezTo>
                  <a:cubicBezTo>
                    <a:pt x="311051" y="323850"/>
                    <a:pt x="311051" y="323850"/>
                    <a:pt x="20737" y="323850"/>
                  </a:cubicBezTo>
                  <a:cubicBezTo>
                    <a:pt x="9073" y="323850"/>
                    <a:pt x="0" y="314888"/>
                    <a:pt x="0" y="304646"/>
                  </a:cubicBezTo>
                  <a:cubicBezTo>
                    <a:pt x="0" y="293124"/>
                    <a:pt x="9073" y="284162"/>
                    <a:pt x="20737" y="284162"/>
                  </a:cubicBezTo>
                  <a:close/>
                  <a:moveTo>
                    <a:pt x="254106" y="103187"/>
                  </a:moveTo>
                  <a:cubicBezTo>
                    <a:pt x="254106" y="103187"/>
                    <a:pt x="254106" y="103187"/>
                    <a:pt x="291703" y="103187"/>
                  </a:cubicBezTo>
                  <a:cubicBezTo>
                    <a:pt x="302075" y="103187"/>
                    <a:pt x="311150" y="112204"/>
                    <a:pt x="311150" y="123798"/>
                  </a:cubicBezTo>
                  <a:lnTo>
                    <a:pt x="311150" y="260350"/>
                  </a:lnTo>
                  <a:cubicBezTo>
                    <a:pt x="311150" y="260350"/>
                    <a:pt x="311150" y="260350"/>
                    <a:pt x="233362" y="260350"/>
                  </a:cubicBezTo>
                  <a:cubicBezTo>
                    <a:pt x="233362" y="260350"/>
                    <a:pt x="233362" y="260350"/>
                    <a:pt x="233362" y="123798"/>
                  </a:cubicBezTo>
                  <a:cubicBezTo>
                    <a:pt x="233362" y="112204"/>
                    <a:pt x="242438" y="103187"/>
                    <a:pt x="254106" y="103187"/>
                  </a:cubicBezTo>
                  <a:close/>
                  <a:moveTo>
                    <a:pt x="146447" y="52387"/>
                  </a:moveTo>
                  <a:cubicBezTo>
                    <a:pt x="146447" y="52387"/>
                    <a:pt x="146447" y="52387"/>
                    <a:pt x="185341" y="52387"/>
                  </a:cubicBezTo>
                  <a:cubicBezTo>
                    <a:pt x="195713" y="52387"/>
                    <a:pt x="204788" y="61429"/>
                    <a:pt x="204788" y="73054"/>
                  </a:cubicBezTo>
                  <a:cubicBezTo>
                    <a:pt x="204788" y="73054"/>
                    <a:pt x="204788" y="73054"/>
                    <a:pt x="204788" y="260350"/>
                  </a:cubicBezTo>
                  <a:cubicBezTo>
                    <a:pt x="204788" y="260350"/>
                    <a:pt x="204788" y="260350"/>
                    <a:pt x="127000" y="260350"/>
                  </a:cubicBezTo>
                  <a:cubicBezTo>
                    <a:pt x="127000" y="260350"/>
                    <a:pt x="127000" y="260350"/>
                    <a:pt x="127000" y="73054"/>
                  </a:cubicBezTo>
                  <a:cubicBezTo>
                    <a:pt x="127000" y="61429"/>
                    <a:pt x="136076" y="52387"/>
                    <a:pt x="146447" y="52387"/>
                  </a:cubicBezTo>
                  <a:close/>
                  <a:moveTo>
                    <a:pt x="40084" y="0"/>
                  </a:moveTo>
                  <a:cubicBezTo>
                    <a:pt x="40084" y="0"/>
                    <a:pt x="40084" y="0"/>
                    <a:pt x="77682" y="0"/>
                  </a:cubicBezTo>
                  <a:cubicBezTo>
                    <a:pt x="89350" y="0"/>
                    <a:pt x="98425" y="9067"/>
                    <a:pt x="98425" y="19429"/>
                  </a:cubicBezTo>
                  <a:cubicBezTo>
                    <a:pt x="98425" y="19429"/>
                    <a:pt x="98425" y="19429"/>
                    <a:pt x="98425" y="260350"/>
                  </a:cubicBezTo>
                  <a:lnTo>
                    <a:pt x="20637" y="260350"/>
                  </a:lnTo>
                  <a:cubicBezTo>
                    <a:pt x="20637" y="260350"/>
                    <a:pt x="20637" y="260350"/>
                    <a:pt x="20637" y="19429"/>
                  </a:cubicBezTo>
                  <a:cubicBezTo>
                    <a:pt x="20637" y="9067"/>
                    <a:pt x="29713" y="0"/>
                    <a:pt x="40084" y="0"/>
                  </a:cubicBezTo>
                  <a:close/>
                </a:path>
              </a:pathLst>
            </a:custGeom>
            <a:solidFill>
              <a:schemeClr val="bg1"/>
            </a:solidFill>
            <a:ln>
              <a:noFill/>
            </a:ln>
          </p:spPr>
          <p:txBody>
            <a:bodyPr anchor="ctr"/>
            <a:lstStyle/>
            <a:p>
              <a:pPr algn="ctr"/>
              <a:endParaRPr>
                <a:latin typeface="Century Gothic" panose="020B0502020202020204" pitchFamily="34" charset="0"/>
              </a:endParaRPr>
            </a:p>
          </p:txBody>
        </p:sp>
        <p:sp>
          <p:nvSpPr>
            <p:cNvPr id="19" name="ValueShape"/>
            <p:cNvSpPr/>
            <p:nvPr/>
          </p:nvSpPr>
          <p:spPr>
            <a:xfrm>
              <a:off x="2527380" y="1965335"/>
              <a:ext cx="690016" cy="2119092"/>
            </a:xfrm>
            <a:custGeom>
              <a:avLst/>
              <a:gdLst>
                <a:gd name="connsiteX0" fmla="*/ 0 w 842109"/>
                <a:gd name="connsiteY0" fmla="*/ 2386424 h 2586181"/>
                <a:gd name="connsiteX1" fmla="*/ 842109 w 842109"/>
                <a:gd name="connsiteY1" fmla="*/ 2386424 h 2586181"/>
                <a:gd name="connsiteX2" fmla="*/ 842109 w 842109"/>
                <a:gd name="connsiteY2" fmla="*/ 2586181 h 2586181"/>
                <a:gd name="connsiteX3" fmla="*/ 0 w 842109"/>
                <a:gd name="connsiteY3" fmla="*/ 2586181 h 2586181"/>
                <a:gd name="connsiteX4" fmla="*/ 0 w 842109"/>
                <a:gd name="connsiteY4" fmla="*/ 2121264 h 2586181"/>
                <a:gd name="connsiteX5" fmla="*/ 842109 w 842109"/>
                <a:gd name="connsiteY5" fmla="*/ 2121264 h 2586181"/>
                <a:gd name="connsiteX6" fmla="*/ 842109 w 842109"/>
                <a:gd name="connsiteY6" fmla="*/ 2321021 h 2586181"/>
                <a:gd name="connsiteX7" fmla="*/ 0 w 842109"/>
                <a:gd name="connsiteY7" fmla="*/ 2321021 h 2586181"/>
                <a:gd name="connsiteX8" fmla="*/ 0 w 842109"/>
                <a:gd name="connsiteY8" fmla="*/ 1856106 h 2586181"/>
                <a:gd name="connsiteX9" fmla="*/ 842109 w 842109"/>
                <a:gd name="connsiteY9" fmla="*/ 1856106 h 2586181"/>
                <a:gd name="connsiteX10" fmla="*/ 842109 w 842109"/>
                <a:gd name="connsiteY10" fmla="*/ 2055863 h 2586181"/>
                <a:gd name="connsiteX11" fmla="*/ 0 w 842109"/>
                <a:gd name="connsiteY11" fmla="*/ 2055863 h 2586181"/>
                <a:gd name="connsiteX12" fmla="*/ 0 w 842109"/>
                <a:gd name="connsiteY12" fmla="*/ 1590948 h 2586181"/>
                <a:gd name="connsiteX13" fmla="*/ 842109 w 842109"/>
                <a:gd name="connsiteY13" fmla="*/ 1590948 h 2586181"/>
                <a:gd name="connsiteX14" fmla="*/ 842109 w 842109"/>
                <a:gd name="connsiteY14" fmla="*/ 1790705 h 2586181"/>
                <a:gd name="connsiteX15" fmla="*/ 0 w 842109"/>
                <a:gd name="connsiteY15" fmla="*/ 1790705 h 2586181"/>
                <a:gd name="connsiteX16" fmla="*/ 0 w 842109"/>
                <a:gd name="connsiteY16" fmla="*/ 1325790 h 2586181"/>
                <a:gd name="connsiteX17" fmla="*/ 842109 w 842109"/>
                <a:gd name="connsiteY17" fmla="*/ 1325790 h 2586181"/>
                <a:gd name="connsiteX18" fmla="*/ 842109 w 842109"/>
                <a:gd name="connsiteY18" fmla="*/ 1525547 h 2586181"/>
                <a:gd name="connsiteX19" fmla="*/ 0 w 842109"/>
                <a:gd name="connsiteY19" fmla="*/ 1525547 h 2586181"/>
                <a:gd name="connsiteX20" fmla="*/ 0 w 842109"/>
                <a:gd name="connsiteY20" fmla="*/ 1060632 h 2586181"/>
                <a:gd name="connsiteX21" fmla="*/ 842109 w 842109"/>
                <a:gd name="connsiteY21" fmla="*/ 1060632 h 2586181"/>
                <a:gd name="connsiteX22" fmla="*/ 842109 w 842109"/>
                <a:gd name="connsiteY22" fmla="*/ 1260389 h 2586181"/>
                <a:gd name="connsiteX23" fmla="*/ 0 w 842109"/>
                <a:gd name="connsiteY23" fmla="*/ 1260389 h 2586181"/>
                <a:gd name="connsiteX24" fmla="*/ 0 w 842109"/>
                <a:gd name="connsiteY24" fmla="*/ 795474 h 2586181"/>
                <a:gd name="connsiteX25" fmla="*/ 842109 w 842109"/>
                <a:gd name="connsiteY25" fmla="*/ 795474 h 2586181"/>
                <a:gd name="connsiteX26" fmla="*/ 842109 w 842109"/>
                <a:gd name="connsiteY26" fmla="*/ 995231 h 2586181"/>
                <a:gd name="connsiteX27" fmla="*/ 0 w 842109"/>
                <a:gd name="connsiteY27" fmla="*/ 995231 h 2586181"/>
                <a:gd name="connsiteX28" fmla="*/ 0 w 842109"/>
                <a:gd name="connsiteY28" fmla="*/ 530316 h 2586181"/>
                <a:gd name="connsiteX29" fmla="*/ 842109 w 842109"/>
                <a:gd name="connsiteY29" fmla="*/ 530316 h 2586181"/>
                <a:gd name="connsiteX30" fmla="*/ 842109 w 842109"/>
                <a:gd name="connsiteY30" fmla="*/ 730073 h 2586181"/>
                <a:gd name="connsiteX31" fmla="*/ 0 w 842109"/>
                <a:gd name="connsiteY31" fmla="*/ 730073 h 2586181"/>
                <a:gd name="connsiteX32" fmla="*/ 0 w 842109"/>
                <a:gd name="connsiteY32" fmla="*/ 265158 h 2586181"/>
                <a:gd name="connsiteX33" fmla="*/ 842109 w 842109"/>
                <a:gd name="connsiteY33" fmla="*/ 265158 h 2586181"/>
                <a:gd name="connsiteX34" fmla="*/ 842109 w 842109"/>
                <a:gd name="connsiteY34" fmla="*/ 464915 h 2586181"/>
                <a:gd name="connsiteX35" fmla="*/ 0 w 842109"/>
                <a:gd name="connsiteY35" fmla="*/ 464915 h 2586181"/>
                <a:gd name="connsiteX36" fmla="*/ 0 w 842109"/>
                <a:gd name="connsiteY36" fmla="*/ 0 h 2586181"/>
                <a:gd name="connsiteX37" fmla="*/ 842109 w 842109"/>
                <a:gd name="connsiteY37" fmla="*/ 0 h 2586181"/>
                <a:gd name="connsiteX38" fmla="*/ 842109 w 842109"/>
                <a:gd name="connsiteY38" fmla="*/ 199757 h 2586181"/>
                <a:gd name="connsiteX39" fmla="*/ 0 w 842109"/>
                <a:gd name="connsiteY39" fmla="*/ 199757 h 258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2109" h="2586181">
                  <a:moveTo>
                    <a:pt x="0" y="2386424"/>
                  </a:moveTo>
                  <a:lnTo>
                    <a:pt x="842109" y="2386424"/>
                  </a:lnTo>
                  <a:lnTo>
                    <a:pt x="842109" y="2586181"/>
                  </a:lnTo>
                  <a:lnTo>
                    <a:pt x="0" y="2586181"/>
                  </a:lnTo>
                  <a:close/>
                  <a:moveTo>
                    <a:pt x="0" y="2121264"/>
                  </a:moveTo>
                  <a:lnTo>
                    <a:pt x="842109" y="2121264"/>
                  </a:lnTo>
                  <a:lnTo>
                    <a:pt x="842109" y="2321021"/>
                  </a:lnTo>
                  <a:lnTo>
                    <a:pt x="0" y="2321021"/>
                  </a:lnTo>
                  <a:close/>
                  <a:moveTo>
                    <a:pt x="0" y="1856106"/>
                  </a:moveTo>
                  <a:lnTo>
                    <a:pt x="842109" y="1856106"/>
                  </a:lnTo>
                  <a:lnTo>
                    <a:pt x="842109" y="2055863"/>
                  </a:lnTo>
                  <a:lnTo>
                    <a:pt x="0" y="2055863"/>
                  </a:lnTo>
                  <a:close/>
                  <a:moveTo>
                    <a:pt x="0" y="1590948"/>
                  </a:moveTo>
                  <a:lnTo>
                    <a:pt x="842109" y="1590948"/>
                  </a:lnTo>
                  <a:lnTo>
                    <a:pt x="842109" y="1790705"/>
                  </a:lnTo>
                  <a:lnTo>
                    <a:pt x="0" y="1790705"/>
                  </a:lnTo>
                  <a:close/>
                  <a:moveTo>
                    <a:pt x="0" y="1325790"/>
                  </a:moveTo>
                  <a:lnTo>
                    <a:pt x="842109" y="1325790"/>
                  </a:lnTo>
                  <a:lnTo>
                    <a:pt x="842109" y="1525547"/>
                  </a:lnTo>
                  <a:lnTo>
                    <a:pt x="0" y="1525547"/>
                  </a:lnTo>
                  <a:close/>
                  <a:moveTo>
                    <a:pt x="0" y="1060632"/>
                  </a:moveTo>
                  <a:lnTo>
                    <a:pt x="842109" y="1060632"/>
                  </a:lnTo>
                  <a:lnTo>
                    <a:pt x="842109" y="1260389"/>
                  </a:lnTo>
                  <a:lnTo>
                    <a:pt x="0" y="1260389"/>
                  </a:lnTo>
                  <a:close/>
                  <a:moveTo>
                    <a:pt x="0" y="795474"/>
                  </a:moveTo>
                  <a:lnTo>
                    <a:pt x="842109" y="795474"/>
                  </a:lnTo>
                  <a:lnTo>
                    <a:pt x="842109" y="995231"/>
                  </a:lnTo>
                  <a:lnTo>
                    <a:pt x="0" y="995231"/>
                  </a:lnTo>
                  <a:close/>
                  <a:moveTo>
                    <a:pt x="0" y="530316"/>
                  </a:moveTo>
                  <a:lnTo>
                    <a:pt x="842109" y="530316"/>
                  </a:lnTo>
                  <a:lnTo>
                    <a:pt x="842109" y="730073"/>
                  </a:lnTo>
                  <a:lnTo>
                    <a:pt x="0" y="730073"/>
                  </a:lnTo>
                  <a:close/>
                  <a:moveTo>
                    <a:pt x="0" y="265158"/>
                  </a:moveTo>
                  <a:lnTo>
                    <a:pt x="842109" y="265158"/>
                  </a:lnTo>
                  <a:lnTo>
                    <a:pt x="842109" y="464915"/>
                  </a:lnTo>
                  <a:lnTo>
                    <a:pt x="0" y="464915"/>
                  </a:lnTo>
                  <a:close/>
                  <a:moveTo>
                    <a:pt x="0" y="0"/>
                  </a:moveTo>
                  <a:lnTo>
                    <a:pt x="842109" y="0"/>
                  </a:lnTo>
                  <a:lnTo>
                    <a:pt x="842109" y="199757"/>
                  </a:lnTo>
                  <a:lnTo>
                    <a:pt x="0" y="199757"/>
                  </a:lnTo>
                  <a:close/>
                </a:path>
              </a:pathLst>
            </a:custGeom>
            <a:gradFill flip="none" rotWithShape="1">
              <a:gsLst>
                <a:gs pos="0">
                  <a:schemeClr val="accent1">
                    <a:lumMod val="100000"/>
                  </a:schemeClr>
                </a:gs>
                <a:gs pos="100000">
                  <a:schemeClr val="accent1">
                    <a:lumMod val="20000"/>
                    <a:lumOff val="80000"/>
                  </a:schemeClr>
                </a:gs>
                <a:gs pos="55000">
                  <a:schemeClr val="accent1">
                    <a:lumMod val="100000"/>
                  </a:schemeClr>
                </a:gs>
                <a:gs pos="55100">
                  <a:schemeClr val="accent1">
                    <a:lumMod val="20000"/>
                    <a:lumOff val="80000"/>
                  </a:schemeClr>
                </a:gs>
              </a:gsLst>
              <a:lin ang="16200000" scaled="1"/>
              <a:tileRect/>
            </a:gradFill>
            <a:ln>
              <a:noFill/>
            </a:ln>
          </p:spPr>
          <p:txBody>
            <a:bodyPr anchor="ctr"/>
            <a:lstStyle/>
            <a:p>
              <a:pPr algn="ctr"/>
              <a:endParaRPr>
                <a:latin typeface="Century Gothic" panose="020B0502020202020204" pitchFamily="34" charset="0"/>
              </a:endParaRPr>
            </a:p>
          </p:txBody>
        </p:sp>
        <p:sp>
          <p:nvSpPr>
            <p:cNvPr id="20" name="BackShape2"/>
            <p:cNvSpPr/>
            <p:nvPr/>
          </p:nvSpPr>
          <p:spPr>
            <a:xfrm rot="10800000">
              <a:off x="2731472" y="4254476"/>
              <a:ext cx="281830" cy="144722"/>
            </a:xfrm>
            <a:prstGeom prst="triangl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21" name="ValueText"/>
            <p:cNvSpPr txBox="1"/>
            <p:nvPr/>
          </p:nvSpPr>
          <p:spPr>
            <a:xfrm>
              <a:off x="2655394" y="1440233"/>
              <a:ext cx="433984" cy="325488"/>
            </a:xfrm>
            <a:prstGeom prst="rect">
              <a:avLst/>
            </a:prstGeom>
          </p:spPr>
          <p:txBody>
            <a:bodyPr wrap="none" anchor="ctr" anchorCtr="1">
              <a:prstTxWarp prst="textPlain">
                <a:avLst/>
              </a:prstTxWarp>
              <a:normAutofit fontScale="85000" lnSpcReduction="20000"/>
            </a:bodyPr>
            <a:lstStyle/>
            <a:p>
              <a:r>
                <a:rPr lang="en-US" altLang="zh-CN" smtClean="0">
                  <a:solidFill>
                    <a:schemeClr val="accent1">
                      <a:lumMod val="100000"/>
                    </a:schemeClr>
                  </a:solidFill>
                  <a:latin typeface="Century Gothic" panose="020B0502020202020204" pitchFamily="34" charset="0"/>
                </a:rPr>
                <a:t>55%</a:t>
              </a:r>
              <a:endParaRPr lang="en-US" altLang="zh-CN">
                <a:solidFill>
                  <a:schemeClr val="accent1">
                    <a:lumMod val="100000"/>
                  </a:schemeClr>
                </a:solidFill>
                <a:latin typeface="Century Gothic" panose="020B0502020202020204" pitchFamily="34" charset="0"/>
              </a:endParaRPr>
            </a:p>
          </p:txBody>
        </p:sp>
        <p:sp>
          <p:nvSpPr>
            <p:cNvPr id="22" name="CustomText1"/>
            <p:cNvSpPr/>
            <p:nvPr/>
          </p:nvSpPr>
          <p:spPr>
            <a:xfrm>
              <a:off x="2082800" y="5417049"/>
              <a:ext cx="1574800" cy="316104"/>
            </a:xfrm>
            <a:prstGeom prst="rect">
              <a:avLst/>
            </a:prstGeom>
            <a:noFill/>
          </p:spPr>
          <p:txBody>
            <a:bodyPr wrap="none" lIns="0" tIns="0" rIns="0" bIns="0">
              <a:normAutofit lnSpcReduction="10000"/>
            </a:bodyPr>
            <a:lstStyle/>
            <a:p>
              <a:pPr algn="ctr"/>
              <a:r>
                <a:rPr lang="en-US" altLang="zh-CN">
                  <a:latin typeface="Century Gothic" panose="020B0502020202020204" pitchFamily="34" charset="0"/>
                </a:rPr>
                <a:t>Text </a:t>
              </a:r>
              <a:r>
                <a:rPr lang="en-US" altLang="zh-CN" dirty="0">
                  <a:latin typeface="Century Gothic" panose="020B0502020202020204" pitchFamily="34" charset="0"/>
                </a:rPr>
                <a:t>here</a:t>
              </a:r>
            </a:p>
          </p:txBody>
        </p:sp>
      </p:grpSp>
      <p:grpSp>
        <p:nvGrpSpPr>
          <p:cNvPr id="23" name="51101716-69a0-4ee9-942c-0933c902c943" descr="5wUAAB+LCAAAAAAABADNU01PwkAQ/S+r3hpSMCL2VhQMB4QEogfDYe0OdLXdku3WQAj/3dmln7ZAuBjTS/ftm5n3ZmZ35Fpt10AcMgupVE+criQNRwpCYpERI45IgsAifS4YF6tnGSXrmDjvuzysfPPGlf8YBZF8pUECOoHgitPgcHRqQRXuVHJUsDXYMS7SarkmyyX3YO5DCBlnzoVyBZv5lCHDbtloQPKVrwTEcQpMPj7BU6Uwp6tZSexjzqvhsHfXc3sPOpkpY+/3FpmBFwn2VyJ750UO3EF/4FZFHmt21ucxFzxMwpRm6o7ppgS17QPIGQugTBsJBfI7H2dbY+Z/piQWGEYypAoL7uz9TdGE7m3L6BoJBhvMlIkllemnIvXiNe6XvsjXyyxbETSluLKA2hpc1+MKtkVcsQqQ3Lk3/rIm5olxNmt4QbaWlFrVEFlUTWR6MDUIVbe3t47qmsNGXeZER5Q9NDX/pAVTsnCQKqhoPys7W+JLJ1AWjm8iBuV6HtZNt/vwMg1ee7BnptOn3pdB2lpWduj8HlXjlP6l084lQzzlbYHfD/yVuA/nBQAA"/>
          <p:cNvGrpSpPr>
            <a:grpSpLocks noChangeAspect="1"/>
          </p:cNvGrpSpPr>
          <p:nvPr/>
        </p:nvGrpSpPr>
        <p:grpSpPr>
          <a:xfrm>
            <a:off x="7159676" y="2009318"/>
            <a:ext cx="1339747" cy="3652164"/>
            <a:chOff x="2082800" y="1440233"/>
            <a:chExt cx="1574800" cy="4292920"/>
          </a:xfrm>
        </p:grpSpPr>
        <p:sp>
          <p:nvSpPr>
            <p:cNvPr id="24" name="BackShape1"/>
            <p:cNvSpPr/>
            <p:nvPr/>
          </p:nvSpPr>
          <p:spPr>
            <a:xfrm>
              <a:off x="2547160" y="4569246"/>
              <a:ext cx="650454" cy="650454"/>
            </a:xfrm>
            <a:prstGeom prst="ellipse">
              <a:avLst/>
            </a:prstGeom>
            <a:solidFill>
              <a:schemeClr val="accent2">
                <a:lumMod val="10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25" name="IconShape"/>
            <p:cNvSpPr/>
            <p:nvPr/>
          </p:nvSpPr>
          <p:spPr bwMode="auto">
            <a:xfrm>
              <a:off x="2705678" y="4739412"/>
              <a:ext cx="333417" cy="325439"/>
            </a:xfrm>
            <a:custGeom>
              <a:avLst/>
              <a:gdLst>
                <a:gd name="connsiteX0" fmla="*/ 20737 w 331788"/>
                <a:gd name="connsiteY0" fmla="*/ 284162 h 323850"/>
                <a:gd name="connsiteX1" fmla="*/ 311051 w 331788"/>
                <a:gd name="connsiteY1" fmla="*/ 284162 h 323850"/>
                <a:gd name="connsiteX2" fmla="*/ 331788 w 331788"/>
                <a:gd name="connsiteY2" fmla="*/ 304646 h 323850"/>
                <a:gd name="connsiteX3" fmla="*/ 311051 w 331788"/>
                <a:gd name="connsiteY3" fmla="*/ 323850 h 323850"/>
                <a:gd name="connsiteX4" fmla="*/ 20737 w 331788"/>
                <a:gd name="connsiteY4" fmla="*/ 323850 h 323850"/>
                <a:gd name="connsiteX5" fmla="*/ 0 w 331788"/>
                <a:gd name="connsiteY5" fmla="*/ 304646 h 323850"/>
                <a:gd name="connsiteX6" fmla="*/ 20737 w 331788"/>
                <a:gd name="connsiteY6" fmla="*/ 284162 h 323850"/>
                <a:gd name="connsiteX7" fmla="*/ 254106 w 331788"/>
                <a:gd name="connsiteY7" fmla="*/ 103187 h 323850"/>
                <a:gd name="connsiteX8" fmla="*/ 291703 w 331788"/>
                <a:gd name="connsiteY8" fmla="*/ 103187 h 323850"/>
                <a:gd name="connsiteX9" fmla="*/ 311150 w 331788"/>
                <a:gd name="connsiteY9" fmla="*/ 123798 h 323850"/>
                <a:gd name="connsiteX10" fmla="*/ 311150 w 331788"/>
                <a:gd name="connsiteY10" fmla="*/ 260350 h 323850"/>
                <a:gd name="connsiteX11" fmla="*/ 233362 w 331788"/>
                <a:gd name="connsiteY11" fmla="*/ 260350 h 323850"/>
                <a:gd name="connsiteX12" fmla="*/ 233362 w 331788"/>
                <a:gd name="connsiteY12" fmla="*/ 123798 h 323850"/>
                <a:gd name="connsiteX13" fmla="*/ 254106 w 331788"/>
                <a:gd name="connsiteY13" fmla="*/ 103187 h 323850"/>
                <a:gd name="connsiteX14" fmla="*/ 146447 w 331788"/>
                <a:gd name="connsiteY14" fmla="*/ 52387 h 323850"/>
                <a:gd name="connsiteX15" fmla="*/ 185341 w 331788"/>
                <a:gd name="connsiteY15" fmla="*/ 52387 h 323850"/>
                <a:gd name="connsiteX16" fmla="*/ 204788 w 331788"/>
                <a:gd name="connsiteY16" fmla="*/ 73054 h 323850"/>
                <a:gd name="connsiteX17" fmla="*/ 204788 w 331788"/>
                <a:gd name="connsiteY17" fmla="*/ 260350 h 323850"/>
                <a:gd name="connsiteX18" fmla="*/ 127000 w 331788"/>
                <a:gd name="connsiteY18" fmla="*/ 260350 h 323850"/>
                <a:gd name="connsiteX19" fmla="*/ 127000 w 331788"/>
                <a:gd name="connsiteY19" fmla="*/ 73054 h 323850"/>
                <a:gd name="connsiteX20" fmla="*/ 146447 w 331788"/>
                <a:gd name="connsiteY20" fmla="*/ 52387 h 323850"/>
                <a:gd name="connsiteX21" fmla="*/ 40084 w 331788"/>
                <a:gd name="connsiteY21" fmla="*/ 0 h 323850"/>
                <a:gd name="connsiteX22" fmla="*/ 77682 w 331788"/>
                <a:gd name="connsiteY22" fmla="*/ 0 h 323850"/>
                <a:gd name="connsiteX23" fmla="*/ 98425 w 331788"/>
                <a:gd name="connsiteY23" fmla="*/ 19429 h 323850"/>
                <a:gd name="connsiteX24" fmla="*/ 98425 w 331788"/>
                <a:gd name="connsiteY24" fmla="*/ 260350 h 323850"/>
                <a:gd name="connsiteX25" fmla="*/ 20637 w 331788"/>
                <a:gd name="connsiteY25" fmla="*/ 260350 h 323850"/>
                <a:gd name="connsiteX26" fmla="*/ 20637 w 331788"/>
                <a:gd name="connsiteY26" fmla="*/ 19429 h 323850"/>
                <a:gd name="connsiteX27" fmla="*/ 40084 w 331788"/>
                <a:gd name="connsiteY27"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323850">
                  <a:moveTo>
                    <a:pt x="20737" y="284162"/>
                  </a:moveTo>
                  <a:cubicBezTo>
                    <a:pt x="20737" y="284162"/>
                    <a:pt x="20737" y="284162"/>
                    <a:pt x="311051" y="284162"/>
                  </a:cubicBezTo>
                  <a:cubicBezTo>
                    <a:pt x="322716" y="284162"/>
                    <a:pt x="331788" y="293124"/>
                    <a:pt x="331788" y="304646"/>
                  </a:cubicBezTo>
                  <a:cubicBezTo>
                    <a:pt x="331788" y="314888"/>
                    <a:pt x="322716" y="323850"/>
                    <a:pt x="311051" y="323850"/>
                  </a:cubicBezTo>
                  <a:cubicBezTo>
                    <a:pt x="311051" y="323850"/>
                    <a:pt x="311051" y="323850"/>
                    <a:pt x="20737" y="323850"/>
                  </a:cubicBezTo>
                  <a:cubicBezTo>
                    <a:pt x="9073" y="323850"/>
                    <a:pt x="0" y="314888"/>
                    <a:pt x="0" y="304646"/>
                  </a:cubicBezTo>
                  <a:cubicBezTo>
                    <a:pt x="0" y="293124"/>
                    <a:pt x="9073" y="284162"/>
                    <a:pt x="20737" y="284162"/>
                  </a:cubicBezTo>
                  <a:close/>
                  <a:moveTo>
                    <a:pt x="254106" y="103187"/>
                  </a:moveTo>
                  <a:cubicBezTo>
                    <a:pt x="254106" y="103187"/>
                    <a:pt x="254106" y="103187"/>
                    <a:pt x="291703" y="103187"/>
                  </a:cubicBezTo>
                  <a:cubicBezTo>
                    <a:pt x="302075" y="103187"/>
                    <a:pt x="311150" y="112204"/>
                    <a:pt x="311150" y="123798"/>
                  </a:cubicBezTo>
                  <a:lnTo>
                    <a:pt x="311150" y="260350"/>
                  </a:lnTo>
                  <a:cubicBezTo>
                    <a:pt x="311150" y="260350"/>
                    <a:pt x="311150" y="260350"/>
                    <a:pt x="233362" y="260350"/>
                  </a:cubicBezTo>
                  <a:cubicBezTo>
                    <a:pt x="233362" y="260350"/>
                    <a:pt x="233362" y="260350"/>
                    <a:pt x="233362" y="123798"/>
                  </a:cubicBezTo>
                  <a:cubicBezTo>
                    <a:pt x="233362" y="112204"/>
                    <a:pt x="242438" y="103187"/>
                    <a:pt x="254106" y="103187"/>
                  </a:cubicBezTo>
                  <a:close/>
                  <a:moveTo>
                    <a:pt x="146447" y="52387"/>
                  </a:moveTo>
                  <a:cubicBezTo>
                    <a:pt x="146447" y="52387"/>
                    <a:pt x="146447" y="52387"/>
                    <a:pt x="185341" y="52387"/>
                  </a:cubicBezTo>
                  <a:cubicBezTo>
                    <a:pt x="195713" y="52387"/>
                    <a:pt x="204788" y="61429"/>
                    <a:pt x="204788" y="73054"/>
                  </a:cubicBezTo>
                  <a:cubicBezTo>
                    <a:pt x="204788" y="73054"/>
                    <a:pt x="204788" y="73054"/>
                    <a:pt x="204788" y="260350"/>
                  </a:cubicBezTo>
                  <a:cubicBezTo>
                    <a:pt x="204788" y="260350"/>
                    <a:pt x="204788" y="260350"/>
                    <a:pt x="127000" y="260350"/>
                  </a:cubicBezTo>
                  <a:cubicBezTo>
                    <a:pt x="127000" y="260350"/>
                    <a:pt x="127000" y="260350"/>
                    <a:pt x="127000" y="73054"/>
                  </a:cubicBezTo>
                  <a:cubicBezTo>
                    <a:pt x="127000" y="61429"/>
                    <a:pt x="136076" y="52387"/>
                    <a:pt x="146447" y="52387"/>
                  </a:cubicBezTo>
                  <a:close/>
                  <a:moveTo>
                    <a:pt x="40084" y="0"/>
                  </a:moveTo>
                  <a:cubicBezTo>
                    <a:pt x="40084" y="0"/>
                    <a:pt x="40084" y="0"/>
                    <a:pt x="77682" y="0"/>
                  </a:cubicBezTo>
                  <a:cubicBezTo>
                    <a:pt x="89350" y="0"/>
                    <a:pt x="98425" y="9067"/>
                    <a:pt x="98425" y="19429"/>
                  </a:cubicBezTo>
                  <a:cubicBezTo>
                    <a:pt x="98425" y="19429"/>
                    <a:pt x="98425" y="19429"/>
                    <a:pt x="98425" y="260350"/>
                  </a:cubicBezTo>
                  <a:lnTo>
                    <a:pt x="20637" y="260350"/>
                  </a:lnTo>
                  <a:cubicBezTo>
                    <a:pt x="20637" y="260350"/>
                    <a:pt x="20637" y="260350"/>
                    <a:pt x="20637" y="19429"/>
                  </a:cubicBezTo>
                  <a:cubicBezTo>
                    <a:pt x="20637" y="9067"/>
                    <a:pt x="29713" y="0"/>
                    <a:pt x="40084" y="0"/>
                  </a:cubicBezTo>
                  <a:close/>
                </a:path>
              </a:pathLst>
            </a:custGeom>
            <a:solidFill>
              <a:schemeClr val="bg1"/>
            </a:solidFill>
            <a:ln>
              <a:noFill/>
            </a:ln>
          </p:spPr>
          <p:txBody>
            <a:bodyPr anchor="ctr"/>
            <a:lstStyle/>
            <a:p>
              <a:pPr algn="ctr"/>
              <a:endParaRPr>
                <a:latin typeface="Century Gothic" panose="020B0502020202020204" pitchFamily="34" charset="0"/>
              </a:endParaRPr>
            </a:p>
          </p:txBody>
        </p:sp>
        <p:sp>
          <p:nvSpPr>
            <p:cNvPr id="26" name="ValueShape"/>
            <p:cNvSpPr/>
            <p:nvPr/>
          </p:nvSpPr>
          <p:spPr>
            <a:xfrm>
              <a:off x="2527380" y="1965335"/>
              <a:ext cx="690016" cy="2119092"/>
            </a:xfrm>
            <a:custGeom>
              <a:avLst/>
              <a:gdLst>
                <a:gd name="connsiteX0" fmla="*/ 0 w 842109"/>
                <a:gd name="connsiteY0" fmla="*/ 2386424 h 2586181"/>
                <a:gd name="connsiteX1" fmla="*/ 842109 w 842109"/>
                <a:gd name="connsiteY1" fmla="*/ 2386424 h 2586181"/>
                <a:gd name="connsiteX2" fmla="*/ 842109 w 842109"/>
                <a:gd name="connsiteY2" fmla="*/ 2586181 h 2586181"/>
                <a:gd name="connsiteX3" fmla="*/ 0 w 842109"/>
                <a:gd name="connsiteY3" fmla="*/ 2586181 h 2586181"/>
                <a:gd name="connsiteX4" fmla="*/ 0 w 842109"/>
                <a:gd name="connsiteY4" fmla="*/ 2121264 h 2586181"/>
                <a:gd name="connsiteX5" fmla="*/ 842109 w 842109"/>
                <a:gd name="connsiteY5" fmla="*/ 2121264 h 2586181"/>
                <a:gd name="connsiteX6" fmla="*/ 842109 w 842109"/>
                <a:gd name="connsiteY6" fmla="*/ 2321021 h 2586181"/>
                <a:gd name="connsiteX7" fmla="*/ 0 w 842109"/>
                <a:gd name="connsiteY7" fmla="*/ 2321021 h 2586181"/>
                <a:gd name="connsiteX8" fmla="*/ 0 w 842109"/>
                <a:gd name="connsiteY8" fmla="*/ 1856106 h 2586181"/>
                <a:gd name="connsiteX9" fmla="*/ 842109 w 842109"/>
                <a:gd name="connsiteY9" fmla="*/ 1856106 h 2586181"/>
                <a:gd name="connsiteX10" fmla="*/ 842109 w 842109"/>
                <a:gd name="connsiteY10" fmla="*/ 2055863 h 2586181"/>
                <a:gd name="connsiteX11" fmla="*/ 0 w 842109"/>
                <a:gd name="connsiteY11" fmla="*/ 2055863 h 2586181"/>
                <a:gd name="connsiteX12" fmla="*/ 0 w 842109"/>
                <a:gd name="connsiteY12" fmla="*/ 1590948 h 2586181"/>
                <a:gd name="connsiteX13" fmla="*/ 842109 w 842109"/>
                <a:gd name="connsiteY13" fmla="*/ 1590948 h 2586181"/>
                <a:gd name="connsiteX14" fmla="*/ 842109 w 842109"/>
                <a:gd name="connsiteY14" fmla="*/ 1790705 h 2586181"/>
                <a:gd name="connsiteX15" fmla="*/ 0 w 842109"/>
                <a:gd name="connsiteY15" fmla="*/ 1790705 h 2586181"/>
                <a:gd name="connsiteX16" fmla="*/ 0 w 842109"/>
                <a:gd name="connsiteY16" fmla="*/ 1325790 h 2586181"/>
                <a:gd name="connsiteX17" fmla="*/ 842109 w 842109"/>
                <a:gd name="connsiteY17" fmla="*/ 1325790 h 2586181"/>
                <a:gd name="connsiteX18" fmla="*/ 842109 w 842109"/>
                <a:gd name="connsiteY18" fmla="*/ 1525547 h 2586181"/>
                <a:gd name="connsiteX19" fmla="*/ 0 w 842109"/>
                <a:gd name="connsiteY19" fmla="*/ 1525547 h 2586181"/>
                <a:gd name="connsiteX20" fmla="*/ 0 w 842109"/>
                <a:gd name="connsiteY20" fmla="*/ 1060632 h 2586181"/>
                <a:gd name="connsiteX21" fmla="*/ 842109 w 842109"/>
                <a:gd name="connsiteY21" fmla="*/ 1060632 h 2586181"/>
                <a:gd name="connsiteX22" fmla="*/ 842109 w 842109"/>
                <a:gd name="connsiteY22" fmla="*/ 1260389 h 2586181"/>
                <a:gd name="connsiteX23" fmla="*/ 0 w 842109"/>
                <a:gd name="connsiteY23" fmla="*/ 1260389 h 2586181"/>
                <a:gd name="connsiteX24" fmla="*/ 0 w 842109"/>
                <a:gd name="connsiteY24" fmla="*/ 795474 h 2586181"/>
                <a:gd name="connsiteX25" fmla="*/ 842109 w 842109"/>
                <a:gd name="connsiteY25" fmla="*/ 795474 h 2586181"/>
                <a:gd name="connsiteX26" fmla="*/ 842109 w 842109"/>
                <a:gd name="connsiteY26" fmla="*/ 995231 h 2586181"/>
                <a:gd name="connsiteX27" fmla="*/ 0 w 842109"/>
                <a:gd name="connsiteY27" fmla="*/ 995231 h 2586181"/>
                <a:gd name="connsiteX28" fmla="*/ 0 w 842109"/>
                <a:gd name="connsiteY28" fmla="*/ 530316 h 2586181"/>
                <a:gd name="connsiteX29" fmla="*/ 842109 w 842109"/>
                <a:gd name="connsiteY29" fmla="*/ 530316 h 2586181"/>
                <a:gd name="connsiteX30" fmla="*/ 842109 w 842109"/>
                <a:gd name="connsiteY30" fmla="*/ 730073 h 2586181"/>
                <a:gd name="connsiteX31" fmla="*/ 0 w 842109"/>
                <a:gd name="connsiteY31" fmla="*/ 730073 h 2586181"/>
                <a:gd name="connsiteX32" fmla="*/ 0 w 842109"/>
                <a:gd name="connsiteY32" fmla="*/ 265158 h 2586181"/>
                <a:gd name="connsiteX33" fmla="*/ 842109 w 842109"/>
                <a:gd name="connsiteY33" fmla="*/ 265158 h 2586181"/>
                <a:gd name="connsiteX34" fmla="*/ 842109 w 842109"/>
                <a:gd name="connsiteY34" fmla="*/ 464915 h 2586181"/>
                <a:gd name="connsiteX35" fmla="*/ 0 w 842109"/>
                <a:gd name="connsiteY35" fmla="*/ 464915 h 2586181"/>
                <a:gd name="connsiteX36" fmla="*/ 0 w 842109"/>
                <a:gd name="connsiteY36" fmla="*/ 0 h 2586181"/>
                <a:gd name="connsiteX37" fmla="*/ 842109 w 842109"/>
                <a:gd name="connsiteY37" fmla="*/ 0 h 2586181"/>
                <a:gd name="connsiteX38" fmla="*/ 842109 w 842109"/>
                <a:gd name="connsiteY38" fmla="*/ 199757 h 2586181"/>
                <a:gd name="connsiteX39" fmla="*/ 0 w 842109"/>
                <a:gd name="connsiteY39" fmla="*/ 199757 h 258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2109" h="2586181">
                  <a:moveTo>
                    <a:pt x="0" y="2386424"/>
                  </a:moveTo>
                  <a:lnTo>
                    <a:pt x="842109" y="2386424"/>
                  </a:lnTo>
                  <a:lnTo>
                    <a:pt x="842109" y="2586181"/>
                  </a:lnTo>
                  <a:lnTo>
                    <a:pt x="0" y="2586181"/>
                  </a:lnTo>
                  <a:close/>
                  <a:moveTo>
                    <a:pt x="0" y="2121264"/>
                  </a:moveTo>
                  <a:lnTo>
                    <a:pt x="842109" y="2121264"/>
                  </a:lnTo>
                  <a:lnTo>
                    <a:pt x="842109" y="2321021"/>
                  </a:lnTo>
                  <a:lnTo>
                    <a:pt x="0" y="2321021"/>
                  </a:lnTo>
                  <a:close/>
                  <a:moveTo>
                    <a:pt x="0" y="1856106"/>
                  </a:moveTo>
                  <a:lnTo>
                    <a:pt x="842109" y="1856106"/>
                  </a:lnTo>
                  <a:lnTo>
                    <a:pt x="842109" y="2055863"/>
                  </a:lnTo>
                  <a:lnTo>
                    <a:pt x="0" y="2055863"/>
                  </a:lnTo>
                  <a:close/>
                  <a:moveTo>
                    <a:pt x="0" y="1590948"/>
                  </a:moveTo>
                  <a:lnTo>
                    <a:pt x="842109" y="1590948"/>
                  </a:lnTo>
                  <a:lnTo>
                    <a:pt x="842109" y="1790705"/>
                  </a:lnTo>
                  <a:lnTo>
                    <a:pt x="0" y="1790705"/>
                  </a:lnTo>
                  <a:close/>
                  <a:moveTo>
                    <a:pt x="0" y="1325790"/>
                  </a:moveTo>
                  <a:lnTo>
                    <a:pt x="842109" y="1325790"/>
                  </a:lnTo>
                  <a:lnTo>
                    <a:pt x="842109" y="1525547"/>
                  </a:lnTo>
                  <a:lnTo>
                    <a:pt x="0" y="1525547"/>
                  </a:lnTo>
                  <a:close/>
                  <a:moveTo>
                    <a:pt x="0" y="1060632"/>
                  </a:moveTo>
                  <a:lnTo>
                    <a:pt x="842109" y="1060632"/>
                  </a:lnTo>
                  <a:lnTo>
                    <a:pt x="842109" y="1260389"/>
                  </a:lnTo>
                  <a:lnTo>
                    <a:pt x="0" y="1260389"/>
                  </a:lnTo>
                  <a:close/>
                  <a:moveTo>
                    <a:pt x="0" y="795474"/>
                  </a:moveTo>
                  <a:lnTo>
                    <a:pt x="842109" y="795474"/>
                  </a:lnTo>
                  <a:lnTo>
                    <a:pt x="842109" y="995231"/>
                  </a:lnTo>
                  <a:lnTo>
                    <a:pt x="0" y="995231"/>
                  </a:lnTo>
                  <a:close/>
                  <a:moveTo>
                    <a:pt x="0" y="530316"/>
                  </a:moveTo>
                  <a:lnTo>
                    <a:pt x="842109" y="530316"/>
                  </a:lnTo>
                  <a:lnTo>
                    <a:pt x="842109" y="730073"/>
                  </a:lnTo>
                  <a:lnTo>
                    <a:pt x="0" y="730073"/>
                  </a:lnTo>
                  <a:close/>
                  <a:moveTo>
                    <a:pt x="0" y="265158"/>
                  </a:moveTo>
                  <a:lnTo>
                    <a:pt x="842109" y="265158"/>
                  </a:lnTo>
                  <a:lnTo>
                    <a:pt x="842109" y="464915"/>
                  </a:lnTo>
                  <a:lnTo>
                    <a:pt x="0" y="464915"/>
                  </a:lnTo>
                  <a:close/>
                  <a:moveTo>
                    <a:pt x="0" y="0"/>
                  </a:moveTo>
                  <a:lnTo>
                    <a:pt x="842109" y="0"/>
                  </a:lnTo>
                  <a:lnTo>
                    <a:pt x="842109" y="199757"/>
                  </a:lnTo>
                  <a:lnTo>
                    <a:pt x="0" y="199757"/>
                  </a:lnTo>
                  <a:close/>
                </a:path>
              </a:pathLst>
            </a:custGeom>
            <a:gradFill flip="none" rotWithShape="1">
              <a:gsLst>
                <a:gs pos="0">
                  <a:schemeClr val="accent2">
                    <a:lumMod val="100000"/>
                  </a:schemeClr>
                </a:gs>
                <a:gs pos="100000">
                  <a:schemeClr val="accent2">
                    <a:lumMod val="20000"/>
                    <a:lumOff val="80000"/>
                  </a:schemeClr>
                </a:gs>
                <a:gs pos="63000">
                  <a:schemeClr val="accent2">
                    <a:lumMod val="100000"/>
                  </a:schemeClr>
                </a:gs>
                <a:gs pos="63100">
                  <a:schemeClr val="accent2">
                    <a:lumMod val="20000"/>
                    <a:lumOff val="80000"/>
                  </a:schemeClr>
                </a:gs>
              </a:gsLst>
              <a:lin ang="16200000" scaled="1"/>
              <a:tileRect/>
            </a:gradFill>
            <a:ln>
              <a:noFill/>
            </a:ln>
          </p:spPr>
          <p:txBody>
            <a:bodyPr anchor="ctr"/>
            <a:lstStyle/>
            <a:p>
              <a:pPr algn="ctr"/>
              <a:endParaRPr>
                <a:latin typeface="Century Gothic" panose="020B0502020202020204" pitchFamily="34" charset="0"/>
              </a:endParaRPr>
            </a:p>
          </p:txBody>
        </p:sp>
        <p:sp>
          <p:nvSpPr>
            <p:cNvPr id="27" name="BackShape2"/>
            <p:cNvSpPr/>
            <p:nvPr/>
          </p:nvSpPr>
          <p:spPr>
            <a:xfrm rot="10800000">
              <a:off x="2731472" y="4254476"/>
              <a:ext cx="281830" cy="144722"/>
            </a:xfrm>
            <a:prstGeom prst="triangl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28" name="ValueText"/>
            <p:cNvSpPr txBox="1"/>
            <p:nvPr/>
          </p:nvSpPr>
          <p:spPr>
            <a:xfrm>
              <a:off x="2655394" y="1440233"/>
              <a:ext cx="433984" cy="325488"/>
            </a:xfrm>
            <a:prstGeom prst="rect">
              <a:avLst/>
            </a:prstGeom>
          </p:spPr>
          <p:txBody>
            <a:bodyPr wrap="none" anchor="ctr" anchorCtr="1">
              <a:prstTxWarp prst="textPlain">
                <a:avLst/>
              </a:prstTxWarp>
              <a:normAutofit fontScale="85000" lnSpcReduction="20000"/>
            </a:bodyPr>
            <a:lstStyle/>
            <a:p>
              <a:r>
                <a:rPr lang="en-US" altLang="zh-CN" smtClean="0">
                  <a:solidFill>
                    <a:schemeClr val="accent2">
                      <a:lumMod val="100000"/>
                    </a:schemeClr>
                  </a:solidFill>
                  <a:latin typeface="Century Gothic" panose="020B0502020202020204" pitchFamily="34" charset="0"/>
                </a:rPr>
                <a:t>63%</a:t>
              </a:r>
              <a:endParaRPr lang="en-US" altLang="zh-CN">
                <a:solidFill>
                  <a:schemeClr val="accent2">
                    <a:lumMod val="100000"/>
                  </a:schemeClr>
                </a:solidFill>
                <a:latin typeface="Century Gothic" panose="020B0502020202020204" pitchFamily="34" charset="0"/>
              </a:endParaRPr>
            </a:p>
          </p:txBody>
        </p:sp>
        <p:sp>
          <p:nvSpPr>
            <p:cNvPr id="29" name="CustomText1"/>
            <p:cNvSpPr/>
            <p:nvPr/>
          </p:nvSpPr>
          <p:spPr>
            <a:xfrm>
              <a:off x="2082800" y="5417049"/>
              <a:ext cx="1574800" cy="316104"/>
            </a:xfrm>
            <a:prstGeom prst="rect">
              <a:avLst/>
            </a:prstGeom>
            <a:noFill/>
          </p:spPr>
          <p:txBody>
            <a:bodyPr wrap="none" lIns="0" tIns="0" rIns="0" bIns="0">
              <a:normAutofit lnSpcReduction="10000"/>
            </a:bodyPr>
            <a:lstStyle/>
            <a:p>
              <a:pPr algn="ctr"/>
              <a:r>
                <a:rPr lang="en-US" altLang="zh-CN">
                  <a:latin typeface="Century Gothic" panose="020B0502020202020204" pitchFamily="34" charset="0"/>
                </a:rPr>
                <a:t>Text </a:t>
              </a:r>
              <a:r>
                <a:rPr lang="en-US" altLang="zh-CN" dirty="0">
                  <a:latin typeface="Century Gothic" panose="020B0502020202020204" pitchFamily="34" charset="0"/>
                </a:rPr>
                <a:t>here</a:t>
              </a:r>
            </a:p>
          </p:txBody>
        </p:sp>
      </p:grpSp>
      <p:grpSp>
        <p:nvGrpSpPr>
          <p:cNvPr id="30" name="51101716-69a0-4ee9-942c-0933c902c943" descr="5wUAAB+LCAAAAAAABADNU01vgkAQ/S/b9kYapB823LCVhoPVRNMeGg9bGGFbWMyyNBrjf+/sCgIFNV6ahgv79s3MezOzG3Ip10sgNpkmVMgnRkNBE09CQgziBcTmeRwbZMB4wHj4LNJ8mRH7fbMPq9+8MRk9pnEqXmmcg0rAmWQ03h3tVlCDOxEMFaw1doiLtFau8WLBfJhFkEDJmTEuHR5MIxogw7w20YBgYSQ5ZFkBjD8+wZe1MPtOsfIswpwXrntr9e8dRyXTZczt1iBT8FMe/JXIh9Mih72h4940RR5qdtnnEeMsyZOCpuuO6KoG9cwdyIIghjrN4xLE936cPYXp/6kUWMBNRUIlFtyY26uqCQ/IU7o8HsAKM5ViSWP6hUi1eJ37pS7266WXrQqaUFxZQG0drttxFdsgDg9jJFt97a9s4j4xzmYJL8hWkgqrCiLzpolSD6YGLtv2tsZBXTNYyfOcqIi6h67mH7WgS1YOCgUN7Sdll0t87gTqwvFNZCAd38e6xXbvXqbGWw/2xHQG1P/SSE/JKg/W71F1TulfOrXOGeIxb3P8fgCoyW5y5wUAAA=="/>
          <p:cNvGrpSpPr>
            <a:grpSpLocks noChangeAspect="1"/>
          </p:cNvGrpSpPr>
          <p:nvPr/>
        </p:nvGrpSpPr>
        <p:grpSpPr>
          <a:xfrm>
            <a:off x="8893226" y="2009318"/>
            <a:ext cx="1339747" cy="3652164"/>
            <a:chOff x="2082800" y="1440233"/>
            <a:chExt cx="1574800" cy="4292920"/>
          </a:xfrm>
        </p:grpSpPr>
        <p:sp>
          <p:nvSpPr>
            <p:cNvPr id="31" name="BackShape1"/>
            <p:cNvSpPr/>
            <p:nvPr/>
          </p:nvSpPr>
          <p:spPr>
            <a:xfrm>
              <a:off x="2547160" y="4569246"/>
              <a:ext cx="650454" cy="650454"/>
            </a:xfrm>
            <a:prstGeom prst="ellipse">
              <a:avLst/>
            </a:prstGeom>
            <a:solidFill>
              <a:schemeClr val="accent1">
                <a:lumMod val="10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32" name="IconShape"/>
            <p:cNvSpPr/>
            <p:nvPr/>
          </p:nvSpPr>
          <p:spPr bwMode="auto">
            <a:xfrm>
              <a:off x="2705678" y="4739412"/>
              <a:ext cx="333417" cy="325439"/>
            </a:xfrm>
            <a:custGeom>
              <a:avLst/>
              <a:gdLst>
                <a:gd name="connsiteX0" fmla="*/ 20737 w 331788"/>
                <a:gd name="connsiteY0" fmla="*/ 284162 h 323850"/>
                <a:gd name="connsiteX1" fmla="*/ 311051 w 331788"/>
                <a:gd name="connsiteY1" fmla="*/ 284162 h 323850"/>
                <a:gd name="connsiteX2" fmla="*/ 331788 w 331788"/>
                <a:gd name="connsiteY2" fmla="*/ 304646 h 323850"/>
                <a:gd name="connsiteX3" fmla="*/ 311051 w 331788"/>
                <a:gd name="connsiteY3" fmla="*/ 323850 h 323850"/>
                <a:gd name="connsiteX4" fmla="*/ 20737 w 331788"/>
                <a:gd name="connsiteY4" fmla="*/ 323850 h 323850"/>
                <a:gd name="connsiteX5" fmla="*/ 0 w 331788"/>
                <a:gd name="connsiteY5" fmla="*/ 304646 h 323850"/>
                <a:gd name="connsiteX6" fmla="*/ 20737 w 331788"/>
                <a:gd name="connsiteY6" fmla="*/ 284162 h 323850"/>
                <a:gd name="connsiteX7" fmla="*/ 254106 w 331788"/>
                <a:gd name="connsiteY7" fmla="*/ 103187 h 323850"/>
                <a:gd name="connsiteX8" fmla="*/ 291703 w 331788"/>
                <a:gd name="connsiteY8" fmla="*/ 103187 h 323850"/>
                <a:gd name="connsiteX9" fmla="*/ 311150 w 331788"/>
                <a:gd name="connsiteY9" fmla="*/ 123798 h 323850"/>
                <a:gd name="connsiteX10" fmla="*/ 311150 w 331788"/>
                <a:gd name="connsiteY10" fmla="*/ 260350 h 323850"/>
                <a:gd name="connsiteX11" fmla="*/ 233362 w 331788"/>
                <a:gd name="connsiteY11" fmla="*/ 260350 h 323850"/>
                <a:gd name="connsiteX12" fmla="*/ 233362 w 331788"/>
                <a:gd name="connsiteY12" fmla="*/ 123798 h 323850"/>
                <a:gd name="connsiteX13" fmla="*/ 254106 w 331788"/>
                <a:gd name="connsiteY13" fmla="*/ 103187 h 323850"/>
                <a:gd name="connsiteX14" fmla="*/ 146447 w 331788"/>
                <a:gd name="connsiteY14" fmla="*/ 52387 h 323850"/>
                <a:gd name="connsiteX15" fmla="*/ 185341 w 331788"/>
                <a:gd name="connsiteY15" fmla="*/ 52387 h 323850"/>
                <a:gd name="connsiteX16" fmla="*/ 204788 w 331788"/>
                <a:gd name="connsiteY16" fmla="*/ 73054 h 323850"/>
                <a:gd name="connsiteX17" fmla="*/ 204788 w 331788"/>
                <a:gd name="connsiteY17" fmla="*/ 260350 h 323850"/>
                <a:gd name="connsiteX18" fmla="*/ 127000 w 331788"/>
                <a:gd name="connsiteY18" fmla="*/ 260350 h 323850"/>
                <a:gd name="connsiteX19" fmla="*/ 127000 w 331788"/>
                <a:gd name="connsiteY19" fmla="*/ 73054 h 323850"/>
                <a:gd name="connsiteX20" fmla="*/ 146447 w 331788"/>
                <a:gd name="connsiteY20" fmla="*/ 52387 h 323850"/>
                <a:gd name="connsiteX21" fmla="*/ 40084 w 331788"/>
                <a:gd name="connsiteY21" fmla="*/ 0 h 323850"/>
                <a:gd name="connsiteX22" fmla="*/ 77682 w 331788"/>
                <a:gd name="connsiteY22" fmla="*/ 0 h 323850"/>
                <a:gd name="connsiteX23" fmla="*/ 98425 w 331788"/>
                <a:gd name="connsiteY23" fmla="*/ 19429 h 323850"/>
                <a:gd name="connsiteX24" fmla="*/ 98425 w 331788"/>
                <a:gd name="connsiteY24" fmla="*/ 260350 h 323850"/>
                <a:gd name="connsiteX25" fmla="*/ 20637 w 331788"/>
                <a:gd name="connsiteY25" fmla="*/ 260350 h 323850"/>
                <a:gd name="connsiteX26" fmla="*/ 20637 w 331788"/>
                <a:gd name="connsiteY26" fmla="*/ 19429 h 323850"/>
                <a:gd name="connsiteX27" fmla="*/ 40084 w 331788"/>
                <a:gd name="connsiteY27"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323850">
                  <a:moveTo>
                    <a:pt x="20737" y="284162"/>
                  </a:moveTo>
                  <a:cubicBezTo>
                    <a:pt x="20737" y="284162"/>
                    <a:pt x="20737" y="284162"/>
                    <a:pt x="311051" y="284162"/>
                  </a:cubicBezTo>
                  <a:cubicBezTo>
                    <a:pt x="322716" y="284162"/>
                    <a:pt x="331788" y="293124"/>
                    <a:pt x="331788" y="304646"/>
                  </a:cubicBezTo>
                  <a:cubicBezTo>
                    <a:pt x="331788" y="314888"/>
                    <a:pt x="322716" y="323850"/>
                    <a:pt x="311051" y="323850"/>
                  </a:cubicBezTo>
                  <a:cubicBezTo>
                    <a:pt x="311051" y="323850"/>
                    <a:pt x="311051" y="323850"/>
                    <a:pt x="20737" y="323850"/>
                  </a:cubicBezTo>
                  <a:cubicBezTo>
                    <a:pt x="9073" y="323850"/>
                    <a:pt x="0" y="314888"/>
                    <a:pt x="0" y="304646"/>
                  </a:cubicBezTo>
                  <a:cubicBezTo>
                    <a:pt x="0" y="293124"/>
                    <a:pt x="9073" y="284162"/>
                    <a:pt x="20737" y="284162"/>
                  </a:cubicBezTo>
                  <a:close/>
                  <a:moveTo>
                    <a:pt x="254106" y="103187"/>
                  </a:moveTo>
                  <a:cubicBezTo>
                    <a:pt x="254106" y="103187"/>
                    <a:pt x="254106" y="103187"/>
                    <a:pt x="291703" y="103187"/>
                  </a:cubicBezTo>
                  <a:cubicBezTo>
                    <a:pt x="302075" y="103187"/>
                    <a:pt x="311150" y="112204"/>
                    <a:pt x="311150" y="123798"/>
                  </a:cubicBezTo>
                  <a:lnTo>
                    <a:pt x="311150" y="260350"/>
                  </a:lnTo>
                  <a:cubicBezTo>
                    <a:pt x="311150" y="260350"/>
                    <a:pt x="311150" y="260350"/>
                    <a:pt x="233362" y="260350"/>
                  </a:cubicBezTo>
                  <a:cubicBezTo>
                    <a:pt x="233362" y="260350"/>
                    <a:pt x="233362" y="260350"/>
                    <a:pt x="233362" y="123798"/>
                  </a:cubicBezTo>
                  <a:cubicBezTo>
                    <a:pt x="233362" y="112204"/>
                    <a:pt x="242438" y="103187"/>
                    <a:pt x="254106" y="103187"/>
                  </a:cubicBezTo>
                  <a:close/>
                  <a:moveTo>
                    <a:pt x="146447" y="52387"/>
                  </a:moveTo>
                  <a:cubicBezTo>
                    <a:pt x="146447" y="52387"/>
                    <a:pt x="146447" y="52387"/>
                    <a:pt x="185341" y="52387"/>
                  </a:cubicBezTo>
                  <a:cubicBezTo>
                    <a:pt x="195713" y="52387"/>
                    <a:pt x="204788" y="61429"/>
                    <a:pt x="204788" y="73054"/>
                  </a:cubicBezTo>
                  <a:cubicBezTo>
                    <a:pt x="204788" y="73054"/>
                    <a:pt x="204788" y="73054"/>
                    <a:pt x="204788" y="260350"/>
                  </a:cubicBezTo>
                  <a:cubicBezTo>
                    <a:pt x="204788" y="260350"/>
                    <a:pt x="204788" y="260350"/>
                    <a:pt x="127000" y="260350"/>
                  </a:cubicBezTo>
                  <a:cubicBezTo>
                    <a:pt x="127000" y="260350"/>
                    <a:pt x="127000" y="260350"/>
                    <a:pt x="127000" y="73054"/>
                  </a:cubicBezTo>
                  <a:cubicBezTo>
                    <a:pt x="127000" y="61429"/>
                    <a:pt x="136076" y="52387"/>
                    <a:pt x="146447" y="52387"/>
                  </a:cubicBezTo>
                  <a:close/>
                  <a:moveTo>
                    <a:pt x="40084" y="0"/>
                  </a:moveTo>
                  <a:cubicBezTo>
                    <a:pt x="40084" y="0"/>
                    <a:pt x="40084" y="0"/>
                    <a:pt x="77682" y="0"/>
                  </a:cubicBezTo>
                  <a:cubicBezTo>
                    <a:pt x="89350" y="0"/>
                    <a:pt x="98425" y="9067"/>
                    <a:pt x="98425" y="19429"/>
                  </a:cubicBezTo>
                  <a:cubicBezTo>
                    <a:pt x="98425" y="19429"/>
                    <a:pt x="98425" y="19429"/>
                    <a:pt x="98425" y="260350"/>
                  </a:cubicBezTo>
                  <a:lnTo>
                    <a:pt x="20637" y="260350"/>
                  </a:lnTo>
                  <a:cubicBezTo>
                    <a:pt x="20637" y="260350"/>
                    <a:pt x="20637" y="260350"/>
                    <a:pt x="20637" y="19429"/>
                  </a:cubicBezTo>
                  <a:cubicBezTo>
                    <a:pt x="20637" y="9067"/>
                    <a:pt x="29713" y="0"/>
                    <a:pt x="40084" y="0"/>
                  </a:cubicBezTo>
                  <a:close/>
                </a:path>
              </a:pathLst>
            </a:custGeom>
            <a:solidFill>
              <a:schemeClr val="bg1"/>
            </a:solidFill>
            <a:ln>
              <a:noFill/>
            </a:ln>
          </p:spPr>
          <p:txBody>
            <a:bodyPr anchor="ctr"/>
            <a:lstStyle/>
            <a:p>
              <a:pPr algn="ctr"/>
              <a:endParaRPr>
                <a:latin typeface="Century Gothic" panose="020B0502020202020204" pitchFamily="34" charset="0"/>
              </a:endParaRPr>
            </a:p>
          </p:txBody>
        </p:sp>
        <p:sp>
          <p:nvSpPr>
            <p:cNvPr id="33" name="ValueShape"/>
            <p:cNvSpPr/>
            <p:nvPr/>
          </p:nvSpPr>
          <p:spPr>
            <a:xfrm>
              <a:off x="2527380" y="1965335"/>
              <a:ext cx="690016" cy="2119092"/>
            </a:xfrm>
            <a:custGeom>
              <a:avLst/>
              <a:gdLst>
                <a:gd name="connsiteX0" fmla="*/ 0 w 842109"/>
                <a:gd name="connsiteY0" fmla="*/ 2386424 h 2586181"/>
                <a:gd name="connsiteX1" fmla="*/ 842109 w 842109"/>
                <a:gd name="connsiteY1" fmla="*/ 2386424 h 2586181"/>
                <a:gd name="connsiteX2" fmla="*/ 842109 w 842109"/>
                <a:gd name="connsiteY2" fmla="*/ 2586181 h 2586181"/>
                <a:gd name="connsiteX3" fmla="*/ 0 w 842109"/>
                <a:gd name="connsiteY3" fmla="*/ 2586181 h 2586181"/>
                <a:gd name="connsiteX4" fmla="*/ 0 w 842109"/>
                <a:gd name="connsiteY4" fmla="*/ 2121264 h 2586181"/>
                <a:gd name="connsiteX5" fmla="*/ 842109 w 842109"/>
                <a:gd name="connsiteY5" fmla="*/ 2121264 h 2586181"/>
                <a:gd name="connsiteX6" fmla="*/ 842109 w 842109"/>
                <a:gd name="connsiteY6" fmla="*/ 2321021 h 2586181"/>
                <a:gd name="connsiteX7" fmla="*/ 0 w 842109"/>
                <a:gd name="connsiteY7" fmla="*/ 2321021 h 2586181"/>
                <a:gd name="connsiteX8" fmla="*/ 0 w 842109"/>
                <a:gd name="connsiteY8" fmla="*/ 1856106 h 2586181"/>
                <a:gd name="connsiteX9" fmla="*/ 842109 w 842109"/>
                <a:gd name="connsiteY9" fmla="*/ 1856106 h 2586181"/>
                <a:gd name="connsiteX10" fmla="*/ 842109 w 842109"/>
                <a:gd name="connsiteY10" fmla="*/ 2055863 h 2586181"/>
                <a:gd name="connsiteX11" fmla="*/ 0 w 842109"/>
                <a:gd name="connsiteY11" fmla="*/ 2055863 h 2586181"/>
                <a:gd name="connsiteX12" fmla="*/ 0 w 842109"/>
                <a:gd name="connsiteY12" fmla="*/ 1590948 h 2586181"/>
                <a:gd name="connsiteX13" fmla="*/ 842109 w 842109"/>
                <a:gd name="connsiteY13" fmla="*/ 1590948 h 2586181"/>
                <a:gd name="connsiteX14" fmla="*/ 842109 w 842109"/>
                <a:gd name="connsiteY14" fmla="*/ 1790705 h 2586181"/>
                <a:gd name="connsiteX15" fmla="*/ 0 w 842109"/>
                <a:gd name="connsiteY15" fmla="*/ 1790705 h 2586181"/>
                <a:gd name="connsiteX16" fmla="*/ 0 w 842109"/>
                <a:gd name="connsiteY16" fmla="*/ 1325790 h 2586181"/>
                <a:gd name="connsiteX17" fmla="*/ 842109 w 842109"/>
                <a:gd name="connsiteY17" fmla="*/ 1325790 h 2586181"/>
                <a:gd name="connsiteX18" fmla="*/ 842109 w 842109"/>
                <a:gd name="connsiteY18" fmla="*/ 1525547 h 2586181"/>
                <a:gd name="connsiteX19" fmla="*/ 0 w 842109"/>
                <a:gd name="connsiteY19" fmla="*/ 1525547 h 2586181"/>
                <a:gd name="connsiteX20" fmla="*/ 0 w 842109"/>
                <a:gd name="connsiteY20" fmla="*/ 1060632 h 2586181"/>
                <a:gd name="connsiteX21" fmla="*/ 842109 w 842109"/>
                <a:gd name="connsiteY21" fmla="*/ 1060632 h 2586181"/>
                <a:gd name="connsiteX22" fmla="*/ 842109 w 842109"/>
                <a:gd name="connsiteY22" fmla="*/ 1260389 h 2586181"/>
                <a:gd name="connsiteX23" fmla="*/ 0 w 842109"/>
                <a:gd name="connsiteY23" fmla="*/ 1260389 h 2586181"/>
                <a:gd name="connsiteX24" fmla="*/ 0 w 842109"/>
                <a:gd name="connsiteY24" fmla="*/ 795474 h 2586181"/>
                <a:gd name="connsiteX25" fmla="*/ 842109 w 842109"/>
                <a:gd name="connsiteY25" fmla="*/ 795474 h 2586181"/>
                <a:gd name="connsiteX26" fmla="*/ 842109 w 842109"/>
                <a:gd name="connsiteY26" fmla="*/ 995231 h 2586181"/>
                <a:gd name="connsiteX27" fmla="*/ 0 w 842109"/>
                <a:gd name="connsiteY27" fmla="*/ 995231 h 2586181"/>
                <a:gd name="connsiteX28" fmla="*/ 0 w 842109"/>
                <a:gd name="connsiteY28" fmla="*/ 530316 h 2586181"/>
                <a:gd name="connsiteX29" fmla="*/ 842109 w 842109"/>
                <a:gd name="connsiteY29" fmla="*/ 530316 h 2586181"/>
                <a:gd name="connsiteX30" fmla="*/ 842109 w 842109"/>
                <a:gd name="connsiteY30" fmla="*/ 730073 h 2586181"/>
                <a:gd name="connsiteX31" fmla="*/ 0 w 842109"/>
                <a:gd name="connsiteY31" fmla="*/ 730073 h 2586181"/>
                <a:gd name="connsiteX32" fmla="*/ 0 w 842109"/>
                <a:gd name="connsiteY32" fmla="*/ 265158 h 2586181"/>
                <a:gd name="connsiteX33" fmla="*/ 842109 w 842109"/>
                <a:gd name="connsiteY33" fmla="*/ 265158 h 2586181"/>
                <a:gd name="connsiteX34" fmla="*/ 842109 w 842109"/>
                <a:gd name="connsiteY34" fmla="*/ 464915 h 2586181"/>
                <a:gd name="connsiteX35" fmla="*/ 0 w 842109"/>
                <a:gd name="connsiteY35" fmla="*/ 464915 h 2586181"/>
                <a:gd name="connsiteX36" fmla="*/ 0 w 842109"/>
                <a:gd name="connsiteY36" fmla="*/ 0 h 2586181"/>
                <a:gd name="connsiteX37" fmla="*/ 842109 w 842109"/>
                <a:gd name="connsiteY37" fmla="*/ 0 h 2586181"/>
                <a:gd name="connsiteX38" fmla="*/ 842109 w 842109"/>
                <a:gd name="connsiteY38" fmla="*/ 199757 h 2586181"/>
                <a:gd name="connsiteX39" fmla="*/ 0 w 842109"/>
                <a:gd name="connsiteY39" fmla="*/ 199757 h 258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2109" h="2586181">
                  <a:moveTo>
                    <a:pt x="0" y="2386424"/>
                  </a:moveTo>
                  <a:lnTo>
                    <a:pt x="842109" y="2386424"/>
                  </a:lnTo>
                  <a:lnTo>
                    <a:pt x="842109" y="2586181"/>
                  </a:lnTo>
                  <a:lnTo>
                    <a:pt x="0" y="2586181"/>
                  </a:lnTo>
                  <a:close/>
                  <a:moveTo>
                    <a:pt x="0" y="2121264"/>
                  </a:moveTo>
                  <a:lnTo>
                    <a:pt x="842109" y="2121264"/>
                  </a:lnTo>
                  <a:lnTo>
                    <a:pt x="842109" y="2321021"/>
                  </a:lnTo>
                  <a:lnTo>
                    <a:pt x="0" y="2321021"/>
                  </a:lnTo>
                  <a:close/>
                  <a:moveTo>
                    <a:pt x="0" y="1856106"/>
                  </a:moveTo>
                  <a:lnTo>
                    <a:pt x="842109" y="1856106"/>
                  </a:lnTo>
                  <a:lnTo>
                    <a:pt x="842109" y="2055863"/>
                  </a:lnTo>
                  <a:lnTo>
                    <a:pt x="0" y="2055863"/>
                  </a:lnTo>
                  <a:close/>
                  <a:moveTo>
                    <a:pt x="0" y="1590948"/>
                  </a:moveTo>
                  <a:lnTo>
                    <a:pt x="842109" y="1590948"/>
                  </a:lnTo>
                  <a:lnTo>
                    <a:pt x="842109" y="1790705"/>
                  </a:lnTo>
                  <a:lnTo>
                    <a:pt x="0" y="1790705"/>
                  </a:lnTo>
                  <a:close/>
                  <a:moveTo>
                    <a:pt x="0" y="1325790"/>
                  </a:moveTo>
                  <a:lnTo>
                    <a:pt x="842109" y="1325790"/>
                  </a:lnTo>
                  <a:lnTo>
                    <a:pt x="842109" y="1525547"/>
                  </a:lnTo>
                  <a:lnTo>
                    <a:pt x="0" y="1525547"/>
                  </a:lnTo>
                  <a:close/>
                  <a:moveTo>
                    <a:pt x="0" y="1060632"/>
                  </a:moveTo>
                  <a:lnTo>
                    <a:pt x="842109" y="1060632"/>
                  </a:lnTo>
                  <a:lnTo>
                    <a:pt x="842109" y="1260389"/>
                  </a:lnTo>
                  <a:lnTo>
                    <a:pt x="0" y="1260389"/>
                  </a:lnTo>
                  <a:close/>
                  <a:moveTo>
                    <a:pt x="0" y="795474"/>
                  </a:moveTo>
                  <a:lnTo>
                    <a:pt x="842109" y="795474"/>
                  </a:lnTo>
                  <a:lnTo>
                    <a:pt x="842109" y="995231"/>
                  </a:lnTo>
                  <a:lnTo>
                    <a:pt x="0" y="995231"/>
                  </a:lnTo>
                  <a:close/>
                  <a:moveTo>
                    <a:pt x="0" y="530316"/>
                  </a:moveTo>
                  <a:lnTo>
                    <a:pt x="842109" y="530316"/>
                  </a:lnTo>
                  <a:lnTo>
                    <a:pt x="842109" y="730073"/>
                  </a:lnTo>
                  <a:lnTo>
                    <a:pt x="0" y="730073"/>
                  </a:lnTo>
                  <a:close/>
                  <a:moveTo>
                    <a:pt x="0" y="265158"/>
                  </a:moveTo>
                  <a:lnTo>
                    <a:pt x="842109" y="265158"/>
                  </a:lnTo>
                  <a:lnTo>
                    <a:pt x="842109" y="464915"/>
                  </a:lnTo>
                  <a:lnTo>
                    <a:pt x="0" y="464915"/>
                  </a:lnTo>
                  <a:close/>
                  <a:moveTo>
                    <a:pt x="0" y="0"/>
                  </a:moveTo>
                  <a:lnTo>
                    <a:pt x="842109" y="0"/>
                  </a:lnTo>
                  <a:lnTo>
                    <a:pt x="842109" y="199757"/>
                  </a:lnTo>
                  <a:lnTo>
                    <a:pt x="0" y="199757"/>
                  </a:lnTo>
                  <a:close/>
                </a:path>
              </a:pathLst>
            </a:custGeom>
            <a:gradFill flip="none" rotWithShape="1">
              <a:gsLst>
                <a:gs pos="0">
                  <a:schemeClr val="accent1">
                    <a:lumMod val="100000"/>
                  </a:schemeClr>
                </a:gs>
                <a:gs pos="100000">
                  <a:schemeClr val="accent1">
                    <a:lumMod val="20000"/>
                    <a:lumOff val="80000"/>
                  </a:schemeClr>
                </a:gs>
                <a:gs pos="81000">
                  <a:schemeClr val="accent1">
                    <a:lumMod val="100000"/>
                  </a:schemeClr>
                </a:gs>
                <a:gs pos="81100">
                  <a:schemeClr val="accent1">
                    <a:lumMod val="20000"/>
                    <a:lumOff val="80000"/>
                  </a:schemeClr>
                </a:gs>
              </a:gsLst>
              <a:lin ang="16200000" scaled="1"/>
              <a:tileRect/>
            </a:gradFill>
            <a:ln>
              <a:noFill/>
            </a:ln>
          </p:spPr>
          <p:txBody>
            <a:bodyPr anchor="ctr"/>
            <a:lstStyle/>
            <a:p>
              <a:pPr algn="ctr"/>
              <a:endParaRPr>
                <a:latin typeface="Century Gothic" panose="020B0502020202020204" pitchFamily="34" charset="0"/>
              </a:endParaRPr>
            </a:p>
          </p:txBody>
        </p:sp>
        <p:sp>
          <p:nvSpPr>
            <p:cNvPr id="34" name="BackShape2"/>
            <p:cNvSpPr/>
            <p:nvPr/>
          </p:nvSpPr>
          <p:spPr>
            <a:xfrm rot="10800000">
              <a:off x="2731472" y="4254476"/>
              <a:ext cx="281830" cy="144722"/>
            </a:xfrm>
            <a:prstGeom prst="triangl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ndParaRPr>
            </a:p>
          </p:txBody>
        </p:sp>
        <p:sp>
          <p:nvSpPr>
            <p:cNvPr id="35" name="ValueText"/>
            <p:cNvSpPr txBox="1"/>
            <p:nvPr/>
          </p:nvSpPr>
          <p:spPr>
            <a:xfrm>
              <a:off x="2655394" y="1440233"/>
              <a:ext cx="433984" cy="325488"/>
            </a:xfrm>
            <a:prstGeom prst="rect">
              <a:avLst/>
            </a:prstGeom>
          </p:spPr>
          <p:txBody>
            <a:bodyPr wrap="none" anchor="ctr" anchorCtr="1">
              <a:prstTxWarp prst="textPlain">
                <a:avLst/>
              </a:prstTxWarp>
              <a:normAutofit fontScale="85000" lnSpcReduction="20000"/>
            </a:bodyPr>
            <a:lstStyle/>
            <a:p>
              <a:r>
                <a:rPr lang="en-US" altLang="zh-CN" smtClean="0">
                  <a:solidFill>
                    <a:schemeClr val="accent1">
                      <a:lumMod val="100000"/>
                    </a:schemeClr>
                  </a:solidFill>
                  <a:latin typeface="Century Gothic" panose="020B0502020202020204" pitchFamily="34" charset="0"/>
                </a:rPr>
                <a:t>81%</a:t>
              </a:r>
              <a:endParaRPr lang="en-US" altLang="zh-CN">
                <a:solidFill>
                  <a:schemeClr val="accent1">
                    <a:lumMod val="100000"/>
                  </a:schemeClr>
                </a:solidFill>
                <a:latin typeface="Century Gothic" panose="020B0502020202020204" pitchFamily="34" charset="0"/>
              </a:endParaRPr>
            </a:p>
          </p:txBody>
        </p:sp>
        <p:sp>
          <p:nvSpPr>
            <p:cNvPr id="36" name="CustomText1"/>
            <p:cNvSpPr/>
            <p:nvPr/>
          </p:nvSpPr>
          <p:spPr>
            <a:xfrm>
              <a:off x="2082800" y="5417049"/>
              <a:ext cx="1574800" cy="316104"/>
            </a:xfrm>
            <a:prstGeom prst="rect">
              <a:avLst/>
            </a:prstGeom>
            <a:noFill/>
          </p:spPr>
          <p:txBody>
            <a:bodyPr wrap="none" lIns="0" tIns="0" rIns="0" bIns="0">
              <a:normAutofit lnSpcReduction="10000"/>
            </a:bodyPr>
            <a:lstStyle/>
            <a:p>
              <a:pPr algn="ctr"/>
              <a:r>
                <a:rPr lang="en-US" altLang="zh-CN">
                  <a:latin typeface="Century Gothic" panose="020B0502020202020204" pitchFamily="34" charset="0"/>
                </a:rPr>
                <a:t>Text </a:t>
              </a:r>
              <a:r>
                <a:rPr lang="en-US" altLang="zh-CN" dirty="0">
                  <a:latin typeface="Century Gothic" panose="020B0502020202020204" pitchFamily="34" charset="0"/>
                </a:rPr>
                <a:t>here</a:t>
              </a:r>
            </a:p>
          </p:txBody>
        </p:sp>
      </p:grpSp>
      <p:grpSp>
        <p:nvGrpSpPr>
          <p:cNvPr id="37" name="组合 36"/>
          <p:cNvGrpSpPr/>
          <p:nvPr/>
        </p:nvGrpSpPr>
        <p:grpSpPr>
          <a:xfrm>
            <a:off x="3948022" y="792775"/>
            <a:ext cx="4324984" cy="711229"/>
            <a:chOff x="1394428" y="400890"/>
            <a:chExt cx="4324984" cy="711229"/>
          </a:xfrm>
        </p:grpSpPr>
        <p:sp>
          <p:nvSpPr>
            <p:cNvPr id="38" name="文本框 37"/>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39" name="文本框 38"/>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ea05c37-f37a-492e-ba3b-498490928949" descr="YwcAAB+LCAAAAAAABADVU11PwjAU/S9V3yYZC0jc29BgeFBMWPTB8FC3wopbR7rOYMj+u+3W7oMVNp6M4WXcntN7zr2nB3DNfnYI2GAZQcoeMdxQGM0ZioAB5j6wSRqGBphi4mOyeaJxukuA/XEoafWTd8yCNximSHAJZhiGxV+7hVewZ0xwlEYSZg5MXoL7WmloFkXs+yGqw+aEIfpddhiKWv69ZJQ3mMU0gow3PJjZDZBHwB6NBmYmyD7a84sM4BaylB4pTwxA61McCJuOv00TFiHCKtIr5KNDXJXGb5tXoUs51vE8bu81E7EmZu5B3rwM4A698KuEXjkBUQKr0lxDLO/LPxq2M+OkXhftL3QoGHVvunWcVZ+3rMRLBTrZK43wMogPcRjT7iAqWOt8sV5jD7kBipDCuJgwh/hcs69SOKV4EzCCkkQWFp9b5LEazR4LVJoE/M6r2WxkTe4cByh7ZqZLo2rYN41H+D5ryin1PXG/CWKO5/ExS+WFobze8qnkd+eQ+/NicpxJJbmx16J4Jo5/ZtS6JLL/w9tk3LnFKfS+Llnc2QcpUtD9HnOU7k1Iet8n0YT3GaZgVLhTI9FlWfZqTKTwseK/XxBY4OtjBwAA"/>
          <p:cNvGrpSpPr>
            <a:grpSpLocks noChangeAspect="1"/>
          </p:cNvGrpSpPr>
          <p:nvPr/>
        </p:nvGrpSpPr>
        <p:grpSpPr>
          <a:xfrm>
            <a:off x="1774797" y="2066926"/>
            <a:ext cx="2076506" cy="2870200"/>
            <a:chOff x="5030576" y="1908873"/>
            <a:chExt cx="2130848" cy="2945314"/>
          </a:xfrm>
        </p:grpSpPr>
        <p:sp>
          <p:nvSpPr>
            <p:cNvPr id="3" name="BackShape"/>
            <p:cNvSpPr/>
            <p:nvPr/>
          </p:nvSpPr>
          <p:spPr>
            <a:xfrm>
              <a:off x="5030576" y="2721294"/>
              <a:ext cx="2130848" cy="2130846"/>
            </a:xfrm>
            <a:prstGeom prst="donut">
              <a:avLst>
                <a:gd name="adj" fmla="val 10257"/>
              </a:avLst>
            </a:prstGeom>
            <a:solidFill>
              <a:schemeClr val="accent1">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ValueShape"/>
            <p:cNvSpPr/>
            <p:nvPr/>
          </p:nvSpPr>
          <p:spPr>
            <a:xfrm>
              <a:off x="5030576" y="2721294"/>
              <a:ext cx="2130848" cy="2130846"/>
            </a:xfrm>
            <a:prstGeom prst="blockArc">
              <a:avLst>
                <a:gd name="adj1" fmla="val 16200000"/>
                <a:gd name="adj2" fmla="val 4104000"/>
                <a:gd name="adj3" fmla="val 10257"/>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LineShape"/>
            <p:cNvSpPr/>
            <p:nvPr/>
          </p:nvSpPr>
          <p:spPr>
            <a:xfrm rot="17280000">
              <a:off x="5169940"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LineShape"/>
            <p:cNvSpPr/>
            <p:nvPr/>
          </p:nvSpPr>
          <p:spPr>
            <a:xfrm rot="19440000">
              <a:off x="5518058"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 name="LineShape"/>
            <p:cNvSpPr/>
            <p:nvPr/>
          </p:nvSpPr>
          <p:spPr>
            <a:xfrm>
              <a:off x="6081325" y="2719249"/>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LineShape"/>
            <p:cNvSpPr/>
            <p:nvPr/>
          </p:nvSpPr>
          <p:spPr>
            <a:xfrm rot="2160000">
              <a:off x="6644591"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 name="LineShape"/>
            <p:cNvSpPr/>
            <p:nvPr/>
          </p:nvSpPr>
          <p:spPr>
            <a:xfrm rot="4320000">
              <a:off x="6992709"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0" name="LineShape"/>
            <p:cNvSpPr/>
            <p:nvPr/>
          </p:nvSpPr>
          <p:spPr>
            <a:xfrm rot="6480000">
              <a:off x="6992709"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1" name="LineShape"/>
            <p:cNvSpPr/>
            <p:nvPr/>
          </p:nvSpPr>
          <p:spPr>
            <a:xfrm rot="8640000">
              <a:off x="6644591"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2" name="LineShape"/>
            <p:cNvSpPr/>
            <p:nvPr/>
          </p:nvSpPr>
          <p:spPr>
            <a:xfrm rot="10800000">
              <a:off x="6081325" y="4635820"/>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LineShape"/>
            <p:cNvSpPr/>
            <p:nvPr/>
          </p:nvSpPr>
          <p:spPr>
            <a:xfrm rot="12960000">
              <a:off x="5518058"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LineShape"/>
            <p:cNvSpPr/>
            <p:nvPr/>
          </p:nvSpPr>
          <p:spPr>
            <a:xfrm rot="15120000">
              <a:off x="5169940"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ValueText"/>
            <p:cNvSpPr/>
            <p:nvPr/>
          </p:nvSpPr>
          <p:spPr>
            <a:xfrm>
              <a:off x="5753121" y="1908873"/>
              <a:ext cx="685757" cy="514318"/>
            </a:xfrm>
            <a:prstGeom prst="rect">
              <a:avLst/>
            </a:prstGeom>
          </p:spPr>
          <p:txBody>
            <a:bodyPr wrap="none" lIns="0" tIns="0" rIns="0" bIns="0">
              <a:prstTxWarp prst="textPlain">
                <a:avLst/>
              </a:prstTxWarp>
              <a:normAutofit fontScale="85000" lnSpcReduction="20000"/>
            </a:bodyPr>
            <a:lstStyle/>
            <a:p>
              <a:pPr algn="ctr"/>
              <a:r>
                <a:rPr lang="en-US" altLang="zh-CN" sz="4800">
                  <a:solidFill>
                    <a:schemeClr val="accent1">
                      <a:lumMod val="100000"/>
                    </a:schemeClr>
                  </a:solidFill>
                  <a:latin typeface="Impact" panose="020B0806030902050204" pitchFamily="34" charset="0"/>
                </a:rPr>
                <a:t>44%</a:t>
              </a:r>
            </a:p>
          </p:txBody>
        </p:sp>
        <p:sp>
          <p:nvSpPr>
            <p:cNvPr id="16" name="AreaShape"/>
            <p:cNvSpPr/>
            <p:nvPr/>
          </p:nvSpPr>
          <p:spPr>
            <a:xfrm>
              <a:off x="5842919" y="3528985"/>
              <a:ext cx="506162" cy="50616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7" name="IconShape"/>
            <p:cNvSpPr/>
            <p:nvPr/>
          </p:nvSpPr>
          <p:spPr bwMode="auto">
            <a:xfrm>
              <a:off x="5907080" y="3533637"/>
              <a:ext cx="377839" cy="506162"/>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accent1">
                <a:lumMod val="100000"/>
              </a:schemeClr>
            </a:solidFill>
            <a:ln w="9525">
              <a:noFill/>
              <a:round/>
            </a:ln>
          </p:spPr>
          <p:txBody>
            <a:bodyPr anchor="ctr"/>
            <a:lstStyle/>
            <a:p>
              <a:pPr algn="ctr"/>
              <a:endParaRPr/>
            </a:p>
          </p:txBody>
        </p:sp>
      </p:grpSp>
      <p:grpSp>
        <p:nvGrpSpPr>
          <p:cNvPr id="18" name="4ea05c37-f37a-492e-ba3b-498490928949" descr="YwcAAB+LCAAAAAAABADVU11vgjAU/S/d9sYMmvjFG25x8WFziWR7WHzooEodFFPK4mL472uh5UOq4NOy+IK35/Sec+/pEdyynz0CFliFkLJHDLcUhguGQmCAhQcskgSBAWaYeJhsn2iU7GNgfRwLWvXkHTP/DQYJElyCGYZB/tdq4BXsGRMcJqGEmT2Tl+ChUuqbeRF7XoCqsAVhiH4XHfqiln2vGOUN5hENIeMNj2Z6B+QRsEajnpkKsocO/CIDOLkspUfKEwPQ+hQHwqbt7ZKYhYiwkvQK+egQV6Xx2+SV6ELO4HQe91PNRAZjM/Mgb175cI9e+FVCr5yAKIF1Ya4mlvflHzXbqXFWr4MOVzoUjKo33Touqs9aluKlAp3stUZ4EcSHKIhoexAVrHG+3GywixwfhUhhHEyYTTyu2VMpnFG89RlBcSwLy88dclmFZo0EKol9fufNfD4ZTuzJFCh7ZqpLo2rYNY0n+C5ryijVPXG/MWK26/IxS+W5oaze8Knkt+eQ+3MjcppJJbm217x4IY5/ZnRwTWT/h7fxsHWLM+h+XbO4iw9SpKD9PWYo3ZuQ9K5Pog7vMkzBKHHnRqLLsuxVm0juY81/v4hK5/NjBwAA"/>
          <p:cNvGrpSpPr>
            <a:grpSpLocks noChangeAspect="1"/>
          </p:cNvGrpSpPr>
          <p:nvPr/>
        </p:nvGrpSpPr>
        <p:grpSpPr>
          <a:xfrm>
            <a:off x="5057747" y="2066926"/>
            <a:ext cx="2076506" cy="2870200"/>
            <a:chOff x="5030576" y="1908873"/>
            <a:chExt cx="2130848" cy="2945314"/>
          </a:xfrm>
        </p:grpSpPr>
        <p:sp>
          <p:nvSpPr>
            <p:cNvPr id="19" name="BackShape"/>
            <p:cNvSpPr/>
            <p:nvPr/>
          </p:nvSpPr>
          <p:spPr>
            <a:xfrm>
              <a:off x="5030576" y="2721294"/>
              <a:ext cx="2130848" cy="2130846"/>
            </a:xfrm>
            <a:prstGeom prst="donut">
              <a:avLst>
                <a:gd name="adj" fmla="val 10257"/>
              </a:avLst>
            </a:prstGeom>
            <a:solidFill>
              <a:schemeClr val="accent2">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ValueShape"/>
            <p:cNvSpPr/>
            <p:nvPr/>
          </p:nvSpPr>
          <p:spPr>
            <a:xfrm>
              <a:off x="5030576" y="2721294"/>
              <a:ext cx="2130848" cy="2130846"/>
            </a:xfrm>
            <a:prstGeom prst="blockArc">
              <a:avLst>
                <a:gd name="adj1" fmla="val 16200000"/>
                <a:gd name="adj2" fmla="val 8856000"/>
                <a:gd name="adj3" fmla="val 10257"/>
              </a:avLst>
            </a:prstGeom>
            <a:solidFill>
              <a:schemeClr val="accent2">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1" name="LineShape"/>
            <p:cNvSpPr/>
            <p:nvPr/>
          </p:nvSpPr>
          <p:spPr>
            <a:xfrm rot="17280000">
              <a:off x="5169940"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LineShape"/>
            <p:cNvSpPr/>
            <p:nvPr/>
          </p:nvSpPr>
          <p:spPr>
            <a:xfrm rot="19440000">
              <a:off x="5518058"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LineShape"/>
            <p:cNvSpPr/>
            <p:nvPr/>
          </p:nvSpPr>
          <p:spPr>
            <a:xfrm>
              <a:off x="6081325" y="2719249"/>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4" name="LineShape"/>
            <p:cNvSpPr/>
            <p:nvPr/>
          </p:nvSpPr>
          <p:spPr>
            <a:xfrm rot="2160000">
              <a:off x="6644591"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LineShape"/>
            <p:cNvSpPr/>
            <p:nvPr/>
          </p:nvSpPr>
          <p:spPr>
            <a:xfrm rot="4320000">
              <a:off x="6992709"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6" name="LineShape"/>
            <p:cNvSpPr/>
            <p:nvPr/>
          </p:nvSpPr>
          <p:spPr>
            <a:xfrm rot="6480000">
              <a:off x="6992709"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LineShape"/>
            <p:cNvSpPr/>
            <p:nvPr/>
          </p:nvSpPr>
          <p:spPr>
            <a:xfrm rot="8640000">
              <a:off x="6644591"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LineShape"/>
            <p:cNvSpPr/>
            <p:nvPr/>
          </p:nvSpPr>
          <p:spPr>
            <a:xfrm rot="10800000">
              <a:off x="6081325" y="4635820"/>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LineShape"/>
            <p:cNvSpPr/>
            <p:nvPr/>
          </p:nvSpPr>
          <p:spPr>
            <a:xfrm rot="12960000">
              <a:off x="5518058"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0" name="LineShape"/>
            <p:cNvSpPr/>
            <p:nvPr/>
          </p:nvSpPr>
          <p:spPr>
            <a:xfrm rot="15120000">
              <a:off x="5169940"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ValueText"/>
            <p:cNvSpPr/>
            <p:nvPr/>
          </p:nvSpPr>
          <p:spPr>
            <a:xfrm>
              <a:off x="5753121" y="1908873"/>
              <a:ext cx="685757" cy="514318"/>
            </a:xfrm>
            <a:prstGeom prst="rect">
              <a:avLst/>
            </a:prstGeom>
          </p:spPr>
          <p:txBody>
            <a:bodyPr wrap="none" lIns="0" tIns="0" rIns="0" bIns="0">
              <a:prstTxWarp prst="textPlain">
                <a:avLst/>
              </a:prstTxWarp>
              <a:normAutofit fontScale="85000" lnSpcReduction="20000"/>
            </a:bodyPr>
            <a:lstStyle/>
            <a:p>
              <a:pPr algn="ctr"/>
              <a:r>
                <a:rPr lang="en-US" altLang="zh-CN" sz="4800" smtClean="0">
                  <a:solidFill>
                    <a:schemeClr val="accent2">
                      <a:lumMod val="100000"/>
                    </a:schemeClr>
                  </a:solidFill>
                  <a:latin typeface="Impact" panose="020B0806030902050204" pitchFamily="34" charset="0"/>
                </a:rPr>
                <a:t>66%</a:t>
              </a:r>
              <a:endParaRPr lang="en-US" altLang="zh-CN" sz="4800">
                <a:solidFill>
                  <a:schemeClr val="accent2">
                    <a:lumMod val="100000"/>
                  </a:schemeClr>
                </a:solidFill>
                <a:latin typeface="Impact" panose="020B0806030902050204" pitchFamily="34" charset="0"/>
              </a:endParaRPr>
            </a:p>
          </p:txBody>
        </p:sp>
        <p:sp>
          <p:nvSpPr>
            <p:cNvPr id="32" name="AreaShape"/>
            <p:cNvSpPr/>
            <p:nvPr/>
          </p:nvSpPr>
          <p:spPr>
            <a:xfrm>
              <a:off x="5842919" y="3528985"/>
              <a:ext cx="506162" cy="50616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3" name="IconShape"/>
            <p:cNvSpPr/>
            <p:nvPr/>
          </p:nvSpPr>
          <p:spPr bwMode="auto">
            <a:xfrm>
              <a:off x="5907080" y="3533637"/>
              <a:ext cx="377839" cy="506162"/>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accent2">
                <a:lumMod val="100000"/>
              </a:schemeClr>
            </a:solidFill>
            <a:ln w="9525">
              <a:noFill/>
              <a:round/>
            </a:ln>
          </p:spPr>
          <p:txBody>
            <a:bodyPr anchor="ctr"/>
            <a:lstStyle/>
            <a:p>
              <a:pPr algn="ctr"/>
              <a:endParaRPr/>
            </a:p>
          </p:txBody>
        </p:sp>
      </p:grpSp>
      <p:grpSp>
        <p:nvGrpSpPr>
          <p:cNvPr id="34" name="4ea05c37-f37a-492e-ba3b-498490928949" descr="YwcAAB+LCAAAAAAABADVU11PwjAU/S9V3yYZizjd29BgeFBMIPpgeKhrYcWtI1tnMGT/3XZr98EKG0/G8DJuz+k9597TPbhkP1sMHDAPYcweCVzHMJwyHAIDTBFwaBoEBhgTighdP8VRuk2A87EvafWTd8L8NxikWHApYQQGxV+nhVewZ0JJmIYSZg5MXoK7WmloFkWCUIDrsCllOP4uOwxFLf+es5g3mERxCBlvuDezKyCPgGPfDcxMkBHe8YsMsChkKT1SnhiA1qc4EDZdtEkTFmLKKtIr5KPDXJXGb5tXoUs51uE8ru81E7FsM/cgb577cItf+FVCr5yAKIFlaa4hlvflHw3bmXFU7wLvznQoGHVvunWcVJ+3rMRLBTrZS43wMogPURDF3UFUsNb5bLUiHl74OMQKsyCUuRRxzUilcByTtc8oThJZmH1usMdqNGckUGni8zsvJpMby751XaDsmZkujaph3zQe4PusKafU98T9Jpi5nsfHLJUXhvJ6y6eS351D7s+L6GEmleTGXoviiTj+mVHrnMj+D2/2qHOLY+h9nbO4kw9SpKD7PeYo3ZuQ9L5PognvM0zBqHDHRqLLsuzVmEjhY8l/v6pPvyljBwAA"/>
          <p:cNvGrpSpPr>
            <a:grpSpLocks noChangeAspect="1"/>
          </p:cNvGrpSpPr>
          <p:nvPr/>
        </p:nvGrpSpPr>
        <p:grpSpPr>
          <a:xfrm>
            <a:off x="8340697" y="2066926"/>
            <a:ext cx="2076506" cy="2870200"/>
            <a:chOff x="5030576" y="1908873"/>
            <a:chExt cx="2130848" cy="2945314"/>
          </a:xfrm>
        </p:grpSpPr>
        <p:sp>
          <p:nvSpPr>
            <p:cNvPr id="35" name="BackShape"/>
            <p:cNvSpPr/>
            <p:nvPr/>
          </p:nvSpPr>
          <p:spPr>
            <a:xfrm>
              <a:off x="5030576" y="2721294"/>
              <a:ext cx="2130848" cy="2130846"/>
            </a:xfrm>
            <a:prstGeom prst="donut">
              <a:avLst>
                <a:gd name="adj" fmla="val 10257"/>
              </a:avLst>
            </a:prstGeom>
            <a:solidFill>
              <a:schemeClr val="accent1">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ValueShape"/>
            <p:cNvSpPr/>
            <p:nvPr/>
          </p:nvSpPr>
          <p:spPr>
            <a:xfrm>
              <a:off x="5030576" y="2721294"/>
              <a:ext cx="2130848" cy="2130846"/>
            </a:xfrm>
            <a:prstGeom prst="blockArc">
              <a:avLst>
                <a:gd name="adj1" fmla="val 16200000"/>
                <a:gd name="adj2" fmla="val 11448000"/>
                <a:gd name="adj3" fmla="val 10257"/>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7" name="LineShape"/>
            <p:cNvSpPr/>
            <p:nvPr/>
          </p:nvSpPr>
          <p:spPr>
            <a:xfrm rot="17280000">
              <a:off x="5169940"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LineShape"/>
            <p:cNvSpPr/>
            <p:nvPr/>
          </p:nvSpPr>
          <p:spPr>
            <a:xfrm rot="19440000">
              <a:off x="5518058"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9" name="LineShape"/>
            <p:cNvSpPr/>
            <p:nvPr/>
          </p:nvSpPr>
          <p:spPr>
            <a:xfrm>
              <a:off x="6081325" y="2719249"/>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LineShape"/>
            <p:cNvSpPr/>
            <p:nvPr/>
          </p:nvSpPr>
          <p:spPr>
            <a:xfrm rot="2160000">
              <a:off x="6644591" y="2902265"/>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 name="LineShape"/>
            <p:cNvSpPr/>
            <p:nvPr/>
          </p:nvSpPr>
          <p:spPr>
            <a:xfrm rot="4320000">
              <a:off x="6992709" y="3381408"/>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 name="LineShape"/>
            <p:cNvSpPr/>
            <p:nvPr/>
          </p:nvSpPr>
          <p:spPr>
            <a:xfrm rot="6480000">
              <a:off x="6992709"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 name="LineShape"/>
            <p:cNvSpPr/>
            <p:nvPr/>
          </p:nvSpPr>
          <p:spPr>
            <a:xfrm rot="8640000">
              <a:off x="6644591"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 name="LineShape"/>
            <p:cNvSpPr/>
            <p:nvPr/>
          </p:nvSpPr>
          <p:spPr>
            <a:xfrm rot="10800000">
              <a:off x="6081325" y="4635820"/>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 name="LineShape"/>
            <p:cNvSpPr/>
            <p:nvPr/>
          </p:nvSpPr>
          <p:spPr>
            <a:xfrm rot="12960000">
              <a:off x="5518058" y="4452804"/>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 name="LineShape"/>
            <p:cNvSpPr/>
            <p:nvPr/>
          </p:nvSpPr>
          <p:spPr>
            <a:xfrm rot="15120000">
              <a:off x="5169940" y="3973661"/>
              <a:ext cx="29351" cy="218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 name="ValueText"/>
            <p:cNvSpPr/>
            <p:nvPr/>
          </p:nvSpPr>
          <p:spPr>
            <a:xfrm>
              <a:off x="5753121" y="1908873"/>
              <a:ext cx="685757" cy="514318"/>
            </a:xfrm>
            <a:prstGeom prst="rect">
              <a:avLst/>
            </a:prstGeom>
          </p:spPr>
          <p:txBody>
            <a:bodyPr wrap="none" lIns="0" tIns="0" rIns="0" bIns="0">
              <a:prstTxWarp prst="textPlain">
                <a:avLst/>
              </a:prstTxWarp>
              <a:normAutofit fontScale="85000" lnSpcReduction="20000"/>
            </a:bodyPr>
            <a:lstStyle/>
            <a:p>
              <a:pPr algn="ctr"/>
              <a:r>
                <a:rPr lang="en-US" altLang="zh-CN" sz="4800" smtClean="0">
                  <a:solidFill>
                    <a:schemeClr val="accent1">
                      <a:lumMod val="100000"/>
                    </a:schemeClr>
                  </a:solidFill>
                  <a:latin typeface="Impact" panose="020B0806030902050204" pitchFamily="34" charset="0"/>
                </a:rPr>
                <a:t>78%</a:t>
              </a:r>
              <a:endParaRPr lang="en-US" altLang="zh-CN" sz="4800">
                <a:solidFill>
                  <a:schemeClr val="accent1">
                    <a:lumMod val="100000"/>
                  </a:schemeClr>
                </a:solidFill>
                <a:latin typeface="Impact" panose="020B0806030902050204" pitchFamily="34" charset="0"/>
              </a:endParaRPr>
            </a:p>
          </p:txBody>
        </p:sp>
        <p:sp>
          <p:nvSpPr>
            <p:cNvPr id="48" name="AreaShape"/>
            <p:cNvSpPr/>
            <p:nvPr/>
          </p:nvSpPr>
          <p:spPr>
            <a:xfrm>
              <a:off x="5842919" y="3528985"/>
              <a:ext cx="506162" cy="50616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 name="IconShape"/>
            <p:cNvSpPr/>
            <p:nvPr/>
          </p:nvSpPr>
          <p:spPr bwMode="auto">
            <a:xfrm>
              <a:off x="5907080" y="3533637"/>
              <a:ext cx="377839" cy="506162"/>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accent1">
                <a:lumMod val="100000"/>
              </a:schemeClr>
            </a:solidFill>
            <a:ln w="9525">
              <a:noFill/>
              <a:round/>
            </a:ln>
          </p:spPr>
          <p:txBody>
            <a:bodyPr anchor="ctr"/>
            <a:lstStyle/>
            <a:p>
              <a:pPr algn="ctr"/>
              <a:endParaRPr/>
            </a:p>
          </p:txBody>
        </p:sp>
      </p:grpSp>
      <p:grpSp>
        <p:nvGrpSpPr>
          <p:cNvPr id="50" name="组合 49"/>
          <p:cNvGrpSpPr/>
          <p:nvPr/>
        </p:nvGrpSpPr>
        <p:grpSpPr>
          <a:xfrm>
            <a:off x="3948022" y="792775"/>
            <a:ext cx="4324984" cy="711229"/>
            <a:chOff x="1394428" y="400890"/>
            <a:chExt cx="4324984" cy="711229"/>
          </a:xfrm>
        </p:grpSpPr>
        <p:sp>
          <p:nvSpPr>
            <p:cNvPr id="51" name="文本框 50"/>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52" name="文本框 51"/>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
        <p:nvSpPr>
          <p:cNvPr id="53" name="矩形 52"/>
          <p:cNvSpPr/>
          <p:nvPr/>
        </p:nvSpPr>
        <p:spPr>
          <a:xfrm>
            <a:off x="1775632" y="5023184"/>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sp>
        <p:nvSpPr>
          <p:cNvPr id="54" name="矩形 53"/>
          <p:cNvSpPr/>
          <p:nvPr/>
        </p:nvSpPr>
        <p:spPr>
          <a:xfrm>
            <a:off x="5056167" y="5023184"/>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sp>
        <p:nvSpPr>
          <p:cNvPr id="55" name="矩形 54"/>
          <p:cNvSpPr/>
          <p:nvPr/>
        </p:nvSpPr>
        <p:spPr>
          <a:xfrm>
            <a:off x="8333282" y="5023184"/>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54104" y="1521134"/>
            <a:ext cx="4324984" cy="691532"/>
            <a:chOff x="6992304" y="2195598"/>
            <a:chExt cx="4324984" cy="691532"/>
          </a:xfrm>
        </p:grpSpPr>
        <p:sp>
          <p:nvSpPr>
            <p:cNvPr id="4" name="文本框 3"/>
            <p:cNvSpPr txBox="1"/>
            <p:nvPr/>
          </p:nvSpPr>
          <p:spPr>
            <a:xfrm>
              <a:off x="6992304" y="2195598"/>
              <a:ext cx="3156633" cy="461665"/>
            </a:xfrm>
            <a:prstGeom prst="rect">
              <a:avLst/>
            </a:prstGeom>
            <a:noFill/>
          </p:spPr>
          <p:txBody>
            <a:bodyPr wrap="none" rtlCol="0">
              <a:spAutoFit/>
              <a:scene3d>
                <a:camera prst="orthographicFront"/>
                <a:lightRig rig="threePt" dir="t"/>
              </a:scene3d>
              <a:sp3d contourW="12700"/>
            </a:bodyPr>
            <a:lstStyle/>
            <a:p>
              <a:r>
                <a:rPr lang="en-US" altLang="zh-CN" sz="2400" dirty="0" smtClean="0">
                  <a:latin typeface="Century Gothic" panose="020B0502020202020204" pitchFamily="34" charset="0"/>
                  <a:ea typeface="+mj-ea"/>
                  <a:cs typeface="经典综艺体简" panose="02010609000101010101" pitchFamily="49" charset="-122"/>
                </a:rPr>
                <a:t>01. </a:t>
              </a:r>
              <a:r>
                <a:rPr lang="zh-CN" altLang="en-US" sz="2400" dirty="0" smtClean="0">
                  <a:latin typeface="+mj-ea"/>
                  <a:ea typeface="+mj-ea"/>
                  <a:cs typeface="经典综艺体简" panose="02010609000101010101" pitchFamily="49" charset="-122"/>
                </a:rPr>
                <a:t>标题文字添加此处</a:t>
              </a:r>
              <a:endParaRPr lang="zh-CN" altLang="en-US" sz="2400" dirty="0">
                <a:latin typeface="+mj-ea"/>
                <a:ea typeface="+mj-ea"/>
                <a:cs typeface="经典综艺体简" panose="02010609000101010101" pitchFamily="49" charset="-122"/>
              </a:endParaRPr>
            </a:p>
          </p:txBody>
        </p:sp>
        <p:sp>
          <p:nvSpPr>
            <p:cNvPr id="5" name="文本框 4"/>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6" name="组合 5"/>
          <p:cNvGrpSpPr/>
          <p:nvPr/>
        </p:nvGrpSpPr>
        <p:grpSpPr>
          <a:xfrm>
            <a:off x="6154104" y="2562534"/>
            <a:ext cx="4324984" cy="691532"/>
            <a:chOff x="6992304" y="2195598"/>
            <a:chExt cx="4324984" cy="691532"/>
          </a:xfrm>
        </p:grpSpPr>
        <p:sp>
          <p:nvSpPr>
            <p:cNvPr id="7" name="文本框 6"/>
            <p:cNvSpPr txBox="1"/>
            <p:nvPr/>
          </p:nvSpPr>
          <p:spPr>
            <a:xfrm>
              <a:off x="6992304" y="2195598"/>
              <a:ext cx="3156633" cy="461665"/>
            </a:xfrm>
            <a:prstGeom prst="rect">
              <a:avLst/>
            </a:prstGeom>
            <a:noFill/>
          </p:spPr>
          <p:txBody>
            <a:bodyPr wrap="none" rtlCol="0">
              <a:spAutoFit/>
              <a:scene3d>
                <a:camera prst="orthographicFront"/>
                <a:lightRig rig="threePt" dir="t"/>
              </a:scene3d>
              <a:sp3d contourW="12700"/>
            </a:bodyPr>
            <a:lstStyle/>
            <a:p>
              <a:r>
                <a:rPr lang="en-US" altLang="zh-CN" sz="2400" dirty="0" smtClean="0">
                  <a:latin typeface="Century Gothic" panose="020B0502020202020204" pitchFamily="34" charset="0"/>
                  <a:ea typeface="+mj-ea"/>
                  <a:cs typeface="经典综艺体简" panose="02010609000101010101" pitchFamily="49" charset="-122"/>
                </a:rPr>
                <a:t>02. </a:t>
              </a:r>
              <a:r>
                <a:rPr lang="zh-CN" altLang="en-US" sz="2400" dirty="0" smtClean="0">
                  <a:latin typeface="+mj-ea"/>
                  <a:ea typeface="+mj-ea"/>
                  <a:cs typeface="经典综艺体简" panose="02010609000101010101" pitchFamily="49" charset="-122"/>
                </a:rPr>
                <a:t>标题文字添加此处</a:t>
              </a:r>
              <a:endParaRPr lang="zh-CN" altLang="en-US" sz="2400" dirty="0">
                <a:latin typeface="+mj-ea"/>
                <a:ea typeface="+mj-ea"/>
                <a:cs typeface="经典综艺体简" panose="02010609000101010101" pitchFamily="49" charset="-122"/>
              </a:endParaRPr>
            </a:p>
          </p:txBody>
        </p:sp>
        <p:sp>
          <p:nvSpPr>
            <p:cNvPr id="8" name="文本框 7"/>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9" name="组合 8"/>
          <p:cNvGrpSpPr/>
          <p:nvPr/>
        </p:nvGrpSpPr>
        <p:grpSpPr>
          <a:xfrm>
            <a:off x="6154104" y="3603934"/>
            <a:ext cx="4324984" cy="691532"/>
            <a:chOff x="6992304" y="2195598"/>
            <a:chExt cx="4324984" cy="691532"/>
          </a:xfrm>
        </p:grpSpPr>
        <p:sp>
          <p:nvSpPr>
            <p:cNvPr id="10" name="文本框 9"/>
            <p:cNvSpPr txBox="1"/>
            <p:nvPr/>
          </p:nvSpPr>
          <p:spPr>
            <a:xfrm>
              <a:off x="6992304" y="2195598"/>
              <a:ext cx="3156633" cy="461665"/>
            </a:xfrm>
            <a:prstGeom prst="rect">
              <a:avLst/>
            </a:prstGeom>
            <a:noFill/>
          </p:spPr>
          <p:txBody>
            <a:bodyPr wrap="none" rtlCol="0">
              <a:spAutoFit/>
              <a:scene3d>
                <a:camera prst="orthographicFront"/>
                <a:lightRig rig="threePt" dir="t"/>
              </a:scene3d>
              <a:sp3d contourW="12700"/>
            </a:bodyPr>
            <a:lstStyle/>
            <a:p>
              <a:r>
                <a:rPr lang="en-US" altLang="zh-CN" sz="2400" dirty="0" smtClean="0">
                  <a:latin typeface="Century Gothic" panose="020B0502020202020204" pitchFamily="34" charset="0"/>
                  <a:ea typeface="+mj-ea"/>
                  <a:cs typeface="经典综艺体简" panose="02010609000101010101" pitchFamily="49" charset="-122"/>
                </a:rPr>
                <a:t>03. </a:t>
              </a:r>
              <a:r>
                <a:rPr lang="zh-CN" altLang="en-US" sz="2400" dirty="0" smtClean="0">
                  <a:latin typeface="+mj-ea"/>
                  <a:ea typeface="+mj-ea"/>
                  <a:cs typeface="经典综艺体简" panose="02010609000101010101" pitchFamily="49" charset="-122"/>
                </a:rPr>
                <a:t>标题文字添加此处</a:t>
              </a:r>
              <a:endParaRPr lang="zh-CN" altLang="en-US" sz="2400" dirty="0">
                <a:latin typeface="+mj-ea"/>
                <a:ea typeface="+mj-ea"/>
                <a:cs typeface="经典综艺体简" panose="02010609000101010101" pitchFamily="49" charset="-122"/>
              </a:endParaRPr>
            </a:p>
          </p:txBody>
        </p:sp>
        <p:sp>
          <p:nvSpPr>
            <p:cNvPr id="11" name="文本框 10"/>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12" name="组合 11"/>
          <p:cNvGrpSpPr/>
          <p:nvPr/>
        </p:nvGrpSpPr>
        <p:grpSpPr>
          <a:xfrm>
            <a:off x="6154104" y="4645334"/>
            <a:ext cx="4324984" cy="691532"/>
            <a:chOff x="6992304" y="2195598"/>
            <a:chExt cx="4324984" cy="691532"/>
          </a:xfrm>
        </p:grpSpPr>
        <p:sp>
          <p:nvSpPr>
            <p:cNvPr id="13" name="文本框 12"/>
            <p:cNvSpPr txBox="1"/>
            <p:nvPr/>
          </p:nvSpPr>
          <p:spPr>
            <a:xfrm>
              <a:off x="6992304" y="2195598"/>
              <a:ext cx="3156633" cy="461665"/>
            </a:xfrm>
            <a:prstGeom prst="rect">
              <a:avLst/>
            </a:prstGeom>
            <a:noFill/>
          </p:spPr>
          <p:txBody>
            <a:bodyPr wrap="none" rtlCol="0">
              <a:spAutoFit/>
              <a:scene3d>
                <a:camera prst="orthographicFront"/>
                <a:lightRig rig="threePt" dir="t"/>
              </a:scene3d>
              <a:sp3d contourW="12700"/>
            </a:bodyPr>
            <a:lstStyle/>
            <a:p>
              <a:r>
                <a:rPr lang="en-US" altLang="zh-CN" sz="2400" dirty="0" smtClean="0">
                  <a:latin typeface="Century Gothic" panose="020B0502020202020204" pitchFamily="34" charset="0"/>
                  <a:ea typeface="+mj-ea"/>
                  <a:cs typeface="经典综艺体简" panose="02010609000101010101" pitchFamily="49" charset="-122"/>
                </a:rPr>
                <a:t>04. </a:t>
              </a:r>
              <a:r>
                <a:rPr lang="zh-CN" altLang="en-US" sz="2400" dirty="0" smtClean="0">
                  <a:latin typeface="+mj-ea"/>
                  <a:ea typeface="+mj-ea"/>
                  <a:cs typeface="经典综艺体简" panose="02010609000101010101" pitchFamily="49" charset="-122"/>
                </a:rPr>
                <a:t>标题文字添加此处</a:t>
              </a:r>
              <a:endParaRPr lang="zh-CN" altLang="en-US" sz="2400" dirty="0">
                <a:latin typeface="+mj-ea"/>
                <a:ea typeface="+mj-ea"/>
                <a:cs typeface="经典综艺体简" panose="02010609000101010101" pitchFamily="49" charset="-122"/>
              </a:endParaRPr>
            </a:p>
          </p:txBody>
        </p:sp>
        <p:sp>
          <p:nvSpPr>
            <p:cNvPr id="14" name="文本框 13"/>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17" name="组合 16"/>
          <p:cNvGrpSpPr/>
          <p:nvPr/>
        </p:nvGrpSpPr>
        <p:grpSpPr>
          <a:xfrm>
            <a:off x="1409700" y="1673828"/>
            <a:ext cx="4333082" cy="3510344"/>
            <a:chOff x="1409700" y="1673828"/>
            <a:chExt cx="4333082" cy="3510344"/>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5861" t="17405" r="9912" b="13974"/>
            <a:stretch>
              <a:fillRect/>
            </a:stretch>
          </p:blipFill>
          <p:spPr>
            <a:xfrm>
              <a:off x="1409700" y="1673828"/>
              <a:ext cx="4333082" cy="3510344"/>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
          <p:nvSpPr>
            <p:cNvPr id="15" name="文本框 14"/>
            <p:cNvSpPr txBox="1"/>
            <p:nvPr/>
          </p:nvSpPr>
          <p:spPr>
            <a:xfrm>
              <a:off x="2879576" y="2585865"/>
              <a:ext cx="1393330"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smtClean="0">
                  <a:ln>
                    <a:noFill/>
                  </a:ln>
                  <a:solidFill>
                    <a:prstClr val="black"/>
                  </a:solidFill>
                  <a:effectLst/>
                  <a:uLnTx/>
                  <a:uFillTx/>
                  <a:latin typeface="时尚中黑简体" panose="01010104010101010101" pitchFamily="2" charset="-122"/>
                  <a:ea typeface="时尚中黑简体" panose="01010104010101010101" pitchFamily="2" charset="-122"/>
                  <a:cs typeface="经典综艺体简" panose="02010609000101010101" pitchFamily="49" charset="-122"/>
                </a:rPr>
                <a:t>目录</a:t>
              </a:r>
            </a:p>
          </p:txBody>
        </p:sp>
        <p:sp>
          <p:nvSpPr>
            <p:cNvPr id="16" name="文本框 15"/>
            <p:cNvSpPr txBox="1"/>
            <p:nvPr/>
          </p:nvSpPr>
          <p:spPr>
            <a:xfrm>
              <a:off x="2667179" y="3413353"/>
              <a:ext cx="1818126"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CONTENT</a:t>
              </a:r>
              <a:endParaRPr kumimoji="0" lang="zh-CN" altLang="en-US" sz="2800" i="0"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right)">
                                      <p:cBhvr>
                                        <p:cTn id="15" dur="500"/>
                                        <p:tgtEl>
                                          <p:spTgt spid="3"/>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ppt_x</p:attrName>
                                        </p:attrNameLst>
                                      </p:cBhvr>
                                      <p:tavLst>
                                        <p:tav tm="0">
                                          <p:val>
                                            <p:strVal val="#ppt_x-#ppt_w*1.125000"/>
                                          </p:val>
                                        </p:tav>
                                        <p:tav tm="100000">
                                          <p:val>
                                            <p:strVal val="#ppt_x"/>
                                          </p:val>
                                        </p:tav>
                                      </p:tavLst>
                                    </p:anim>
                                    <p:animEffect transition="in" filter="wipe(right)">
                                      <p:cBhvr>
                                        <p:cTn id="25" dur="500"/>
                                        <p:tgtEl>
                                          <p:spTgt spid="9"/>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861" t="17405" r="9912" b="13974"/>
          <a:stretch>
            <a:fillRect/>
          </a:stretch>
        </p:blipFill>
        <p:spPr>
          <a:xfrm>
            <a:off x="4522886" y="1456421"/>
            <a:ext cx="3146228" cy="2548842"/>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
        <p:nvSpPr>
          <p:cNvPr id="6" name="文本框 5"/>
          <p:cNvSpPr txBox="1"/>
          <p:nvPr/>
        </p:nvSpPr>
        <p:spPr>
          <a:xfrm>
            <a:off x="4152374" y="4236984"/>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r>
              <a:rPr lang="zh-CN" altLang="en-US" sz="3600" dirty="0">
                <a:solidFill>
                  <a:schemeClr val="tx1"/>
                </a:solidFill>
              </a:rPr>
              <a:t>标题文字添加此处</a:t>
            </a:r>
          </a:p>
        </p:txBody>
      </p:sp>
      <p:sp>
        <p:nvSpPr>
          <p:cNvPr id="7" name="文本框 6"/>
          <p:cNvSpPr txBox="1"/>
          <p:nvPr/>
        </p:nvSpPr>
        <p:spPr>
          <a:xfrm>
            <a:off x="2908300" y="4912627"/>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a:t>
            </a:r>
          </a:p>
        </p:txBody>
      </p:sp>
      <p:sp>
        <p:nvSpPr>
          <p:cNvPr id="8" name="文本框 7"/>
          <p:cNvSpPr txBox="1"/>
          <p:nvPr/>
        </p:nvSpPr>
        <p:spPr>
          <a:xfrm>
            <a:off x="5610189" y="2088232"/>
            <a:ext cx="1124027" cy="110799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04</a:t>
            </a:r>
            <a:endParaRPr kumimoji="0" lang="zh-CN" altLang="en-US"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5926" b="5926"/>
          <a:stretch>
            <a:fillRect/>
          </a:stretch>
        </p:blipFill>
        <p:spPr/>
      </p:pic>
      <p:pic>
        <p:nvPicPr>
          <p:cNvPr id="37" name="图片占位符 3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5926" b="5926"/>
          <a:stretch>
            <a:fillRect/>
          </a:stretch>
        </p:blipFill>
        <p:spPr/>
      </p:pic>
      <p:pic>
        <p:nvPicPr>
          <p:cNvPr id="36" name="图片占位符 35"/>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5884" b="5884"/>
          <a:stretch>
            <a:fillRect/>
          </a:stretch>
        </p:blipFill>
        <p:spPr/>
      </p:pic>
      <p:grpSp>
        <p:nvGrpSpPr>
          <p:cNvPr id="19" name="组合 18"/>
          <p:cNvGrpSpPr/>
          <p:nvPr/>
        </p:nvGrpSpPr>
        <p:grpSpPr>
          <a:xfrm>
            <a:off x="3911606" y="2817701"/>
            <a:ext cx="4368794" cy="2142235"/>
            <a:chOff x="3911606" y="2474149"/>
            <a:chExt cx="4368794" cy="2500032"/>
          </a:xfrm>
        </p:grpSpPr>
        <p:cxnSp>
          <p:nvCxnSpPr>
            <p:cNvPr id="7" name="îṣļîḑé-Straight Connector 29"/>
            <p:cNvCxnSpPr/>
            <p:nvPr/>
          </p:nvCxnSpPr>
          <p:spPr>
            <a:xfrm flipH="1">
              <a:off x="3911606" y="4974181"/>
              <a:ext cx="1295760" cy="0"/>
            </a:xfrm>
            <a:prstGeom prst="line">
              <a:avLst/>
            </a:prstGeom>
            <a:ln w="12700">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8" name="îṣļîḑé-Straight Connector 35"/>
            <p:cNvCxnSpPr/>
            <p:nvPr/>
          </p:nvCxnSpPr>
          <p:spPr>
            <a:xfrm>
              <a:off x="6984640" y="4150879"/>
              <a:ext cx="1295760" cy="0"/>
            </a:xfrm>
            <a:prstGeom prst="line">
              <a:avLst/>
            </a:prstGeom>
            <a:ln w="12700">
              <a:solidFill>
                <a:schemeClr val="accent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 name="îṣļîḑé-Straight Connector 39"/>
            <p:cNvCxnSpPr/>
            <p:nvPr/>
          </p:nvCxnSpPr>
          <p:spPr>
            <a:xfrm flipH="1">
              <a:off x="3911606" y="3323498"/>
              <a:ext cx="1295760" cy="0"/>
            </a:xfrm>
            <a:prstGeom prst="line">
              <a:avLst/>
            </a:prstGeom>
            <a:ln w="12700">
              <a:solidFill>
                <a:schemeClr val="accent3"/>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0" name="îṣļîḑé-Straight Connector 43"/>
            <p:cNvCxnSpPr/>
            <p:nvPr/>
          </p:nvCxnSpPr>
          <p:spPr>
            <a:xfrm>
              <a:off x="6984640" y="2474149"/>
              <a:ext cx="1295760" cy="0"/>
            </a:xfrm>
            <a:prstGeom prst="line">
              <a:avLst/>
            </a:prstGeom>
            <a:ln w="12700">
              <a:solidFill>
                <a:schemeClr val="accent4"/>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948022" y="792775"/>
            <a:ext cx="4324984" cy="711229"/>
            <a:chOff x="1394428" y="400890"/>
            <a:chExt cx="4324984" cy="711229"/>
          </a:xfrm>
        </p:grpSpPr>
        <p:sp>
          <p:nvSpPr>
            <p:cNvPr id="21" name="文本框 20"/>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22" name="文本框 21"/>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
        <p:nvSpPr>
          <p:cNvPr id="24" name="矩形 23"/>
          <p:cNvSpPr/>
          <p:nvPr/>
        </p:nvSpPr>
        <p:spPr>
          <a:xfrm>
            <a:off x="8519128" y="2332435"/>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27" name="矩形 26"/>
          <p:cNvSpPr/>
          <p:nvPr/>
        </p:nvSpPr>
        <p:spPr>
          <a:xfrm>
            <a:off x="8519128" y="3833365"/>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29" name="矩形 28"/>
          <p:cNvSpPr/>
          <p:nvPr/>
        </p:nvSpPr>
        <p:spPr>
          <a:xfrm>
            <a:off x="1347113" y="3056129"/>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30" name="矩形 29"/>
          <p:cNvSpPr/>
          <p:nvPr/>
        </p:nvSpPr>
        <p:spPr>
          <a:xfrm>
            <a:off x="1347113" y="4557059"/>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pic>
        <p:nvPicPr>
          <p:cNvPr id="35" name="图片占位符 34"/>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6172" b="6172"/>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6" presetClass="entr" presetSubtype="37"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outVertical)">
                                      <p:cBhvr>
                                        <p:cTn id="24" dur="500"/>
                                        <p:tgtEl>
                                          <p:spTgt spid="19"/>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Effect transition="in" filter="fade">
                                      <p:cBhvr>
                                        <p:cTn id="42" dur="500"/>
                                        <p:tgtEl>
                                          <p:spTgt spid="27"/>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Effect transition="in" filter="fade">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948022" y="792775"/>
            <a:ext cx="4324984" cy="711229"/>
            <a:chOff x="1394428" y="400890"/>
            <a:chExt cx="4324984" cy="711229"/>
          </a:xfrm>
        </p:grpSpPr>
        <p:sp>
          <p:nvSpPr>
            <p:cNvPr id="20" name="文本框 19"/>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21" name="文本框 20"/>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22" name="组合 21"/>
          <p:cNvGrpSpPr/>
          <p:nvPr/>
        </p:nvGrpSpPr>
        <p:grpSpPr>
          <a:xfrm>
            <a:off x="1768038" y="3976113"/>
            <a:ext cx="2084388" cy="1307316"/>
            <a:chOff x="6342657" y="1891581"/>
            <a:chExt cx="2084388" cy="1307316"/>
          </a:xfrm>
        </p:grpSpPr>
        <p:sp>
          <p:nvSpPr>
            <p:cNvPr id="23" name="矩形 22"/>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24" name="矩形 23"/>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t>文字</a:t>
              </a:r>
              <a:r>
                <a:rPr lang="zh-CN" altLang="en-US" sz="2000" b="1" dirty="0"/>
                <a:t>添加</a:t>
              </a:r>
            </a:p>
          </p:txBody>
        </p:sp>
      </p:grpSp>
      <p:grpSp>
        <p:nvGrpSpPr>
          <p:cNvPr id="28" name="组合 27"/>
          <p:cNvGrpSpPr/>
          <p:nvPr/>
        </p:nvGrpSpPr>
        <p:grpSpPr>
          <a:xfrm>
            <a:off x="3958550" y="3976113"/>
            <a:ext cx="2084388" cy="1307316"/>
            <a:chOff x="6342657" y="1891581"/>
            <a:chExt cx="2084388" cy="1307316"/>
          </a:xfrm>
        </p:grpSpPr>
        <p:sp>
          <p:nvSpPr>
            <p:cNvPr id="29" name="矩形 28"/>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30" name="矩形 29"/>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t>文字</a:t>
              </a:r>
              <a:r>
                <a:rPr lang="zh-CN" altLang="en-US" sz="2000" b="1" dirty="0"/>
                <a:t>添加</a:t>
              </a:r>
            </a:p>
          </p:txBody>
        </p:sp>
      </p:grpSp>
      <p:grpSp>
        <p:nvGrpSpPr>
          <p:cNvPr id="31" name="组合 30"/>
          <p:cNvGrpSpPr/>
          <p:nvPr/>
        </p:nvGrpSpPr>
        <p:grpSpPr>
          <a:xfrm>
            <a:off x="6149062" y="3976113"/>
            <a:ext cx="2084388" cy="1307316"/>
            <a:chOff x="6342657" y="1891581"/>
            <a:chExt cx="2084388" cy="1307316"/>
          </a:xfrm>
        </p:grpSpPr>
        <p:sp>
          <p:nvSpPr>
            <p:cNvPr id="32" name="矩形 31"/>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33" name="矩形 32"/>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t>文字</a:t>
              </a:r>
              <a:r>
                <a:rPr lang="zh-CN" altLang="en-US" sz="2000" b="1" dirty="0"/>
                <a:t>添加</a:t>
              </a:r>
            </a:p>
          </p:txBody>
        </p:sp>
      </p:grpSp>
      <p:grpSp>
        <p:nvGrpSpPr>
          <p:cNvPr id="34" name="组合 33"/>
          <p:cNvGrpSpPr/>
          <p:nvPr/>
        </p:nvGrpSpPr>
        <p:grpSpPr>
          <a:xfrm>
            <a:off x="8339574" y="3976113"/>
            <a:ext cx="2084388" cy="1307316"/>
            <a:chOff x="6342657" y="1891581"/>
            <a:chExt cx="2084388" cy="1307316"/>
          </a:xfrm>
        </p:grpSpPr>
        <p:sp>
          <p:nvSpPr>
            <p:cNvPr id="35" name="矩形 34"/>
            <p:cNvSpPr/>
            <p:nvPr/>
          </p:nvSpPr>
          <p:spPr>
            <a:xfrm>
              <a:off x="6342657" y="233096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36" name="矩形 35"/>
            <p:cNvSpPr/>
            <p:nvPr/>
          </p:nvSpPr>
          <p:spPr>
            <a:xfrm>
              <a:off x="6342658" y="189158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t>文字</a:t>
              </a:r>
              <a:r>
                <a:rPr lang="zh-CN" altLang="en-US" sz="2000" b="1" dirty="0"/>
                <a:t>添加</a:t>
              </a:r>
            </a:p>
          </p:txBody>
        </p:sp>
      </p:grpSp>
      <p:pic>
        <p:nvPicPr>
          <p:cNvPr id="41" name="图片占位符 40"/>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534" r="16534"/>
          <a:stretch>
            <a:fillRect/>
          </a:stretch>
        </p:blipFill>
        <p:spPr/>
      </p:pic>
      <p:pic>
        <p:nvPicPr>
          <p:cNvPr id="42" name="图片占位符 4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565" r="16565"/>
          <a:stretch>
            <a:fillRect/>
          </a:stretch>
        </p:blipFill>
        <p:spPr/>
      </p:pic>
      <p:pic>
        <p:nvPicPr>
          <p:cNvPr id="43" name="图片占位符 4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565" r="16565"/>
          <a:stretch>
            <a:fillRect/>
          </a:stretch>
        </p:blipFill>
        <p:spPr/>
      </p:pic>
      <p:pic>
        <p:nvPicPr>
          <p:cNvPr id="44" name="图片占位符 43"/>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565" r="16565"/>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par>
                                <p:cTn id="11" presetID="3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1000" fill="hold"/>
                                        <p:tgtEl>
                                          <p:spTgt spid="42"/>
                                        </p:tgtEl>
                                        <p:attrNameLst>
                                          <p:attrName>ppt_w</p:attrName>
                                        </p:attrNameLst>
                                      </p:cBhvr>
                                      <p:tavLst>
                                        <p:tav tm="0">
                                          <p:val>
                                            <p:fltVal val="0"/>
                                          </p:val>
                                        </p:tav>
                                        <p:tav tm="100000">
                                          <p:val>
                                            <p:strVal val="#ppt_w"/>
                                          </p:val>
                                        </p:tav>
                                      </p:tavLst>
                                    </p:anim>
                                    <p:anim calcmode="lin" valueType="num">
                                      <p:cBhvr>
                                        <p:cTn id="14" dur="1000" fill="hold"/>
                                        <p:tgtEl>
                                          <p:spTgt spid="42"/>
                                        </p:tgtEl>
                                        <p:attrNameLst>
                                          <p:attrName>ppt_h</p:attrName>
                                        </p:attrNameLst>
                                      </p:cBhvr>
                                      <p:tavLst>
                                        <p:tav tm="0">
                                          <p:val>
                                            <p:fltVal val="0"/>
                                          </p:val>
                                        </p:tav>
                                        <p:tav tm="100000">
                                          <p:val>
                                            <p:strVal val="#ppt_h"/>
                                          </p:val>
                                        </p:tav>
                                      </p:tavLst>
                                    </p:anim>
                                    <p:anim calcmode="lin" valueType="num">
                                      <p:cBhvr>
                                        <p:cTn id="15" dur="1000" fill="hold"/>
                                        <p:tgtEl>
                                          <p:spTgt spid="42"/>
                                        </p:tgtEl>
                                        <p:attrNameLst>
                                          <p:attrName>style.rotation</p:attrName>
                                        </p:attrNameLst>
                                      </p:cBhvr>
                                      <p:tavLst>
                                        <p:tav tm="0">
                                          <p:val>
                                            <p:fltVal val="90"/>
                                          </p:val>
                                        </p:tav>
                                        <p:tav tm="100000">
                                          <p:val>
                                            <p:fltVal val="0"/>
                                          </p:val>
                                        </p:tav>
                                      </p:tavLst>
                                    </p:anim>
                                    <p:animEffect transition="in" filter="fade">
                                      <p:cBhvr>
                                        <p:cTn id="16" dur="1000"/>
                                        <p:tgtEl>
                                          <p:spTgt spid="42"/>
                                        </p:tgtEl>
                                      </p:cBhvr>
                                    </p:animEffect>
                                  </p:childTnLst>
                                </p:cTn>
                              </p:par>
                              <p:par>
                                <p:cTn id="17" presetID="31"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1000" fill="hold"/>
                                        <p:tgtEl>
                                          <p:spTgt spid="43"/>
                                        </p:tgtEl>
                                        <p:attrNameLst>
                                          <p:attrName>ppt_w</p:attrName>
                                        </p:attrNameLst>
                                      </p:cBhvr>
                                      <p:tavLst>
                                        <p:tav tm="0">
                                          <p:val>
                                            <p:fltVal val="0"/>
                                          </p:val>
                                        </p:tav>
                                        <p:tav tm="100000">
                                          <p:val>
                                            <p:strVal val="#ppt_w"/>
                                          </p:val>
                                        </p:tav>
                                      </p:tavLst>
                                    </p:anim>
                                    <p:anim calcmode="lin" valueType="num">
                                      <p:cBhvr>
                                        <p:cTn id="20" dur="1000" fill="hold"/>
                                        <p:tgtEl>
                                          <p:spTgt spid="43"/>
                                        </p:tgtEl>
                                        <p:attrNameLst>
                                          <p:attrName>ppt_h</p:attrName>
                                        </p:attrNameLst>
                                      </p:cBhvr>
                                      <p:tavLst>
                                        <p:tav tm="0">
                                          <p:val>
                                            <p:fltVal val="0"/>
                                          </p:val>
                                        </p:tav>
                                        <p:tav tm="100000">
                                          <p:val>
                                            <p:strVal val="#ppt_h"/>
                                          </p:val>
                                        </p:tav>
                                      </p:tavLst>
                                    </p:anim>
                                    <p:anim calcmode="lin" valueType="num">
                                      <p:cBhvr>
                                        <p:cTn id="21" dur="1000" fill="hold"/>
                                        <p:tgtEl>
                                          <p:spTgt spid="43"/>
                                        </p:tgtEl>
                                        <p:attrNameLst>
                                          <p:attrName>style.rotation</p:attrName>
                                        </p:attrNameLst>
                                      </p:cBhvr>
                                      <p:tavLst>
                                        <p:tav tm="0">
                                          <p:val>
                                            <p:fltVal val="90"/>
                                          </p:val>
                                        </p:tav>
                                        <p:tav tm="100000">
                                          <p:val>
                                            <p:fltVal val="0"/>
                                          </p:val>
                                        </p:tav>
                                      </p:tavLst>
                                    </p:anim>
                                    <p:animEffect transition="in" filter="fade">
                                      <p:cBhvr>
                                        <p:cTn id="22" dur="1000"/>
                                        <p:tgtEl>
                                          <p:spTgt spid="43"/>
                                        </p:tgtEl>
                                      </p:cBhvr>
                                    </p:animEffect>
                                  </p:childTnLst>
                                </p:cTn>
                              </p:par>
                              <p:par>
                                <p:cTn id="23" presetID="31"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ppt_w</p:attrName>
                                        </p:attrNameLst>
                                      </p:cBhvr>
                                      <p:tavLst>
                                        <p:tav tm="0">
                                          <p:val>
                                            <p:fltVal val="0"/>
                                          </p:val>
                                        </p:tav>
                                        <p:tav tm="100000">
                                          <p:val>
                                            <p:strVal val="#ppt_w"/>
                                          </p:val>
                                        </p:tav>
                                      </p:tavLst>
                                    </p:anim>
                                    <p:anim calcmode="lin" valueType="num">
                                      <p:cBhvr>
                                        <p:cTn id="26" dur="1000" fill="hold"/>
                                        <p:tgtEl>
                                          <p:spTgt spid="44"/>
                                        </p:tgtEl>
                                        <p:attrNameLst>
                                          <p:attrName>ppt_h</p:attrName>
                                        </p:attrNameLst>
                                      </p:cBhvr>
                                      <p:tavLst>
                                        <p:tav tm="0">
                                          <p:val>
                                            <p:fltVal val="0"/>
                                          </p:val>
                                        </p:tav>
                                        <p:tav tm="100000">
                                          <p:val>
                                            <p:strVal val="#ppt_h"/>
                                          </p:val>
                                        </p:tav>
                                      </p:tavLst>
                                    </p:anim>
                                    <p:anim calcmode="lin" valueType="num">
                                      <p:cBhvr>
                                        <p:cTn id="27" dur="1000" fill="hold"/>
                                        <p:tgtEl>
                                          <p:spTgt spid="44"/>
                                        </p:tgtEl>
                                        <p:attrNameLst>
                                          <p:attrName>style.rotation</p:attrName>
                                        </p:attrNameLst>
                                      </p:cBhvr>
                                      <p:tavLst>
                                        <p:tav tm="0">
                                          <p:val>
                                            <p:fltVal val="90"/>
                                          </p:val>
                                        </p:tav>
                                        <p:tav tm="100000">
                                          <p:val>
                                            <p:fltVal val="0"/>
                                          </p:val>
                                        </p:tav>
                                      </p:tavLst>
                                    </p:anim>
                                    <p:animEffect transition="in" filter="fade">
                                      <p:cBhvr>
                                        <p:cTn id="28" dur="1000"/>
                                        <p:tgtEl>
                                          <p:spTgt spid="44"/>
                                        </p:tgtEl>
                                      </p:cBhvr>
                                    </p:animEffect>
                                  </p:childTnLst>
                                </p:cTn>
                              </p:par>
                            </p:childTnLst>
                          </p:cTn>
                        </p:par>
                        <p:par>
                          <p:cTn id="29" fill="hold">
                            <p:stCondLst>
                              <p:cond delay="10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占位符 58"/>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56" r="16656"/>
          <a:stretch>
            <a:fillRect/>
          </a:stretch>
        </p:blipFill>
        <p:spPr/>
      </p:pic>
      <p:pic>
        <p:nvPicPr>
          <p:cNvPr id="60" name="图片占位符 59"/>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4500" r="14500"/>
          <a:stretch>
            <a:fillRect/>
          </a:stretch>
        </p:blipFill>
        <p:spPr/>
      </p:pic>
      <p:pic>
        <p:nvPicPr>
          <p:cNvPr id="61" name="图片占位符 60"/>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56" r="16656"/>
          <a:stretch>
            <a:fillRect/>
          </a:stretch>
        </p:blipFill>
        <p:spPr/>
      </p:pic>
      <p:pic>
        <p:nvPicPr>
          <p:cNvPr id="62" name="图片占位符 61"/>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656" r="16656"/>
          <a:stretch>
            <a:fillRect/>
          </a:stretch>
        </p:blipFill>
        <p:spPr/>
      </p:pic>
      <p:grpSp>
        <p:nvGrpSpPr>
          <p:cNvPr id="40" name="组合 39"/>
          <p:cNvGrpSpPr/>
          <p:nvPr/>
        </p:nvGrpSpPr>
        <p:grpSpPr>
          <a:xfrm>
            <a:off x="3948022" y="792775"/>
            <a:ext cx="4324984" cy="711229"/>
            <a:chOff x="1394428" y="400890"/>
            <a:chExt cx="4324984" cy="711229"/>
          </a:xfrm>
        </p:grpSpPr>
        <p:sp>
          <p:nvSpPr>
            <p:cNvPr id="41" name="文本框 40"/>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2" name="文本框 41"/>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43" name="组合 42"/>
          <p:cNvGrpSpPr/>
          <p:nvPr/>
        </p:nvGrpSpPr>
        <p:grpSpPr>
          <a:xfrm>
            <a:off x="2998351" y="2310496"/>
            <a:ext cx="3179421" cy="988437"/>
            <a:chOff x="5354323" y="1967781"/>
            <a:chExt cx="3179421" cy="988437"/>
          </a:xfrm>
        </p:grpSpPr>
        <p:sp>
          <p:nvSpPr>
            <p:cNvPr id="44" name="矩形 43"/>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45" name="矩形 44"/>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46" name="组合 45"/>
          <p:cNvGrpSpPr/>
          <p:nvPr/>
        </p:nvGrpSpPr>
        <p:grpSpPr>
          <a:xfrm>
            <a:off x="2998351" y="4275084"/>
            <a:ext cx="3179421" cy="988437"/>
            <a:chOff x="5354323" y="1967781"/>
            <a:chExt cx="3179421" cy="988437"/>
          </a:xfrm>
        </p:grpSpPr>
        <p:sp>
          <p:nvSpPr>
            <p:cNvPr id="47" name="矩形 4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48" name="矩形 47"/>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49" name="组合 48"/>
          <p:cNvGrpSpPr/>
          <p:nvPr/>
        </p:nvGrpSpPr>
        <p:grpSpPr>
          <a:xfrm>
            <a:off x="8273006" y="2310496"/>
            <a:ext cx="3179421" cy="988437"/>
            <a:chOff x="5354323" y="1967781"/>
            <a:chExt cx="3179421" cy="988437"/>
          </a:xfrm>
        </p:grpSpPr>
        <p:sp>
          <p:nvSpPr>
            <p:cNvPr id="50" name="矩形 4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51" name="矩形 50"/>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52" name="组合 51"/>
          <p:cNvGrpSpPr/>
          <p:nvPr/>
        </p:nvGrpSpPr>
        <p:grpSpPr>
          <a:xfrm>
            <a:off x="8273006" y="4275084"/>
            <a:ext cx="3179421" cy="988437"/>
            <a:chOff x="5354323" y="1967781"/>
            <a:chExt cx="3179421" cy="988437"/>
          </a:xfrm>
        </p:grpSpPr>
        <p:sp>
          <p:nvSpPr>
            <p:cNvPr id="53" name="矩形 5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54" name="矩形 53"/>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39" name="组合 38"/>
          <p:cNvGrpSpPr/>
          <p:nvPr/>
        </p:nvGrpSpPr>
        <p:grpSpPr>
          <a:xfrm>
            <a:off x="1059607" y="2108199"/>
            <a:ext cx="7086918" cy="3357621"/>
            <a:chOff x="1059607" y="1817607"/>
            <a:chExt cx="7700272" cy="3648214"/>
          </a:xfrm>
        </p:grpSpPr>
        <p:grpSp>
          <p:nvGrpSpPr>
            <p:cNvPr id="33" name="组合 32"/>
            <p:cNvGrpSpPr/>
            <p:nvPr/>
          </p:nvGrpSpPr>
          <p:grpSpPr>
            <a:xfrm>
              <a:off x="1059607" y="1817607"/>
              <a:ext cx="1933319" cy="1513596"/>
              <a:chOff x="952500" y="1504503"/>
              <a:chExt cx="2733178" cy="2139804"/>
            </a:xfrm>
          </p:grpSpPr>
          <p:sp>
            <p:nvSpPr>
              <p:cNvPr id="34" name="ïşḻïďê-Oval 33"/>
              <p:cNvSpPr/>
              <p:nvPr/>
            </p:nvSpPr>
            <p:spPr>
              <a:xfrm>
                <a:off x="952500" y="1504503"/>
                <a:ext cx="2139804" cy="2139804"/>
              </a:xfrm>
              <a:prstGeom prst="ellipse">
                <a:avLst/>
              </a:prstGeom>
              <a:noFill/>
              <a:ln w="28575"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6" name="组合 35"/>
              <p:cNvGrpSpPr/>
              <p:nvPr/>
            </p:nvGrpSpPr>
            <p:grpSpPr>
              <a:xfrm>
                <a:off x="2707483" y="2085308"/>
                <a:ext cx="978195" cy="978195"/>
                <a:chOff x="2707483" y="2085308"/>
                <a:chExt cx="978195" cy="978195"/>
              </a:xfrm>
            </p:grpSpPr>
            <p:sp>
              <p:nvSpPr>
                <p:cNvPr id="37" name="ïşḻïďê-Oval 36"/>
                <p:cNvSpPr/>
                <p:nvPr/>
              </p:nvSpPr>
              <p:spPr>
                <a:xfrm>
                  <a:off x="2707483" y="2085308"/>
                  <a:ext cx="978195" cy="978195"/>
                </a:xfrm>
                <a:prstGeom prst="ellipse">
                  <a:avLst/>
                </a:prstGeom>
                <a:solidFill>
                  <a:schemeClr val="accent1">
                    <a:lumMod val="10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ïşḻïďê-Freeform 37"/>
                <p:cNvSpPr/>
                <p:nvPr/>
              </p:nvSpPr>
              <p:spPr>
                <a:xfrm>
                  <a:off x="2920429" y="2374122"/>
                  <a:ext cx="552302" cy="400566"/>
                </a:xfrm>
                <a:custGeom>
                  <a:avLst/>
                  <a:gdLst>
                    <a:gd name="connsiteX0" fmla="*/ 85725 w 338138"/>
                    <a:gd name="connsiteY0" fmla="*/ 184150 h 245240"/>
                    <a:gd name="connsiteX1" fmla="*/ 85725 w 338138"/>
                    <a:gd name="connsiteY1" fmla="*/ 219449 h 245240"/>
                    <a:gd name="connsiteX2" fmla="*/ 119953 w 338138"/>
                    <a:gd name="connsiteY2" fmla="*/ 228600 h 245240"/>
                    <a:gd name="connsiteX3" fmla="*/ 139700 w 338138"/>
                    <a:gd name="connsiteY3" fmla="*/ 190687 h 245240"/>
                    <a:gd name="connsiteX4" fmla="*/ 85725 w 338138"/>
                    <a:gd name="connsiteY4" fmla="*/ 184150 h 245240"/>
                    <a:gd name="connsiteX5" fmla="*/ 278606 w 338138"/>
                    <a:gd name="connsiteY5" fmla="*/ 74613 h 245240"/>
                    <a:gd name="connsiteX6" fmla="*/ 276225 w 338138"/>
                    <a:gd name="connsiteY6" fmla="*/ 77183 h 245240"/>
                    <a:gd name="connsiteX7" fmla="*/ 276225 w 338138"/>
                    <a:gd name="connsiteY7" fmla="*/ 127303 h 245240"/>
                    <a:gd name="connsiteX8" fmla="*/ 278606 w 338138"/>
                    <a:gd name="connsiteY8" fmla="*/ 128588 h 245240"/>
                    <a:gd name="connsiteX9" fmla="*/ 280988 w 338138"/>
                    <a:gd name="connsiteY9" fmla="*/ 127303 h 245240"/>
                    <a:gd name="connsiteX10" fmla="*/ 280988 w 338138"/>
                    <a:gd name="connsiteY10" fmla="*/ 77183 h 245240"/>
                    <a:gd name="connsiteX11" fmla="*/ 278606 w 338138"/>
                    <a:gd name="connsiteY11" fmla="*/ 74613 h 245240"/>
                    <a:gd name="connsiteX12" fmla="*/ 319882 w 338138"/>
                    <a:gd name="connsiteY12" fmla="*/ 60325 h 245240"/>
                    <a:gd name="connsiteX13" fmla="*/ 317500 w 338138"/>
                    <a:gd name="connsiteY13" fmla="*/ 62988 h 245240"/>
                    <a:gd name="connsiteX14" fmla="*/ 317500 w 338138"/>
                    <a:gd name="connsiteY14" fmla="*/ 140212 h 245240"/>
                    <a:gd name="connsiteX15" fmla="*/ 319882 w 338138"/>
                    <a:gd name="connsiteY15" fmla="*/ 142875 h 245240"/>
                    <a:gd name="connsiteX16" fmla="*/ 322263 w 338138"/>
                    <a:gd name="connsiteY16" fmla="*/ 140212 h 245240"/>
                    <a:gd name="connsiteX17" fmla="*/ 322263 w 338138"/>
                    <a:gd name="connsiteY17" fmla="*/ 62988 h 245240"/>
                    <a:gd name="connsiteX18" fmla="*/ 319882 w 338138"/>
                    <a:gd name="connsiteY18" fmla="*/ 60325 h 245240"/>
                    <a:gd name="connsiteX19" fmla="*/ 278606 w 338138"/>
                    <a:gd name="connsiteY19" fmla="*/ 58738 h 245240"/>
                    <a:gd name="connsiteX20" fmla="*/ 296863 w 338138"/>
                    <a:gd name="connsiteY20" fmla="*/ 76922 h 245240"/>
                    <a:gd name="connsiteX21" fmla="*/ 296863 w 338138"/>
                    <a:gd name="connsiteY21" fmla="*/ 127578 h 245240"/>
                    <a:gd name="connsiteX22" fmla="*/ 278606 w 338138"/>
                    <a:gd name="connsiteY22" fmla="*/ 144463 h 245240"/>
                    <a:gd name="connsiteX23" fmla="*/ 260350 w 338138"/>
                    <a:gd name="connsiteY23" fmla="*/ 127578 h 245240"/>
                    <a:gd name="connsiteX24" fmla="*/ 260350 w 338138"/>
                    <a:gd name="connsiteY24" fmla="*/ 76922 h 245240"/>
                    <a:gd name="connsiteX25" fmla="*/ 278606 w 338138"/>
                    <a:gd name="connsiteY25" fmla="*/ 58738 h 245240"/>
                    <a:gd name="connsiteX26" fmla="*/ 319882 w 338138"/>
                    <a:gd name="connsiteY26" fmla="*/ 44450 h 245240"/>
                    <a:gd name="connsiteX27" fmla="*/ 338138 w 338138"/>
                    <a:gd name="connsiteY27" fmla="*/ 63057 h 245240"/>
                    <a:gd name="connsiteX28" fmla="*/ 338138 w 338138"/>
                    <a:gd name="connsiteY28" fmla="*/ 140143 h 245240"/>
                    <a:gd name="connsiteX29" fmla="*/ 319882 w 338138"/>
                    <a:gd name="connsiteY29" fmla="*/ 158750 h 245240"/>
                    <a:gd name="connsiteX30" fmla="*/ 301625 w 338138"/>
                    <a:gd name="connsiteY30" fmla="*/ 140143 h 245240"/>
                    <a:gd name="connsiteX31" fmla="*/ 301625 w 338138"/>
                    <a:gd name="connsiteY31" fmla="*/ 63057 h 245240"/>
                    <a:gd name="connsiteX32" fmla="*/ 319882 w 338138"/>
                    <a:gd name="connsiteY32" fmla="*/ 44450 h 245240"/>
                    <a:gd name="connsiteX33" fmla="*/ 98954 w 338138"/>
                    <a:gd name="connsiteY33" fmla="*/ 44450 h 245240"/>
                    <a:gd name="connsiteX34" fmla="*/ 107950 w 338138"/>
                    <a:gd name="connsiteY34" fmla="*/ 52510 h 245240"/>
                    <a:gd name="connsiteX35" fmla="*/ 100239 w 338138"/>
                    <a:gd name="connsiteY35" fmla="*/ 60570 h 245240"/>
                    <a:gd name="connsiteX36" fmla="*/ 89958 w 338138"/>
                    <a:gd name="connsiteY36" fmla="*/ 61913 h 245240"/>
                    <a:gd name="connsiteX37" fmla="*/ 88673 w 338138"/>
                    <a:gd name="connsiteY37" fmla="*/ 61913 h 245240"/>
                    <a:gd name="connsiteX38" fmla="*/ 80962 w 338138"/>
                    <a:gd name="connsiteY38" fmla="*/ 55196 h 245240"/>
                    <a:gd name="connsiteX39" fmla="*/ 87387 w 338138"/>
                    <a:gd name="connsiteY39" fmla="*/ 45793 h 245240"/>
                    <a:gd name="connsiteX40" fmla="*/ 98954 w 338138"/>
                    <a:gd name="connsiteY40" fmla="*/ 44450 h 245240"/>
                    <a:gd name="connsiteX41" fmla="*/ 42863 w 338138"/>
                    <a:gd name="connsiteY41" fmla="*/ 41275 h 245240"/>
                    <a:gd name="connsiteX42" fmla="*/ 15875 w 338138"/>
                    <a:gd name="connsiteY42" fmla="*/ 74135 h 245240"/>
                    <a:gd name="connsiteX43" fmla="*/ 15875 w 338138"/>
                    <a:gd name="connsiteY43" fmla="*/ 130654 h 245240"/>
                    <a:gd name="connsiteX44" fmla="*/ 42863 w 338138"/>
                    <a:gd name="connsiteY44" fmla="*/ 163513 h 245240"/>
                    <a:gd name="connsiteX45" fmla="*/ 178233 w 338138"/>
                    <a:gd name="connsiteY45" fmla="*/ 36513 h 245240"/>
                    <a:gd name="connsiteX46" fmla="*/ 187325 w 338138"/>
                    <a:gd name="connsiteY46" fmla="*/ 44357 h 245240"/>
                    <a:gd name="connsiteX47" fmla="*/ 179532 w 338138"/>
                    <a:gd name="connsiteY47" fmla="*/ 52201 h 245240"/>
                    <a:gd name="connsiteX48" fmla="*/ 124979 w 338138"/>
                    <a:gd name="connsiteY48" fmla="*/ 58738 h 245240"/>
                    <a:gd name="connsiteX49" fmla="*/ 123680 w 338138"/>
                    <a:gd name="connsiteY49" fmla="*/ 58738 h 245240"/>
                    <a:gd name="connsiteX50" fmla="*/ 115887 w 338138"/>
                    <a:gd name="connsiteY50" fmla="*/ 52201 h 245240"/>
                    <a:gd name="connsiteX51" fmla="*/ 123680 w 338138"/>
                    <a:gd name="connsiteY51" fmla="*/ 43050 h 245240"/>
                    <a:gd name="connsiteX52" fmla="*/ 178233 w 338138"/>
                    <a:gd name="connsiteY52" fmla="*/ 36513 h 245240"/>
                    <a:gd name="connsiteX53" fmla="*/ 239712 w 338138"/>
                    <a:gd name="connsiteY53" fmla="*/ 17463 h 245240"/>
                    <a:gd name="connsiteX54" fmla="*/ 58737 w 338138"/>
                    <a:gd name="connsiteY54" fmla="*/ 38100 h 245240"/>
                    <a:gd name="connsiteX55" fmla="*/ 58737 w 338138"/>
                    <a:gd name="connsiteY55" fmla="*/ 165101 h 245240"/>
                    <a:gd name="connsiteX56" fmla="*/ 239712 w 338138"/>
                    <a:gd name="connsiteY56" fmla="*/ 187326 h 245240"/>
                    <a:gd name="connsiteX57" fmla="*/ 246318 w 338138"/>
                    <a:gd name="connsiteY57" fmla="*/ 0 h 245240"/>
                    <a:gd name="connsiteX58" fmla="*/ 255588 w 338138"/>
                    <a:gd name="connsiteY58" fmla="*/ 7895 h 245240"/>
                    <a:gd name="connsiteX59" fmla="*/ 255588 w 338138"/>
                    <a:gd name="connsiteY59" fmla="*/ 194745 h 245240"/>
                    <a:gd name="connsiteX60" fmla="*/ 246318 w 338138"/>
                    <a:gd name="connsiteY60" fmla="*/ 202640 h 245240"/>
                    <a:gd name="connsiteX61" fmla="*/ 157590 w 338138"/>
                    <a:gd name="connsiteY61" fmla="*/ 192114 h 245240"/>
                    <a:gd name="connsiteX62" fmla="*/ 132429 w 338138"/>
                    <a:gd name="connsiteY62" fmla="*/ 240800 h 245240"/>
                    <a:gd name="connsiteX63" fmla="*/ 123159 w 338138"/>
                    <a:gd name="connsiteY63" fmla="*/ 244747 h 245240"/>
                    <a:gd name="connsiteX64" fmla="*/ 75484 w 338138"/>
                    <a:gd name="connsiteY64" fmla="*/ 232905 h 245240"/>
                    <a:gd name="connsiteX65" fmla="*/ 70187 w 338138"/>
                    <a:gd name="connsiteY65" fmla="*/ 225010 h 245240"/>
                    <a:gd name="connsiteX66" fmla="*/ 70187 w 338138"/>
                    <a:gd name="connsiteY66" fmla="*/ 181587 h 245240"/>
                    <a:gd name="connsiteX67" fmla="*/ 43701 w 338138"/>
                    <a:gd name="connsiteY67" fmla="*/ 178955 h 245240"/>
                    <a:gd name="connsiteX68" fmla="*/ 0 w 338138"/>
                    <a:gd name="connsiteY68" fmla="*/ 130269 h 245240"/>
                    <a:gd name="connsiteX69" fmla="*/ 0 w 338138"/>
                    <a:gd name="connsiteY69" fmla="*/ 73688 h 245240"/>
                    <a:gd name="connsiteX70" fmla="*/ 43701 w 338138"/>
                    <a:gd name="connsiteY70" fmla="*/ 23685 h 245240"/>
                    <a:gd name="connsiteX71" fmla="*/ 246318 w 338138"/>
                    <a:gd name="connsiteY71" fmla="*/ 0 h 24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38" h="245240">
                      <a:moveTo>
                        <a:pt x="85725" y="184150"/>
                      </a:moveTo>
                      <a:cubicBezTo>
                        <a:pt x="85725" y="184150"/>
                        <a:pt x="85725" y="184150"/>
                        <a:pt x="85725" y="219449"/>
                      </a:cubicBezTo>
                      <a:cubicBezTo>
                        <a:pt x="85725" y="219449"/>
                        <a:pt x="85725" y="219449"/>
                        <a:pt x="119953" y="228600"/>
                      </a:cubicBezTo>
                      <a:lnTo>
                        <a:pt x="139700" y="190687"/>
                      </a:lnTo>
                      <a:cubicBezTo>
                        <a:pt x="129168" y="189380"/>
                        <a:pt x="96256" y="185458"/>
                        <a:pt x="85725" y="184150"/>
                      </a:cubicBezTo>
                      <a:close/>
                      <a:moveTo>
                        <a:pt x="278606" y="74613"/>
                      </a:moveTo>
                      <a:cubicBezTo>
                        <a:pt x="277416" y="74613"/>
                        <a:pt x="276225" y="75898"/>
                        <a:pt x="276225" y="77183"/>
                      </a:cubicBezTo>
                      <a:cubicBezTo>
                        <a:pt x="276225" y="77183"/>
                        <a:pt x="276225" y="77183"/>
                        <a:pt x="276225" y="127303"/>
                      </a:cubicBezTo>
                      <a:cubicBezTo>
                        <a:pt x="276225" y="128588"/>
                        <a:pt x="277416" y="128588"/>
                        <a:pt x="278606" y="128588"/>
                      </a:cubicBezTo>
                      <a:cubicBezTo>
                        <a:pt x="279797" y="128588"/>
                        <a:pt x="280988" y="128588"/>
                        <a:pt x="280988" y="127303"/>
                      </a:cubicBezTo>
                      <a:lnTo>
                        <a:pt x="280988" y="77183"/>
                      </a:lnTo>
                      <a:cubicBezTo>
                        <a:pt x="280988" y="75898"/>
                        <a:pt x="279797" y="74613"/>
                        <a:pt x="278606" y="74613"/>
                      </a:cubicBezTo>
                      <a:close/>
                      <a:moveTo>
                        <a:pt x="319882" y="60325"/>
                      </a:moveTo>
                      <a:cubicBezTo>
                        <a:pt x="318691" y="60325"/>
                        <a:pt x="317500" y="61657"/>
                        <a:pt x="317500" y="62988"/>
                      </a:cubicBezTo>
                      <a:cubicBezTo>
                        <a:pt x="317500" y="62988"/>
                        <a:pt x="317500" y="62988"/>
                        <a:pt x="317500" y="140212"/>
                      </a:cubicBezTo>
                      <a:cubicBezTo>
                        <a:pt x="317500" y="142875"/>
                        <a:pt x="318691" y="142875"/>
                        <a:pt x="319882" y="142875"/>
                      </a:cubicBezTo>
                      <a:cubicBezTo>
                        <a:pt x="321072" y="142875"/>
                        <a:pt x="322263" y="142875"/>
                        <a:pt x="322263" y="140212"/>
                      </a:cubicBezTo>
                      <a:lnTo>
                        <a:pt x="322263" y="62988"/>
                      </a:lnTo>
                      <a:cubicBezTo>
                        <a:pt x="322263" y="61657"/>
                        <a:pt x="321072" y="60325"/>
                        <a:pt x="319882" y="60325"/>
                      </a:cubicBezTo>
                      <a:close/>
                      <a:moveTo>
                        <a:pt x="278606" y="58738"/>
                      </a:moveTo>
                      <a:cubicBezTo>
                        <a:pt x="287735" y="58738"/>
                        <a:pt x="296863" y="66531"/>
                        <a:pt x="296863" y="76922"/>
                      </a:cubicBezTo>
                      <a:cubicBezTo>
                        <a:pt x="296863" y="76922"/>
                        <a:pt x="296863" y="76922"/>
                        <a:pt x="296863" y="127578"/>
                      </a:cubicBezTo>
                      <a:cubicBezTo>
                        <a:pt x="296863" y="136670"/>
                        <a:pt x="287735" y="144463"/>
                        <a:pt x="278606" y="144463"/>
                      </a:cubicBezTo>
                      <a:cubicBezTo>
                        <a:pt x="268174" y="144463"/>
                        <a:pt x="260350" y="136670"/>
                        <a:pt x="260350" y="127578"/>
                      </a:cubicBezTo>
                      <a:cubicBezTo>
                        <a:pt x="260350" y="127578"/>
                        <a:pt x="260350" y="127578"/>
                        <a:pt x="260350" y="76922"/>
                      </a:cubicBezTo>
                      <a:cubicBezTo>
                        <a:pt x="260350" y="66531"/>
                        <a:pt x="268174" y="58738"/>
                        <a:pt x="278606" y="58738"/>
                      </a:cubicBezTo>
                      <a:close/>
                      <a:moveTo>
                        <a:pt x="319882" y="44450"/>
                      </a:moveTo>
                      <a:cubicBezTo>
                        <a:pt x="330314" y="44450"/>
                        <a:pt x="338138" y="53753"/>
                        <a:pt x="338138" y="63057"/>
                      </a:cubicBezTo>
                      <a:cubicBezTo>
                        <a:pt x="338138" y="63057"/>
                        <a:pt x="338138" y="63057"/>
                        <a:pt x="338138" y="140143"/>
                      </a:cubicBezTo>
                      <a:cubicBezTo>
                        <a:pt x="338138" y="150776"/>
                        <a:pt x="330314" y="158750"/>
                        <a:pt x="319882" y="158750"/>
                      </a:cubicBezTo>
                      <a:cubicBezTo>
                        <a:pt x="310753" y="158750"/>
                        <a:pt x="301625" y="150776"/>
                        <a:pt x="301625" y="140143"/>
                      </a:cubicBezTo>
                      <a:cubicBezTo>
                        <a:pt x="301625" y="140143"/>
                        <a:pt x="301625" y="140143"/>
                        <a:pt x="301625" y="63057"/>
                      </a:cubicBezTo>
                      <a:cubicBezTo>
                        <a:pt x="301625" y="53753"/>
                        <a:pt x="310753" y="44450"/>
                        <a:pt x="319882" y="44450"/>
                      </a:cubicBezTo>
                      <a:close/>
                      <a:moveTo>
                        <a:pt x="98954" y="44450"/>
                      </a:moveTo>
                      <a:cubicBezTo>
                        <a:pt x="102809" y="44450"/>
                        <a:pt x="106665" y="47136"/>
                        <a:pt x="107950" y="52510"/>
                      </a:cubicBezTo>
                      <a:cubicBezTo>
                        <a:pt x="107950" y="56540"/>
                        <a:pt x="105379" y="60570"/>
                        <a:pt x="100239" y="60570"/>
                      </a:cubicBezTo>
                      <a:cubicBezTo>
                        <a:pt x="100239" y="60570"/>
                        <a:pt x="100239" y="60570"/>
                        <a:pt x="89958" y="61913"/>
                      </a:cubicBezTo>
                      <a:cubicBezTo>
                        <a:pt x="89958" y="61913"/>
                        <a:pt x="88673" y="61913"/>
                        <a:pt x="88673" y="61913"/>
                      </a:cubicBezTo>
                      <a:cubicBezTo>
                        <a:pt x="84817" y="61913"/>
                        <a:pt x="82247" y="59226"/>
                        <a:pt x="80962" y="55196"/>
                      </a:cubicBezTo>
                      <a:cubicBezTo>
                        <a:pt x="80962" y="51166"/>
                        <a:pt x="83532" y="47136"/>
                        <a:pt x="87387" y="45793"/>
                      </a:cubicBezTo>
                      <a:cubicBezTo>
                        <a:pt x="87387" y="45793"/>
                        <a:pt x="87387" y="45793"/>
                        <a:pt x="98954" y="44450"/>
                      </a:cubicBezTo>
                      <a:close/>
                      <a:moveTo>
                        <a:pt x="42863" y="41275"/>
                      </a:moveTo>
                      <a:cubicBezTo>
                        <a:pt x="28019" y="43904"/>
                        <a:pt x="15875" y="58362"/>
                        <a:pt x="15875" y="74135"/>
                      </a:cubicBezTo>
                      <a:cubicBezTo>
                        <a:pt x="15875" y="74135"/>
                        <a:pt x="15875" y="74135"/>
                        <a:pt x="15875" y="130654"/>
                      </a:cubicBezTo>
                      <a:cubicBezTo>
                        <a:pt x="15875" y="146426"/>
                        <a:pt x="28019" y="159570"/>
                        <a:pt x="42863" y="163513"/>
                      </a:cubicBezTo>
                      <a:close/>
                      <a:moveTo>
                        <a:pt x="178233" y="36513"/>
                      </a:moveTo>
                      <a:cubicBezTo>
                        <a:pt x="182129" y="36513"/>
                        <a:pt x="186026" y="39127"/>
                        <a:pt x="187325" y="44357"/>
                      </a:cubicBezTo>
                      <a:cubicBezTo>
                        <a:pt x="187325" y="48279"/>
                        <a:pt x="184727" y="52201"/>
                        <a:pt x="179532" y="52201"/>
                      </a:cubicBezTo>
                      <a:cubicBezTo>
                        <a:pt x="179532" y="52201"/>
                        <a:pt x="179532" y="52201"/>
                        <a:pt x="124979" y="58738"/>
                      </a:cubicBezTo>
                      <a:cubicBezTo>
                        <a:pt x="124979" y="58738"/>
                        <a:pt x="124979" y="58738"/>
                        <a:pt x="123680" y="58738"/>
                      </a:cubicBezTo>
                      <a:cubicBezTo>
                        <a:pt x="119783" y="58738"/>
                        <a:pt x="117186" y="56123"/>
                        <a:pt x="115887" y="52201"/>
                      </a:cubicBezTo>
                      <a:cubicBezTo>
                        <a:pt x="115887" y="48279"/>
                        <a:pt x="118484" y="44357"/>
                        <a:pt x="123680" y="43050"/>
                      </a:cubicBezTo>
                      <a:cubicBezTo>
                        <a:pt x="123680" y="43050"/>
                        <a:pt x="123680" y="43050"/>
                        <a:pt x="178233" y="36513"/>
                      </a:cubicBezTo>
                      <a:close/>
                      <a:moveTo>
                        <a:pt x="239712" y="17463"/>
                      </a:moveTo>
                      <a:lnTo>
                        <a:pt x="58737" y="38100"/>
                      </a:lnTo>
                      <a:lnTo>
                        <a:pt x="58737" y="165101"/>
                      </a:lnTo>
                      <a:lnTo>
                        <a:pt x="239712" y="187326"/>
                      </a:lnTo>
                      <a:close/>
                      <a:moveTo>
                        <a:pt x="246318" y="0"/>
                      </a:moveTo>
                      <a:cubicBezTo>
                        <a:pt x="251615" y="0"/>
                        <a:pt x="255588" y="3947"/>
                        <a:pt x="255588" y="7895"/>
                      </a:cubicBezTo>
                      <a:cubicBezTo>
                        <a:pt x="255588" y="7895"/>
                        <a:pt x="255588" y="7895"/>
                        <a:pt x="255588" y="194745"/>
                      </a:cubicBezTo>
                      <a:cubicBezTo>
                        <a:pt x="255588" y="200009"/>
                        <a:pt x="251615" y="203956"/>
                        <a:pt x="246318" y="202640"/>
                      </a:cubicBezTo>
                      <a:cubicBezTo>
                        <a:pt x="246318" y="202640"/>
                        <a:pt x="246318" y="202640"/>
                        <a:pt x="157590" y="192114"/>
                      </a:cubicBezTo>
                      <a:cubicBezTo>
                        <a:pt x="157590" y="192114"/>
                        <a:pt x="157590" y="192114"/>
                        <a:pt x="132429" y="240800"/>
                      </a:cubicBezTo>
                      <a:cubicBezTo>
                        <a:pt x="129780" y="244747"/>
                        <a:pt x="125807" y="246063"/>
                        <a:pt x="123159" y="244747"/>
                      </a:cubicBezTo>
                      <a:cubicBezTo>
                        <a:pt x="123159" y="244747"/>
                        <a:pt x="123159" y="244747"/>
                        <a:pt x="75484" y="232905"/>
                      </a:cubicBezTo>
                      <a:cubicBezTo>
                        <a:pt x="72836" y="232905"/>
                        <a:pt x="70187" y="228957"/>
                        <a:pt x="70187" y="225010"/>
                      </a:cubicBezTo>
                      <a:cubicBezTo>
                        <a:pt x="70187" y="225010"/>
                        <a:pt x="70187" y="225010"/>
                        <a:pt x="70187" y="181587"/>
                      </a:cubicBezTo>
                      <a:cubicBezTo>
                        <a:pt x="45026" y="178955"/>
                        <a:pt x="48998" y="180271"/>
                        <a:pt x="43701" y="178955"/>
                      </a:cubicBezTo>
                      <a:cubicBezTo>
                        <a:pt x="18540" y="176323"/>
                        <a:pt x="0" y="155270"/>
                        <a:pt x="0" y="130269"/>
                      </a:cubicBezTo>
                      <a:cubicBezTo>
                        <a:pt x="0" y="130269"/>
                        <a:pt x="0" y="130269"/>
                        <a:pt x="0" y="73688"/>
                      </a:cubicBezTo>
                      <a:cubicBezTo>
                        <a:pt x="0" y="48686"/>
                        <a:pt x="18540" y="27632"/>
                        <a:pt x="43701" y="23685"/>
                      </a:cubicBezTo>
                      <a:cubicBezTo>
                        <a:pt x="52971" y="23685"/>
                        <a:pt x="239696" y="1316"/>
                        <a:pt x="246318"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25" name="组合 24"/>
            <p:cNvGrpSpPr/>
            <p:nvPr/>
          </p:nvGrpSpPr>
          <p:grpSpPr>
            <a:xfrm>
              <a:off x="1059607" y="3952225"/>
              <a:ext cx="1933319" cy="1513596"/>
              <a:chOff x="952500" y="4045521"/>
              <a:chExt cx="2733178" cy="2139804"/>
            </a:xfrm>
          </p:grpSpPr>
          <p:sp>
            <p:nvSpPr>
              <p:cNvPr id="26" name="ïşḻïďê-Oval 25"/>
              <p:cNvSpPr/>
              <p:nvPr/>
            </p:nvSpPr>
            <p:spPr>
              <a:xfrm>
                <a:off x="952500" y="4045521"/>
                <a:ext cx="2139804" cy="2139804"/>
              </a:xfrm>
              <a:prstGeom prst="ellipse">
                <a:avLst/>
              </a:prstGeom>
              <a:noFill/>
              <a:ln w="28575"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组合 27"/>
              <p:cNvGrpSpPr/>
              <p:nvPr/>
            </p:nvGrpSpPr>
            <p:grpSpPr>
              <a:xfrm>
                <a:off x="2707483" y="4626326"/>
                <a:ext cx="978195" cy="978195"/>
                <a:chOff x="2707483" y="4626326"/>
                <a:chExt cx="978195" cy="978195"/>
              </a:xfrm>
            </p:grpSpPr>
            <p:sp>
              <p:nvSpPr>
                <p:cNvPr id="29" name="ïşḻïďê-Oval 28"/>
                <p:cNvSpPr/>
                <p:nvPr/>
              </p:nvSpPr>
              <p:spPr>
                <a:xfrm>
                  <a:off x="2707483" y="4626326"/>
                  <a:ext cx="978195" cy="978195"/>
                </a:xfrm>
                <a:prstGeom prst="ellipse">
                  <a:avLst/>
                </a:prstGeom>
                <a:solidFill>
                  <a:schemeClr val="accent3">
                    <a:lumMod val="10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şḻïďê-Freeform 29"/>
                <p:cNvSpPr/>
                <p:nvPr/>
              </p:nvSpPr>
              <p:spPr>
                <a:xfrm>
                  <a:off x="2920429" y="4839272"/>
                  <a:ext cx="552302" cy="552302"/>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17" name="组合 16"/>
            <p:cNvGrpSpPr/>
            <p:nvPr/>
          </p:nvGrpSpPr>
          <p:grpSpPr>
            <a:xfrm>
              <a:off x="6826560" y="1817607"/>
              <a:ext cx="1933319" cy="1513596"/>
              <a:chOff x="6298687" y="1504503"/>
              <a:chExt cx="2733178" cy="2139804"/>
            </a:xfrm>
          </p:grpSpPr>
          <p:sp>
            <p:nvSpPr>
              <p:cNvPr id="18" name="ïşḻïďê-Oval 17"/>
              <p:cNvSpPr/>
              <p:nvPr/>
            </p:nvSpPr>
            <p:spPr>
              <a:xfrm>
                <a:off x="6298687" y="1504503"/>
                <a:ext cx="2139804" cy="2139804"/>
              </a:xfrm>
              <a:prstGeom prst="ellipse">
                <a:avLst/>
              </a:prstGeom>
              <a:noFill/>
              <a:ln w="28575"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组合 19"/>
              <p:cNvGrpSpPr/>
              <p:nvPr/>
            </p:nvGrpSpPr>
            <p:grpSpPr>
              <a:xfrm>
                <a:off x="8053670" y="2085308"/>
                <a:ext cx="978195" cy="978195"/>
                <a:chOff x="8053670" y="2085308"/>
                <a:chExt cx="978195" cy="978195"/>
              </a:xfrm>
            </p:grpSpPr>
            <p:sp>
              <p:nvSpPr>
                <p:cNvPr id="21" name="ïşḻïďê-Oval 20"/>
                <p:cNvSpPr/>
                <p:nvPr/>
              </p:nvSpPr>
              <p:spPr>
                <a:xfrm>
                  <a:off x="8053670" y="2085308"/>
                  <a:ext cx="978195" cy="978195"/>
                </a:xfrm>
                <a:prstGeom prst="ellipse">
                  <a:avLst/>
                </a:prstGeom>
                <a:solidFill>
                  <a:schemeClr val="accent2">
                    <a:lumMod val="10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ïşḻïďê-Freeform 21"/>
                <p:cNvSpPr/>
                <p:nvPr/>
              </p:nvSpPr>
              <p:spPr>
                <a:xfrm>
                  <a:off x="8266616" y="2350114"/>
                  <a:ext cx="552302" cy="448582"/>
                </a:xfrm>
                <a:custGeom>
                  <a:avLst/>
                  <a:gdLst>
                    <a:gd name="connsiteX0" fmla="*/ 242888 w 338138"/>
                    <a:gd name="connsiteY0" fmla="*/ 212725 h 274637"/>
                    <a:gd name="connsiteX1" fmla="*/ 222250 w 338138"/>
                    <a:gd name="connsiteY1" fmla="*/ 233363 h 274637"/>
                    <a:gd name="connsiteX2" fmla="*/ 242888 w 338138"/>
                    <a:gd name="connsiteY2" fmla="*/ 254001 h 274637"/>
                    <a:gd name="connsiteX3" fmla="*/ 263526 w 338138"/>
                    <a:gd name="connsiteY3" fmla="*/ 233363 h 274637"/>
                    <a:gd name="connsiteX4" fmla="*/ 242888 w 338138"/>
                    <a:gd name="connsiteY4" fmla="*/ 212725 h 274637"/>
                    <a:gd name="connsiteX5" fmla="*/ 76994 w 338138"/>
                    <a:gd name="connsiteY5" fmla="*/ 212725 h 274637"/>
                    <a:gd name="connsiteX6" fmla="*/ 57150 w 338138"/>
                    <a:gd name="connsiteY6" fmla="*/ 233363 h 274637"/>
                    <a:gd name="connsiteX7" fmla="*/ 76994 w 338138"/>
                    <a:gd name="connsiteY7" fmla="*/ 254001 h 274637"/>
                    <a:gd name="connsiteX8" fmla="*/ 96838 w 338138"/>
                    <a:gd name="connsiteY8" fmla="*/ 233363 h 274637"/>
                    <a:gd name="connsiteX9" fmla="*/ 76994 w 338138"/>
                    <a:gd name="connsiteY9" fmla="*/ 212725 h 274637"/>
                    <a:gd name="connsiteX10" fmla="*/ 198438 w 338138"/>
                    <a:gd name="connsiteY10" fmla="*/ 93662 h 274637"/>
                    <a:gd name="connsiteX11" fmla="*/ 198438 w 338138"/>
                    <a:gd name="connsiteY11" fmla="*/ 152400 h 274637"/>
                    <a:gd name="connsiteX12" fmla="*/ 271566 w 338138"/>
                    <a:gd name="connsiteY12" fmla="*/ 152400 h 274637"/>
                    <a:gd name="connsiteX13" fmla="*/ 276789 w 338138"/>
                    <a:gd name="connsiteY13" fmla="*/ 143263 h 274637"/>
                    <a:gd name="connsiteX14" fmla="*/ 254590 w 338138"/>
                    <a:gd name="connsiteY14" fmla="*/ 102799 h 274637"/>
                    <a:gd name="connsiteX15" fmla="*/ 240225 w 338138"/>
                    <a:gd name="connsiteY15" fmla="*/ 93662 h 274637"/>
                    <a:gd name="connsiteX16" fmla="*/ 198438 w 338138"/>
                    <a:gd name="connsiteY16" fmla="*/ 93662 h 274637"/>
                    <a:gd name="connsiteX17" fmla="*/ 126104 w 338138"/>
                    <a:gd name="connsiteY17" fmla="*/ 93662 h 274637"/>
                    <a:gd name="connsiteX18" fmla="*/ 111678 w 338138"/>
                    <a:gd name="connsiteY18" fmla="*/ 101494 h 274637"/>
                    <a:gd name="connsiteX19" fmla="*/ 86761 w 338138"/>
                    <a:gd name="connsiteY19" fmla="*/ 143263 h 274637"/>
                    <a:gd name="connsiteX20" fmla="*/ 90695 w 338138"/>
                    <a:gd name="connsiteY20" fmla="*/ 152400 h 274637"/>
                    <a:gd name="connsiteX21" fmla="*/ 174626 w 338138"/>
                    <a:gd name="connsiteY21" fmla="*/ 152400 h 274637"/>
                    <a:gd name="connsiteX22" fmla="*/ 174626 w 338138"/>
                    <a:gd name="connsiteY22" fmla="*/ 93662 h 274637"/>
                    <a:gd name="connsiteX23" fmla="*/ 126104 w 338138"/>
                    <a:gd name="connsiteY23" fmla="*/ 93662 h 274637"/>
                    <a:gd name="connsiteX24" fmla="*/ 117556 w 338138"/>
                    <a:gd name="connsiteY24" fmla="*/ 74612 h 274637"/>
                    <a:gd name="connsiteX25" fmla="*/ 250962 w 338138"/>
                    <a:gd name="connsiteY25" fmla="*/ 74612 h 274637"/>
                    <a:gd name="connsiteX26" fmla="*/ 270775 w 338138"/>
                    <a:gd name="connsiteY26" fmla="*/ 85140 h 274637"/>
                    <a:gd name="connsiteX27" fmla="*/ 301154 w 338138"/>
                    <a:gd name="connsiteY27" fmla="*/ 139094 h 274637"/>
                    <a:gd name="connsiteX28" fmla="*/ 317005 w 338138"/>
                    <a:gd name="connsiteY28" fmla="*/ 148305 h 274637"/>
                    <a:gd name="connsiteX29" fmla="*/ 323609 w 338138"/>
                    <a:gd name="connsiteY29" fmla="*/ 148305 h 274637"/>
                    <a:gd name="connsiteX30" fmla="*/ 338138 w 338138"/>
                    <a:gd name="connsiteY30" fmla="*/ 162781 h 274637"/>
                    <a:gd name="connsiteX31" fmla="*/ 338138 w 338138"/>
                    <a:gd name="connsiteY31" fmla="*/ 229895 h 274637"/>
                    <a:gd name="connsiteX32" fmla="*/ 323609 w 338138"/>
                    <a:gd name="connsiteY32" fmla="*/ 244370 h 274637"/>
                    <a:gd name="connsiteX33" fmla="*/ 281342 w 338138"/>
                    <a:gd name="connsiteY33" fmla="*/ 244370 h 274637"/>
                    <a:gd name="connsiteX34" fmla="*/ 243037 w 338138"/>
                    <a:gd name="connsiteY34" fmla="*/ 274637 h 274637"/>
                    <a:gd name="connsiteX35" fmla="*/ 203411 w 338138"/>
                    <a:gd name="connsiteY35" fmla="*/ 244370 h 274637"/>
                    <a:gd name="connsiteX36" fmla="*/ 116235 w 338138"/>
                    <a:gd name="connsiteY36" fmla="*/ 244370 h 274637"/>
                    <a:gd name="connsiteX37" fmla="*/ 76609 w 338138"/>
                    <a:gd name="connsiteY37" fmla="*/ 274637 h 274637"/>
                    <a:gd name="connsiteX38" fmla="*/ 38305 w 338138"/>
                    <a:gd name="connsiteY38" fmla="*/ 244370 h 274637"/>
                    <a:gd name="connsiteX39" fmla="*/ 14529 w 338138"/>
                    <a:gd name="connsiteY39" fmla="*/ 244370 h 274637"/>
                    <a:gd name="connsiteX40" fmla="*/ 0 w 338138"/>
                    <a:gd name="connsiteY40" fmla="*/ 229895 h 274637"/>
                    <a:gd name="connsiteX41" fmla="*/ 0 w 338138"/>
                    <a:gd name="connsiteY41" fmla="*/ 175941 h 274637"/>
                    <a:gd name="connsiteX42" fmla="*/ 13208 w 338138"/>
                    <a:gd name="connsiteY42" fmla="*/ 158833 h 274637"/>
                    <a:gd name="connsiteX43" fmla="*/ 44909 w 338138"/>
                    <a:gd name="connsiteY43" fmla="*/ 152253 h 274637"/>
                    <a:gd name="connsiteX44" fmla="*/ 60759 w 338138"/>
                    <a:gd name="connsiteY44" fmla="*/ 140410 h 274637"/>
                    <a:gd name="connsiteX45" fmla="*/ 96422 w 338138"/>
                    <a:gd name="connsiteY45" fmla="*/ 85140 h 274637"/>
                    <a:gd name="connsiteX46" fmla="*/ 117556 w 338138"/>
                    <a:gd name="connsiteY46" fmla="*/ 74612 h 274637"/>
                    <a:gd name="connsiteX47" fmla="*/ 200025 w 338138"/>
                    <a:gd name="connsiteY47" fmla="*/ 44749 h 274637"/>
                    <a:gd name="connsiteX48" fmla="*/ 200026 w 338138"/>
                    <a:gd name="connsiteY48" fmla="*/ 44753 h 274637"/>
                    <a:gd name="connsiteX49" fmla="*/ 200026 w 338138"/>
                    <a:gd name="connsiteY49" fmla="*/ 44754 h 274637"/>
                    <a:gd name="connsiteX50" fmla="*/ 200025 w 338138"/>
                    <a:gd name="connsiteY50" fmla="*/ 44753 h 274637"/>
                    <a:gd name="connsiteX51" fmla="*/ 187326 w 338138"/>
                    <a:gd name="connsiteY51" fmla="*/ 30162 h 274637"/>
                    <a:gd name="connsiteX52" fmla="*/ 188913 w 338138"/>
                    <a:gd name="connsiteY52" fmla="*/ 34925 h 274637"/>
                    <a:gd name="connsiteX53" fmla="*/ 185738 w 338138"/>
                    <a:gd name="connsiteY53" fmla="*/ 34925 h 274637"/>
                    <a:gd name="connsiteX54" fmla="*/ 187326 w 338138"/>
                    <a:gd name="connsiteY54" fmla="*/ 30162 h 274637"/>
                    <a:gd name="connsiteX55" fmla="*/ 129382 w 338138"/>
                    <a:gd name="connsiteY55" fmla="*/ 23812 h 274637"/>
                    <a:gd name="connsiteX56" fmla="*/ 120650 w 338138"/>
                    <a:gd name="connsiteY56" fmla="*/ 33337 h 274637"/>
                    <a:gd name="connsiteX57" fmla="*/ 129382 w 338138"/>
                    <a:gd name="connsiteY57" fmla="*/ 42862 h 274637"/>
                    <a:gd name="connsiteX58" fmla="*/ 138114 w 338138"/>
                    <a:gd name="connsiteY58" fmla="*/ 33337 h 274637"/>
                    <a:gd name="connsiteX59" fmla="*/ 129382 w 338138"/>
                    <a:gd name="connsiteY59" fmla="*/ 23812 h 274637"/>
                    <a:gd name="connsiteX60" fmla="*/ 223203 w 338138"/>
                    <a:gd name="connsiteY60" fmla="*/ 19050 h 274637"/>
                    <a:gd name="connsiteX61" fmla="*/ 220663 w 338138"/>
                    <a:gd name="connsiteY61" fmla="*/ 21620 h 274637"/>
                    <a:gd name="connsiteX62" fmla="*/ 220663 w 338138"/>
                    <a:gd name="connsiteY62" fmla="*/ 44753 h 274637"/>
                    <a:gd name="connsiteX63" fmla="*/ 223203 w 338138"/>
                    <a:gd name="connsiteY63" fmla="*/ 46038 h 274637"/>
                    <a:gd name="connsiteX64" fmla="*/ 237173 w 338138"/>
                    <a:gd name="connsiteY64" fmla="*/ 46038 h 274637"/>
                    <a:gd name="connsiteX65" fmla="*/ 239713 w 338138"/>
                    <a:gd name="connsiteY65" fmla="*/ 44753 h 274637"/>
                    <a:gd name="connsiteX66" fmla="*/ 239713 w 338138"/>
                    <a:gd name="connsiteY66" fmla="*/ 42183 h 274637"/>
                    <a:gd name="connsiteX67" fmla="*/ 237173 w 338138"/>
                    <a:gd name="connsiteY67" fmla="*/ 40897 h 274637"/>
                    <a:gd name="connsiteX68" fmla="*/ 228283 w 338138"/>
                    <a:gd name="connsiteY68" fmla="*/ 40897 h 274637"/>
                    <a:gd name="connsiteX69" fmla="*/ 227013 w 338138"/>
                    <a:gd name="connsiteY69" fmla="*/ 39612 h 274637"/>
                    <a:gd name="connsiteX70" fmla="*/ 227013 w 338138"/>
                    <a:gd name="connsiteY70" fmla="*/ 35757 h 274637"/>
                    <a:gd name="connsiteX71" fmla="*/ 228283 w 338138"/>
                    <a:gd name="connsiteY71" fmla="*/ 35757 h 274637"/>
                    <a:gd name="connsiteX72" fmla="*/ 234633 w 338138"/>
                    <a:gd name="connsiteY72" fmla="*/ 35757 h 274637"/>
                    <a:gd name="connsiteX73" fmla="*/ 235903 w 338138"/>
                    <a:gd name="connsiteY73" fmla="*/ 33187 h 274637"/>
                    <a:gd name="connsiteX74" fmla="*/ 235903 w 338138"/>
                    <a:gd name="connsiteY74" fmla="*/ 31901 h 274637"/>
                    <a:gd name="connsiteX75" fmla="*/ 234633 w 338138"/>
                    <a:gd name="connsiteY75" fmla="*/ 29331 h 274637"/>
                    <a:gd name="connsiteX76" fmla="*/ 228283 w 338138"/>
                    <a:gd name="connsiteY76" fmla="*/ 29331 h 274637"/>
                    <a:gd name="connsiteX77" fmla="*/ 227013 w 338138"/>
                    <a:gd name="connsiteY77" fmla="*/ 28046 h 274637"/>
                    <a:gd name="connsiteX78" fmla="*/ 227013 w 338138"/>
                    <a:gd name="connsiteY78" fmla="*/ 25476 h 274637"/>
                    <a:gd name="connsiteX79" fmla="*/ 228283 w 338138"/>
                    <a:gd name="connsiteY79" fmla="*/ 25476 h 274637"/>
                    <a:gd name="connsiteX80" fmla="*/ 237173 w 338138"/>
                    <a:gd name="connsiteY80" fmla="*/ 25476 h 274637"/>
                    <a:gd name="connsiteX81" fmla="*/ 239713 w 338138"/>
                    <a:gd name="connsiteY81" fmla="*/ 22905 h 274637"/>
                    <a:gd name="connsiteX82" fmla="*/ 239713 w 338138"/>
                    <a:gd name="connsiteY82" fmla="*/ 21620 h 274637"/>
                    <a:gd name="connsiteX83" fmla="*/ 237173 w 338138"/>
                    <a:gd name="connsiteY83" fmla="*/ 19050 h 274637"/>
                    <a:gd name="connsiteX84" fmla="*/ 223203 w 338138"/>
                    <a:gd name="connsiteY84" fmla="*/ 19050 h 274637"/>
                    <a:gd name="connsiteX85" fmla="*/ 186797 w 338138"/>
                    <a:gd name="connsiteY85" fmla="*/ 19050 h 274637"/>
                    <a:gd name="connsiteX86" fmla="*/ 184151 w 338138"/>
                    <a:gd name="connsiteY86" fmla="*/ 21620 h 274637"/>
                    <a:gd name="connsiteX87" fmla="*/ 177536 w 338138"/>
                    <a:gd name="connsiteY87" fmla="*/ 44753 h 274637"/>
                    <a:gd name="connsiteX88" fmla="*/ 177536 w 338138"/>
                    <a:gd name="connsiteY88" fmla="*/ 46038 h 274637"/>
                    <a:gd name="connsiteX89" fmla="*/ 178859 w 338138"/>
                    <a:gd name="connsiteY89" fmla="*/ 46038 h 274637"/>
                    <a:gd name="connsiteX90" fmla="*/ 181505 w 338138"/>
                    <a:gd name="connsiteY90" fmla="*/ 46038 h 274637"/>
                    <a:gd name="connsiteX91" fmla="*/ 184151 w 338138"/>
                    <a:gd name="connsiteY91" fmla="*/ 44753 h 274637"/>
                    <a:gd name="connsiteX92" fmla="*/ 185474 w 338138"/>
                    <a:gd name="connsiteY92" fmla="*/ 42183 h 274637"/>
                    <a:gd name="connsiteX93" fmla="*/ 185474 w 338138"/>
                    <a:gd name="connsiteY93" fmla="*/ 40897 h 274637"/>
                    <a:gd name="connsiteX94" fmla="*/ 190766 w 338138"/>
                    <a:gd name="connsiteY94" fmla="*/ 40897 h 274637"/>
                    <a:gd name="connsiteX95" fmla="*/ 192088 w 338138"/>
                    <a:gd name="connsiteY95" fmla="*/ 42183 h 274637"/>
                    <a:gd name="connsiteX96" fmla="*/ 192088 w 338138"/>
                    <a:gd name="connsiteY96" fmla="*/ 44753 h 274637"/>
                    <a:gd name="connsiteX97" fmla="*/ 194734 w 338138"/>
                    <a:gd name="connsiteY97" fmla="*/ 46038 h 274637"/>
                    <a:gd name="connsiteX98" fmla="*/ 197380 w 338138"/>
                    <a:gd name="connsiteY98" fmla="*/ 46038 h 274637"/>
                    <a:gd name="connsiteX99" fmla="*/ 200026 w 338138"/>
                    <a:gd name="connsiteY99" fmla="*/ 46038 h 274637"/>
                    <a:gd name="connsiteX100" fmla="*/ 200026 w 338138"/>
                    <a:gd name="connsiteY100" fmla="*/ 44754 h 274637"/>
                    <a:gd name="connsiteX101" fmla="*/ 201386 w 338138"/>
                    <a:gd name="connsiteY101" fmla="*/ 46038 h 274637"/>
                    <a:gd name="connsiteX102" fmla="*/ 216354 w 338138"/>
                    <a:gd name="connsiteY102" fmla="*/ 46038 h 274637"/>
                    <a:gd name="connsiteX103" fmla="*/ 219075 w 338138"/>
                    <a:gd name="connsiteY103" fmla="*/ 44753 h 274637"/>
                    <a:gd name="connsiteX104" fmla="*/ 219075 w 338138"/>
                    <a:gd name="connsiteY104" fmla="*/ 42183 h 274637"/>
                    <a:gd name="connsiteX105" fmla="*/ 216354 w 338138"/>
                    <a:gd name="connsiteY105" fmla="*/ 40897 h 274637"/>
                    <a:gd name="connsiteX106" fmla="*/ 208189 w 338138"/>
                    <a:gd name="connsiteY106" fmla="*/ 40897 h 274637"/>
                    <a:gd name="connsiteX107" fmla="*/ 206829 w 338138"/>
                    <a:gd name="connsiteY107" fmla="*/ 39612 h 274637"/>
                    <a:gd name="connsiteX108" fmla="*/ 206829 w 338138"/>
                    <a:gd name="connsiteY108" fmla="*/ 21620 h 274637"/>
                    <a:gd name="connsiteX109" fmla="*/ 205468 w 338138"/>
                    <a:gd name="connsiteY109" fmla="*/ 19050 h 274637"/>
                    <a:gd name="connsiteX110" fmla="*/ 201386 w 338138"/>
                    <a:gd name="connsiteY110" fmla="*/ 19050 h 274637"/>
                    <a:gd name="connsiteX111" fmla="*/ 200025 w 338138"/>
                    <a:gd name="connsiteY111" fmla="*/ 21620 h 274637"/>
                    <a:gd name="connsiteX112" fmla="*/ 200025 w 338138"/>
                    <a:gd name="connsiteY112" fmla="*/ 44749 h 274637"/>
                    <a:gd name="connsiteX113" fmla="*/ 199199 w 338138"/>
                    <a:gd name="connsiteY113" fmla="*/ 41861 h 274637"/>
                    <a:gd name="connsiteX114" fmla="*/ 193411 w 338138"/>
                    <a:gd name="connsiteY114" fmla="*/ 21620 h 274637"/>
                    <a:gd name="connsiteX115" fmla="*/ 190766 w 338138"/>
                    <a:gd name="connsiteY115" fmla="*/ 19050 h 274637"/>
                    <a:gd name="connsiteX116" fmla="*/ 186797 w 338138"/>
                    <a:gd name="connsiteY116" fmla="*/ 19050 h 274637"/>
                    <a:gd name="connsiteX117" fmla="*/ 165206 w 338138"/>
                    <a:gd name="connsiteY117" fmla="*/ 19050 h 274637"/>
                    <a:gd name="connsiteX118" fmla="*/ 158327 w 338138"/>
                    <a:gd name="connsiteY118" fmla="*/ 21648 h 274637"/>
                    <a:gd name="connsiteX119" fmla="*/ 155575 w 338138"/>
                    <a:gd name="connsiteY119" fmla="*/ 26843 h 274637"/>
                    <a:gd name="connsiteX120" fmla="*/ 158327 w 338138"/>
                    <a:gd name="connsiteY120" fmla="*/ 32039 h 274637"/>
                    <a:gd name="connsiteX121" fmla="*/ 165206 w 338138"/>
                    <a:gd name="connsiteY121" fmla="*/ 35935 h 274637"/>
                    <a:gd name="connsiteX122" fmla="*/ 167958 w 338138"/>
                    <a:gd name="connsiteY122" fmla="*/ 37234 h 274637"/>
                    <a:gd name="connsiteX123" fmla="*/ 169334 w 338138"/>
                    <a:gd name="connsiteY123" fmla="*/ 38533 h 274637"/>
                    <a:gd name="connsiteX124" fmla="*/ 169334 w 338138"/>
                    <a:gd name="connsiteY124" fmla="*/ 39832 h 274637"/>
                    <a:gd name="connsiteX125" fmla="*/ 167958 w 338138"/>
                    <a:gd name="connsiteY125" fmla="*/ 41131 h 274637"/>
                    <a:gd name="connsiteX126" fmla="*/ 163830 w 338138"/>
                    <a:gd name="connsiteY126" fmla="*/ 41131 h 274637"/>
                    <a:gd name="connsiteX127" fmla="*/ 162454 w 338138"/>
                    <a:gd name="connsiteY127" fmla="*/ 39832 h 274637"/>
                    <a:gd name="connsiteX128" fmla="*/ 162454 w 338138"/>
                    <a:gd name="connsiteY128" fmla="*/ 38533 h 274637"/>
                    <a:gd name="connsiteX129" fmla="*/ 159703 w 338138"/>
                    <a:gd name="connsiteY129" fmla="*/ 37234 h 274637"/>
                    <a:gd name="connsiteX130" fmla="*/ 158327 w 338138"/>
                    <a:gd name="connsiteY130" fmla="*/ 37234 h 274637"/>
                    <a:gd name="connsiteX131" fmla="*/ 156951 w 338138"/>
                    <a:gd name="connsiteY131" fmla="*/ 38533 h 274637"/>
                    <a:gd name="connsiteX132" fmla="*/ 155575 w 338138"/>
                    <a:gd name="connsiteY132" fmla="*/ 39832 h 274637"/>
                    <a:gd name="connsiteX133" fmla="*/ 155575 w 338138"/>
                    <a:gd name="connsiteY133" fmla="*/ 41131 h 274637"/>
                    <a:gd name="connsiteX134" fmla="*/ 156951 w 338138"/>
                    <a:gd name="connsiteY134" fmla="*/ 43728 h 274637"/>
                    <a:gd name="connsiteX135" fmla="*/ 159703 w 338138"/>
                    <a:gd name="connsiteY135" fmla="*/ 45027 h 274637"/>
                    <a:gd name="connsiteX136" fmla="*/ 166582 w 338138"/>
                    <a:gd name="connsiteY136" fmla="*/ 47625 h 274637"/>
                    <a:gd name="connsiteX137" fmla="*/ 173461 w 338138"/>
                    <a:gd name="connsiteY137" fmla="*/ 45027 h 274637"/>
                    <a:gd name="connsiteX138" fmla="*/ 176213 w 338138"/>
                    <a:gd name="connsiteY138" fmla="*/ 38533 h 274637"/>
                    <a:gd name="connsiteX139" fmla="*/ 173461 w 338138"/>
                    <a:gd name="connsiteY139" fmla="*/ 32039 h 274637"/>
                    <a:gd name="connsiteX140" fmla="*/ 167958 w 338138"/>
                    <a:gd name="connsiteY140" fmla="*/ 29441 h 274637"/>
                    <a:gd name="connsiteX141" fmla="*/ 163830 w 338138"/>
                    <a:gd name="connsiteY141" fmla="*/ 28142 h 274637"/>
                    <a:gd name="connsiteX142" fmla="*/ 162454 w 338138"/>
                    <a:gd name="connsiteY142" fmla="*/ 26843 h 274637"/>
                    <a:gd name="connsiteX143" fmla="*/ 162454 w 338138"/>
                    <a:gd name="connsiteY143" fmla="*/ 25544 h 274637"/>
                    <a:gd name="connsiteX144" fmla="*/ 163830 w 338138"/>
                    <a:gd name="connsiteY144" fmla="*/ 25544 h 274637"/>
                    <a:gd name="connsiteX145" fmla="*/ 165206 w 338138"/>
                    <a:gd name="connsiteY145" fmla="*/ 24246 h 274637"/>
                    <a:gd name="connsiteX146" fmla="*/ 167958 w 338138"/>
                    <a:gd name="connsiteY146" fmla="*/ 25544 h 274637"/>
                    <a:gd name="connsiteX147" fmla="*/ 167958 w 338138"/>
                    <a:gd name="connsiteY147" fmla="*/ 26843 h 274637"/>
                    <a:gd name="connsiteX148" fmla="*/ 170710 w 338138"/>
                    <a:gd name="connsiteY148" fmla="*/ 28142 h 274637"/>
                    <a:gd name="connsiteX149" fmla="*/ 172086 w 338138"/>
                    <a:gd name="connsiteY149" fmla="*/ 28142 h 274637"/>
                    <a:gd name="connsiteX150" fmla="*/ 174837 w 338138"/>
                    <a:gd name="connsiteY150" fmla="*/ 26843 h 274637"/>
                    <a:gd name="connsiteX151" fmla="*/ 176213 w 338138"/>
                    <a:gd name="connsiteY151" fmla="*/ 25544 h 274637"/>
                    <a:gd name="connsiteX152" fmla="*/ 174837 w 338138"/>
                    <a:gd name="connsiteY152" fmla="*/ 24246 h 274637"/>
                    <a:gd name="connsiteX153" fmla="*/ 174837 w 338138"/>
                    <a:gd name="connsiteY153" fmla="*/ 22947 h 274637"/>
                    <a:gd name="connsiteX154" fmla="*/ 172086 w 338138"/>
                    <a:gd name="connsiteY154" fmla="*/ 20349 h 274637"/>
                    <a:gd name="connsiteX155" fmla="*/ 165206 w 338138"/>
                    <a:gd name="connsiteY155" fmla="*/ 19050 h 274637"/>
                    <a:gd name="connsiteX156" fmla="*/ 157252 w 338138"/>
                    <a:gd name="connsiteY156" fmla="*/ 0 h 274637"/>
                    <a:gd name="connsiteX157" fmla="*/ 244236 w 338138"/>
                    <a:gd name="connsiteY157" fmla="*/ 0 h 274637"/>
                    <a:gd name="connsiteX158" fmla="*/ 250825 w 338138"/>
                    <a:gd name="connsiteY158" fmla="*/ 7970 h 274637"/>
                    <a:gd name="connsiteX159" fmla="*/ 250825 w 338138"/>
                    <a:gd name="connsiteY159" fmla="*/ 58446 h 274637"/>
                    <a:gd name="connsiteX160" fmla="*/ 244236 w 338138"/>
                    <a:gd name="connsiteY160" fmla="*/ 65088 h 274637"/>
                    <a:gd name="connsiteX161" fmla="*/ 157252 w 338138"/>
                    <a:gd name="connsiteY161" fmla="*/ 65088 h 274637"/>
                    <a:gd name="connsiteX162" fmla="*/ 148027 w 338138"/>
                    <a:gd name="connsiteY162" fmla="*/ 62431 h 274637"/>
                    <a:gd name="connsiteX163" fmla="*/ 117714 w 338138"/>
                    <a:gd name="connsiteY163" fmla="*/ 49148 h 274637"/>
                    <a:gd name="connsiteX164" fmla="*/ 111125 w 338138"/>
                    <a:gd name="connsiteY164" fmla="*/ 39850 h 274637"/>
                    <a:gd name="connsiteX165" fmla="*/ 111125 w 338138"/>
                    <a:gd name="connsiteY165" fmla="*/ 25238 h 274637"/>
                    <a:gd name="connsiteX166" fmla="*/ 117714 w 338138"/>
                    <a:gd name="connsiteY166" fmla="*/ 17268 h 274637"/>
                    <a:gd name="connsiteX167" fmla="*/ 148027 w 338138"/>
                    <a:gd name="connsiteY167" fmla="*/ 2657 h 274637"/>
                    <a:gd name="connsiteX168" fmla="*/ 157252 w 338138"/>
                    <a:gd name="connsiteY168" fmla="*/ 0 h 27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338138" h="274637">
                      <a:moveTo>
                        <a:pt x="242888" y="212725"/>
                      </a:moveTo>
                      <a:cubicBezTo>
                        <a:pt x="231490" y="212725"/>
                        <a:pt x="222250" y="221965"/>
                        <a:pt x="222250" y="233363"/>
                      </a:cubicBezTo>
                      <a:cubicBezTo>
                        <a:pt x="222250" y="244761"/>
                        <a:pt x="231490" y="254001"/>
                        <a:pt x="242888" y="254001"/>
                      </a:cubicBezTo>
                      <a:cubicBezTo>
                        <a:pt x="254286" y="254001"/>
                        <a:pt x="263526" y="244761"/>
                        <a:pt x="263526" y="233363"/>
                      </a:cubicBezTo>
                      <a:cubicBezTo>
                        <a:pt x="263526" y="221965"/>
                        <a:pt x="254286" y="212725"/>
                        <a:pt x="242888" y="212725"/>
                      </a:cubicBezTo>
                      <a:close/>
                      <a:moveTo>
                        <a:pt x="76994" y="212725"/>
                      </a:moveTo>
                      <a:cubicBezTo>
                        <a:pt x="66034" y="212725"/>
                        <a:pt x="57150" y="221965"/>
                        <a:pt x="57150" y="233363"/>
                      </a:cubicBezTo>
                      <a:cubicBezTo>
                        <a:pt x="57150" y="244761"/>
                        <a:pt x="66034" y="254001"/>
                        <a:pt x="76994" y="254001"/>
                      </a:cubicBezTo>
                      <a:cubicBezTo>
                        <a:pt x="87954" y="254001"/>
                        <a:pt x="96838" y="244761"/>
                        <a:pt x="96838" y="233363"/>
                      </a:cubicBezTo>
                      <a:cubicBezTo>
                        <a:pt x="96838" y="221965"/>
                        <a:pt x="87954" y="212725"/>
                        <a:pt x="76994" y="212725"/>
                      </a:cubicBezTo>
                      <a:close/>
                      <a:moveTo>
                        <a:pt x="198438" y="93662"/>
                      </a:moveTo>
                      <a:cubicBezTo>
                        <a:pt x="198438" y="93662"/>
                        <a:pt x="198438" y="93662"/>
                        <a:pt x="198438" y="152400"/>
                      </a:cubicBezTo>
                      <a:cubicBezTo>
                        <a:pt x="198438" y="152400"/>
                        <a:pt x="198438" y="152400"/>
                        <a:pt x="271566" y="152400"/>
                      </a:cubicBezTo>
                      <a:cubicBezTo>
                        <a:pt x="276789" y="152400"/>
                        <a:pt x="279401" y="148484"/>
                        <a:pt x="276789" y="143263"/>
                      </a:cubicBezTo>
                      <a:cubicBezTo>
                        <a:pt x="276789" y="143263"/>
                        <a:pt x="276789" y="143263"/>
                        <a:pt x="254590" y="102799"/>
                      </a:cubicBezTo>
                      <a:cubicBezTo>
                        <a:pt x="251978" y="97578"/>
                        <a:pt x="245449" y="93662"/>
                        <a:pt x="240225" y="93662"/>
                      </a:cubicBezTo>
                      <a:cubicBezTo>
                        <a:pt x="240225" y="93662"/>
                        <a:pt x="240225" y="93662"/>
                        <a:pt x="198438" y="93662"/>
                      </a:cubicBezTo>
                      <a:close/>
                      <a:moveTo>
                        <a:pt x="126104" y="93662"/>
                      </a:moveTo>
                      <a:cubicBezTo>
                        <a:pt x="120858" y="93662"/>
                        <a:pt x="114301" y="97578"/>
                        <a:pt x="111678" y="101494"/>
                      </a:cubicBezTo>
                      <a:cubicBezTo>
                        <a:pt x="111678" y="101494"/>
                        <a:pt x="111678" y="101494"/>
                        <a:pt x="86761" y="143263"/>
                      </a:cubicBezTo>
                      <a:cubicBezTo>
                        <a:pt x="84138" y="148484"/>
                        <a:pt x="85449" y="152400"/>
                        <a:pt x="90695" y="152400"/>
                      </a:cubicBezTo>
                      <a:cubicBezTo>
                        <a:pt x="90695" y="152400"/>
                        <a:pt x="90695" y="152400"/>
                        <a:pt x="174626" y="152400"/>
                      </a:cubicBezTo>
                      <a:lnTo>
                        <a:pt x="174626" y="93662"/>
                      </a:lnTo>
                      <a:cubicBezTo>
                        <a:pt x="174626" y="93662"/>
                        <a:pt x="174626" y="93662"/>
                        <a:pt x="126104" y="93662"/>
                      </a:cubicBezTo>
                      <a:close/>
                      <a:moveTo>
                        <a:pt x="117556" y="74612"/>
                      </a:moveTo>
                      <a:cubicBezTo>
                        <a:pt x="117556" y="74612"/>
                        <a:pt x="117556" y="74612"/>
                        <a:pt x="250962" y="74612"/>
                      </a:cubicBezTo>
                      <a:cubicBezTo>
                        <a:pt x="258887" y="74612"/>
                        <a:pt x="268133" y="79876"/>
                        <a:pt x="270775" y="85140"/>
                      </a:cubicBezTo>
                      <a:cubicBezTo>
                        <a:pt x="270775" y="85140"/>
                        <a:pt x="270775" y="85140"/>
                        <a:pt x="301154" y="139094"/>
                      </a:cubicBezTo>
                      <a:cubicBezTo>
                        <a:pt x="305117" y="144358"/>
                        <a:pt x="311721" y="148305"/>
                        <a:pt x="317005" y="148305"/>
                      </a:cubicBezTo>
                      <a:cubicBezTo>
                        <a:pt x="317005" y="148305"/>
                        <a:pt x="317005" y="148305"/>
                        <a:pt x="323609" y="148305"/>
                      </a:cubicBezTo>
                      <a:cubicBezTo>
                        <a:pt x="331534" y="148305"/>
                        <a:pt x="338138" y="154885"/>
                        <a:pt x="338138" y="162781"/>
                      </a:cubicBezTo>
                      <a:cubicBezTo>
                        <a:pt x="338138" y="162781"/>
                        <a:pt x="338138" y="162781"/>
                        <a:pt x="338138" y="229895"/>
                      </a:cubicBezTo>
                      <a:cubicBezTo>
                        <a:pt x="338138" y="237790"/>
                        <a:pt x="331534" y="244370"/>
                        <a:pt x="323609" y="244370"/>
                      </a:cubicBezTo>
                      <a:cubicBezTo>
                        <a:pt x="323609" y="244370"/>
                        <a:pt x="323609" y="244370"/>
                        <a:pt x="281342" y="244370"/>
                      </a:cubicBezTo>
                      <a:cubicBezTo>
                        <a:pt x="277379" y="261478"/>
                        <a:pt x="261529" y="274637"/>
                        <a:pt x="243037" y="274637"/>
                      </a:cubicBezTo>
                      <a:cubicBezTo>
                        <a:pt x="224545" y="274637"/>
                        <a:pt x="208695" y="261478"/>
                        <a:pt x="203411" y="244370"/>
                      </a:cubicBezTo>
                      <a:cubicBezTo>
                        <a:pt x="203411" y="244370"/>
                        <a:pt x="203411" y="244370"/>
                        <a:pt x="116235" y="244370"/>
                      </a:cubicBezTo>
                      <a:cubicBezTo>
                        <a:pt x="110951" y="261478"/>
                        <a:pt x="95101" y="274637"/>
                        <a:pt x="76609" y="274637"/>
                      </a:cubicBezTo>
                      <a:cubicBezTo>
                        <a:pt x="58117" y="274637"/>
                        <a:pt x="42267" y="261478"/>
                        <a:pt x="38305" y="244370"/>
                      </a:cubicBezTo>
                      <a:cubicBezTo>
                        <a:pt x="38305" y="244370"/>
                        <a:pt x="38305" y="244370"/>
                        <a:pt x="14529" y="244370"/>
                      </a:cubicBezTo>
                      <a:cubicBezTo>
                        <a:pt x="6604" y="244370"/>
                        <a:pt x="0" y="237790"/>
                        <a:pt x="0" y="229895"/>
                      </a:cubicBezTo>
                      <a:cubicBezTo>
                        <a:pt x="0" y="229895"/>
                        <a:pt x="0" y="229895"/>
                        <a:pt x="0" y="175941"/>
                      </a:cubicBezTo>
                      <a:cubicBezTo>
                        <a:pt x="0" y="168045"/>
                        <a:pt x="6604" y="160149"/>
                        <a:pt x="13208" y="158833"/>
                      </a:cubicBezTo>
                      <a:cubicBezTo>
                        <a:pt x="13208" y="158833"/>
                        <a:pt x="13208" y="158833"/>
                        <a:pt x="44909" y="152253"/>
                      </a:cubicBezTo>
                      <a:cubicBezTo>
                        <a:pt x="50192" y="150937"/>
                        <a:pt x="58117" y="145674"/>
                        <a:pt x="60759" y="140410"/>
                      </a:cubicBezTo>
                      <a:cubicBezTo>
                        <a:pt x="60759" y="140410"/>
                        <a:pt x="60759" y="140410"/>
                        <a:pt x="96422" y="85140"/>
                      </a:cubicBezTo>
                      <a:cubicBezTo>
                        <a:pt x="101705" y="78560"/>
                        <a:pt x="109631" y="74612"/>
                        <a:pt x="117556" y="74612"/>
                      </a:cubicBezTo>
                      <a:close/>
                      <a:moveTo>
                        <a:pt x="200025" y="44749"/>
                      </a:moveTo>
                      <a:lnTo>
                        <a:pt x="200026" y="44753"/>
                      </a:lnTo>
                      <a:lnTo>
                        <a:pt x="200026" y="44754"/>
                      </a:lnTo>
                      <a:lnTo>
                        <a:pt x="200025" y="44753"/>
                      </a:lnTo>
                      <a:close/>
                      <a:moveTo>
                        <a:pt x="187326" y="30162"/>
                      </a:moveTo>
                      <a:cubicBezTo>
                        <a:pt x="187326" y="30162"/>
                        <a:pt x="187326" y="30162"/>
                        <a:pt x="188913" y="34925"/>
                      </a:cubicBezTo>
                      <a:cubicBezTo>
                        <a:pt x="188913" y="34925"/>
                        <a:pt x="188913" y="34925"/>
                        <a:pt x="185738" y="34925"/>
                      </a:cubicBezTo>
                      <a:cubicBezTo>
                        <a:pt x="185738" y="34925"/>
                        <a:pt x="185738" y="34925"/>
                        <a:pt x="187326" y="30162"/>
                      </a:cubicBezTo>
                      <a:close/>
                      <a:moveTo>
                        <a:pt x="129382" y="23812"/>
                      </a:moveTo>
                      <a:cubicBezTo>
                        <a:pt x="124559" y="23812"/>
                        <a:pt x="120650" y="28076"/>
                        <a:pt x="120650" y="33337"/>
                      </a:cubicBezTo>
                      <a:cubicBezTo>
                        <a:pt x="120650" y="38598"/>
                        <a:pt x="124559" y="42862"/>
                        <a:pt x="129382" y="42862"/>
                      </a:cubicBezTo>
                      <a:cubicBezTo>
                        <a:pt x="134205" y="42862"/>
                        <a:pt x="138114" y="38598"/>
                        <a:pt x="138114" y="33337"/>
                      </a:cubicBezTo>
                      <a:cubicBezTo>
                        <a:pt x="138114" y="28076"/>
                        <a:pt x="134205" y="23812"/>
                        <a:pt x="129382" y="23812"/>
                      </a:cubicBezTo>
                      <a:close/>
                      <a:moveTo>
                        <a:pt x="223203" y="19050"/>
                      </a:moveTo>
                      <a:cubicBezTo>
                        <a:pt x="221933" y="19050"/>
                        <a:pt x="220663" y="20335"/>
                        <a:pt x="220663" y="21620"/>
                      </a:cubicBezTo>
                      <a:lnTo>
                        <a:pt x="220663" y="44753"/>
                      </a:lnTo>
                      <a:cubicBezTo>
                        <a:pt x="220663" y="46038"/>
                        <a:pt x="221933" y="46038"/>
                        <a:pt x="223203" y="46038"/>
                      </a:cubicBezTo>
                      <a:cubicBezTo>
                        <a:pt x="223203" y="46038"/>
                        <a:pt x="223203" y="46038"/>
                        <a:pt x="237173" y="46038"/>
                      </a:cubicBezTo>
                      <a:cubicBezTo>
                        <a:pt x="238443" y="46038"/>
                        <a:pt x="239713" y="46038"/>
                        <a:pt x="239713" y="44753"/>
                      </a:cubicBezTo>
                      <a:cubicBezTo>
                        <a:pt x="239713" y="44753"/>
                        <a:pt x="239713" y="44753"/>
                        <a:pt x="239713" y="42183"/>
                      </a:cubicBezTo>
                      <a:cubicBezTo>
                        <a:pt x="239713" y="40897"/>
                        <a:pt x="238443" y="40897"/>
                        <a:pt x="237173" y="40897"/>
                      </a:cubicBezTo>
                      <a:cubicBezTo>
                        <a:pt x="237173" y="40897"/>
                        <a:pt x="237173" y="40897"/>
                        <a:pt x="228283" y="40897"/>
                      </a:cubicBezTo>
                      <a:cubicBezTo>
                        <a:pt x="228283" y="40897"/>
                        <a:pt x="227013" y="39612"/>
                        <a:pt x="227013" y="39612"/>
                      </a:cubicBezTo>
                      <a:cubicBezTo>
                        <a:pt x="227013" y="39612"/>
                        <a:pt x="227013" y="39612"/>
                        <a:pt x="227013" y="35757"/>
                      </a:cubicBezTo>
                      <a:cubicBezTo>
                        <a:pt x="227013" y="35757"/>
                        <a:pt x="228283" y="35757"/>
                        <a:pt x="228283" y="35757"/>
                      </a:cubicBezTo>
                      <a:cubicBezTo>
                        <a:pt x="228283" y="35757"/>
                        <a:pt x="228283" y="35757"/>
                        <a:pt x="234633" y="35757"/>
                      </a:cubicBezTo>
                      <a:cubicBezTo>
                        <a:pt x="234633" y="35757"/>
                        <a:pt x="235903" y="34472"/>
                        <a:pt x="235903" y="33187"/>
                      </a:cubicBezTo>
                      <a:cubicBezTo>
                        <a:pt x="235903" y="33187"/>
                        <a:pt x="235903" y="33187"/>
                        <a:pt x="235903" y="31901"/>
                      </a:cubicBezTo>
                      <a:cubicBezTo>
                        <a:pt x="235903" y="30616"/>
                        <a:pt x="234633" y="29331"/>
                        <a:pt x="234633" y="29331"/>
                      </a:cubicBezTo>
                      <a:cubicBezTo>
                        <a:pt x="234633" y="29331"/>
                        <a:pt x="234633" y="29331"/>
                        <a:pt x="228283" y="29331"/>
                      </a:cubicBezTo>
                      <a:cubicBezTo>
                        <a:pt x="228283" y="29331"/>
                        <a:pt x="227013" y="29331"/>
                        <a:pt x="227013" y="28046"/>
                      </a:cubicBezTo>
                      <a:cubicBezTo>
                        <a:pt x="227013" y="28046"/>
                        <a:pt x="227013" y="28046"/>
                        <a:pt x="227013" y="25476"/>
                      </a:cubicBezTo>
                      <a:cubicBezTo>
                        <a:pt x="227013" y="25476"/>
                        <a:pt x="228283" y="25476"/>
                        <a:pt x="228283" y="25476"/>
                      </a:cubicBezTo>
                      <a:cubicBezTo>
                        <a:pt x="228283" y="25476"/>
                        <a:pt x="228283" y="25476"/>
                        <a:pt x="237173" y="25476"/>
                      </a:cubicBezTo>
                      <a:cubicBezTo>
                        <a:pt x="238443" y="25476"/>
                        <a:pt x="239713" y="24191"/>
                        <a:pt x="239713" y="22905"/>
                      </a:cubicBezTo>
                      <a:cubicBezTo>
                        <a:pt x="239713" y="22905"/>
                        <a:pt x="239713" y="22905"/>
                        <a:pt x="239713" y="21620"/>
                      </a:cubicBezTo>
                      <a:cubicBezTo>
                        <a:pt x="239713" y="20335"/>
                        <a:pt x="238443" y="19050"/>
                        <a:pt x="237173" y="19050"/>
                      </a:cubicBezTo>
                      <a:cubicBezTo>
                        <a:pt x="237173" y="19050"/>
                        <a:pt x="237173" y="19050"/>
                        <a:pt x="223203" y="19050"/>
                      </a:cubicBezTo>
                      <a:close/>
                      <a:moveTo>
                        <a:pt x="186797" y="19050"/>
                      </a:moveTo>
                      <a:cubicBezTo>
                        <a:pt x="185474" y="19050"/>
                        <a:pt x="184151" y="20335"/>
                        <a:pt x="184151" y="21620"/>
                      </a:cubicBezTo>
                      <a:cubicBezTo>
                        <a:pt x="184151" y="21620"/>
                        <a:pt x="184151" y="21620"/>
                        <a:pt x="177536" y="44753"/>
                      </a:cubicBezTo>
                      <a:cubicBezTo>
                        <a:pt x="176213" y="44753"/>
                        <a:pt x="177536" y="46038"/>
                        <a:pt x="177536" y="46038"/>
                      </a:cubicBezTo>
                      <a:cubicBezTo>
                        <a:pt x="177536" y="46038"/>
                        <a:pt x="177536" y="46038"/>
                        <a:pt x="178859" y="46038"/>
                      </a:cubicBezTo>
                      <a:cubicBezTo>
                        <a:pt x="178859" y="46038"/>
                        <a:pt x="178859" y="46038"/>
                        <a:pt x="181505" y="46038"/>
                      </a:cubicBezTo>
                      <a:cubicBezTo>
                        <a:pt x="182828" y="46038"/>
                        <a:pt x="184151" y="46038"/>
                        <a:pt x="184151" y="44753"/>
                      </a:cubicBezTo>
                      <a:cubicBezTo>
                        <a:pt x="184151" y="44753"/>
                        <a:pt x="184151" y="44753"/>
                        <a:pt x="185474" y="42183"/>
                      </a:cubicBezTo>
                      <a:cubicBezTo>
                        <a:pt x="185474" y="42183"/>
                        <a:pt x="185474" y="40897"/>
                        <a:pt x="185474" y="40897"/>
                      </a:cubicBezTo>
                      <a:cubicBezTo>
                        <a:pt x="185474" y="40897"/>
                        <a:pt x="185474" y="40897"/>
                        <a:pt x="190766" y="40897"/>
                      </a:cubicBezTo>
                      <a:cubicBezTo>
                        <a:pt x="190766" y="40897"/>
                        <a:pt x="192088" y="42183"/>
                        <a:pt x="192088" y="42183"/>
                      </a:cubicBezTo>
                      <a:cubicBezTo>
                        <a:pt x="192088" y="42183"/>
                        <a:pt x="192088" y="42183"/>
                        <a:pt x="192088" y="44753"/>
                      </a:cubicBezTo>
                      <a:cubicBezTo>
                        <a:pt x="193411" y="46038"/>
                        <a:pt x="193411" y="46038"/>
                        <a:pt x="194734" y="46038"/>
                      </a:cubicBezTo>
                      <a:cubicBezTo>
                        <a:pt x="194734" y="46038"/>
                        <a:pt x="194734" y="46038"/>
                        <a:pt x="197380" y="46038"/>
                      </a:cubicBezTo>
                      <a:cubicBezTo>
                        <a:pt x="198703" y="46038"/>
                        <a:pt x="198703" y="46038"/>
                        <a:pt x="200026" y="46038"/>
                      </a:cubicBezTo>
                      <a:lnTo>
                        <a:pt x="200026" y="44754"/>
                      </a:lnTo>
                      <a:lnTo>
                        <a:pt x="201386" y="46038"/>
                      </a:lnTo>
                      <a:cubicBezTo>
                        <a:pt x="201386" y="46038"/>
                        <a:pt x="201386" y="46038"/>
                        <a:pt x="216354" y="46038"/>
                      </a:cubicBezTo>
                      <a:cubicBezTo>
                        <a:pt x="217714" y="46038"/>
                        <a:pt x="219075" y="46038"/>
                        <a:pt x="219075" y="44753"/>
                      </a:cubicBezTo>
                      <a:cubicBezTo>
                        <a:pt x="219075" y="44753"/>
                        <a:pt x="219075" y="44753"/>
                        <a:pt x="219075" y="42183"/>
                      </a:cubicBezTo>
                      <a:cubicBezTo>
                        <a:pt x="219075" y="40897"/>
                        <a:pt x="217714" y="40897"/>
                        <a:pt x="216354" y="40897"/>
                      </a:cubicBezTo>
                      <a:cubicBezTo>
                        <a:pt x="216354" y="40897"/>
                        <a:pt x="216354" y="40897"/>
                        <a:pt x="208189" y="40897"/>
                      </a:cubicBezTo>
                      <a:cubicBezTo>
                        <a:pt x="206829" y="40897"/>
                        <a:pt x="206829" y="39612"/>
                        <a:pt x="206829" y="39612"/>
                      </a:cubicBezTo>
                      <a:cubicBezTo>
                        <a:pt x="206829" y="39612"/>
                        <a:pt x="206829" y="39612"/>
                        <a:pt x="206829" y="21620"/>
                      </a:cubicBezTo>
                      <a:cubicBezTo>
                        <a:pt x="206829" y="20335"/>
                        <a:pt x="205468" y="19050"/>
                        <a:pt x="205468" y="19050"/>
                      </a:cubicBezTo>
                      <a:cubicBezTo>
                        <a:pt x="205468" y="19050"/>
                        <a:pt x="205468" y="19050"/>
                        <a:pt x="201386" y="19050"/>
                      </a:cubicBezTo>
                      <a:cubicBezTo>
                        <a:pt x="201386" y="19050"/>
                        <a:pt x="200025" y="20335"/>
                        <a:pt x="200025" y="21620"/>
                      </a:cubicBezTo>
                      <a:lnTo>
                        <a:pt x="200025" y="44749"/>
                      </a:lnTo>
                      <a:lnTo>
                        <a:pt x="199199" y="41861"/>
                      </a:lnTo>
                      <a:cubicBezTo>
                        <a:pt x="198372" y="38970"/>
                        <a:pt x="196719" y="33187"/>
                        <a:pt x="193411" y="21620"/>
                      </a:cubicBezTo>
                      <a:cubicBezTo>
                        <a:pt x="192088" y="20335"/>
                        <a:pt x="192088" y="19050"/>
                        <a:pt x="190766" y="19050"/>
                      </a:cubicBezTo>
                      <a:cubicBezTo>
                        <a:pt x="190766" y="19050"/>
                        <a:pt x="190766" y="19050"/>
                        <a:pt x="186797" y="19050"/>
                      </a:cubicBezTo>
                      <a:close/>
                      <a:moveTo>
                        <a:pt x="165206" y="19050"/>
                      </a:moveTo>
                      <a:cubicBezTo>
                        <a:pt x="162454" y="19050"/>
                        <a:pt x="159703" y="19050"/>
                        <a:pt x="158327" y="21648"/>
                      </a:cubicBezTo>
                      <a:cubicBezTo>
                        <a:pt x="156951" y="22947"/>
                        <a:pt x="155575" y="24246"/>
                        <a:pt x="155575" y="26843"/>
                      </a:cubicBezTo>
                      <a:cubicBezTo>
                        <a:pt x="155575" y="29441"/>
                        <a:pt x="156951" y="30740"/>
                        <a:pt x="158327" y="32039"/>
                      </a:cubicBezTo>
                      <a:cubicBezTo>
                        <a:pt x="159703" y="33338"/>
                        <a:pt x="161079" y="34636"/>
                        <a:pt x="165206" y="35935"/>
                      </a:cubicBezTo>
                      <a:cubicBezTo>
                        <a:pt x="166582" y="35935"/>
                        <a:pt x="167958" y="37234"/>
                        <a:pt x="167958" y="37234"/>
                      </a:cubicBezTo>
                      <a:cubicBezTo>
                        <a:pt x="169334" y="38533"/>
                        <a:pt x="169334" y="38533"/>
                        <a:pt x="169334" y="38533"/>
                      </a:cubicBezTo>
                      <a:cubicBezTo>
                        <a:pt x="169334" y="39832"/>
                        <a:pt x="169334" y="39832"/>
                        <a:pt x="169334" y="39832"/>
                      </a:cubicBezTo>
                      <a:cubicBezTo>
                        <a:pt x="169334" y="39832"/>
                        <a:pt x="169334" y="41131"/>
                        <a:pt x="167958" y="41131"/>
                      </a:cubicBezTo>
                      <a:cubicBezTo>
                        <a:pt x="166582" y="41131"/>
                        <a:pt x="165206" y="41131"/>
                        <a:pt x="163830" y="41131"/>
                      </a:cubicBezTo>
                      <a:cubicBezTo>
                        <a:pt x="163830" y="41131"/>
                        <a:pt x="163830" y="41131"/>
                        <a:pt x="162454" y="39832"/>
                      </a:cubicBezTo>
                      <a:cubicBezTo>
                        <a:pt x="162454" y="39832"/>
                        <a:pt x="162454" y="39832"/>
                        <a:pt x="162454" y="38533"/>
                      </a:cubicBezTo>
                      <a:cubicBezTo>
                        <a:pt x="161079" y="38533"/>
                        <a:pt x="161079" y="37234"/>
                        <a:pt x="159703" y="37234"/>
                      </a:cubicBezTo>
                      <a:cubicBezTo>
                        <a:pt x="159703" y="37234"/>
                        <a:pt x="158327" y="37234"/>
                        <a:pt x="158327" y="37234"/>
                      </a:cubicBezTo>
                      <a:cubicBezTo>
                        <a:pt x="158327" y="37234"/>
                        <a:pt x="158327" y="37234"/>
                        <a:pt x="156951" y="38533"/>
                      </a:cubicBezTo>
                      <a:cubicBezTo>
                        <a:pt x="155575" y="38533"/>
                        <a:pt x="155575" y="39832"/>
                        <a:pt x="155575" y="39832"/>
                      </a:cubicBezTo>
                      <a:cubicBezTo>
                        <a:pt x="155575" y="39832"/>
                        <a:pt x="155575" y="41131"/>
                        <a:pt x="155575" y="41131"/>
                      </a:cubicBezTo>
                      <a:cubicBezTo>
                        <a:pt x="155575" y="41131"/>
                        <a:pt x="155575" y="42430"/>
                        <a:pt x="156951" y="43728"/>
                      </a:cubicBezTo>
                      <a:cubicBezTo>
                        <a:pt x="156951" y="43728"/>
                        <a:pt x="158327" y="45027"/>
                        <a:pt x="159703" y="45027"/>
                      </a:cubicBezTo>
                      <a:cubicBezTo>
                        <a:pt x="161079" y="46326"/>
                        <a:pt x="163830" y="47625"/>
                        <a:pt x="166582" y="47625"/>
                      </a:cubicBezTo>
                      <a:cubicBezTo>
                        <a:pt x="169334" y="47625"/>
                        <a:pt x="172086" y="46326"/>
                        <a:pt x="173461" y="45027"/>
                      </a:cubicBezTo>
                      <a:cubicBezTo>
                        <a:pt x="176213" y="43728"/>
                        <a:pt x="176213" y="41131"/>
                        <a:pt x="176213" y="38533"/>
                      </a:cubicBezTo>
                      <a:cubicBezTo>
                        <a:pt x="176213" y="35935"/>
                        <a:pt x="176213" y="33338"/>
                        <a:pt x="173461" y="32039"/>
                      </a:cubicBezTo>
                      <a:cubicBezTo>
                        <a:pt x="172086" y="30740"/>
                        <a:pt x="169334" y="30740"/>
                        <a:pt x="167958" y="29441"/>
                      </a:cubicBezTo>
                      <a:cubicBezTo>
                        <a:pt x="166582" y="29441"/>
                        <a:pt x="165206" y="28142"/>
                        <a:pt x="163830" y="28142"/>
                      </a:cubicBezTo>
                      <a:cubicBezTo>
                        <a:pt x="163830" y="28142"/>
                        <a:pt x="162454" y="26843"/>
                        <a:pt x="162454" y="26843"/>
                      </a:cubicBezTo>
                      <a:cubicBezTo>
                        <a:pt x="162454" y="26843"/>
                        <a:pt x="162454" y="25544"/>
                        <a:pt x="162454" y="25544"/>
                      </a:cubicBezTo>
                      <a:cubicBezTo>
                        <a:pt x="162454" y="25544"/>
                        <a:pt x="163830" y="25544"/>
                        <a:pt x="163830" y="25544"/>
                      </a:cubicBezTo>
                      <a:cubicBezTo>
                        <a:pt x="165206" y="24246"/>
                        <a:pt x="165206" y="24246"/>
                        <a:pt x="165206" y="24246"/>
                      </a:cubicBezTo>
                      <a:cubicBezTo>
                        <a:pt x="166582" y="24246"/>
                        <a:pt x="166582" y="25544"/>
                        <a:pt x="167958" y="25544"/>
                      </a:cubicBezTo>
                      <a:cubicBezTo>
                        <a:pt x="167958" y="25544"/>
                        <a:pt x="167958" y="25544"/>
                        <a:pt x="167958" y="26843"/>
                      </a:cubicBezTo>
                      <a:cubicBezTo>
                        <a:pt x="169334" y="26843"/>
                        <a:pt x="169334" y="28142"/>
                        <a:pt x="170710" y="28142"/>
                      </a:cubicBezTo>
                      <a:cubicBezTo>
                        <a:pt x="170710" y="28142"/>
                        <a:pt x="172086" y="28142"/>
                        <a:pt x="172086" y="28142"/>
                      </a:cubicBezTo>
                      <a:cubicBezTo>
                        <a:pt x="172086" y="28142"/>
                        <a:pt x="172086" y="28142"/>
                        <a:pt x="174837" y="26843"/>
                      </a:cubicBezTo>
                      <a:cubicBezTo>
                        <a:pt x="174837" y="26843"/>
                        <a:pt x="174837" y="26843"/>
                        <a:pt x="176213" y="25544"/>
                      </a:cubicBezTo>
                      <a:cubicBezTo>
                        <a:pt x="176213" y="25544"/>
                        <a:pt x="176213" y="24246"/>
                        <a:pt x="174837" y="24246"/>
                      </a:cubicBezTo>
                      <a:cubicBezTo>
                        <a:pt x="174837" y="24246"/>
                        <a:pt x="174837" y="22947"/>
                        <a:pt x="174837" y="22947"/>
                      </a:cubicBezTo>
                      <a:cubicBezTo>
                        <a:pt x="173461" y="21648"/>
                        <a:pt x="172086" y="20349"/>
                        <a:pt x="172086" y="20349"/>
                      </a:cubicBezTo>
                      <a:cubicBezTo>
                        <a:pt x="169334" y="19050"/>
                        <a:pt x="167958" y="19050"/>
                        <a:pt x="165206" y="19050"/>
                      </a:cubicBezTo>
                      <a:close/>
                      <a:moveTo>
                        <a:pt x="157252" y="0"/>
                      </a:moveTo>
                      <a:cubicBezTo>
                        <a:pt x="157252" y="0"/>
                        <a:pt x="157252" y="0"/>
                        <a:pt x="244236" y="0"/>
                      </a:cubicBezTo>
                      <a:cubicBezTo>
                        <a:pt x="248189" y="0"/>
                        <a:pt x="250825" y="3985"/>
                        <a:pt x="250825" y="7970"/>
                      </a:cubicBezTo>
                      <a:cubicBezTo>
                        <a:pt x="250825" y="7970"/>
                        <a:pt x="250825" y="7970"/>
                        <a:pt x="250825" y="58446"/>
                      </a:cubicBezTo>
                      <a:cubicBezTo>
                        <a:pt x="250825" y="62431"/>
                        <a:pt x="248189" y="65088"/>
                        <a:pt x="244236" y="65088"/>
                      </a:cubicBezTo>
                      <a:cubicBezTo>
                        <a:pt x="244236" y="65088"/>
                        <a:pt x="244236" y="65088"/>
                        <a:pt x="157252" y="65088"/>
                      </a:cubicBezTo>
                      <a:cubicBezTo>
                        <a:pt x="154617" y="65088"/>
                        <a:pt x="150663" y="63760"/>
                        <a:pt x="148027" y="62431"/>
                      </a:cubicBezTo>
                      <a:cubicBezTo>
                        <a:pt x="148027" y="62431"/>
                        <a:pt x="148027" y="62431"/>
                        <a:pt x="117714" y="49148"/>
                      </a:cubicBezTo>
                      <a:cubicBezTo>
                        <a:pt x="113761" y="47820"/>
                        <a:pt x="111125" y="43835"/>
                        <a:pt x="111125" y="39850"/>
                      </a:cubicBezTo>
                      <a:cubicBezTo>
                        <a:pt x="111125" y="39850"/>
                        <a:pt x="111125" y="39850"/>
                        <a:pt x="111125" y="25238"/>
                      </a:cubicBezTo>
                      <a:cubicBezTo>
                        <a:pt x="111125" y="22581"/>
                        <a:pt x="113761" y="18597"/>
                        <a:pt x="117714" y="17268"/>
                      </a:cubicBezTo>
                      <a:cubicBezTo>
                        <a:pt x="117714" y="17268"/>
                        <a:pt x="117714" y="17268"/>
                        <a:pt x="148027" y="2657"/>
                      </a:cubicBezTo>
                      <a:cubicBezTo>
                        <a:pt x="150663" y="1328"/>
                        <a:pt x="154617" y="0"/>
                        <a:pt x="15725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9" name="组合 8"/>
            <p:cNvGrpSpPr/>
            <p:nvPr/>
          </p:nvGrpSpPr>
          <p:grpSpPr>
            <a:xfrm>
              <a:off x="6826560" y="3952225"/>
              <a:ext cx="1933319" cy="1513596"/>
              <a:chOff x="6298687" y="4045521"/>
              <a:chExt cx="2733178" cy="2139804"/>
            </a:xfrm>
          </p:grpSpPr>
          <p:sp>
            <p:nvSpPr>
              <p:cNvPr id="10" name="ïşḻïďê-Oval 9"/>
              <p:cNvSpPr/>
              <p:nvPr/>
            </p:nvSpPr>
            <p:spPr>
              <a:xfrm>
                <a:off x="6298687" y="4045521"/>
                <a:ext cx="2139804" cy="2139804"/>
              </a:xfrm>
              <a:prstGeom prst="ellipse">
                <a:avLst/>
              </a:prstGeom>
              <a:noFill/>
              <a:ln w="28575"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 name="组合 11"/>
              <p:cNvGrpSpPr/>
              <p:nvPr/>
            </p:nvGrpSpPr>
            <p:grpSpPr>
              <a:xfrm>
                <a:off x="8053670" y="4626326"/>
                <a:ext cx="978195" cy="978195"/>
                <a:chOff x="8053670" y="4626326"/>
                <a:chExt cx="978195" cy="978195"/>
              </a:xfrm>
            </p:grpSpPr>
            <p:sp>
              <p:nvSpPr>
                <p:cNvPr id="13" name="ïşḻïďê-Oval 12"/>
                <p:cNvSpPr/>
                <p:nvPr/>
              </p:nvSpPr>
              <p:spPr>
                <a:xfrm>
                  <a:off x="8053670" y="4626326"/>
                  <a:ext cx="978195" cy="978195"/>
                </a:xfrm>
                <a:prstGeom prst="ellipse">
                  <a:avLst/>
                </a:prstGeom>
                <a:solidFill>
                  <a:schemeClr val="accent4">
                    <a:lumMod val="10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ïşḻïďê-Freeform 13"/>
                <p:cNvSpPr/>
                <p:nvPr/>
              </p:nvSpPr>
              <p:spPr>
                <a:xfrm>
                  <a:off x="8266616" y="4839272"/>
                  <a:ext cx="552302" cy="552302"/>
                </a:xfrm>
                <a:custGeom>
                  <a:avLst/>
                  <a:gdLst>
                    <a:gd name="connsiteX0" fmla="*/ 42863 w 338138"/>
                    <a:gd name="connsiteY0" fmla="*/ 120650 h 338138"/>
                    <a:gd name="connsiteX1" fmla="*/ 53976 w 338138"/>
                    <a:gd name="connsiteY1" fmla="*/ 120650 h 338138"/>
                    <a:gd name="connsiteX2" fmla="*/ 61913 w 338138"/>
                    <a:gd name="connsiteY2" fmla="*/ 158750 h 338138"/>
                    <a:gd name="connsiteX3" fmla="*/ 73026 w 338138"/>
                    <a:gd name="connsiteY3" fmla="*/ 120650 h 338138"/>
                    <a:gd name="connsiteX4" fmla="*/ 85726 w 338138"/>
                    <a:gd name="connsiteY4" fmla="*/ 120650 h 338138"/>
                    <a:gd name="connsiteX5" fmla="*/ 95251 w 338138"/>
                    <a:gd name="connsiteY5" fmla="*/ 158750 h 338138"/>
                    <a:gd name="connsiteX6" fmla="*/ 103188 w 338138"/>
                    <a:gd name="connsiteY6" fmla="*/ 120650 h 338138"/>
                    <a:gd name="connsiteX7" fmla="*/ 122238 w 338138"/>
                    <a:gd name="connsiteY7" fmla="*/ 120650 h 338138"/>
                    <a:gd name="connsiteX8" fmla="*/ 130176 w 338138"/>
                    <a:gd name="connsiteY8" fmla="*/ 158750 h 338138"/>
                    <a:gd name="connsiteX9" fmla="*/ 139701 w 338138"/>
                    <a:gd name="connsiteY9" fmla="*/ 120650 h 338138"/>
                    <a:gd name="connsiteX10" fmla="*/ 153988 w 338138"/>
                    <a:gd name="connsiteY10" fmla="*/ 120650 h 338138"/>
                    <a:gd name="connsiteX11" fmla="*/ 161926 w 338138"/>
                    <a:gd name="connsiteY11" fmla="*/ 158750 h 338138"/>
                    <a:gd name="connsiteX12" fmla="*/ 169863 w 338138"/>
                    <a:gd name="connsiteY12" fmla="*/ 120650 h 338138"/>
                    <a:gd name="connsiteX13" fmla="*/ 190501 w 338138"/>
                    <a:gd name="connsiteY13" fmla="*/ 120650 h 338138"/>
                    <a:gd name="connsiteX14" fmla="*/ 198438 w 338138"/>
                    <a:gd name="connsiteY14" fmla="*/ 158750 h 338138"/>
                    <a:gd name="connsiteX15" fmla="*/ 207963 w 338138"/>
                    <a:gd name="connsiteY15" fmla="*/ 120650 h 338138"/>
                    <a:gd name="connsiteX16" fmla="*/ 220663 w 338138"/>
                    <a:gd name="connsiteY16" fmla="*/ 120650 h 338138"/>
                    <a:gd name="connsiteX17" fmla="*/ 231776 w 338138"/>
                    <a:gd name="connsiteY17" fmla="*/ 158750 h 338138"/>
                    <a:gd name="connsiteX18" fmla="*/ 239713 w 338138"/>
                    <a:gd name="connsiteY18" fmla="*/ 120650 h 338138"/>
                    <a:gd name="connsiteX19" fmla="*/ 249238 w 338138"/>
                    <a:gd name="connsiteY19" fmla="*/ 120650 h 338138"/>
                    <a:gd name="connsiteX20" fmla="*/ 236538 w 338138"/>
                    <a:gd name="connsiteY20" fmla="*/ 174625 h 338138"/>
                    <a:gd name="connsiteX21" fmla="*/ 223838 w 338138"/>
                    <a:gd name="connsiteY21" fmla="*/ 174625 h 338138"/>
                    <a:gd name="connsiteX22" fmla="*/ 214313 w 338138"/>
                    <a:gd name="connsiteY22" fmla="*/ 134938 h 338138"/>
                    <a:gd name="connsiteX23" fmla="*/ 203201 w 338138"/>
                    <a:gd name="connsiteY23" fmla="*/ 174625 h 338138"/>
                    <a:gd name="connsiteX24" fmla="*/ 192088 w 338138"/>
                    <a:gd name="connsiteY24" fmla="*/ 174625 h 338138"/>
                    <a:gd name="connsiteX25" fmla="*/ 179388 w 338138"/>
                    <a:gd name="connsiteY25" fmla="*/ 128588 h 338138"/>
                    <a:gd name="connsiteX26" fmla="*/ 169863 w 338138"/>
                    <a:gd name="connsiteY26" fmla="*/ 174625 h 338138"/>
                    <a:gd name="connsiteX27" fmla="*/ 157163 w 338138"/>
                    <a:gd name="connsiteY27" fmla="*/ 174625 h 338138"/>
                    <a:gd name="connsiteX28" fmla="*/ 146051 w 338138"/>
                    <a:gd name="connsiteY28" fmla="*/ 134938 h 338138"/>
                    <a:gd name="connsiteX29" fmla="*/ 136526 w 338138"/>
                    <a:gd name="connsiteY29" fmla="*/ 174625 h 338138"/>
                    <a:gd name="connsiteX30" fmla="*/ 123826 w 338138"/>
                    <a:gd name="connsiteY30" fmla="*/ 174625 h 338138"/>
                    <a:gd name="connsiteX31" fmla="*/ 112713 w 338138"/>
                    <a:gd name="connsiteY31" fmla="*/ 128588 h 338138"/>
                    <a:gd name="connsiteX32" fmla="*/ 100013 w 338138"/>
                    <a:gd name="connsiteY32" fmla="*/ 174625 h 338138"/>
                    <a:gd name="connsiteX33" fmla="*/ 90488 w 338138"/>
                    <a:gd name="connsiteY33" fmla="*/ 174625 h 338138"/>
                    <a:gd name="connsiteX34" fmla="*/ 77788 w 338138"/>
                    <a:gd name="connsiteY34" fmla="*/ 134938 h 338138"/>
                    <a:gd name="connsiteX35" fmla="*/ 68263 w 338138"/>
                    <a:gd name="connsiteY35" fmla="*/ 174625 h 338138"/>
                    <a:gd name="connsiteX36" fmla="*/ 55563 w 338138"/>
                    <a:gd name="connsiteY36" fmla="*/ 174625 h 338138"/>
                    <a:gd name="connsiteX37" fmla="*/ 148432 w 338138"/>
                    <a:gd name="connsiteY37" fmla="*/ 22225 h 338138"/>
                    <a:gd name="connsiteX38" fmla="*/ 22225 w 338138"/>
                    <a:gd name="connsiteY38" fmla="*/ 148432 h 338138"/>
                    <a:gd name="connsiteX39" fmla="*/ 148432 w 338138"/>
                    <a:gd name="connsiteY39" fmla="*/ 274639 h 338138"/>
                    <a:gd name="connsiteX40" fmla="*/ 274639 w 338138"/>
                    <a:gd name="connsiteY40" fmla="*/ 148432 h 338138"/>
                    <a:gd name="connsiteX41" fmla="*/ 148432 w 338138"/>
                    <a:gd name="connsiteY41" fmla="*/ 22225 h 338138"/>
                    <a:gd name="connsiteX42" fmla="*/ 147936 w 338138"/>
                    <a:gd name="connsiteY42" fmla="*/ 0 h 338138"/>
                    <a:gd name="connsiteX43" fmla="*/ 295871 w 338138"/>
                    <a:gd name="connsiteY43" fmla="*/ 147936 h 338138"/>
                    <a:gd name="connsiteX44" fmla="*/ 258887 w 338138"/>
                    <a:gd name="connsiteY44" fmla="*/ 244358 h 338138"/>
                    <a:gd name="connsiteX45" fmla="*/ 338138 w 338138"/>
                    <a:gd name="connsiteY45" fmla="*/ 323609 h 338138"/>
                    <a:gd name="connsiteX46" fmla="*/ 323609 w 338138"/>
                    <a:gd name="connsiteY46" fmla="*/ 338138 h 338138"/>
                    <a:gd name="connsiteX47" fmla="*/ 244358 w 338138"/>
                    <a:gd name="connsiteY47" fmla="*/ 258887 h 338138"/>
                    <a:gd name="connsiteX48" fmla="*/ 147936 w 338138"/>
                    <a:gd name="connsiteY48" fmla="*/ 295871 h 338138"/>
                    <a:gd name="connsiteX49" fmla="*/ 0 w 338138"/>
                    <a:gd name="connsiteY49" fmla="*/ 147936 h 338138"/>
                    <a:gd name="connsiteX50" fmla="*/ 147936 w 338138"/>
                    <a:gd name="connsiteY50"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8138">
                      <a:moveTo>
                        <a:pt x="42863" y="120650"/>
                      </a:moveTo>
                      <a:lnTo>
                        <a:pt x="53976" y="120650"/>
                      </a:lnTo>
                      <a:lnTo>
                        <a:pt x="61913" y="158750"/>
                      </a:lnTo>
                      <a:lnTo>
                        <a:pt x="73026" y="120650"/>
                      </a:lnTo>
                      <a:lnTo>
                        <a:pt x="85726" y="120650"/>
                      </a:lnTo>
                      <a:lnTo>
                        <a:pt x="95251" y="158750"/>
                      </a:lnTo>
                      <a:lnTo>
                        <a:pt x="103188" y="120650"/>
                      </a:lnTo>
                      <a:lnTo>
                        <a:pt x="122238" y="120650"/>
                      </a:lnTo>
                      <a:lnTo>
                        <a:pt x="130176" y="158750"/>
                      </a:lnTo>
                      <a:lnTo>
                        <a:pt x="139701" y="120650"/>
                      </a:lnTo>
                      <a:lnTo>
                        <a:pt x="153988" y="120650"/>
                      </a:lnTo>
                      <a:lnTo>
                        <a:pt x="161926" y="158750"/>
                      </a:lnTo>
                      <a:lnTo>
                        <a:pt x="169863" y="120650"/>
                      </a:lnTo>
                      <a:lnTo>
                        <a:pt x="190501" y="120650"/>
                      </a:lnTo>
                      <a:lnTo>
                        <a:pt x="198438" y="158750"/>
                      </a:lnTo>
                      <a:lnTo>
                        <a:pt x="207963" y="120650"/>
                      </a:lnTo>
                      <a:lnTo>
                        <a:pt x="220663" y="120650"/>
                      </a:lnTo>
                      <a:lnTo>
                        <a:pt x="231776" y="158750"/>
                      </a:lnTo>
                      <a:lnTo>
                        <a:pt x="239713" y="120650"/>
                      </a:lnTo>
                      <a:lnTo>
                        <a:pt x="249238" y="120650"/>
                      </a:lnTo>
                      <a:lnTo>
                        <a:pt x="236538" y="174625"/>
                      </a:lnTo>
                      <a:lnTo>
                        <a:pt x="223838" y="174625"/>
                      </a:lnTo>
                      <a:lnTo>
                        <a:pt x="214313" y="134938"/>
                      </a:lnTo>
                      <a:lnTo>
                        <a:pt x="203201" y="174625"/>
                      </a:lnTo>
                      <a:lnTo>
                        <a:pt x="192088" y="174625"/>
                      </a:lnTo>
                      <a:lnTo>
                        <a:pt x="179388" y="128588"/>
                      </a:lnTo>
                      <a:lnTo>
                        <a:pt x="169863" y="174625"/>
                      </a:lnTo>
                      <a:lnTo>
                        <a:pt x="157163" y="174625"/>
                      </a:lnTo>
                      <a:lnTo>
                        <a:pt x="146051" y="134938"/>
                      </a:lnTo>
                      <a:lnTo>
                        <a:pt x="136526" y="174625"/>
                      </a:lnTo>
                      <a:lnTo>
                        <a:pt x="123826" y="174625"/>
                      </a:lnTo>
                      <a:lnTo>
                        <a:pt x="112713" y="128588"/>
                      </a:lnTo>
                      <a:lnTo>
                        <a:pt x="100013" y="174625"/>
                      </a:lnTo>
                      <a:lnTo>
                        <a:pt x="90488" y="174625"/>
                      </a:lnTo>
                      <a:lnTo>
                        <a:pt x="77788" y="134938"/>
                      </a:lnTo>
                      <a:lnTo>
                        <a:pt x="68263" y="174625"/>
                      </a:lnTo>
                      <a:lnTo>
                        <a:pt x="55563" y="174625"/>
                      </a:lnTo>
                      <a:close/>
                      <a:moveTo>
                        <a:pt x="148432" y="22225"/>
                      </a:moveTo>
                      <a:cubicBezTo>
                        <a:pt x="78730" y="22225"/>
                        <a:pt x="22225" y="78730"/>
                        <a:pt x="22225" y="148432"/>
                      </a:cubicBezTo>
                      <a:cubicBezTo>
                        <a:pt x="22225" y="218134"/>
                        <a:pt x="78730" y="274639"/>
                        <a:pt x="148432" y="274639"/>
                      </a:cubicBezTo>
                      <a:cubicBezTo>
                        <a:pt x="218134" y="274639"/>
                        <a:pt x="274639" y="218134"/>
                        <a:pt x="274639" y="148432"/>
                      </a:cubicBezTo>
                      <a:cubicBezTo>
                        <a:pt x="274639" y="78730"/>
                        <a:pt x="218134" y="22225"/>
                        <a:pt x="148432" y="22225"/>
                      </a:cubicBezTo>
                      <a:close/>
                      <a:moveTo>
                        <a:pt x="147936" y="0"/>
                      </a:moveTo>
                      <a:cubicBezTo>
                        <a:pt x="229828" y="0"/>
                        <a:pt x="295871" y="66043"/>
                        <a:pt x="295871" y="147936"/>
                      </a:cubicBezTo>
                      <a:cubicBezTo>
                        <a:pt x="295871" y="184919"/>
                        <a:pt x="281342" y="217941"/>
                        <a:pt x="258887" y="244358"/>
                      </a:cubicBezTo>
                      <a:cubicBezTo>
                        <a:pt x="258887" y="244358"/>
                        <a:pt x="258887" y="244358"/>
                        <a:pt x="338138" y="323609"/>
                      </a:cubicBezTo>
                      <a:cubicBezTo>
                        <a:pt x="338138" y="323609"/>
                        <a:pt x="338138" y="323609"/>
                        <a:pt x="323609" y="338138"/>
                      </a:cubicBezTo>
                      <a:cubicBezTo>
                        <a:pt x="323609" y="338138"/>
                        <a:pt x="323609" y="338138"/>
                        <a:pt x="244358" y="258887"/>
                      </a:cubicBezTo>
                      <a:cubicBezTo>
                        <a:pt x="217941" y="281342"/>
                        <a:pt x="184919" y="295871"/>
                        <a:pt x="147936" y="295871"/>
                      </a:cubicBezTo>
                      <a:cubicBezTo>
                        <a:pt x="66043" y="295871"/>
                        <a:pt x="0" y="229828"/>
                        <a:pt x="0" y="147936"/>
                      </a:cubicBezTo>
                      <a:cubicBezTo>
                        <a:pt x="0" y="66043"/>
                        <a:pt x="66043" y="0"/>
                        <a:pt x="147936"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1000"/>
                                        <p:tgtEl>
                                          <p:spTgt spid="61"/>
                                        </p:tgtEl>
                                      </p:cBhvr>
                                    </p:animEffect>
                                    <p:anim calcmode="lin" valueType="num">
                                      <p:cBhvr>
                                        <p:cTn id="18" dur="1000" fill="hold"/>
                                        <p:tgtEl>
                                          <p:spTgt spid="61"/>
                                        </p:tgtEl>
                                        <p:attrNameLst>
                                          <p:attrName>ppt_x</p:attrName>
                                        </p:attrNameLst>
                                      </p:cBhvr>
                                      <p:tavLst>
                                        <p:tav tm="0">
                                          <p:val>
                                            <p:strVal val="#ppt_x"/>
                                          </p:val>
                                        </p:tav>
                                        <p:tav tm="100000">
                                          <p:val>
                                            <p:strVal val="#ppt_x"/>
                                          </p:val>
                                        </p:tav>
                                      </p:tavLst>
                                    </p:anim>
                                    <p:anim calcmode="lin" valueType="num">
                                      <p:cBhvr>
                                        <p:cTn id="19" dur="1000" fill="hold"/>
                                        <p:tgtEl>
                                          <p:spTgt spid="6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1000"/>
                                        <p:tgtEl>
                                          <p:spTgt spid="62"/>
                                        </p:tgtEl>
                                      </p:cBhvr>
                                    </p:animEffect>
                                    <p:anim calcmode="lin" valueType="num">
                                      <p:cBhvr>
                                        <p:cTn id="23" dur="1000" fill="hold"/>
                                        <p:tgtEl>
                                          <p:spTgt spid="62"/>
                                        </p:tgtEl>
                                        <p:attrNameLst>
                                          <p:attrName>ppt_x</p:attrName>
                                        </p:attrNameLst>
                                      </p:cBhvr>
                                      <p:tavLst>
                                        <p:tav tm="0">
                                          <p:val>
                                            <p:strVal val="#ppt_x"/>
                                          </p:val>
                                        </p:tav>
                                        <p:tav tm="100000">
                                          <p:val>
                                            <p:strVal val="#ppt_x"/>
                                          </p:val>
                                        </p:tav>
                                      </p:tavLst>
                                    </p:anim>
                                    <p:anim calcmode="lin" valueType="num">
                                      <p:cBhvr>
                                        <p:cTn id="24" dur="1000" fill="hold"/>
                                        <p:tgtEl>
                                          <p:spTgt spid="6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par>
                                <p:cTn id="34" presetID="22" presetClass="entr" presetSubtype="8"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500"/>
                                        <p:tgtEl>
                                          <p:spTgt spid="46"/>
                                        </p:tgtEl>
                                      </p:cBhvr>
                                    </p:animEffect>
                                  </p:childTnLst>
                                </p:cTn>
                              </p:par>
                              <p:par>
                                <p:cTn id="37" presetID="22" presetClass="entr" presetSubtype="8"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par>
                                <p:cTn id="40" presetID="22" presetClass="entr" presetSubtype="8"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3948022" y="792775"/>
            <a:ext cx="4324984" cy="711229"/>
            <a:chOff x="1394428" y="400890"/>
            <a:chExt cx="4324984" cy="711229"/>
          </a:xfrm>
        </p:grpSpPr>
        <p:sp>
          <p:nvSpPr>
            <p:cNvPr id="46" name="文本框 45"/>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7" name="文本框 46"/>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66" name="组合 65"/>
          <p:cNvGrpSpPr/>
          <p:nvPr/>
        </p:nvGrpSpPr>
        <p:grpSpPr>
          <a:xfrm>
            <a:off x="4739541" y="1981200"/>
            <a:ext cx="2750984" cy="1719365"/>
            <a:chOff x="4739541" y="1981200"/>
            <a:chExt cx="2750984" cy="1719365"/>
          </a:xfrm>
        </p:grpSpPr>
        <p:sp>
          <p:nvSpPr>
            <p:cNvPr id="4" name="íślíḋè-Rectangle: Rounded Corners 5"/>
            <p:cNvSpPr/>
            <p:nvPr/>
          </p:nvSpPr>
          <p:spPr>
            <a:xfrm>
              <a:off x="4739541" y="1981200"/>
              <a:ext cx="2750984" cy="1719365"/>
            </a:xfrm>
            <a:prstGeom prst="roundRect">
              <a:avLst>
                <a:gd name="adj" fmla="val 61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ślíḋè-Freeform: Shape 26"/>
            <p:cNvSpPr/>
            <p:nvPr/>
          </p:nvSpPr>
          <p:spPr bwMode="auto">
            <a:xfrm>
              <a:off x="5037957" y="2131286"/>
              <a:ext cx="290126" cy="48814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anchor="ctr"/>
            <a:lstStyle/>
            <a:p>
              <a:pPr algn="ctr"/>
              <a:endParaRPr/>
            </a:p>
          </p:txBody>
        </p:sp>
        <p:sp>
          <p:nvSpPr>
            <p:cNvPr id="50" name="矩形 49"/>
            <p:cNvSpPr/>
            <p:nvPr/>
          </p:nvSpPr>
          <p:spPr>
            <a:xfrm>
              <a:off x="5062741" y="2675362"/>
              <a:ext cx="206651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sp>
          <p:nvSpPr>
            <p:cNvPr id="55" name="矩形 54"/>
            <p:cNvSpPr/>
            <p:nvPr/>
          </p:nvSpPr>
          <p:spPr>
            <a:xfrm>
              <a:off x="5350185" y="2282835"/>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solidFill>
                    <a:schemeClr val="bg1"/>
                  </a:solidFill>
                </a:rPr>
                <a:t>文字</a:t>
              </a:r>
              <a:r>
                <a:rPr lang="zh-CN" altLang="en-US" sz="2000" b="1" dirty="0">
                  <a:solidFill>
                    <a:schemeClr val="bg1"/>
                  </a:solidFill>
                </a:rPr>
                <a:t>添加</a:t>
              </a:r>
            </a:p>
          </p:txBody>
        </p:sp>
      </p:grpSp>
      <p:grpSp>
        <p:nvGrpSpPr>
          <p:cNvPr id="68" name="组合 67"/>
          <p:cNvGrpSpPr/>
          <p:nvPr/>
        </p:nvGrpSpPr>
        <p:grpSpPr>
          <a:xfrm>
            <a:off x="1816621" y="3878161"/>
            <a:ext cx="2750984" cy="1719365"/>
            <a:chOff x="1816621" y="3878161"/>
            <a:chExt cx="2750984" cy="1719365"/>
          </a:xfrm>
        </p:grpSpPr>
        <p:sp>
          <p:nvSpPr>
            <p:cNvPr id="6" name="íślíḋè-Rectangle: Rounded Corners 9"/>
            <p:cNvSpPr/>
            <p:nvPr/>
          </p:nvSpPr>
          <p:spPr>
            <a:xfrm>
              <a:off x="1816621" y="3878161"/>
              <a:ext cx="2750984" cy="1719365"/>
            </a:xfrm>
            <a:prstGeom prst="roundRect">
              <a:avLst>
                <a:gd name="adj" fmla="val 61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íślíḋè-Freeform: Shape 20"/>
            <p:cNvSpPr/>
            <p:nvPr/>
          </p:nvSpPr>
          <p:spPr bwMode="auto">
            <a:xfrm>
              <a:off x="2075539" y="4097698"/>
              <a:ext cx="429750" cy="46234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anchor="ctr"/>
            <a:lstStyle/>
            <a:p>
              <a:pPr algn="ctr"/>
              <a:endParaRPr/>
            </a:p>
          </p:txBody>
        </p:sp>
        <p:sp>
          <p:nvSpPr>
            <p:cNvPr id="49" name="矩形 48"/>
            <p:cNvSpPr/>
            <p:nvPr/>
          </p:nvSpPr>
          <p:spPr>
            <a:xfrm>
              <a:off x="2158854" y="4634485"/>
              <a:ext cx="206651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sp>
          <p:nvSpPr>
            <p:cNvPr id="57" name="矩形 56"/>
            <p:cNvSpPr/>
            <p:nvPr/>
          </p:nvSpPr>
          <p:spPr>
            <a:xfrm>
              <a:off x="2527921" y="4211519"/>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solidFill>
                    <a:schemeClr val="bg1"/>
                  </a:solidFill>
                </a:rPr>
                <a:t>文字</a:t>
              </a:r>
              <a:r>
                <a:rPr lang="zh-CN" altLang="en-US" sz="2000" b="1" dirty="0">
                  <a:solidFill>
                    <a:schemeClr val="bg1"/>
                  </a:solidFill>
                </a:rPr>
                <a:t>添加</a:t>
              </a:r>
            </a:p>
          </p:txBody>
        </p:sp>
      </p:grpSp>
      <p:grpSp>
        <p:nvGrpSpPr>
          <p:cNvPr id="67" name="组合 66"/>
          <p:cNvGrpSpPr/>
          <p:nvPr/>
        </p:nvGrpSpPr>
        <p:grpSpPr>
          <a:xfrm>
            <a:off x="7639387" y="3887686"/>
            <a:ext cx="2750984" cy="1719365"/>
            <a:chOff x="7639387" y="3887686"/>
            <a:chExt cx="2750984" cy="1719365"/>
          </a:xfrm>
        </p:grpSpPr>
        <p:sp>
          <p:nvSpPr>
            <p:cNvPr id="8" name="íślíḋè-Rectangle: Rounded Corners 13"/>
            <p:cNvSpPr/>
            <p:nvPr/>
          </p:nvSpPr>
          <p:spPr>
            <a:xfrm>
              <a:off x="7639387" y="3887686"/>
              <a:ext cx="2750984" cy="1719365"/>
            </a:xfrm>
            <a:prstGeom prst="roundRect">
              <a:avLst>
                <a:gd name="adj" fmla="val 61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íślíḋè-Freeform: Shape 17"/>
            <p:cNvSpPr/>
            <p:nvPr/>
          </p:nvSpPr>
          <p:spPr bwMode="auto">
            <a:xfrm>
              <a:off x="7875309" y="4086759"/>
              <a:ext cx="484226" cy="48422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anchor="ctr"/>
            <a:lstStyle/>
            <a:p>
              <a:pPr algn="ctr"/>
              <a:endParaRPr/>
            </a:p>
          </p:txBody>
        </p:sp>
        <p:sp>
          <p:nvSpPr>
            <p:cNvPr id="53" name="矩形 52"/>
            <p:cNvSpPr/>
            <p:nvPr/>
          </p:nvSpPr>
          <p:spPr>
            <a:xfrm>
              <a:off x="7938809" y="4634485"/>
              <a:ext cx="206651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sp>
          <p:nvSpPr>
            <p:cNvPr id="59" name="矩形 58"/>
            <p:cNvSpPr/>
            <p:nvPr/>
          </p:nvSpPr>
          <p:spPr>
            <a:xfrm>
              <a:off x="8345448" y="4211519"/>
              <a:ext cx="149163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solidFill>
                    <a:schemeClr val="bg1"/>
                  </a:solidFill>
                </a:rPr>
                <a:t>文字</a:t>
              </a:r>
              <a:r>
                <a:rPr lang="zh-CN" altLang="en-US" sz="2000" b="1" dirty="0">
                  <a:solidFill>
                    <a:schemeClr val="bg1"/>
                  </a:solidFill>
                </a:rPr>
                <a:t>添加</a:t>
              </a:r>
            </a:p>
          </p:txBody>
        </p:sp>
      </p:grpSp>
      <p:pic>
        <p:nvPicPr>
          <p:cNvPr id="63" name="图片占位符 6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3450" b="3450"/>
          <a:stretch>
            <a:fillRect/>
          </a:stretch>
        </p:blipFill>
        <p:spPr/>
      </p:pic>
      <p:pic>
        <p:nvPicPr>
          <p:cNvPr id="65" name="图片占位符 64"/>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3189" b="3189"/>
          <a:stretch>
            <a:fillRect/>
          </a:stretch>
        </p:blipFill>
        <p:spPr/>
      </p:pic>
      <p:pic>
        <p:nvPicPr>
          <p:cNvPr id="64" name="图片占位符 63"/>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292" b="1292"/>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Effect transition="in" filter="fade">
                                      <p:cBhvr>
                                        <p:cTn id="21" dur="500"/>
                                        <p:tgtEl>
                                          <p:spTgt spid="6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p:cTn id="25" dur="500" fill="hold"/>
                                        <p:tgtEl>
                                          <p:spTgt spid="68"/>
                                        </p:tgtEl>
                                        <p:attrNameLst>
                                          <p:attrName>ppt_w</p:attrName>
                                        </p:attrNameLst>
                                      </p:cBhvr>
                                      <p:tavLst>
                                        <p:tav tm="0">
                                          <p:val>
                                            <p:fltVal val="0"/>
                                          </p:val>
                                        </p:tav>
                                        <p:tav tm="100000">
                                          <p:val>
                                            <p:strVal val="#ppt_w"/>
                                          </p:val>
                                        </p:tav>
                                      </p:tavLst>
                                    </p:anim>
                                    <p:anim calcmode="lin" valueType="num">
                                      <p:cBhvr>
                                        <p:cTn id="26" dur="500" fill="hold"/>
                                        <p:tgtEl>
                                          <p:spTgt spid="68"/>
                                        </p:tgtEl>
                                        <p:attrNameLst>
                                          <p:attrName>ppt_h</p:attrName>
                                        </p:attrNameLst>
                                      </p:cBhvr>
                                      <p:tavLst>
                                        <p:tav tm="0">
                                          <p:val>
                                            <p:fltVal val="0"/>
                                          </p:val>
                                        </p:tav>
                                        <p:tav tm="100000">
                                          <p:val>
                                            <p:strVal val="#ppt_h"/>
                                          </p:val>
                                        </p:tav>
                                      </p:tavLst>
                                    </p:anim>
                                    <p:animEffect transition="in" filter="fade">
                                      <p:cBhvr>
                                        <p:cTn id="27" dur="500"/>
                                        <p:tgtEl>
                                          <p:spTgt spid="6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fltVal val="0"/>
                                          </p:val>
                                        </p:tav>
                                        <p:tav tm="100000">
                                          <p:val>
                                            <p:strVal val="#ppt_w"/>
                                          </p:val>
                                        </p:tav>
                                      </p:tavLst>
                                    </p:anim>
                                    <p:anim calcmode="lin" valueType="num">
                                      <p:cBhvr>
                                        <p:cTn id="38" dur="500" fill="hold"/>
                                        <p:tgtEl>
                                          <p:spTgt spid="67"/>
                                        </p:tgtEl>
                                        <p:attrNameLst>
                                          <p:attrName>ppt_h</p:attrName>
                                        </p:attrNameLst>
                                      </p:cBhvr>
                                      <p:tavLst>
                                        <p:tav tm="0">
                                          <p:val>
                                            <p:fltVal val="0"/>
                                          </p:val>
                                        </p:tav>
                                        <p:tav tm="100000">
                                          <p:val>
                                            <p:strVal val="#ppt_h"/>
                                          </p:val>
                                        </p:tav>
                                      </p:tavLst>
                                    </p:anim>
                                    <p:animEffect transition="in" filter="fade">
                                      <p:cBhvr>
                                        <p:cTn id="3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859126" y="2229904"/>
            <a:ext cx="2473754"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THANKS</a:t>
            </a:r>
            <a:endParaRPr kumimoji="0" lang="zh-CN" altLang="en-US" sz="4800" b="1"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sp>
        <p:nvSpPr>
          <p:cNvPr id="11" name="文本框 10"/>
          <p:cNvSpPr txBox="1"/>
          <p:nvPr/>
        </p:nvSpPr>
        <p:spPr>
          <a:xfrm>
            <a:off x="4610098" y="3093780"/>
            <a:ext cx="2971802" cy="7054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a:t>
            </a:r>
            <a:r>
              <a:rPr kumimoji="0" lang="en-US" altLang="zh-CN" sz="12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presentation film </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to be used in a wider field</a:t>
            </a:r>
          </a:p>
        </p:txBody>
      </p:sp>
      <p:sp>
        <p:nvSpPr>
          <p:cNvPr id="16" name="矩形 15"/>
          <p:cNvSpPr/>
          <p:nvPr/>
        </p:nvSpPr>
        <p:spPr>
          <a:xfrm>
            <a:off x="5363675" y="4107002"/>
            <a:ext cx="1451862" cy="368298"/>
          </a:xfrm>
          <a:prstGeom prst="rect">
            <a:avLst/>
          </a:prstGeom>
          <a:solidFill>
            <a:schemeClr val="bg1"/>
          </a:solidFill>
          <a:ln w="28575">
            <a:solidFill>
              <a:srgbClr val="E85E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4" name="文本框 13"/>
          <p:cNvSpPr txBox="1"/>
          <p:nvPr/>
        </p:nvSpPr>
        <p:spPr>
          <a:xfrm>
            <a:off x="5699760" y="4150779"/>
            <a:ext cx="792480" cy="27559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汇报人：</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861" t="17405" r="9912" b="13974"/>
          <a:stretch>
            <a:fillRect/>
          </a:stretch>
        </p:blipFill>
        <p:spPr>
          <a:xfrm>
            <a:off x="4522886" y="1456421"/>
            <a:ext cx="3146228" cy="2548842"/>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
        <p:nvSpPr>
          <p:cNvPr id="6" name="文本框 5"/>
          <p:cNvSpPr txBox="1"/>
          <p:nvPr/>
        </p:nvSpPr>
        <p:spPr>
          <a:xfrm>
            <a:off x="4152374" y="4236984"/>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r>
              <a:rPr lang="zh-CN" altLang="en-US" sz="3600" dirty="0">
                <a:solidFill>
                  <a:schemeClr val="tx1"/>
                </a:solidFill>
              </a:rPr>
              <a:t>标题文字添加此处</a:t>
            </a:r>
          </a:p>
        </p:txBody>
      </p:sp>
      <p:sp>
        <p:nvSpPr>
          <p:cNvPr id="7" name="文本框 6"/>
          <p:cNvSpPr txBox="1"/>
          <p:nvPr/>
        </p:nvSpPr>
        <p:spPr>
          <a:xfrm>
            <a:off x="2908300" y="4912627"/>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a:t>
            </a:r>
          </a:p>
        </p:txBody>
      </p:sp>
      <p:sp>
        <p:nvSpPr>
          <p:cNvPr id="8" name="文本框 7"/>
          <p:cNvSpPr txBox="1"/>
          <p:nvPr/>
        </p:nvSpPr>
        <p:spPr>
          <a:xfrm>
            <a:off x="5610190" y="2088232"/>
            <a:ext cx="1124026" cy="110799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01</a:t>
            </a:r>
            <a:endParaRPr kumimoji="0" lang="zh-CN" altLang="en-US"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792614" y="2611678"/>
            <a:ext cx="4627486" cy="2477888"/>
            <a:chOff x="3315530" y="2013310"/>
            <a:chExt cx="5581658" cy="2988821"/>
          </a:xfrm>
        </p:grpSpPr>
        <p:grpSp>
          <p:nvGrpSpPr>
            <p:cNvPr id="16" name="Group 25"/>
            <p:cNvGrpSpPr/>
            <p:nvPr/>
          </p:nvGrpSpPr>
          <p:grpSpPr>
            <a:xfrm flipH="1">
              <a:off x="4128963" y="2257607"/>
              <a:ext cx="1114990" cy="2373161"/>
              <a:chOff x="5181600" y="2106930"/>
              <a:chExt cx="791210" cy="1684020"/>
            </a:xfrm>
            <a:solidFill>
              <a:schemeClr val="tx1">
                <a:lumMod val="50000"/>
                <a:lumOff val="50000"/>
              </a:schemeClr>
            </a:solidFill>
          </p:grpSpPr>
          <p:sp>
            <p:nvSpPr>
              <p:cNvPr id="39" name="îṣļîḑé-Rectangle 26"/>
              <p:cNvSpPr/>
              <p:nvPr/>
            </p:nvSpPr>
            <p:spPr bwMode="auto">
              <a:xfrm>
                <a:off x="5181600" y="2915602"/>
                <a:ext cx="365760" cy="66675"/>
              </a:xfrm>
              <a:prstGeom prst="rect">
                <a:avLst/>
              </a:prstGeom>
              <a:solidFill>
                <a:schemeClr val="bg1">
                  <a:lumMod val="85000"/>
                </a:schemeClr>
              </a:solidFill>
              <a:ln w="19050">
                <a:noFill/>
                <a:round/>
              </a:ln>
            </p:spPr>
            <p:txBody>
              <a:bodyPr anchor="ctr"/>
              <a:lstStyle/>
              <a:p>
                <a:pPr algn="ctr"/>
                <a:endParaRPr/>
              </a:p>
            </p:txBody>
          </p:sp>
          <p:sp>
            <p:nvSpPr>
              <p:cNvPr id="40" name="îṣļîḑé-Arrow: U-Turn 27"/>
              <p:cNvSpPr/>
              <p:nvPr/>
            </p:nvSpPr>
            <p:spPr bwMode="auto">
              <a:xfrm rot="16200000">
                <a:off x="4902200" y="2720340"/>
                <a:ext cx="1684020" cy="457200"/>
              </a:xfrm>
              <a:prstGeom prst="uturnArrow">
                <a:avLst>
                  <a:gd name="adj1" fmla="val 11666"/>
                  <a:gd name="adj2" fmla="val 25000"/>
                  <a:gd name="adj3" fmla="val 0"/>
                  <a:gd name="adj4" fmla="val 85000"/>
                  <a:gd name="adj5" fmla="val 100000"/>
                </a:avLst>
              </a:prstGeom>
              <a:solidFill>
                <a:schemeClr val="bg1">
                  <a:lumMod val="85000"/>
                </a:schemeClr>
              </a:solidFill>
              <a:ln w="19050">
                <a:noFill/>
                <a:round/>
              </a:ln>
            </p:spPr>
            <p:txBody>
              <a:bodyPr anchor="ctr"/>
              <a:lstStyle/>
              <a:p>
                <a:pPr algn="ctr"/>
                <a:endParaRPr/>
              </a:p>
            </p:txBody>
          </p:sp>
        </p:grpSp>
        <p:sp>
          <p:nvSpPr>
            <p:cNvPr id="17" name="îṣļîḑé-Oval 28"/>
            <p:cNvSpPr/>
            <p:nvPr/>
          </p:nvSpPr>
          <p:spPr bwMode="auto">
            <a:xfrm flipH="1">
              <a:off x="3315530" y="2013310"/>
              <a:ext cx="818794" cy="818794"/>
            </a:xfrm>
            <a:prstGeom prst="ellipse">
              <a:avLst/>
            </a:prstGeom>
            <a:noFill/>
            <a:ln w="28575">
              <a:solidFill>
                <a:schemeClr val="accent2"/>
              </a:solidFill>
              <a:round/>
            </a:ln>
          </p:spPr>
          <p:txBody>
            <a:bodyPr anchor="ctr"/>
            <a:lstStyle/>
            <a:p>
              <a:pPr algn="ctr"/>
              <a:endParaRPr/>
            </a:p>
          </p:txBody>
        </p:sp>
        <p:sp>
          <p:nvSpPr>
            <p:cNvPr id="18" name="îṣļîḑé-Oval 29"/>
            <p:cNvSpPr/>
            <p:nvPr/>
          </p:nvSpPr>
          <p:spPr bwMode="auto">
            <a:xfrm flipH="1">
              <a:off x="3315530" y="4183337"/>
              <a:ext cx="818794" cy="818794"/>
            </a:xfrm>
            <a:prstGeom prst="ellipse">
              <a:avLst/>
            </a:prstGeom>
            <a:noFill/>
            <a:ln w="28575">
              <a:solidFill>
                <a:schemeClr val="accent1"/>
              </a:solidFill>
              <a:round/>
            </a:ln>
          </p:spPr>
          <p:txBody>
            <a:bodyPr anchor="ctr"/>
            <a:lstStyle/>
            <a:p>
              <a:pPr algn="ctr"/>
              <a:endParaRPr/>
            </a:p>
          </p:txBody>
        </p:sp>
        <p:grpSp>
          <p:nvGrpSpPr>
            <p:cNvPr id="19" name="Group 30"/>
            <p:cNvGrpSpPr/>
            <p:nvPr/>
          </p:nvGrpSpPr>
          <p:grpSpPr>
            <a:xfrm>
              <a:off x="6968765" y="2257607"/>
              <a:ext cx="1114990" cy="2373161"/>
              <a:chOff x="5181600" y="2106930"/>
              <a:chExt cx="791210" cy="1684020"/>
            </a:xfrm>
            <a:solidFill>
              <a:schemeClr val="tx1">
                <a:lumMod val="50000"/>
                <a:lumOff val="50000"/>
              </a:schemeClr>
            </a:solidFill>
          </p:grpSpPr>
          <p:sp>
            <p:nvSpPr>
              <p:cNvPr id="37" name="îṣļîḑé-Rectangle 31"/>
              <p:cNvSpPr/>
              <p:nvPr/>
            </p:nvSpPr>
            <p:spPr bwMode="auto">
              <a:xfrm>
                <a:off x="5181600" y="2915602"/>
                <a:ext cx="365760" cy="66675"/>
              </a:xfrm>
              <a:prstGeom prst="rect">
                <a:avLst/>
              </a:prstGeom>
              <a:solidFill>
                <a:schemeClr val="bg1">
                  <a:lumMod val="85000"/>
                </a:schemeClr>
              </a:solidFill>
              <a:ln w="19050">
                <a:noFill/>
                <a:round/>
              </a:ln>
            </p:spPr>
            <p:txBody>
              <a:bodyPr anchor="ctr"/>
              <a:lstStyle/>
              <a:p>
                <a:pPr algn="ctr"/>
                <a:endParaRPr/>
              </a:p>
            </p:txBody>
          </p:sp>
          <p:sp>
            <p:nvSpPr>
              <p:cNvPr id="38" name="îṣļîḑé-Arrow: U-Turn 32"/>
              <p:cNvSpPr/>
              <p:nvPr/>
            </p:nvSpPr>
            <p:spPr bwMode="auto">
              <a:xfrm rot="16200000">
                <a:off x="4902200" y="2720340"/>
                <a:ext cx="1684020" cy="457200"/>
              </a:xfrm>
              <a:prstGeom prst="uturnArrow">
                <a:avLst>
                  <a:gd name="adj1" fmla="val 11666"/>
                  <a:gd name="adj2" fmla="val 25000"/>
                  <a:gd name="adj3" fmla="val 0"/>
                  <a:gd name="adj4" fmla="val 85000"/>
                  <a:gd name="adj5" fmla="val 100000"/>
                </a:avLst>
              </a:prstGeom>
              <a:solidFill>
                <a:schemeClr val="bg1">
                  <a:lumMod val="85000"/>
                </a:schemeClr>
              </a:solidFill>
              <a:ln w="19050">
                <a:noFill/>
                <a:round/>
              </a:ln>
            </p:spPr>
            <p:txBody>
              <a:bodyPr anchor="ctr"/>
              <a:lstStyle/>
              <a:p>
                <a:pPr algn="ctr"/>
                <a:endParaRPr/>
              </a:p>
            </p:txBody>
          </p:sp>
        </p:grpSp>
        <p:grpSp>
          <p:nvGrpSpPr>
            <p:cNvPr id="20" name="Group 33"/>
            <p:cNvGrpSpPr/>
            <p:nvPr/>
          </p:nvGrpSpPr>
          <p:grpSpPr>
            <a:xfrm>
              <a:off x="5239772" y="2574248"/>
              <a:ext cx="1739875" cy="1739875"/>
              <a:chOff x="3954683" y="2331622"/>
              <a:chExt cx="1234634" cy="1234634"/>
            </a:xfrm>
          </p:grpSpPr>
          <p:grpSp>
            <p:nvGrpSpPr>
              <p:cNvPr id="31" name="Group 34"/>
              <p:cNvGrpSpPr/>
              <p:nvPr/>
            </p:nvGrpSpPr>
            <p:grpSpPr>
              <a:xfrm>
                <a:off x="3954683" y="2331622"/>
                <a:ext cx="1234634" cy="1234634"/>
                <a:chOff x="3954683" y="2331622"/>
                <a:chExt cx="1234634" cy="1234634"/>
              </a:xfrm>
            </p:grpSpPr>
            <p:sp>
              <p:nvSpPr>
                <p:cNvPr id="35" name="îṣļîḑé-Oval 38"/>
                <p:cNvSpPr/>
                <p:nvPr/>
              </p:nvSpPr>
              <p:spPr bwMode="auto">
                <a:xfrm>
                  <a:off x="3954683" y="2331622"/>
                  <a:ext cx="1234634" cy="1234634"/>
                </a:xfrm>
                <a:prstGeom prst="ellipse">
                  <a:avLst/>
                </a:prstGeom>
                <a:solidFill>
                  <a:schemeClr val="accent1"/>
                </a:solidFill>
                <a:ln w="19050">
                  <a:noFill/>
                  <a:round/>
                </a:ln>
              </p:spPr>
              <p:txBody>
                <a:bodyPr anchor="ctr"/>
                <a:lstStyle/>
                <a:p>
                  <a:pPr algn="ctr"/>
                  <a:endParaRPr/>
                </a:p>
              </p:txBody>
            </p:sp>
            <p:sp>
              <p:nvSpPr>
                <p:cNvPr id="36" name="îṣļîḑé-Oval 39"/>
                <p:cNvSpPr/>
                <p:nvPr/>
              </p:nvSpPr>
              <p:spPr bwMode="auto">
                <a:xfrm>
                  <a:off x="4088033" y="2464972"/>
                  <a:ext cx="967934" cy="967934"/>
                </a:xfrm>
                <a:prstGeom prst="ellipse">
                  <a:avLst/>
                </a:prstGeom>
                <a:solidFill>
                  <a:schemeClr val="bg1"/>
                </a:solidFill>
                <a:ln w="19050">
                  <a:noFill/>
                  <a:round/>
                </a:ln>
              </p:spPr>
              <p:txBody>
                <a:bodyPr anchor="ctr"/>
                <a:lstStyle/>
                <a:p>
                  <a:pPr algn="ctr"/>
                  <a:endParaRPr/>
                </a:p>
              </p:txBody>
            </p:sp>
          </p:grpSp>
          <p:grpSp>
            <p:nvGrpSpPr>
              <p:cNvPr id="32" name="Group 35"/>
              <p:cNvGrpSpPr/>
              <p:nvPr/>
            </p:nvGrpSpPr>
            <p:grpSpPr>
              <a:xfrm>
                <a:off x="4229985" y="2701992"/>
                <a:ext cx="595106" cy="493903"/>
                <a:chOff x="3763990" y="2135187"/>
                <a:chExt cx="233363" cy="193676"/>
              </a:xfrm>
              <a:solidFill>
                <a:schemeClr val="tx1">
                  <a:lumMod val="75000"/>
                  <a:lumOff val="25000"/>
                </a:schemeClr>
              </a:solidFill>
            </p:grpSpPr>
            <p:sp>
              <p:nvSpPr>
                <p:cNvPr id="33" name="îṣļîḑé-Freeform: Shape 36"/>
                <p:cNvSpPr/>
                <p:nvPr/>
              </p:nvSpPr>
              <p:spPr bwMode="auto">
                <a:xfrm>
                  <a:off x="3773515" y="2187575"/>
                  <a:ext cx="223838" cy="141288"/>
                </a:xfrm>
                <a:custGeom>
                  <a:avLst/>
                  <a:gdLst/>
                  <a:ahLst/>
                  <a:cxnLst>
                    <a:cxn ang="0">
                      <a:pos x="141" y="0"/>
                    </a:cxn>
                    <a:cxn ang="0">
                      <a:pos x="100" y="42"/>
                    </a:cxn>
                    <a:cxn ang="0">
                      <a:pos x="46" y="35"/>
                    </a:cxn>
                    <a:cxn ang="0">
                      <a:pos x="0" y="89"/>
                    </a:cxn>
                    <a:cxn ang="0">
                      <a:pos x="141" y="89"/>
                    </a:cxn>
                    <a:cxn ang="0">
                      <a:pos x="141" y="0"/>
                    </a:cxn>
                  </a:cxnLst>
                  <a:rect l="0" t="0" r="r" b="b"/>
                  <a:pathLst>
                    <a:path w="141" h="89">
                      <a:moveTo>
                        <a:pt x="141" y="0"/>
                      </a:moveTo>
                      <a:lnTo>
                        <a:pt x="100" y="42"/>
                      </a:lnTo>
                      <a:lnTo>
                        <a:pt x="46" y="35"/>
                      </a:lnTo>
                      <a:lnTo>
                        <a:pt x="0" y="89"/>
                      </a:lnTo>
                      <a:lnTo>
                        <a:pt x="141" y="89"/>
                      </a:lnTo>
                      <a:lnTo>
                        <a:pt x="141" y="0"/>
                      </a:lnTo>
                      <a:close/>
                    </a:path>
                  </a:pathLst>
                </a:custGeom>
                <a:solidFill>
                  <a:schemeClr val="accent1"/>
                </a:solidFill>
                <a:ln w="9525">
                  <a:noFill/>
                  <a:round/>
                </a:ln>
              </p:spPr>
              <p:txBody>
                <a:bodyPr anchor="ctr"/>
                <a:lstStyle/>
                <a:p>
                  <a:pPr algn="ctr"/>
                  <a:endParaRPr/>
                </a:p>
              </p:txBody>
            </p:sp>
            <p:sp>
              <p:nvSpPr>
                <p:cNvPr id="34" name="îṣļîḑé-Freeform: Shape 37"/>
                <p:cNvSpPr/>
                <p:nvPr/>
              </p:nvSpPr>
              <p:spPr bwMode="auto">
                <a:xfrm>
                  <a:off x="3763990" y="2135187"/>
                  <a:ext cx="233363" cy="193675"/>
                </a:xfrm>
                <a:custGeom>
                  <a:avLst/>
                  <a:gdLst/>
                  <a:ahLst/>
                  <a:cxnLst>
                    <a:cxn ang="0">
                      <a:pos x="147" y="0"/>
                    </a:cxn>
                    <a:cxn ang="0">
                      <a:pos x="118" y="1"/>
                    </a:cxn>
                    <a:cxn ang="0">
                      <a:pos x="127" y="10"/>
                    </a:cxn>
                    <a:cxn ang="0">
                      <a:pos x="97" y="49"/>
                    </a:cxn>
                    <a:cxn ang="0">
                      <a:pos x="43" y="38"/>
                    </a:cxn>
                    <a:cxn ang="0">
                      <a:pos x="0" y="122"/>
                    </a:cxn>
                    <a:cxn ang="0">
                      <a:pos x="50" y="59"/>
                    </a:cxn>
                    <a:cxn ang="0">
                      <a:pos x="103" y="66"/>
                    </a:cxn>
                    <a:cxn ang="0">
                      <a:pos x="140" y="22"/>
                    </a:cxn>
                    <a:cxn ang="0">
                      <a:pos x="147" y="29"/>
                    </a:cxn>
                    <a:cxn ang="0">
                      <a:pos x="147" y="0"/>
                    </a:cxn>
                  </a:cxnLst>
                  <a:rect l="0" t="0" r="r" b="b"/>
                  <a:pathLst>
                    <a:path w="147" h="122">
                      <a:moveTo>
                        <a:pt x="147" y="0"/>
                      </a:moveTo>
                      <a:lnTo>
                        <a:pt x="118" y="1"/>
                      </a:lnTo>
                      <a:lnTo>
                        <a:pt x="127" y="10"/>
                      </a:lnTo>
                      <a:lnTo>
                        <a:pt x="97" y="49"/>
                      </a:lnTo>
                      <a:lnTo>
                        <a:pt x="43" y="38"/>
                      </a:lnTo>
                      <a:lnTo>
                        <a:pt x="0" y="122"/>
                      </a:lnTo>
                      <a:lnTo>
                        <a:pt x="50" y="59"/>
                      </a:lnTo>
                      <a:lnTo>
                        <a:pt x="103" y="66"/>
                      </a:lnTo>
                      <a:lnTo>
                        <a:pt x="140" y="22"/>
                      </a:lnTo>
                      <a:lnTo>
                        <a:pt x="147" y="29"/>
                      </a:lnTo>
                      <a:lnTo>
                        <a:pt x="147" y="0"/>
                      </a:lnTo>
                      <a:close/>
                    </a:path>
                  </a:pathLst>
                </a:custGeom>
                <a:solidFill>
                  <a:schemeClr val="accent1"/>
                </a:solidFill>
                <a:ln w="9525">
                  <a:noFill/>
                  <a:round/>
                </a:ln>
              </p:spPr>
              <p:txBody>
                <a:bodyPr anchor="ctr"/>
                <a:lstStyle/>
                <a:p>
                  <a:pPr algn="ctr"/>
                  <a:endParaRPr/>
                </a:p>
              </p:txBody>
            </p:sp>
          </p:grpSp>
        </p:grpSp>
        <p:sp>
          <p:nvSpPr>
            <p:cNvPr id="21" name="îṣļîḑé-Oval 40"/>
            <p:cNvSpPr/>
            <p:nvPr/>
          </p:nvSpPr>
          <p:spPr bwMode="auto">
            <a:xfrm>
              <a:off x="8078394" y="2013310"/>
              <a:ext cx="818794" cy="818794"/>
            </a:xfrm>
            <a:prstGeom prst="ellipse">
              <a:avLst/>
            </a:prstGeom>
            <a:noFill/>
            <a:ln w="28575">
              <a:solidFill>
                <a:schemeClr val="accent3"/>
              </a:solidFill>
              <a:round/>
            </a:ln>
          </p:spPr>
          <p:txBody>
            <a:bodyPr anchor="ctr"/>
            <a:lstStyle/>
            <a:p>
              <a:pPr algn="ctr"/>
              <a:endParaRPr/>
            </a:p>
          </p:txBody>
        </p:sp>
        <p:sp>
          <p:nvSpPr>
            <p:cNvPr id="22" name="îṣļîḑé-Oval 41"/>
            <p:cNvSpPr/>
            <p:nvPr/>
          </p:nvSpPr>
          <p:spPr bwMode="auto">
            <a:xfrm>
              <a:off x="8078394" y="4183337"/>
              <a:ext cx="818794" cy="818794"/>
            </a:xfrm>
            <a:prstGeom prst="ellipse">
              <a:avLst/>
            </a:prstGeom>
            <a:noFill/>
            <a:ln w="28575">
              <a:solidFill>
                <a:schemeClr val="accent4"/>
              </a:solidFill>
              <a:round/>
            </a:ln>
          </p:spPr>
          <p:txBody>
            <a:bodyPr anchor="ctr"/>
            <a:lstStyle/>
            <a:p>
              <a:pPr algn="ctr"/>
              <a:endParaRPr/>
            </a:p>
          </p:txBody>
        </p:sp>
        <p:grpSp>
          <p:nvGrpSpPr>
            <p:cNvPr id="23" name="Group 54"/>
            <p:cNvGrpSpPr/>
            <p:nvPr/>
          </p:nvGrpSpPr>
          <p:grpSpPr>
            <a:xfrm>
              <a:off x="3574060" y="4376400"/>
              <a:ext cx="315362" cy="435391"/>
              <a:chOff x="5011738" y="2427288"/>
              <a:chExt cx="212725" cy="293688"/>
            </a:xfrm>
            <a:solidFill>
              <a:schemeClr val="accent1"/>
            </a:solidFill>
          </p:grpSpPr>
          <p:sp>
            <p:nvSpPr>
              <p:cNvPr id="29" name="îṣļîḑé-Freeform: Shape 55"/>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ln>
            </p:spPr>
            <p:txBody>
              <a:bodyPr anchor="ctr"/>
              <a:lstStyle/>
              <a:p>
                <a:pPr algn="ctr"/>
                <a:endParaRPr/>
              </a:p>
            </p:txBody>
          </p:sp>
          <p:sp>
            <p:nvSpPr>
              <p:cNvPr id="30" name="îṣļîḑé-Freeform: Shape 56"/>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ln>
            </p:spPr>
            <p:txBody>
              <a:bodyPr anchor="ctr"/>
              <a:lstStyle/>
              <a:p>
                <a:pPr algn="ctr"/>
                <a:endParaRPr/>
              </a:p>
            </p:txBody>
          </p:sp>
        </p:grpSp>
        <p:sp>
          <p:nvSpPr>
            <p:cNvPr id="24" name="îṣļîḑé-Freeform: Shape 57"/>
            <p:cNvSpPr/>
            <p:nvPr/>
          </p:nvSpPr>
          <p:spPr bwMode="auto">
            <a:xfrm>
              <a:off x="8264782" y="4340872"/>
              <a:ext cx="451865" cy="513228"/>
            </a:xfrm>
            <a:custGeom>
              <a:avLst/>
              <a:gdLst/>
              <a:ahLst/>
              <a:cxnLst>
                <a:cxn ang="0">
                  <a:pos x="87" y="109"/>
                </a:cxn>
                <a:cxn ang="0">
                  <a:pos x="82" y="109"/>
                </a:cxn>
                <a:cxn ang="0">
                  <a:pos x="102" y="73"/>
                </a:cxn>
                <a:cxn ang="0">
                  <a:pos x="69" y="31"/>
                </a:cxn>
                <a:cxn ang="0">
                  <a:pos x="77" y="15"/>
                </a:cxn>
                <a:cxn ang="0">
                  <a:pos x="76" y="10"/>
                </a:cxn>
                <a:cxn ang="0">
                  <a:pos x="56" y="1"/>
                </a:cxn>
                <a:cxn ang="0">
                  <a:pos x="53" y="0"/>
                </a:cxn>
                <a:cxn ang="0">
                  <a:pos x="51" y="2"/>
                </a:cxn>
                <a:cxn ang="0">
                  <a:pos x="28" y="46"/>
                </a:cxn>
                <a:cxn ang="0">
                  <a:pos x="31" y="57"/>
                </a:cxn>
                <a:cxn ang="0">
                  <a:pos x="28" y="63"/>
                </a:cxn>
                <a:cxn ang="0">
                  <a:pos x="41" y="69"/>
                </a:cxn>
                <a:cxn ang="0">
                  <a:pos x="44" y="63"/>
                </a:cxn>
                <a:cxn ang="0">
                  <a:pos x="44" y="63"/>
                </a:cxn>
                <a:cxn ang="0">
                  <a:pos x="54" y="59"/>
                </a:cxn>
                <a:cxn ang="0">
                  <a:pos x="62" y="44"/>
                </a:cxn>
                <a:cxn ang="0">
                  <a:pos x="87" y="73"/>
                </a:cxn>
                <a:cxn ang="0">
                  <a:pos x="58" y="102"/>
                </a:cxn>
                <a:cxn ang="0">
                  <a:pos x="37" y="95"/>
                </a:cxn>
                <a:cxn ang="0">
                  <a:pos x="37" y="91"/>
                </a:cxn>
                <a:cxn ang="0">
                  <a:pos x="40" y="87"/>
                </a:cxn>
                <a:cxn ang="0">
                  <a:pos x="58" y="87"/>
                </a:cxn>
                <a:cxn ang="0">
                  <a:pos x="58" y="80"/>
                </a:cxn>
                <a:cxn ang="0">
                  <a:pos x="30" y="80"/>
                </a:cxn>
                <a:cxn ang="0">
                  <a:pos x="16" y="80"/>
                </a:cxn>
                <a:cxn ang="0">
                  <a:pos x="0" y="80"/>
                </a:cxn>
                <a:cxn ang="0">
                  <a:pos x="0" y="87"/>
                </a:cxn>
                <a:cxn ang="0">
                  <a:pos x="17" y="87"/>
                </a:cxn>
                <a:cxn ang="0">
                  <a:pos x="18" y="87"/>
                </a:cxn>
                <a:cxn ang="0">
                  <a:pos x="22" y="91"/>
                </a:cxn>
                <a:cxn ang="0">
                  <a:pos x="22" y="95"/>
                </a:cxn>
                <a:cxn ang="0">
                  <a:pos x="22" y="109"/>
                </a:cxn>
                <a:cxn ang="0">
                  <a:pos x="8" y="116"/>
                </a:cxn>
                <a:cxn ang="0">
                  <a:pos x="102" y="116"/>
                </a:cxn>
                <a:cxn ang="0">
                  <a:pos x="87" y="109"/>
                </a:cxn>
                <a:cxn ang="0">
                  <a:pos x="62" y="10"/>
                </a:cxn>
                <a:cxn ang="0">
                  <a:pos x="60" y="12"/>
                </a:cxn>
                <a:cxn ang="0">
                  <a:pos x="43" y="44"/>
                </a:cxn>
                <a:cxn ang="0">
                  <a:pos x="37" y="41"/>
                </a:cxn>
                <a:cxn ang="0">
                  <a:pos x="37" y="39"/>
                </a:cxn>
                <a:cxn ang="0">
                  <a:pos x="53" y="10"/>
                </a:cxn>
                <a:cxn ang="0">
                  <a:pos x="55" y="8"/>
                </a:cxn>
                <a:cxn ang="0">
                  <a:pos x="58" y="8"/>
                </a:cxn>
                <a:cxn ang="0">
                  <a:pos x="62" y="10"/>
                </a:cxn>
                <a:cxn ang="0">
                  <a:pos x="62" y="10"/>
                </a:cxn>
              </a:cxnLst>
              <a:rect l="0" t="0" r="r" b="b"/>
              <a:pathLst>
                <a:path w="102" h="116">
                  <a:moveTo>
                    <a:pt x="87" y="109"/>
                  </a:moveTo>
                  <a:cubicBezTo>
                    <a:pt x="82" y="109"/>
                    <a:pt x="82" y="109"/>
                    <a:pt x="82" y="109"/>
                  </a:cubicBezTo>
                  <a:cubicBezTo>
                    <a:pt x="94" y="101"/>
                    <a:pt x="102" y="88"/>
                    <a:pt x="102" y="73"/>
                  </a:cubicBezTo>
                  <a:cubicBezTo>
                    <a:pt x="102" y="52"/>
                    <a:pt x="88" y="35"/>
                    <a:pt x="69" y="31"/>
                  </a:cubicBezTo>
                  <a:cubicBezTo>
                    <a:pt x="77" y="15"/>
                    <a:pt x="77" y="15"/>
                    <a:pt x="77" y="15"/>
                  </a:cubicBezTo>
                  <a:cubicBezTo>
                    <a:pt x="78" y="13"/>
                    <a:pt x="77" y="11"/>
                    <a:pt x="76" y="10"/>
                  </a:cubicBezTo>
                  <a:cubicBezTo>
                    <a:pt x="56" y="1"/>
                    <a:pt x="56" y="1"/>
                    <a:pt x="56" y="1"/>
                  </a:cubicBezTo>
                  <a:cubicBezTo>
                    <a:pt x="55" y="0"/>
                    <a:pt x="54" y="0"/>
                    <a:pt x="53" y="0"/>
                  </a:cubicBezTo>
                  <a:cubicBezTo>
                    <a:pt x="52" y="1"/>
                    <a:pt x="52" y="2"/>
                    <a:pt x="51" y="2"/>
                  </a:cubicBezTo>
                  <a:cubicBezTo>
                    <a:pt x="28" y="46"/>
                    <a:pt x="28" y="46"/>
                    <a:pt x="28" y="46"/>
                  </a:cubicBezTo>
                  <a:cubicBezTo>
                    <a:pt x="26" y="50"/>
                    <a:pt x="28" y="55"/>
                    <a:pt x="31" y="57"/>
                  </a:cubicBezTo>
                  <a:cubicBezTo>
                    <a:pt x="28" y="63"/>
                    <a:pt x="28" y="63"/>
                    <a:pt x="28" y="63"/>
                  </a:cubicBezTo>
                  <a:cubicBezTo>
                    <a:pt x="41" y="69"/>
                    <a:pt x="41" y="69"/>
                    <a:pt x="41" y="69"/>
                  </a:cubicBezTo>
                  <a:cubicBezTo>
                    <a:pt x="44" y="63"/>
                    <a:pt x="44" y="63"/>
                    <a:pt x="44" y="63"/>
                  </a:cubicBezTo>
                  <a:cubicBezTo>
                    <a:pt x="44" y="63"/>
                    <a:pt x="44" y="63"/>
                    <a:pt x="44" y="63"/>
                  </a:cubicBezTo>
                  <a:cubicBezTo>
                    <a:pt x="48" y="65"/>
                    <a:pt x="52" y="63"/>
                    <a:pt x="54" y="59"/>
                  </a:cubicBezTo>
                  <a:cubicBezTo>
                    <a:pt x="62" y="44"/>
                    <a:pt x="62" y="44"/>
                    <a:pt x="62" y="44"/>
                  </a:cubicBezTo>
                  <a:cubicBezTo>
                    <a:pt x="76" y="46"/>
                    <a:pt x="87" y="58"/>
                    <a:pt x="87" y="73"/>
                  </a:cubicBezTo>
                  <a:cubicBezTo>
                    <a:pt x="87" y="89"/>
                    <a:pt x="74" y="102"/>
                    <a:pt x="58" y="102"/>
                  </a:cubicBezTo>
                  <a:cubicBezTo>
                    <a:pt x="51" y="102"/>
                    <a:pt x="42" y="99"/>
                    <a:pt x="37" y="95"/>
                  </a:cubicBezTo>
                  <a:cubicBezTo>
                    <a:pt x="37" y="91"/>
                    <a:pt x="37" y="91"/>
                    <a:pt x="37" y="91"/>
                  </a:cubicBezTo>
                  <a:cubicBezTo>
                    <a:pt x="37" y="89"/>
                    <a:pt x="38" y="87"/>
                    <a:pt x="40" y="87"/>
                  </a:cubicBezTo>
                  <a:cubicBezTo>
                    <a:pt x="58" y="87"/>
                    <a:pt x="58" y="87"/>
                    <a:pt x="58" y="87"/>
                  </a:cubicBezTo>
                  <a:cubicBezTo>
                    <a:pt x="58" y="80"/>
                    <a:pt x="58" y="80"/>
                    <a:pt x="58" y="80"/>
                  </a:cubicBezTo>
                  <a:cubicBezTo>
                    <a:pt x="30" y="80"/>
                    <a:pt x="30" y="80"/>
                    <a:pt x="30" y="80"/>
                  </a:cubicBezTo>
                  <a:cubicBezTo>
                    <a:pt x="16" y="80"/>
                    <a:pt x="16" y="80"/>
                    <a:pt x="16" y="80"/>
                  </a:cubicBezTo>
                  <a:cubicBezTo>
                    <a:pt x="0" y="80"/>
                    <a:pt x="0" y="80"/>
                    <a:pt x="0" y="80"/>
                  </a:cubicBezTo>
                  <a:cubicBezTo>
                    <a:pt x="0" y="87"/>
                    <a:pt x="0" y="87"/>
                    <a:pt x="0" y="87"/>
                  </a:cubicBezTo>
                  <a:cubicBezTo>
                    <a:pt x="17" y="87"/>
                    <a:pt x="17" y="87"/>
                    <a:pt x="17" y="87"/>
                  </a:cubicBezTo>
                  <a:cubicBezTo>
                    <a:pt x="18" y="87"/>
                    <a:pt x="18" y="87"/>
                    <a:pt x="18" y="87"/>
                  </a:cubicBezTo>
                  <a:cubicBezTo>
                    <a:pt x="20" y="87"/>
                    <a:pt x="22" y="89"/>
                    <a:pt x="22" y="91"/>
                  </a:cubicBezTo>
                  <a:cubicBezTo>
                    <a:pt x="22" y="95"/>
                    <a:pt x="22" y="95"/>
                    <a:pt x="22" y="95"/>
                  </a:cubicBezTo>
                  <a:cubicBezTo>
                    <a:pt x="22" y="109"/>
                    <a:pt x="22" y="109"/>
                    <a:pt x="22" y="109"/>
                  </a:cubicBezTo>
                  <a:cubicBezTo>
                    <a:pt x="14" y="109"/>
                    <a:pt x="8" y="108"/>
                    <a:pt x="8" y="116"/>
                  </a:cubicBezTo>
                  <a:cubicBezTo>
                    <a:pt x="102" y="116"/>
                    <a:pt x="102" y="116"/>
                    <a:pt x="102" y="116"/>
                  </a:cubicBezTo>
                  <a:cubicBezTo>
                    <a:pt x="102" y="108"/>
                    <a:pt x="95" y="109"/>
                    <a:pt x="87" y="109"/>
                  </a:cubicBezTo>
                  <a:close/>
                  <a:moveTo>
                    <a:pt x="62" y="10"/>
                  </a:moveTo>
                  <a:cubicBezTo>
                    <a:pt x="61" y="10"/>
                    <a:pt x="60" y="11"/>
                    <a:pt x="60" y="12"/>
                  </a:cubicBezTo>
                  <a:cubicBezTo>
                    <a:pt x="43" y="44"/>
                    <a:pt x="43" y="44"/>
                    <a:pt x="43" y="44"/>
                  </a:cubicBezTo>
                  <a:cubicBezTo>
                    <a:pt x="37" y="41"/>
                    <a:pt x="37" y="41"/>
                    <a:pt x="37" y="41"/>
                  </a:cubicBezTo>
                  <a:cubicBezTo>
                    <a:pt x="37" y="40"/>
                    <a:pt x="37" y="40"/>
                    <a:pt x="37" y="39"/>
                  </a:cubicBezTo>
                  <a:cubicBezTo>
                    <a:pt x="53" y="10"/>
                    <a:pt x="53" y="10"/>
                    <a:pt x="53" y="10"/>
                  </a:cubicBezTo>
                  <a:cubicBezTo>
                    <a:pt x="53" y="9"/>
                    <a:pt x="54" y="8"/>
                    <a:pt x="55" y="8"/>
                  </a:cubicBezTo>
                  <a:cubicBezTo>
                    <a:pt x="56" y="7"/>
                    <a:pt x="57" y="7"/>
                    <a:pt x="58" y="8"/>
                  </a:cubicBezTo>
                  <a:cubicBezTo>
                    <a:pt x="62" y="10"/>
                    <a:pt x="62" y="10"/>
                    <a:pt x="62" y="10"/>
                  </a:cubicBezTo>
                  <a:cubicBezTo>
                    <a:pt x="62" y="10"/>
                    <a:pt x="62" y="10"/>
                    <a:pt x="62" y="10"/>
                  </a:cubicBezTo>
                  <a:close/>
                </a:path>
              </a:pathLst>
            </a:custGeom>
            <a:solidFill>
              <a:schemeClr val="accent4"/>
            </a:solidFill>
            <a:ln w="9525">
              <a:noFill/>
              <a:round/>
            </a:ln>
          </p:spPr>
          <p:txBody>
            <a:bodyPr anchor="ctr"/>
            <a:lstStyle/>
            <a:p>
              <a:pPr algn="ctr"/>
              <a:endParaRPr/>
            </a:p>
          </p:txBody>
        </p:sp>
        <p:sp>
          <p:nvSpPr>
            <p:cNvPr id="25" name="îṣļîḑé-Freeform: Shape 58"/>
            <p:cNvSpPr/>
            <p:nvPr/>
          </p:nvSpPr>
          <p:spPr bwMode="auto">
            <a:xfrm>
              <a:off x="3527873" y="2228228"/>
              <a:ext cx="407150" cy="433037"/>
            </a:xfrm>
            <a:custGeom>
              <a:avLst/>
              <a:gdLst/>
              <a:ahLst/>
              <a:cxnLst>
                <a:cxn ang="0">
                  <a:pos x="102" y="0"/>
                </a:cxn>
                <a:cxn ang="0">
                  <a:pos x="15" y="0"/>
                </a:cxn>
                <a:cxn ang="0">
                  <a:pos x="7" y="7"/>
                </a:cxn>
                <a:cxn ang="0">
                  <a:pos x="7" y="22"/>
                </a:cxn>
                <a:cxn ang="0">
                  <a:pos x="18" y="22"/>
                </a:cxn>
                <a:cxn ang="0">
                  <a:pos x="22" y="26"/>
                </a:cxn>
                <a:cxn ang="0">
                  <a:pos x="18" y="29"/>
                </a:cxn>
                <a:cxn ang="0">
                  <a:pos x="4" y="29"/>
                </a:cxn>
                <a:cxn ang="0">
                  <a:pos x="0" y="33"/>
                </a:cxn>
                <a:cxn ang="0">
                  <a:pos x="4" y="36"/>
                </a:cxn>
                <a:cxn ang="0">
                  <a:pos x="7" y="36"/>
                </a:cxn>
                <a:cxn ang="0">
                  <a:pos x="7" y="51"/>
                </a:cxn>
                <a:cxn ang="0">
                  <a:pos x="18" y="51"/>
                </a:cxn>
                <a:cxn ang="0">
                  <a:pos x="22" y="55"/>
                </a:cxn>
                <a:cxn ang="0">
                  <a:pos x="18" y="58"/>
                </a:cxn>
                <a:cxn ang="0">
                  <a:pos x="4" y="58"/>
                </a:cxn>
                <a:cxn ang="0">
                  <a:pos x="0" y="62"/>
                </a:cxn>
                <a:cxn ang="0">
                  <a:pos x="4" y="66"/>
                </a:cxn>
                <a:cxn ang="0">
                  <a:pos x="7" y="66"/>
                </a:cxn>
                <a:cxn ang="0">
                  <a:pos x="7" y="80"/>
                </a:cxn>
                <a:cxn ang="0">
                  <a:pos x="18" y="80"/>
                </a:cxn>
                <a:cxn ang="0">
                  <a:pos x="22" y="84"/>
                </a:cxn>
                <a:cxn ang="0">
                  <a:pos x="18" y="87"/>
                </a:cxn>
                <a:cxn ang="0">
                  <a:pos x="4" y="87"/>
                </a:cxn>
                <a:cxn ang="0">
                  <a:pos x="0" y="91"/>
                </a:cxn>
                <a:cxn ang="0">
                  <a:pos x="4" y="95"/>
                </a:cxn>
                <a:cxn ang="0">
                  <a:pos x="7" y="95"/>
                </a:cxn>
                <a:cxn ang="0">
                  <a:pos x="7" y="109"/>
                </a:cxn>
                <a:cxn ang="0">
                  <a:pos x="15" y="116"/>
                </a:cxn>
                <a:cxn ang="0">
                  <a:pos x="102" y="116"/>
                </a:cxn>
                <a:cxn ang="0">
                  <a:pos x="109" y="109"/>
                </a:cxn>
                <a:cxn ang="0">
                  <a:pos x="109" y="7"/>
                </a:cxn>
                <a:cxn ang="0">
                  <a:pos x="102" y="0"/>
                </a:cxn>
                <a:cxn ang="0">
                  <a:pos x="87" y="51"/>
                </a:cxn>
                <a:cxn ang="0">
                  <a:pos x="44" y="51"/>
                </a:cxn>
                <a:cxn ang="0">
                  <a:pos x="44" y="22"/>
                </a:cxn>
                <a:cxn ang="0">
                  <a:pos x="87" y="22"/>
                </a:cxn>
                <a:cxn ang="0">
                  <a:pos x="87" y="51"/>
                </a:cxn>
              </a:cxnLst>
              <a:rect l="0" t="0" r="r" b="b"/>
              <a:pathLst>
                <a:path w="109" h="116">
                  <a:moveTo>
                    <a:pt x="102" y="0"/>
                  </a:moveTo>
                  <a:cubicBezTo>
                    <a:pt x="15" y="0"/>
                    <a:pt x="15" y="0"/>
                    <a:pt x="15" y="0"/>
                  </a:cubicBezTo>
                  <a:cubicBezTo>
                    <a:pt x="11" y="0"/>
                    <a:pt x="7" y="3"/>
                    <a:pt x="7" y="7"/>
                  </a:cubicBezTo>
                  <a:cubicBezTo>
                    <a:pt x="7" y="22"/>
                    <a:pt x="7" y="22"/>
                    <a:pt x="7" y="22"/>
                  </a:cubicBezTo>
                  <a:cubicBezTo>
                    <a:pt x="18" y="22"/>
                    <a:pt x="18" y="22"/>
                    <a:pt x="18" y="22"/>
                  </a:cubicBezTo>
                  <a:cubicBezTo>
                    <a:pt x="20" y="22"/>
                    <a:pt x="22" y="24"/>
                    <a:pt x="22" y="26"/>
                  </a:cubicBezTo>
                  <a:cubicBezTo>
                    <a:pt x="22" y="28"/>
                    <a:pt x="20" y="29"/>
                    <a:pt x="18" y="29"/>
                  </a:cubicBezTo>
                  <a:cubicBezTo>
                    <a:pt x="4" y="29"/>
                    <a:pt x="4" y="29"/>
                    <a:pt x="4" y="29"/>
                  </a:cubicBezTo>
                  <a:cubicBezTo>
                    <a:pt x="2" y="29"/>
                    <a:pt x="0" y="31"/>
                    <a:pt x="0" y="33"/>
                  </a:cubicBezTo>
                  <a:cubicBezTo>
                    <a:pt x="0" y="35"/>
                    <a:pt x="2" y="36"/>
                    <a:pt x="4" y="36"/>
                  </a:cubicBezTo>
                  <a:cubicBezTo>
                    <a:pt x="7" y="36"/>
                    <a:pt x="7" y="36"/>
                    <a:pt x="7" y="36"/>
                  </a:cubicBezTo>
                  <a:cubicBezTo>
                    <a:pt x="7" y="51"/>
                    <a:pt x="7" y="51"/>
                    <a:pt x="7" y="51"/>
                  </a:cubicBezTo>
                  <a:cubicBezTo>
                    <a:pt x="18" y="51"/>
                    <a:pt x="18" y="51"/>
                    <a:pt x="18" y="51"/>
                  </a:cubicBezTo>
                  <a:cubicBezTo>
                    <a:pt x="20" y="51"/>
                    <a:pt x="22" y="53"/>
                    <a:pt x="22" y="55"/>
                  </a:cubicBezTo>
                  <a:cubicBezTo>
                    <a:pt x="22" y="57"/>
                    <a:pt x="20" y="58"/>
                    <a:pt x="18" y="58"/>
                  </a:cubicBezTo>
                  <a:cubicBezTo>
                    <a:pt x="4" y="58"/>
                    <a:pt x="4" y="58"/>
                    <a:pt x="4" y="58"/>
                  </a:cubicBezTo>
                  <a:cubicBezTo>
                    <a:pt x="2" y="58"/>
                    <a:pt x="0" y="60"/>
                    <a:pt x="0" y="62"/>
                  </a:cubicBezTo>
                  <a:cubicBezTo>
                    <a:pt x="0" y="64"/>
                    <a:pt x="2" y="66"/>
                    <a:pt x="4" y="66"/>
                  </a:cubicBezTo>
                  <a:cubicBezTo>
                    <a:pt x="7" y="66"/>
                    <a:pt x="7" y="66"/>
                    <a:pt x="7" y="66"/>
                  </a:cubicBezTo>
                  <a:cubicBezTo>
                    <a:pt x="7" y="80"/>
                    <a:pt x="7" y="80"/>
                    <a:pt x="7" y="80"/>
                  </a:cubicBezTo>
                  <a:cubicBezTo>
                    <a:pt x="18" y="80"/>
                    <a:pt x="18" y="80"/>
                    <a:pt x="18" y="80"/>
                  </a:cubicBezTo>
                  <a:cubicBezTo>
                    <a:pt x="20" y="80"/>
                    <a:pt x="22" y="82"/>
                    <a:pt x="22" y="84"/>
                  </a:cubicBezTo>
                  <a:cubicBezTo>
                    <a:pt x="22" y="86"/>
                    <a:pt x="20" y="87"/>
                    <a:pt x="18" y="87"/>
                  </a:cubicBezTo>
                  <a:cubicBezTo>
                    <a:pt x="4" y="87"/>
                    <a:pt x="4" y="87"/>
                    <a:pt x="4" y="87"/>
                  </a:cubicBezTo>
                  <a:cubicBezTo>
                    <a:pt x="2" y="87"/>
                    <a:pt x="0" y="89"/>
                    <a:pt x="0" y="91"/>
                  </a:cubicBezTo>
                  <a:cubicBezTo>
                    <a:pt x="0" y="93"/>
                    <a:pt x="2" y="95"/>
                    <a:pt x="4" y="95"/>
                  </a:cubicBezTo>
                  <a:cubicBezTo>
                    <a:pt x="7" y="95"/>
                    <a:pt x="7" y="95"/>
                    <a:pt x="7" y="95"/>
                  </a:cubicBezTo>
                  <a:cubicBezTo>
                    <a:pt x="7" y="109"/>
                    <a:pt x="7" y="109"/>
                    <a:pt x="7" y="109"/>
                  </a:cubicBezTo>
                  <a:cubicBezTo>
                    <a:pt x="7" y="113"/>
                    <a:pt x="11" y="116"/>
                    <a:pt x="15" y="116"/>
                  </a:cubicBezTo>
                  <a:cubicBezTo>
                    <a:pt x="102" y="116"/>
                    <a:pt x="102" y="116"/>
                    <a:pt x="102" y="116"/>
                  </a:cubicBezTo>
                  <a:cubicBezTo>
                    <a:pt x="106" y="116"/>
                    <a:pt x="109" y="113"/>
                    <a:pt x="109" y="109"/>
                  </a:cubicBezTo>
                  <a:cubicBezTo>
                    <a:pt x="109" y="7"/>
                    <a:pt x="109" y="7"/>
                    <a:pt x="109" y="7"/>
                  </a:cubicBezTo>
                  <a:cubicBezTo>
                    <a:pt x="109" y="3"/>
                    <a:pt x="106" y="0"/>
                    <a:pt x="102" y="0"/>
                  </a:cubicBezTo>
                  <a:close/>
                  <a:moveTo>
                    <a:pt x="87" y="51"/>
                  </a:moveTo>
                  <a:cubicBezTo>
                    <a:pt x="44" y="51"/>
                    <a:pt x="44" y="51"/>
                    <a:pt x="44" y="51"/>
                  </a:cubicBezTo>
                  <a:cubicBezTo>
                    <a:pt x="44" y="22"/>
                    <a:pt x="44" y="22"/>
                    <a:pt x="44" y="22"/>
                  </a:cubicBezTo>
                  <a:cubicBezTo>
                    <a:pt x="87" y="22"/>
                    <a:pt x="87" y="22"/>
                    <a:pt x="87" y="22"/>
                  </a:cubicBezTo>
                  <a:lnTo>
                    <a:pt x="87" y="51"/>
                  </a:lnTo>
                  <a:close/>
                </a:path>
              </a:pathLst>
            </a:custGeom>
            <a:solidFill>
              <a:schemeClr val="accent2"/>
            </a:solidFill>
            <a:ln w="9525">
              <a:noFill/>
              <a:round/>
            </a:ln>
          </p:spPr>
          <p:txBody>
            <a:bodyPr anchor="ctr"/>
            <a:lstStyle/>
            <a:p>
              <a:pPr algn="ctr"/>
              <a:endParaRPr/>
            </a:p>
          </p:txBody>
        </p:sp>
        <p:grpSp>
          <p:nvGrpSpPr>
            <p:cNvPr id="26" name="Group 59"/>
            <p:cNvGrpSpPr/>
            <p:nvPr/>
          </p:nvGrpSpPr>
          <p:grpSpPr>
            <a:xfrm>
              <a:off x="8252686" y="2184254"/>
              <a:ext cx="480106" cy="482713"/>
              <a:chOff x="4427538" y="2427288"/>
              <a:chExt cx="292101" cy="293688"/>
            </a:xfrm>
            <a:solidFill>
              <a:schemeClr val="accent3"/>
            </a:solidFill>
          </p:grpSpPr>
          <p:sp>
            <p:nvSpPr>
              <p:cNvPr id="27" name="îṣļîḑé-Freeform: Shape 60"/>
              <p:cNvSpPr/>
              <p:nvPr/>
            </p:nvSpPr>
            <p:spPr bwMode="auto">
              <a:xfrm>
                <a:off x="4427538" y="2519363"/>
                <a:ext cx="201613" cy="201613"/>
              </a:xfrm>
              <a:custGeom>
                <a:avLst/>
                <a:gdLst/>
                <a:ahLst/>
                <a:cxnLst>
                  <a:cxn ang="0">
                    <a:pos x="75" y="32"/>
                  </a:cxn>
                  <a:cxn ang="0">
                    <a:pos x="64" y="32"/>
                  </a:cxn>
                  <a:cxn ang="0">
                    <a:pos x="61" y="26"/>
                  </a:cxn>
                  <a:cxn ang="0">
                    <a:pos x="69" y="19"/>
                  </a:cxn>
                  <a:cxn ang="0">
                    <a:pos x="69" y="13"/>
                  </a:cxn>
                  <a:cxn ang="0">
                    <a:pos x="66" y="10"/>
                  </a:cxn>
                  <a:cxn ang="0">
                    <a:pos x="59" y="10"/>
                  </a:cxn>
                  <a:cxn ang="0">
                    <a:pos x="52" y="17"/>
                  </a:cxn>
                  <a:cxn ang="0">
                    <a:pos x="45" y="14"/>
                  </a:cxn>
                  <a:cxn ang="0">
                    <a:pos x="45" y="5"/>
                  </a:cxn>
                  <a:cxn ang="0">
                    <a:pos x="41" y="0"/>
                  </a:cxn>
                  <a:cxn ang="0">
                    <a:pos x="37" y="0"/>
                  </a:cxn>
                  <a:cxn ang="0">
                    <a:pos x="32" y="5"/>
                  </a:cxn>
                  <a:cxn ang="0">
                    <a:pos x="32" y="14"/>
                  </a:cxn>
                  <a:cxn ang="0">
                    <a:pos x="25" y="17"/>
                  </a:cxn>
                  <a:cxn ang="0">
                    <a:pos x="19" y="11"/>
                  </a:cxn>
                  <a:cxn ang="0">
                    <a:pos x="12" y="11"/>
                  </a:cxn>
                  <a:cxn ang="0">
                    <a:pos x="9" y="14"/>
                  </a:cxn>
                  <a:cxn ang="0">
                    <a:pos x="9" y="21"/>
                  </a:cxn>
                  <a:cxn ang="0">
                    <a:pos x="16" y="27"/>
                  </a:cxn>
                  <a:cxn ang="0">
                    <a:pos x="13" y="35"/>
                  </a:cxn>
                  <a:cxn ang="0">
                    <a:pos x="4" y="35"/>
                  </a:cxn>
                  <a:cxn ang="0">
                    <a:pos x="0" y="39"/>
                  </a:cxn>
                  <a:cxn ang="0">
                    <a:pos x="0" y="44"/>
                  </a:cxn>
                  <a:cxn ang="0">
                    <a:pos x="4" y="48"/>
                  </a:cxn>
                  <a:cxn ang="0">
                    <a:pos x="13" y="48"/>
                  </a:cxn>
                  <a:cxn ang="0">
                    <a:pos x="17" y="55"/>
                  </a:cxn>
                  <a:cxn ang="0">
                    <a:pos x="11" y="61"/>
                  </a:cxn>
                  <a:cxn ang="0">
                    <a:pos x="11" y="68"/>
                  </a:cxn>
                  <a:cxn ang="0">
                    <a:pos x="14" y="71"/>
                  </a:cxn>
                  <a:cxn ang="0">
                    <a:pos x="20" y="71"/>
                  </a:cxn>
                  <a:cxn ang="0">
                    <a:pos x="27" y="64"/>
                  </a:cxn>
                  <a:cxn ang="0">
                    <a:pos x="34" y="66"/>
                  </a:cxn>
                  <a:cxn ang="0">
                    <a:pos x="34" y="76"/>
                  </a:cxn>
                  <a:cxn ang="0">
                    <a:pos x="39" y="80"/>
                  </a:cxn>
                  <a:cxn ang="0">
                    <a:pos x="43" y="80"/>
                  </a:cxn>
                  <a:cxn ang="0">
                    <a:pos x="48" y="76"/>
                  </a:cxn>
                  <a:cxn ang="0">
                    <a:pos x="48" y="65"/>
                  </a:cxn>
                  <a:cxn ang="0">
                    <a:pos x="54" y="62"/>
                  </a:cxn>
                  <a:cxn ang="0">
                    <a:pos x="61" y="69"/>
                  </a:cxn>
                  <a:cxn ang="0">
                    <a:pos x="67" y="69"/>
                  </a:cxn>
                  <a:cxn ang="0">
                    <a:pos x="70" y="66"/>
                  </a:cxn>
                  <a:cxn ang="0">
                    <a:pos x="70" y="60"/>
                  </a:cxn>
                  <a:cxn ang="0">
                    <a:pos x="63" y="52"/>
                  </a:cxn>
                  <a:cxn ang="0">
                    <a:pos x="65" y="46"/>
                  </a:cxn>
                  <a:cxn ang="0">
                    <a:pos x="75" y="46"/>
                  </a:cxn>
                  <a:cxn ang="0">
                    <a:pos x="80" y="41"/>
                  </a:cxn>
                  <a:cxn ang="0">
                    <a:pos x="80" y="37"/>
                  </a:cxn>
                  <a:cxn ang="0">
                    <a:pos x="75" y="32"/>
                  </a:cxn>
                  <a:cxn ang="0">
                    <a:pos x="39" y="51"/>
                  </a:cxn>
                  <a:cxn ang="0">
                    <a:pos x="28" y="40"/>
                  </a:cxn>
                  <a:cxn ang="0">
                    <a:pos x="39" y="29"/>
                  </a:cxn>
                  <a:cxn ang="0">
                    <a:pos x="50" y="40"/>
                  </a:cxn>
                  <a:cxn ang="0">
                    <a:pos x="39" y="51"/>
                  </a:cxn>
                </a:cxnLst>
                <a:rect l="0" t="0" r="r" b="b"/>
                <a:pathLst>
                  <a:path w="80" h="80">
                    <a:moveTo>
                      <a:pt x="75" y="32"/>
                    </a:moveTo>
                    <a:cubicBezTo>
                      <a:pt x="64" y="32"/>
                      <a:pt x="64" y="32"/>
                      <a:pt x="64" y="32"/>
                    </a:cubicBezTo>
                    <a:cubicBezTo>
                      <a:pt x="64" y="30"/>
                      <a:pt x="63" y="28"/>
                      <a:pt x="61" y="26"/>
                    </a:cubicBezTo>
                    <a:cubicBezTo>
                      <a:pt x="69" y="19"/>
                      <a:pt x="69" y="19"/>
                      <a:pt x="69" y="19"/>
                    </a:cubicBezTo>
                    <a:cubicBezTo>
                      <a:pt x="71" y="17"/>
                      <a:pt x="71" y="14"/>
                      <a:pt x="69" y="13"/>
                    </a:cubicBezTo>
                    <a:cubicBezTo>
                      <a:pt x="66" y="10"/>
                      <a:pt x="66" y="10"/>
                      <a:pt x="66" y="10"/>
                    </a:cubicBezTo>
                    <a:cubicBezTo>
                      <a:pt x="64" y="8"/>
                      <a:pt x="61" y="8"/>
                      <a:pt x="59" y="10"/>
                    </a:cubicBezTo>
                    <a:cubicBezTo>
                      <a:pt x="52" y="17"/>
                      <a:pt x="52" y="17"/>
                      <a:pt x="52" y="17"/>
                    </a:cubicBezTo>
                    <a:cubicBezTo>
                      <a:pt x="50" y="16"/>
                      <a:pt x="48" y="15"/>
                      <a:pt x="45" y="14"/>
                    </a:cubicBezTo>
                    <a:cubicBezTo>
                      <a:pt x="45" y="5"/>
                      <a:pt x="45" y="5"/>
                      <a:pt x="45" y="5"/>
                    </a:cubicBezTo>
                    <a:cubicBezTo>
                      <a:pt x="45" y="2"/>
                      <a:pt x="43" y="0"/>
                      <a:pt x="41" y="0"/>
                    </a:cubicBezTo>
                    <a:cubicBezTo>
                      <a:pt x="37" y="0"/>
                      <a:pt x="37" y="0"/>
                      <a:pt x="37" y="0"/>
                    </a:cubicBezTo>
                    <a:cubicBezTo>
                      <a:pt x="34" y="0"/>
                      <a:pt x="32" y="2"/>
                      <a:pt x="32" y="5"/>
                    </a:cubicBezTo>
                    <a:cubicBezTo>
                      <a:pt x="32" y="14"/>
                      <a:pt x="32" y="14"/>
                      <a:pt x="32" y="14"/>
                    </a:cubicBezTo>
                    <a:cubicBezTo>
                      <a:pt x="30" y="15"/>
                      <a:pt x="27" y="16"/>
                      <a:pt x="25" y="17"/>
                    </a:cubicBezTo>
                    <a:cubicBezTo>
                      <a:pt x="19" y="11"/>
                      <a:pt x="19" y="11"/>
                      <a:pt x="19" y="11"/>
                    </a:cubicBezTo>
                    <a:cubicBezTo>
                      <a:pt x="17" y="9"/>
                      <a:pt x="14" y="9"/>
                      <a:pt x="12" y="11"/>
                    </a:cubicBezTo>
                    <a:cubicBezTo>
                      <a:pt x="9" y="14"/>
                      <a:pt x="9" y="14"/>
                      <a:pt x="9" y="14"/>
                    </a:cubicBezTo>
                    <a:cubicBezTo>
                      <a:pt x="8" y="16"/>
                      <a:pt x="8" y="19"/>
                      <a:pt x="9" y="21"/>
                    </a:cubicBezTo>
                    <a:cubicBezTo>
                      <a:pt x="16" y="27"/>
                      <a:pt x="16" y="27"/>
                      <a:pt x="16" y="27"/>
                    </a:cubicBezTo>
                    <a:cubicBezTo>
                      <a:pt x="14" y="29"/>
                      <a:pt x="13" y="32"/>
                      <a:pt x="13" y="35"/>
                    </a:cubicBezTo>
                    <a:cubicBezTo>
                      <a:pt x="4" y="35"/>
                      <a:pt x="4" y="35"/>
                      <a:pt x="4" y="35"/>
                    </a:cubicBezTo>
                    <a:cubicBezTo>
                      <a:pt x="2" y="35"/>
                      <a:pt x="0" y="37"/>
                      <a:pt x="0" y="39"/>
                    </a:cubicBezTo>
                    <a:cubicBezTo>
                      <a:pt x="0" y="44"/>
                      <a:pt x="0" y="44"/>
                      <a:pt x="0" y="44"/>
                    </a:cubicBezTo>
                    <a:cubicBezTo>
                      <a:pt x="0" y="46"/>
                      <a:pt x="2" y="48"/>
                      <a:pt x="4" y="48"/>
                    </a:cubicBezTo>
                    <a:cubicBezTo>
                      <a:pt x="13" y="48"/>
                      <a:pt x="13" y="48"/>
                      <a:pt x="13" y="48"/>
                    </a:cubicBezTo>
                    <a:cubicBezTo>
                      <a:pt x="14" y="51"/>
                      <a:pt x="15" y="53"/>
                      <a:pt x="17" y="55"/>
                    </a:cubicBezTo>
                    <a:cubicBezTo>
                      <a:pt x="11" y="61"/>
                      <a:pt x="11" y="61"/>
                      <a:pt x="11" y="61"/>
                    </a:cubicBezTo>
                    <a:cubicBezTo>
                      <a:pt x="9" y="63"/>
                      <a:pt x="9" y="66"/>
                      <a:pt x="11" y="68"/>
                    </a:cubicBezTo>
                    <a:cubicBezTo>
                      <a:pt x="14" y="71"/>
                      <a:pt x="14" y="71"/>
                      <a:pt x="14" y="71"/>
                    </a:cubicBezTo>
                    <a:cubicBezTo>
                      <a:pt x="16" y="72"/>
                      <a:pt x="19" y="72"/>
                      <a:pt x="20" y="71"/>
                    </a:cubicBezTo>
                    <a:cubicBezTo>
                      <a:pt x="27" y="64"/>
                      <a:pt x="27" y="64"/>
                      <a:pt x="27" y="64"/>
                    </a:cubicBezTo>
                    <a:cubicBezTo>
                      <a:pt x="29" y="65"/>
                      <a:pt x="32" y="66"/>
                      <a:pt x="34" y="66"/>
                    </a:cubicBezTo>
                    <a:cubicBezTo>
                      <a:pt x="34" y="76"/>
                      <a:pt x="34" y="76"/>
                      <a:pt x="34" y="76"/>
                    </a:cubicBezTo>
                    <a:cubicBezTo>
                      <a:pt x="34" y="78"/>
                      <a:pt x="36" y="80"/>
                      <a:pt x="39" y="80"/>
                    </a:cubicBezTo>
                    <a:cubicBezTo>
                      <a:pt x="43" y="80"/>
                      <a:pt x="43" y="80"/>
                      <a:pt x="43" y="80"/>
                    </a:cubicBezTo>
                    <a:cubicBezTo>
                      <a:pt x="46" y="80"/>
                      <a:pt x="48" y="78"/>
                      <a:pt x="48" y="76"/>
                    </a:cubicBezTo>
                    <a:cubicBezTo>
                      <a:pt x="48" y="65"/>
                      <a:pt x="48" y="65"/>
                      <a:pt x="48" y="65"/>
                    </a:cubicBezTo>
                    <a:cubicBezTo>
                      <a:pt x="50" y="64"/>
                      <a:pt x="52" y="63"/>
                      <a:pt x="54" y="62"/>
                    </a:cubicBezTo>
                    <a:cubicBezTo>
                      <a:pt x="61" y="69"/>
                      <a:pt x="61" y="69"/>
                      <a:pt x="61" y="69"/>
                    </a:cubicBezTo>
                    <a:cubicBezTo>
                      <a:pt x="63" y="71"/>
                      <a:pt x="66" y="71"/>
                      <a:pt x="67" y="69"/>
                    </a:cubicBezTo>
                    <a:cubicBezTo>
                      <a:pt x="70" y="66"/>
                      <a:pt x="70" y="66"/>
                      <a:pt x="70" y="66"/>
                    </a:cubicBezTo>
                    <a:cubicBezTo>
                      <a:pt x="72" y="64"/>
                      <a:pt x="72" y="62"/>
                      <a:pt x="70" y="60"/>
                    </a:cubicBezTo>
                    <a:cubicBezTo>
                      <a:pt x="63" y="52"/>
                      <a:pt x="63" y="52"/>
                      <a:pt x="63" y="52"/>
                    </a:cubicBezTo>
                    <a:cubicBezTo>
                      <a:pt x="64" y="50"/>
                      <a:pt x="64" y="48"/>
                      <a:pt x="65" y="46"/>
                    </a:cubicBezTo>
                    <a:cubicBezTo>
                      <a:pt x="75" y="46"/>
                      <a:pt x="75" y="46"/>
                      <a:pt x="75" y="46"/>
                    </a:cubicBezTo>
                    <a:cubicBezTo>
                      <a:pt x="78" y="46"/>
                      <a:pt x="80" y="44"/>
                      <a:pt x="80" y="41"/>
                    </a:cubicBezTo>
                    <a:cubicBezTo>
                      <a:pt x="80" y="37"/>
                      <a:pt x="80" y="37"/>
                      <a:pt x="80" y="37"/>
                    </a:cubicBezTo>
                    <a:cubicBezTo>
                      <a:pt x="80" y="34"/>
                      <a:pt x="78" y="32"/>
                      <a:pt x="75" y="32"/>
                    </a:cubicBezTo>
                    <a:close/>
                    <a:moveTo>
                      <a:pt x="39" y="51"/>
                    </a:moveTo>
                    <a:cubicBezTo>
                      <a:pt x="33" y="51"/>
                      <a:pt x="28" y="46"/>
                      <a:pt x="28" y="40"/>
                    </a:cubicBezTo>
                    <a:cubicBezTo>
                      <a:pt x="28" y="34"/>
                      <a:pt x="33" y="29"/>
                      <a:pt x="39" y="29"/>
                    </a:cubicBezTo>
                    <a:cubicBezTo>
                      <a:pt x="45" y="29"/>
                      <a:pt x="50" y="34"/>
                      <a:pt x="50" y="40"/>
                    </a:cubicBezTo>
                    <a:cubicBezTo>
                      <a:pt x="50" y="46"/>
                      <a:pt x="45" y="51"/>
                      <a:pt x="39" y="51"/>
                    </a:cubicBezTo>
                    <a:close/>
                  </a:path>
                </a:pathLst>
              </a:custGeom>
              <a:grpFill/>
              <a:ln w="9525">
                <a:noFill/>
                <a:round/>
              </a:ln>
            </p:spPr>
            <p:txBody>
              <a:bodyPr anchor="ctr"/>
              <a:lstStyle/>
              <a:p>
                <a:pPr algn="ctr"/>
                <a:endParaRPr/>
              </a:p>
            </p:txBody>
          </p:sp>
          <p:sp>
            <p:nvSpPr>
              <p:cNvPr id="28" name="îṣļîḑé-Freeform: Shape 61"/>
              <p:cNvSpPr/>
              <p:nvPr/>
            </p:nvSpPr>
            <p:spPr bwMode="auto">
              <a:xfrm>
                <a:off x="4591051" y="2427288"/>
                <a:ext cx="128588" cy="128588"/>
              </a:xfrm>
              <a:custGeom>
                <a:avLst/>
                <a:gdLst/>
                <a:ahLst/>
                <a:cxnLst>
                  <a:cxn ang="0">
                    <a:pos x="48" y="20"/>
                  </a:cxn>
                  <a:cxn ang="0">
                    <a:pos x="41" y="20"/>
                  </a:cxn>
                  <a:cxn ang="0">
                    <a:pos x="39" y="17"/>
                  </a:cxn>
                  <a:cxn ang="0">
                    <a:pos x="44" y="12"/>
                  </a:cxn>
                  <a:cxn ang="0">
                    <a:pos x="44" y="8"/>
                  </a:cxn>
                  <a:cxn ang="0">
                    <a:pos x="42" y="6"/>
                  </a:cxn>
                  <a:cxn ang="0">
                    <a:pos x="38" y="6"/>
                  </a:cxn>
                  <a:cxn ang="0">
                    <a:pos x="33" y="11"/>
                  </a:cxn>
                  <a:cxn ang="0">
                    <a:pos x="29" y="9"/>
                  </a:cxn>
                  <a:cxn ang="0">
                    <a:pos x="29" y="3"/>
                  </a:cxn>
                  <a:cxn ang="0">
                    <a:pos x="26" y="0"/>
                  </a:cxn>
                  <a:cxn ang="0">
                    <a:pos x="24" y="0"/>
                  </a:cxn>
                  <a:cxn ang="0">
                    <a:pos x="21" y="3"/>
                  </a:cxn>
                  <a:cxn ang="0">
                    <a:pos x="21" y="9"/>
                  </a:cxn>
                  <a:cxn ang="0">
                    <a:pos x="16" y="11"/>
                  </a:cxn>
                  <a:cxn ang="0">
                    <a:pos x="12" y="7"/>
                  </a:cxn>
                  <a:cxn ang="0">
                    <a:pos x="8" y="7"/>
                  </a:cxn>
                  <a:cxn ang="0">
                    <a:pos x="6" y="9"/>
                  </a:cxn>
                  <a:cxn ang="0">
                    <a:pos x="6" y="13"/>
                  </a:cxn>
                  <a:cxn ang="0">
                    <a:pos x="10" y="17"/>
                  </a:cxn>
                  <a:cxn ang="0">
                    <a:pos x="8" y="22"/>
                  </a:cxn>
                  <a:cxn ang="0">
                    <a:pos x="3" y="22"/>
                  </a:cxn>
                  <a:cxn ang="0">
                    <a:pos x="0" y="25"/>
                  </a:cxn>
                  <a:cxn ang="0">
                    <a:pos x="0" y="27"/>
                  </a:cxn>
                  <a:cxn ang="0">
                    <a:pos x="3" y="30"/>
                  </a:cxn>
                  <a:cxn ang="0">
                    <a:pos x="9" y="30"/>
                  </a:cxn>
                  <a:cxn ang="0">
                    <a:pos x="11" y="35"/>
                  </a:cxn>
                  <a:cxn ang="0">
                    <a:pos x="7" y="39"/>
                  </a:cxn>
                  <a:cxn ang="0">
                    <a:pos x="7" y="43"/>
                  </a:cxn>
                  <a:cxn ang="0">
                    <a:pos x="9" y="45"/>
                  </a:cxn>
                  <a:cxn ang="0">
                    <a:pos x="13" y="45"/>
                  </a:cxn>
                  <a:cxn ang="0">
                    <a:pos x="17" y="41"/>
                  </a:cxn>
                  <a:cxn ang="0">
                    <a:pos x="22" y="42"/>
                  </a:cxn>
                  <a:cxn ang="0">
                    <a:pos x="22" y="48"/>
                  </a:cxn>
                  <a:cxn ang="0">
                    <a:pos x="25" y="51"/>
                  </a:cxn>
                  <a:cxn ang="0">
                    <a:pos x="28" y="51"/>
                  </a:cxn>
                  <a:cxn ang="0">
                    <a:pos x="31" y="48"/>
                  </a:cxn>
                  <a:cxn ang="0">
                    <a:pos x="31" y="41"/>
                  </a:cxn>
                  <a:cxn ang="0">
                    <a:pos x="35" y="39"/>
                  </a:cxn>
                  <a:cxn ang="0">
                    <a:pos x="39" y="44"/>
                  </a:cxn>
                  <a:cxn ang="0">
                    <a:pos x="43" y="44"/>
                  </a:cxn>
                  <a:cxn ang="0">
                    <a:pos x="45" y="42"/>
                  </a:cxn>
                  <a:cxn ang="0">
                    <a:pos x="45" y="38"/>
                  </a:cxn>
                  <a:cxn ang="0">
                    <a:pos x="40" y="33"/>
                  </a:cxn>
                  <a:cxn ang="0">
                    <a:pos x="42" y="29"/>
                  </a:cxn>
                  <a:cxn ang="0">
                    <a:pos x="48" y="29"/>
                  </a:cxn>
                  <a:cxn ang="0">
                    <a:pos x="51" y="26"/>
                  </a:cxn>
                  <a:cxn ang="0">
                    <a:pos x="51" y="23"/>
                  </a:cxn>
                  <a:cxn ang="0">
                    <a:pos x="48" y="20"/>
                  </a:cxn>
                  <a:cxn ang="0">
                    <a:pos x="25" y="32"/>
                  </a:cxn>
                  <a:cxn ang="0">
                    <a:pos x="18" y="25"/>
                  </a:cxn>
                  <a:cxn ang="0">
                    <a:pos x="25" y="18"/>
                  </a:cxn>
                  <a:cxn ang="0">
                    <a:pos x="32" y="25"/>
                  </a:cxn>
                  <a:cxn ang="0">
                    <a:pos x="25" y="32"/>
                  </a:cxn>
                </a:cxnLst>
                <a:rect l="0" t="0" r="r" b="b"/>
                <a:pathLst>
                  <a:path w="51" h="51">
                    <a:moveTo>
                      <a:pt x="48" y="20"/>
                    </a:moveTo>
                    <a:cubicBezTo>
                      <a:pt x="41" y="20"/>
                      <a:pt x="41" y="20"/>
                      <a:pt x="41" y="20"/>
                    </a:cubicBezTo>
                    <a:cubicBezTo>
                      <a:pt x="41" y="19"/>
                      <a:pt x="40" y="18"/>
                      <a:pt x="39" y="17"/>
                    </a:cubicBezTo>
                    <a:cubicBezTo>
                      <a:pt x="44" y="12"/>
                      <a:pt x="44" y="12"/>
                      <a:pt x="44" y="12"/>
                    </a:cubicBezTo>
                    <a:cubicBezTo>
                      <a:pt x="45" y="11"/>
                      <a:pt x="45" y="9"/>
                      <a:pt x="44" y="8"/>
                    </a:cubicBezTo>
                    <a:cubicBezTo>
                      <a:pt x="42" y="6"/>
                      <a:pt x="42" y="6"/>
                      <a:pt x="42" y="6"/>
                    </a:cubicBezTo>
                    <a:cubicBezTo>
                      <a:pt x="41" y="5"/>
                      <a:pt x="39" y="5"/>
                      <a:pt x="38" y="6"/>
                    </a:cubicBezTo>
                    <a:cubicBezTo>
                      <a:pt x="33" y="11"/>
                      <a:pt x="33" y="11"/>
                      <a:pt x="33" y="11"/>
                    </a:cubicBezTo>
                    <a:cubicBezTo>
                      <a:pt x="32" y="10"/>
                      <a:pt x="31" y="9"/>
                      <a:pt x="29" y="9"/>
                    </a:cubicBezTo>
                    <a:cubicBezTo>
                      <a:pt x="29" y="3"/>
                      <a:pt x="29" y="3"/>
                      <a:pt x="29" y="3"/>
                    </a:cubicBezTo>
                    <a:cubicBezTo>
                      <a:pt x="29" y="1"/>
                      <a:pt x="28" y="0"/>
                      <a:pt x="26" y="0"/>
                    </a:cubicBezTo>
                    <a:cubicBezTo>
                      <a:pt x="24" y="0"/>
                      <a:pt x="24" y="0"/>
                      <a:pt x="24" y="0"/>
                    </a:cubicBezTo>
                    <a:cubicBezTo>
                      <a:pt x="22" y="0"/>
                      <a:pt x="21" y="1"/>
                      <a:pt x="21" y="3"/>
                    </a:cubicBezTo>
                    <a:cubicBezTo>
                      <a:pt x="21" y="9"/>
                      <a:pt x="21" y="9"/>
                      <a:pt x="21" y="9"/>
                    </a:cubicBezTo>
                    <a:cubicBezTo>
                      <a:pt x="19" y="9"/>
                      <a:pt x="18" y="10"/>
                      <a:pt x="16" y="11"/>
                    </a:cubicBezTo>
                    <a:cubicBezTo>
                      <a:pt x="12" y="7"/>
                      <a:pt x="12" y="7"/>
                      <a:pt x="12" y="7"/>
                    </a:cubicBezTo>
                    <a:cubicBezTo>
                      <a:pt x="11" y="6"/>
                      <a:pt x="9" y="6"/>
                      <a:pt x="8" y="7"/>
                    </a:cubicBezTo>
                    <a:cubicBezTo>
                      <a:pt x="6" y="9"/>
                      <a:pt x="6" y="9"/>
                      <a:pt x="6" y="9"/>
                    </a:cubicBezTo>
                    <a:cubicBezTo>
                      <a:pt x="5" y="10"/>
                      <a:pt x="5" y="12"/>
                      <a:pt x="6" y="13"/>
                    </a:cubicBezTo>
                    <a:cubicBezTo>
                      <a:pt x="10" y="17"/>
                      <a:pt x="10" y="17"/>
                      <a:pt x="10" y="17"/>
                    </a:cubicBezTo>
                    <a:cubicBezTo>
                      <a:pt x="9" y="18"/>
                      <a:pt x="9" y="20"/>
                      <a:pt x="8" y="22"/>
                    </a:cubicBezTo>
                    <a:cubicBezTo>
                      <a:pt x="3" y="22"/>
                      <a:pt x="3" y="22"/>
                      <a:pt x="3" y="22"/>
                    </a:cubicBezTo>
                    <a:cubicBezTo>
                      <a:pt x="2" y="22"/>
                      <a:pt x="0" y="23"/>
                      <a:pt x="0" y="25"/>
                    </a:cubicBezTo>
                    <a:cubicBezTo>
                      <a:pt x="0" y="27"/>
                      <a:pt x="0" y="27"/>
                      <a:pt x="0" y="27"/>
                    </a:cubicBezTo>
                    <a:cubicBezTo>
                      <a:pt x="0" y="29"/>
                      <a:pt x="2" y="30"/>
                      <a:pt x="3" y="30"/>
                    </a:cubicBezTo>
                    <a:cubicBezTo>
                      <a:pt x="9" y="30"/>
                      <a:pt x="9" y="30"/>
                      <a:pt x="9" y="30"/>
                    </a:cubicBezTo>
                    <a:cubicBezTo>
                      <a:pt x="9" y="32"/>
                      <a:pt x="10" y="34"/>
                      <a:pt x="11" y="35"/>
                    </a:cubicBezTo>
                    <a:cubicBezTo>
                      <a:pt x="7" y="39"/>
                      <a:pt x="7" y="39"/>
                      <a:pt x="7" y="39"/>
                    </a:cubicBezTo>
                    <a:cubicBezTo>
                      <a:pt x="6" y="40"/>
                      <a:pt x="6" y="42"/>
                      <a:pt x="7" y="43"/>
                    </a:cubicBezTo>
                    <a:cubicBezTo>
                      <a:pt x="9" y="45"/>
                      <a:pt x="9" y="45"/>
                      <a:pt x="9" y="45"/>
                    </a:cubicBezTo>
                    <a:cubicBezTo>
                      <a:pt x="10" y="46"/>
                      <a:pt x="12" y="46"/>
                      <a:pt x="13" y="45"/>
                    </a:cubicBezTo>
                    <a:cubicBezTo>
                      <a:pt x="17" y="41"/>
                      <a:pt x="17" y="41"/>
                      <a:pt x="17" y="41"/>
                    </a:cubicBezTo>
                    <a:cubicBezTo>
                      <a:pt x="19" y="41"/>
                      <a:pt x="20" y="42"/>
                      <a:pt x="22" y="42"/>
                    </a:cubicBezTo>
                    <a:cubicBezTo>
                      <a:pt x="22" y="48"/>
                      <a:pt x="22" y="48"/>
                      <a:pt x="22" y="48"/>
                    </a:cubicBezTo>
                    <a:cubicBezTo>
                      <a:pt x="22" y="49"/>
                      <a:pt x="23" y="51"/>
                      <a:pt x="25" y="51"/>
                    </a:cubicBezTo>
                    <a:cubicBezTo>
                      <a:pt x="28" y="51"/>
                      <a:pt x="28" y="51"/>
                      <a:pt x="28" y="51"/>
                    </a:cubicBezTo>
                    <a:cubicBezTo>
                      <a:pt x="29" y="51"/>
                      <a:pt x="31" y="49"/>
                      <a:pt x="31" y="48"/>
                    </a:cubicBezTo>
                    <a:cubicBezTo>
                      <a:pt x="31" y="41"/>
                      <a:pt x="31" y="41"/>
                      <a:pt x="31" y="41"/>
                    </a:cubicBezTo>
                    <a:cubicBezTo>
                      <a:pt x="32" y="41"/>
                      <a:pt x="33" y="40"/>
                      <a:pt x="35" y="39"/>
                    </a:cubicBezTo>
                    <a:cubicBezTo>
                      <a:pt x="39" y="44"/>
                      <a:pt x="39" y="44"/>
                      <a:pt x="39" y="44"/>
                    </a:cubicBezTo>
                    <a:cubicBezTo>
                      <a:pt x="40" y="45"/>
                      <a:pt x="42" y="45"/>
                      <a:pt x="43" y="44"/>
                    </a:cubicBezTo>
                    <a:cubicBezTo>
                      <a:pt x="45" y="42"/>
                      <a:pt x="45" y="42"/>
                      <a:pt x="45" y="42"/>
                    </a:cubicBezTo>
                    <a:cubicBezTo>
                      <a:pt x="46" y="41"/>
                      <a:pt x="46" y="39"/>
                      <a:pt x="45" y="38"/>
                    </a:cubicBezTo>
                    <a:cubicBezTo>
                      <a:pt x="40" y="33"/>
                      <a:pt x="40" y="33"/>
                      <a:pt x="40" y="33"/>
                    </a:cubicBezTo>
                    <a:cubicBezTo>
                      <a:pt x="41" y="32"/>
                      <a:pt x="41" y="30"/>
                      <a:pt x="42" y="29"/>
                    </a:cubicBezTo>
                    <a:cubicBezTo>
                      <a:pt x="48" y="29"/>
                      <a:pt x="48" y="29"/>
                      <a:pt x="48" y="29"/>
                    </a:cubicBezTo>
                    <a:cubicBezTo>
                      <a:pt x="50" y="29"/>
                      <a:pt x="51" y="28"/>
                      <a:pt x="51" y="26"/>
                    </a:cubicBezTo>
                    <a:cubicBezTo>
                      <a:pt x="51" y="23"/>
                      <a:pt x="51" y="23"/>
                      <a:pt x="51" y="23"/>
                    </a:cubicBezTo>
                    <a:cubicBezTo>
                      <a:pt x="51" y="22"/>
                      <a:pt x="50" y="20"/>
                      <a:pt x="48" y="20"/>
                    </a:cubicBezTo>
                    <a:close/>
                    <a:moveTo>
                      <a:pt x="25" y="32"/>
                    </a:moveTo>
                    <a:cubicBezTo>
                      <a:pt x="21" y="32"/>
                      <a:pt x="18" y="29"/>
                      <a:pt x="18" y="25"/>
                    </a:cubicBezTo>
                    <a:cubicBezTo>
                      <a:pt x="18" y="21"/>
                      <a:pt x="21" y="18"/>
                      <a:pt x="25" y="18"/>
                    </a:cubicBezTo>
                    <a:cubicBezTo>
                      <a:pt x="29" y="18"/>
                      <a:pt x="32" y="21"/>
                      <a:pt x="32" y="25"/>
                    </a:cubicBezTo>
                    <a:cubicBezTo>
                      <a:pt x="32" y="29"/>
                      <a:pt x="29" y="32"/>
                      <a:pt x="25" y="32"/>
                    </a:cubicBezTo>
                    <a:close/>
                  </a:path>
                </a:pathLst>
              </a:custGeom>
              <a:grpFill/>
              <a:ln w="9525">
                <a:noFill/>
                <a:round/>
              </a:ln>
            </p:spPr>
            <p:txBody>
              <a:bodyPr anchor="ctr"/>
              <a:lstStyle/>
              <a:p>
                <a:pPr algn="ctr"/>
                <a:endParaRPr/>
              </a:p>
            </p:txBody>
          </p:sp>
        </p:grpSp>
      </p:grpSp>
      <p:grpSp>
        <p:nvGrpSpPr>
          <p:cNvPr id="41" name="组合 40"/>
          <p:cNvGrpSpPr/>
          <p:nvPr/>
        </p:nvGrpSpPr>
        <p:grpSpPr>
          <a:xfrm>
            <a:off x="3948022" y="792775"/>
            <a:ext cx="4324984" cy="711229"/>
            <a:chOff x="1394428" y="400890"/>
            <a:chExt cx="4324984" cy="711229"/>
          </a:xfrm>
        </p:grpSpPr>
        <p:sp>
          <p:nvSpPr>
            <p:cNvPr id="42" name="文本框 41"/>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43" name="文本框 42"/>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
        <p:nvSpPr>
          <p:cNvPr id="45" name="矩形 44"/>
          <p:cNvSpPr/>
          <p:nvPr/>
        </p:nvSpPr>
        <p:spPr>
          <a:xfrm>
            <a:off x="1354857" y="2461724"/>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47" name="矩形 46"/>
          <p:cNvSpPr/>
          <p:nvPr/>
        </p:nvSpPr>
        <p:spPr>
          <a:xfrm>
            <a:off x="1354857" y="4260789"/>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48" name="矩形 47"/>
          <p:cNvSpPr/>
          <p:nvPr/>
        </p:nvSpPr>
        <p:spPr>
          <a:xfrm>
            <a:off x="8534075" y="2461724"/>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
        <p:nvSpPr>
          <p:cNvPr id="49" name="矩形 48"/>
          <p:cNvSpPr/>
          <p:nvPr/>
        </p:nvSpPr>
        <p:spPr>
          <a:xfrm>
            <a:off x="8534075" y="4260789"/>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用户可以在投影仪或者计算机上进行</a:t>
            </a:r>
            <a:r>
              <a:rPr lang="zh-CN" altLang="en-US" sz="1600" dirty="0" smtClean="0"/>
              <a:t>演示也</a:t>
            </a:r>
            <a:r>
              <a:rPr lang="zh-CN" altLang="en-US" sz="1600" dirty="0"/>
              <a:t>可以将演示文稿打印</a:t>
            </a:r>
            <a:r>
              <a:rPr lang="zh-CN" altLang="en-US" sz="1600" dirty="0" smtClean="0"/>
              <a:t>出来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randombar(horizontal)">
                                      <p:cBhvr>
                                        <p:cTn id="13" dur="500"/>
                                        <p:tgtEl>
                                          <p:spTgt spid="4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randombar(horizontal)">
                                      <p:cBhvr>
                                        <p:cTn id="16" dur="500"/>
                                        <p:tgtEl>
                                          <p:spTgt spid="4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randombar(horizontal)">
                                      <p:cBhvr>
                                        <p:cTn id="19" dur="500"/>
                                        <p:tgtEl>
                                          <p:spTgt spid="4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randombar(horizontal)">
                                      <p:cBhvr>
                                        <p:cTn id="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cde36bc-7f68-4f5b-86a9-0a89be0b3539"/>
          <p:cNvGrpSpPr>
            <a:grpSpLocks noChangeAspect="1"/>
          </p:cNvGrpSpPr>
          <p:nvPr/>
        </p:nvGrpSpPr>
        <p:grpSpPr>
          <a:xfrm>
            <a:off x="5013501" y="2565400"/>
            <a:ext cx="2241198" cy="3006726"/>
            <a:chOff x="4792014" y="1826650"/>
            <a:chExt cx="2788488" cy="3740956"/>
          </a:xfrm>
        </p:grpSpPr>
        <p:sp>
          <p:nvSpPr>
            <p:cNvPr id="3" name="îṥļîḑé-Freeform: Shape 1"/>
            <p:cNvSpPr/>
            <p:nvPr/>
          </p:nvSpPr>
          <p:spPr>
            <a:xfrm rot="14400000" flipH="1">
              <a:off x="6185974" y="4241568"/>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îṥļîḑé-Freeform: Shape 2"/>
            <p:cNvSpPr/>
            <p:nvPr/>
          </p:nvSpPr>
          <p:spPr>
            <a:xfrm rot="900000">
              <a:off x="6166814" y="2864392"/>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ṥļîḑé-Freeform: Shape 3"/>
            <p:cNvSpPr/>
            <p:nvPr/>
          </p:nvSpPr>
          <p:spPr>
            <a:xfrm rot="14400000" flipH="1">
              <a:off x="4814178" y="3205441"/>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ṥļîḑé-Freeform: Shape 4"/>
            <p:cNvSpPr/>
            <p:nvPr/>
          </p:nvSpPr>
          <p:spPr>
            <a:xfrm rot="900000">
              <a:off x="4792014" y="1826650"/>
              <a:ext cx="1413688" cy="123838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ṥļîḑé-Freeform: Shape 30"/>
            <p:cNvSpPr/>
            <p:nvPr/>
          </p:nvSpPr>
          <p:spPr bwMode="auto">
            <a:xfrm>
              <a:off x="6467601" y="4429775"/>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a:p>
          </p:txBody>
        </p:sp>
        <p:sp>
          <p:nvSpPr>
            <p:cNvPr id="8" name="îṥļîḑé-Freeform: Shape 31"/>
            <p:cNvSpPr/>
            <p:nvPr/>
          </p:nvSpPr>
          <p:spPr bwMode="auto">
            <a:xfrm>
              <a:off x="5100959" y="3392470"/>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a:p>
          </p:txBody>
        </p:sp>
        <p:sp>
          <p:nvSpPr>
            <p:cNvPr id="9" name="îṥļîḑé-Freeform: Shape 32"/>
            <p:cNvSpPr/>
            <p:nvPr/>
          </p:nvSpPr>
          <p:spPr bwMode="auto">
            <a:xfrm>
              <a:off x="5087888" y="1993970"/>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p>
          </p:txBody>
        </p:sp>
        <p:sp>
          <p:nvSpPr>
            <p:cNvPr id="10" name="îṥļîḑé-Freeform: Shape 33"/>
            <p:cNvSpPr/>
            <p:nvPr/>
          </p:nvSpPr>
          <p:spPr bwMode="auto">
            <a:xfrm>
              <a:off x="6452582" y="3037221"/>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p>
          </p:txBody>
        </p:sp>
      </p:grpSp>
      <p:grpSp>
        <p:nvGrpSpPr>
          <p:cNvPr id="23" name="组合 22"/>
          <p:cNvGrpSpPr/>
          <p:nvPr/>
        </p:nvGrpSpPr>
        <p:grpSpPr>
          <a:xfrm>
            <a:off x="3948022" y="792775"/>
            <a:ext cx="4324984" cy="711229"/>
            <a:chOff x="1394428" y="400890"/>
            <a:chExt cx="4324984" cy="711229"/>
          </a:xfrm>
        </p:grpSpPr>
        <p:sp>
          <p:nvSpPr>
            <p:cNvPr id="24" name="文本框 23"/>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25" name="文本框 24"/>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26" name="组合 25"/>
          <p:cNvGrpSpPr/>
          <p:nvPr/>
        </p:nvGrpSpPr>
        <p:grpSpPr>
          <a:xfrm>
            <a:off x="7613738" y="2481483"/>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28" name="矩形 27"/>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29" name="组合 28"/>
          <p:cNvGrpSpPr/>
          <p:nvPr/>
        </p:nvGrpSpPr>
        <p:grpSpPr>
          <a:xfrm>
            <a:off x="7613738" y="4263179"/>
            <a:ext cx="3179421" cy="988437"/>
            <a:chOff x="5354323" y="1967781"/>
            <a:chExt cx="3179421" cy="988437"/>
          </a:xfrm>
        </p:grpSpPr>
        <p:sp>
          <p:nvSpPr>
            <p:cNvPr id="30" name="矩形 2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31" name="矩形 30"/>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t>标题文字添加</a:t>
              </a:r>
            </a:p>
          </p:txBody>
        </p:sp>
      </p:grpSp>
      <p:grpSp>
        <p:nvGrpSpPr>
          <p:cNvPr id="32" name="组合 31"/>
          <p:cNvGrpSpPr/>
          <p:nvPr/>
        </p:nvGrpSpPr>
        <p:grpSpPr>
          <a:xfrm>
            <a:off x="1422845" y="2481483"/>
            <a:ext cx="3179421" cy="988437"/>
            <a:chOff x="5354323" y="1967781"/>
            <a:chExt cx="3179421" cy="988437"/>
          </a:xfrm>
        </p:grpSpPr>
        <p:sp>
          <p:nvSpPr>
            <p:cNvPr id="33" name="矩形 3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34" name="矩形 33"/>
            <p:cNvSpPr/>
            <p:nvPr/>
          </p:nvSpPr>
          <p:spPr>
            <a:xfrm>
              <a:off x="6449357" y="1967781"/>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t>标题文字添加</a:t>
              </a:r>
            </a:p>
          </p:txBody>
        </p:sp>
      </p:grpSp>
      <p:grpSp>
        <p:nvGrpSpPr>
          <p:cNvPr id="35" name="组合 34"/>
          <p:cNvGrpSpPr/>
          <p:nvPr/>
        </p:nvGrpSpPr>
        <p:grpSpPr>
          <a:xfrm>
            <a:off x="1422845" y="4263179"/>
            <a:ext cx="3179421" cy="988437"/>
            <a:chOff x="5354323" y="1967781"/>
            <a:chExt cx="3179421" cy="988437"/>
          </a:xfrm>
        </p:grpSpPr>
        <p:sp>
          <p:nvSpPr>
            <p:cNvPr id="36" name="矩形 3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a:t>
              </a:r>
              <a:r>
                <a:rPr lang="zh-CN" altLang="en-US" sz="1400" dirty="0" smtClean="0"/>
                <a:t>上可以</a:t>
              </a:r>
              <a:r>
                <a:rPr lang="zh-CN" altLang="en-US" sz="1400" dirty="0"/>
                <a:t>将演示</a:t>
              </a:r>
              <a:r>
                <a:rPr lang="zh-CN" altLang="en-US" sz="1400" dirty="0" smtClean="0"/>
                <a:t>文应用</a:t>
              </a:r>
              <a:r>
                <a:rPr lang="zh-CN" altLang="en-US" sz="1400" dirty="0"/>
                <a:t>到更广泛的领域</a:t>
              </a:r>
              <a:r>
                <a:rPr lang="zh-CN" altLang="en-US" sz="1400" dirty="0" smtClean="0"/>
                <a:t>中</a:t>
              </a:r>
            </a:p>
          </p:txBody>
        </p:sp>
        <p:sp>
          <p:nvSpPr>
            <p:cNvPr id="37" name="矩形 3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p:tgtEl>
                                          <p:spTgt spid="32"/>
                                        </p:tgtEl>
                                        <p:attrNameLst>
                                          <p:attrName>ppt_x</p:attrName>
                                        </p:attrNameLst>
                                      </p:cBhvr>
                                      <p:tavLst>
                                        <p:tav tm="0">
                                          <p:val>
                                            <p:strVal val="#ppt_x+#ppt_w*1.125000"/>
                                          </p:val>
                                        </p:tav>
                                        <p:tav tm="100000">
                                          <p:val>
                                            <p:strVal val="#ppt_x"/>
                                          </p:val>
                                        </p:tav>
                                      </p:tavLst>
                                    </p:anim>
                                    <p:animEffect transition="in" filter="wipe(left)">
                                      <p:cBhvr>
                                        <p:cTn id="15" dur="500"/>
                                        <p:tgtEl>
                                          <p:spTgt spid="32"/>
                                        </p:tgtEl>
                                      </p:cBhvr>
                                    </p:animEffect>
                                  </p:childTnLst>
                                </p:cTn>
                              </p:par>
                              <p:par>
                                <p:cTn id="16" presetID="12" presetClass="entr" presetSubtype="2"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ppt_x</p:attrName>
                                        </p:attrNameLst>
                                      </p:cBhvr>
                                      <p:tavLst>
                                        <p:tav tm="0">
                                          <p:val>
                                            <p:strVal val="#ppt_x+#ppt_w*1.125000"/>
                                          </p:val>
                                        </p:tav>
                                        <p:tav tm="100000">
                                          <p:val>
                                            <p:strVal val="#ppt_x"/>
                                          </p:val>
                                        </p:tav>
                                      </p:tavLst>
                                    </p:anim>
                                    <p:animEffect transition="in" filter="wipe(left)">
                                      <p:cBhvr>
                                        <p:cTn id="19" dur="500"/>
                                        <p:tgtEl>
                                          <p:spTgt spid="35"/>
                                        </p:tgtEl>
                                      </p:cBhvr>
                                    </p:animEffect>
                                  </p:childTnLst>
                                </p:cTn>
                              </p:par>
                              <p:par>
                                <p:cTn id="20" presetID="12" presetClass="entr" presetSubtype="8"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par>
                                <p:cTn id="24" presetID="12" presetClass="entr" presetSubtype="8"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ppt_x</p:attrName>
                                        </p:attrNameLst>
                                      </p:cBhvr>
                                      <p:tavLst>
                                        <p:tav tm="0">
                                          <p:val>
                                            <p:strVal val="#ppt_x-#ppt_w*1.125000"/>
                                          </p:val>
                                        </p:tav>
                                        <p:tav tm="100000">
                                          <p:val>
                                            <p:strVal val="#ppt_x"/>
                                          </p:val>
                                        </p:tav>
                                      </p:tavLst>
                                    </p:anim>
                                    <p:animEffect transition="in" filter="wipe(righ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948022" y="792775"/>
            <a:ext cx="4324984" cy="711229"/>
            <a:chOff x="1394428" y="400890"/>
            <a:chExt cx="4324984" cy="711229"/>
          </a:xfrm>
        </p:grpSpPr>
        <p:sp>
          <p:nvSpPr>
            <p:cNvPr id="32" name="文本框 31"/>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33" name="文本框 32"/>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43" name="组合 42"/>
          <p:cNvGrpSpPr/>
          <p:nvPr/>
        </p:nvGrpSpPr>
        <p:grpSpPr>
          <a:xfrm>
            <a:off x="1301441" y="2055079"/>
            <a:ext cx="2194340" cy="3468568"/>
            <a:chOff x="1301441" y="2055079"/>
            <a:chExt cx="2194340" cy="3468568"/>
          </a:xfrm>
        </p:grpSpPr>
        <p:sp>
          <p:nvSpPr>
            <p:cNvPr id="25" name="îŝḷîḓé-Rectangle: Rounded Corners 60"/>
            <p:cNvSpPr/>
            <p:nvPr/>
          </p:nvSpPr>
          <p:spPr>
            <a:xfrm>
              <a:off x="1301441" y="2055079"/>
              <a:ext cx="2194340" cy="3468568"/>
            </a:xfrm>
            <a:prstGeom prst="roundRect">
              <a:avLst>
                <a:gd name="adj" fmla="val 98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îŝḷîḓé-Rectangle: Rounded Corners 63"/>
            <p:cNvSpPr/>
            <p:nvPr/>
          </p:nvSpPr>
          <p:spPr>
            <a:xfrm>
              <a:off x="1607821" y="4823778"/>
              <a:ext cx="1581580" cy="304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îŝḷîḓé-Freeform: Shape 145"/>
            <p:cNvSpPr/>
            <p:nvPr/>
          </p:nvSpPr>
          <p:spPr bwMode="auto">
            <a:xfrm>
              <a:off x="2134879" y="2650289"/>
              <a:ext cx="527464" cy="52746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a:p>
          </p:txBody>
        </p:sp>
        <p:sp>
          <p:nvSpPr>
            <p:cNvPr id="34" name="矩形 33"/>
            <p:cNvSpPr/>
            <p:nvPr/>
          </p:nvSpPr>
          <p:spPr>
            <a:xfrm>
              <a:off x="1607820" y="4821427"/>
              <a:ext cx="1581582" cy="2948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t>标题文字添加</a:t>
              </a:r>
            </a:p>
          </p:txBody>
        </p:sp>
        <p:sp>
          <p:nvSpPr>
            <p:cNvPr id="39" name="矩形 38"/>
            <p:cNvSpPr/>
            <p:nvPr/>
          </p:nvSpPr>
          <p:spPr>
            <a:xfrm>
              <a:off x="1363406" y="3515945"/>
              <a:ext cx="2070409"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grpSp>
      <p:grpSp>
        <p:nvGrpSpPr>
          <p:cNvPr id="44" name="组合 43"/>
          <p:cNvGrpSpPr/>
          <p:nvPr/>
        </p:nvGrpSpPr>
        <p:grpSpPr>
          <a:xfrm>
            <a:off x="3766367" y="2055079"/>
            <a:ext cx="2194340" cy="3468568"/>
            <a:chOff x="3766367" y="2055079"/>
            <a:chExt cx="2194340" cy="3468568"/>
          </a:xfrm>
        </p:grpSpPr>
        <p:sp>
          <p:nvSpPr>
            <p:cNvPr id="13" name="is1ide-Rectangle: Rounded Corners 104"/>
            <p:cNvSpPr/>
            <p:nvPr/>
          </p:nvSpPr>
          <p:spPr>
            <a:xfrm>
              <a:off x="3766367" y="2055079"/>
              <a:ext cx="2194340" cy="3468568"/>
            </a:xfrm>
            <a:prstGeom prst="roundRect">
              <a:avLst>
                <a:gd name="adj" fmla="val 74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is1ide-Rectangle: Rounded Corners 107"/>
            <p:cNvSpPr/>
            <p:nvPr/>
          </p:nvSpPr>
          <p:spPr>
            <a:xfrm>
              <a:off x="4072747" y="4823778"/>
              <a:ext cx="1581580" cy="304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is1ide-Freeform: Shape 160"/>
            <p:cNvSpPr/>
            <p:nvPr/>
          </p:nvSpPr>
          <p:spPr bwMode="auto">
            <a:xfrm>
              <a:off x="4591262" y="2645274"/>
              <a:ext cx="537495" cy="53749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p>
          </p:txBody>
        </p:sp>
        <p:sp>
          <p:nvSpPr>
            <p:cNvPr id="35" name="矩形 34"/>
            <p:cNvSpPr/>
            <p:nvPr/>
          </p:nvSpPr>
          <p:spPr>
            <a:xfrm>
              <a:off x="4072747" y="4821427"/>
              <a:ext cx="1581582" cy="2948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t>标题文字添加</a:t>
              </a:r>
            </a:p>
          </p:txBody>
        </p:sp>
        <p:sp>
          <p:nvSpPr>
            <p:cNvPr id="40" name="矩形 39"/>
            <p:cNvSpPr/>
            <p:nvPr/>
          </p:nvSpPr>
          <p:spPr>
            <a:xfrm>
              <a:off x="3824804" y="3515945"/>
              <a:ext cx="2070409"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grpSp>
      <p:grpSp>
        <p:nvGrpSpPr>
          <p:cNvPr id="45" name="组合 44"/>
          <p:cNvGrpSpPr/>
          <p:nvPr/>
        </p:nvGrpSpPr>
        <p:grpSpPr>
          <a:xfrm>
            <a:off x="6231293" y="2055079"/>
            <a:ext cx="2194340" cy="3468568"/>
            <a:chOff x="6231293" y="2055079"/>
            <a:chExt cx="2194340" cy="3468568"/>
          </a:xfrm>
        </p:grpSpPr>
        <p:sp>
          <p:nvSpPr>
            <p:cNvPr id="19" name="îŝḷîḓé-Rectangle: Rounded Corners 116"/>
            <p:cNvSpPr/>
            <p:nvPr/>
          </p:nvSpPr>
          <p:spPr>
            <a:xfrm>
              <a:off x="6231293" y="2055079"/>
              <a:ext cx="2194340" cy="3468568"/>
            </a:xfrm>
            <a:prstGeom prst="roundRect">
              <a:avLst>
                <a:gd name="adj" fmla="val 92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Rectangle: Rounded Corners 119"/>
            <p:cNvSpPr/>
            <p:nvPr/>
          </p:nvSpPr>
          <p:spPr>
            <a:xfrm>
              <a:off x="6537673" y="4823778"/>
              <a:ext cx="1581580" cy="304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s1ide-Freeform: Shape 159"/>
            <p:cNvSpPr/>
            <p:nvPr/>
          </p:nvSpPr>
          <p:spPr bwMode="auto">
            <a:xfrm>
              <a:off x="7057676" y="2645245"/>
              <a:ext cx="537553" cy="53755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p>
          </p:txBody>
        </p:sp>
        <p:sp>
          <p:nvSpPr>
            <p:cNvPr id="36" name="矩形 35"/>
            <p:cNvSpPr/>
            <p:nvPr/>
          </p:nvSpPr>
          <p:spPr>
            <a:xfrm>
              <a:off x="6530405" y="4821427"/>
              <a:ext cx="1581582" cy="2948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t>标题文字添加</a:t>
              </a:r>
            </a:p>
          </p:txBody>
        </p:sp>
        <p:sp>
          <p:nvSpPr>
            <p:cNvPr id="41" name="矩形 40"/>
            <p:cNvSpPr/>
            <p:nvPr/>
          </p:nvSpPr>
          <p:spPr>
            <a:xfrm>
              <a:off x="6286202" y="3515945"/>
              <a:ext cx="2070409"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grpSp>
      <p:grpSp>
        <p:nvGrpSpPr>
          <p:cNvPr id="46" name="组合 45"/>
          <p:cNvGrpSpPr/>
          <p:nvPr/>
        </p:nvGrpSpPr>
        <p:grpSpPr>
          <a:xfrm>
            <a:off x="8696220" y="2055079"/>
            <a:ext cx="2194340" cy="3468568"/>
            <a:chOff x="8696220" y="2055079"/>
            <a:chExt cx="2194340" cy="3468568"/>
          </a:xfrm>
        </p:grpSpPr>
        <p:sp>
          <p:nvSpPr>
            <p:cNvPr id="7" name="is1ide-Rectangle: Rounded Corners 128"/>
            <p:cNvSpPr/>
            <p:nvPr/>
          </p:nvSpPr>
          <p:spPr>
            <a:xfrm>
              <a:off x="8696220" y="2055079"/>
              <a:ext cx="2194340" cy="3468568"/>
            </a:xfrm>
            <a:prstGeom prst="roundRect">
              <a:avLst>
                <a:gd name="adj" fmla="val 923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is1ide-Rectangle: Rounded Corners 131"/>
            <p:cNvSpPr/>
            <p:nvPr/>
          </p:nvSpPr>
          <p:spPr>
            <a:xfrm>
              <a:off x="9002600" y="4823778"/>
              <a:ext cx="1581580" cy="304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s1ide-Freeform: Shape 161"/>
            <p:cNvSpPr/>
            <p:nvPr/>
          </p:nvSpPr>
          <p:spPr bwMode="auto">
            <a:xfrm>
              <a:off x="9524148" y="2644779"/>
              <a:ext cx="538485" cy="538485"/>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p>
          </p:txBody>
        </p:sp>
        <p:sp>
          <p:nvSpPr>
            <p:cNvPr id="37" name="矩形 36"/>
            <p:cNvSpPr/>
            <p:nvPr/>
          </p:nvSpPr>
          <p:spPr>
            <a:xfrm>
              <a:off x="9006905" y="4821427"/>
              <a:ext cx="1581582" cy="2948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t>标题文字添加</a:t>
              </a:r>
            </a:p>
          </p:txBody>
        </p:sp>
        <p:sp>
          <p:nvSpPr>
            <p:cNvPr id="42" name="矩形 41"/>
            <p:cNvSpPr/>
            <p:nvPr/>
          </p:nvSpPr>
          <p:spPr>
            <a:xfrm>
              <a:off x="8747600" y="3515945"/>
              <a:ext cx="2070409"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a:t>
              </a:r>
              <a:r>
                <a:rPr lang="zh-CN" altLang="en-US" sz="1400" dirty="0" smtClean="0">
                  <a:solidFill>
                    <a:schemeClr val="bg1"/>
                  </a:solidFill>
                </a:rPr>
                <a:t>演示也</a:t>
              </a:r>
              <a:r>
                <a:rPr lang="zh-CN" altLang="en-US" sz="1400" dirty="0">
                  <a:solidFill>
                    <a:schemeClr val="bg1"/>
                  </a:solidFill>
                </a:rPr>
                <a:t>可以将演示文稿打印</a:t>
              </a:r>
              <a:r>
                <a:rPr lang="zh-CN" altLang="en-US" sz="1400" dirty="0" smtClean="0">
                  <a:solidFill>
                    <a:schemeClr val="bg1"/>
                  </a:solidFill>
                </a:rPr>
                <a:t>出来</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1+#ppt_w/2"/>
                                          </p:val>
                                        </p:tav>
                                        <p:tav tm="100000">
                                          <p:val>
                                            <p:strVal val="#ppt_x"/>
                                          </p:val>
                                        </p:tav>
                                      </p:tavLst>
                                    </p:anim>
                                    <p:anim calcmode="lin" valueType="num">
                                      <p:cBhvr additive="base">
                                        <p:cTn id="8" dur="10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1+#ppt_w/2"/>
                                          </p:val>
                                        </p:tav>
                                        <p:tav tm="100000">
                                          <p:val>
                                            <p:strVal val="#ppt_x"/>
                                          </p:val>
                                        </p:tav>
                                      </p:tavLst>
                                    </p:anim>
                                    <p:anim calcmode="lin" valueType="num">
                                      <p:cBhvr additive="base">
                                        <p:cTn id="12" dur="10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1+#ppt_w/2"/>
                                          </p:val>
                                        </p:tav>
                                        <p:tav tm="100000">
                                          <p:val>
                                            <p:strVal val="#ppt_x"/>
                                          </p:val>
                                        </p:tav>
                                      </p:tavLst>
                                    </p:anim>
                                    <p:anim calcmode="lin" valueType="num">
                                      <p:cBhvr additive="base">
                                        <p:cTn id="16" dur="10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1+#ppt_w/2"/>
                                          </p:val>
                                        </p:tav>
                                        <p:tav tm="100000">
                                          <p:val>
                                            <p:strVal val="#ppt_x"/>
                                          </p:val>
                                        </p:tav>
                                      </p:tavLst>
                                    </p:anim>
                                    <p:anim calcmode="lin" valueType="num">
                                      <p:cBhvr additive="base">
                                        <p:cTn id="20"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48022" y="792775"/>
            <a:ext cx="4324984" cy="711229"/>
            <a:chOff x="1394428" y="400890"/>
            <a:chExt cx="4324984" cy="711229"/>
          </a:xfrm>
        </p:grpSpPr>
        <p:sp>
          <p:nvSpPr>
            <p:cNvPr id="17" name="文本框 16"/>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18" name="文本框 17"/>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grpSp>
        <p:nvGrpSpPr>
          <p:cNvPr id="23" name="组合 22"/>
          <p:cNvGrpSpPr/>
          <p:nvPr/>
        </p:nvGrpSpPr>
        <p:grpSpPr>
          <a:xfrm>
            <a:off x="1478825" y="2034680"/>
            <a:ext cx="9234350" cy="677377"/>
            <a:chOff x="1478825" y="2034680"/>
            <a:chExt cx="9234350" cy="677377"/>
          </a:xfrm>
        </p:grpSpPr>
        <p:sp>
          <p:nvSpPr>
            <p:cNvPr id="4" name="ïṧḷïḓê-Rectangle 9"/>
            <p:cNvSpPr/>
            <p:nvPr/>
          </p:nvSpPr>
          <p:spPr bwMode="auto">
            <a:xfrm>
              <a:off x="1478825" y="2034680"/>
              <a:ext cx="810696" cy="677377"/>
            </a:xfrm>
            <a:prstGeom prst="rect">
              <a:avLst/>
            </a:prstGeom>
            <a:solidFill>
              <a:schemeClr val="accent1">
                <a:lumMod val="100000"/>
              </a:schemeClr>
            </a:solidFill>
            <a:ln w="19050">
              <a:noFill/>
              <a:round/>
            </a:ln>
          </p:spPr>
          <p:txBody>
            <a:bodyPr rot="0" spcFirstLastPara="0" vert="horz" wrap="none" lIns="91440" tIns="45720" rIns="91440" bIns="45720" anchor="ctr" anchorCtr="1" forceAA="0" compatLnSpc="1">
              <a:normAutofit/>
            </a:bodyPr>
            <a:lstStyle/>
            <a:p>
              <a:pPr algn="ctr"/>
              <a:r>
                <a:rPr lang="en-US" altLang="zh-CN">
                  <a:solidFill>
                    <a:schemeClr val="bg1">
                      <a:lumMod val="100000"/>
                    </a:schemeClr>
                  </a:solidFill>
                  <a:latin typeface="Century Gothic" panose="020B0502020202020204" pitchFamily="34" charset="0"/>
                </a:rPr>
                <a:t>01</a:t>
              </a:r>
            </a:p>
          </p:txBody>
        </p:sp>
        <p:sp>
          <p:nvSpPr>
            <p:cNvPr id="5" name="ïṧḷïḓê-Rectangle 10"/>
            <p:cNvSpPr/>
            <p:nvPr/>
          </p:nvSpPr>
          <p:spPr bwMode="auto">
            <a:xfrm>
              <a:off x="2409063" y="2034680"/>
              <a:ext cx="8304112" cy="677377"/>
            </a:xfrm>
            <a:prstGeom prst="rect">
              <a:avLst/>
            </a:prstGeom>
            <a:noFill/>
            <a:ln w="19050">
              <a:solidFill>
                <a:schemeClr val="bg2">
                  <a:lumMod val="75000"/>
                </a:schemeClr>
              </a:solidFill>
              <a:round/>
            </a:ln>
          </p:spPr>
          <p:txBody>
            <a:bodyPr rot="0" spcFirstLastPara="0" vert="horz" wrap="none" lIns="91440" tIns="45720" rIns="91440" bIns="45720" anchor="ctr" anchorCtr="1" forceAA="0" compatLnSpc="1">
              <a:normAutofit/>
            </a:bodyPr>
            <a:lstStyle/>
            <a:p>
              <a:pPr algn="r"/>
              <a:endParaRPr lang="zh-CN" altLang="en-US" sz="1200" b="1" dirty="0">
                <a:solidFill>
                  <a:schemeClr val="tx2">
                    <a:lumMod val="75000"/>
                  </a:schemeClr>
                </a:solidFill>
              </a:endParaRPr>
            </a:p>
          </p:txBody>
        </p:sp>
        <p:sp>
          <p:nvSpPr>
            <p:cNvPr id="19" name="矩形 18"/>
            <p:cNvSpPr/>
            <p:nvPr/>
          </p:nvSpPr>
          <p:spPr>
            <a:xfrm>
              <a:off x="2589122" y="2112184"/>
              <a:ext cx="7712619" cy="516423"/>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用户可以在投影仪或者计算机上进行</a:t>
              </a:r>
              <a:r>
                <a:rPr lang="zh-CN" altLang="en-US" sz="1200" dirty="0" smtClean="0"/>
                <a:t>演示也</a:t>
              </a:r>
              <a:r>
                <a:rPr lang="zh-CN" altLang="en-US" sz="1200" dirty="0"/>
                <a:t>可以将演示文稿打印</a:t>
              </a:r>
              <a:r>
                <a:rPr lang="zh-CN" altLang="en-US" sz="1200" dirty="0" smtClean="0"/>
                <a:t>出来制作成用户可以在投影仪或者计算机上进行演示也可以将演示文稿打印出来制作成胶片以便应用到更广泛的领域中</a:t>
              </a:r>
            </a:p>
          </p:txBody>
        </p:sp>
      </p:grpSp>
      <p:grpSp>
        <p:nvGrpSpPr>
          <p:cNvPr id="24" name="组合 23"/>
          <p:cNvGrpSpPr/>
          <p:nvPr/>
        </p:nvGrpSpPr>
        <p:grpSpPr>
          <a:xfrm>
            <a:off x="1478825" y="2978677"/>
            <a:ext cx="9234350" cy="677377"/>
            <a:chOff x="1478825" y="2978677"/>
            <a:chExt cx="9234350" cy="677377"/>
          </a:xfrm>
        </p:grpSpPr>
        <p:sp>
          <p:nvSpPr>
            <p:cNvPr id="6" name="ïṧḷïḓê-Rectangle 11"/>
            <p:cNvSpPr/>
            <p:nvPr/>
          </p:nvSpPr>
          <p:spPr bwMode="auto">
            <a:xfrm>
              <a:off x="1478825" y="2978677"/>
              <a:ext cx="810696" cy="677377"/>
            </a:xfrm>
            <a:prstGeom prst="rect">
              <a:avLst/>
            </a:prstGeom>
            <a:solidFill>
              <a:schemeClr val="accent2">
                <a:lumMod val="100000"/>
              </a:schemeClr>
            </a:solidFill>
            <a:ln w="19050">
              <a:noFill/>
              <a:round/>
            </a:ln>
          </p:spPr>
          <p:txBody>
            <a:bodyPr rot="0" spcFirstLastPara="0" vert="horz" wrap="none" lIns="91440" tIns="45720" rIns="91440" bIns="45720" anchor="ctr" anchorCtr="1" forceAA="0" compatLnSpc="1">
              <a:normAutofit/>
            </a:bodyPr>
            <a:lstStyle/>
            <a:p>
              <a:pPr algn="ctr"/>
              <a:r>
                <a:rPr lang="en-US" altLang="zh-CN">
                  <a:solidFill>
                    <a:schemeClr val="bg1">
                      <a:lumMod val="100000"/>
                    </a:schemeClr>
                  </a:solidFill>
                  <a:latin typeface="Century Gothic" panose="020B0502020202020204" pitchFamily="34" charset="0"/>
                </a:rPr>
                <a:t>02</a:t>
              </a:r>
            </a:p>
          </p:txBody>
        </p:sp>
        <p:sp>
          <p:nvSpPr>
            <p:cNvPr id="7" name="ïṧḷïḓê-Rectangle 12"/>
            <p:cNvSpPr/>
            <p:nvPr/>
          </p:nvSpPr>
          <p:spPr bwMode="auto">
            <a:xfrm>
              <a:off x="2409063" y="2978677"/>
              <a:ext cx="8304112" cy="677377"/>
            </a:xfrm>
            <a:prstGeom prst="rect">
              <a:avLst/>
            </a:prstGeom>
            <a:noFill/>
            <a:ln w="19050">
              <a:solidFill>
                <a:schemeClr val="bg2">
                  <a:lumMod val="75000"/>
                </a:schemeClr>
              </a:solidFill>
              <a:round/>
            </a:ln>
          </p:spPr>
          <p:txBody>
            <a:bodyPr rot="0" spcFirstLastPara="0" vert="horz" wrap="none" lIns="91440" tIns="45720" rIns="91440" bIns="45720" anchor="ctr" anchorCtr="1" forceAA="0" compatLnSpc="1">
              <a:normAutofit/>
            </a:bodyPr>
            <a:lstStyle/>
            <a:p>
              <a:pPr algn="r"/>
              <a:endParaRPr lang="zh-CN" altLang="en-US" sz="1200" b="1" dirty="0">
                <a:solidFill>
                  <a:schemeClr val="tx2">
                    <a:lumMod val="75000"/>
                  </a:schemeClr>
                </a:solidFill>
              </a:endParaRPr>
            </a:p>
          </p:txBody>
        </p:sp>
        <p:sp>
          <p:nvSpPr>
            <p:cNvPr id="20" name="矩形 19"/>
            <p:cNvSpPr/>
            <p:nvPr/>
          </p:nvSpPr>
          <p:spPr>
            <a:xfrm>
              <a:off x="2589122" y="3059153"/>
              <a:ext cx="7712619" cy="516423"/>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用户可以在投影仪或者计算机上进行</a:t>
              </a:r>
              <a:r>
                <a:rPr lang="zh-CN" altLang="en-US" sz="1200" dirty="0" smtClean="0"/>
                <a:t>演示也</a:t>
              </a:r>
              <a:r>
                <a:rPr lang="zh-CN" altLang="en-US" sz="1200" dirty="0"/>
                <a:t>可以将演示文稿打印</a:t>
              </a:r>
              <a:r>
                <a:rPr lang="zh-CN" altLang="en-US" sz="1200" dirty="0" smtClean="0"/>
                <a:t>出来制作成用户可以在投影仪或者计算机上进行演示也可以将演示文稿打印出来制作成胶片以便应用到更广泛的领域中</a:t>
              </a:r>
            </a:p>
          </p:txBody>
        </p:sp>
      </p:grpSp>
      <p:grpSp>
        <p:nvGrpSpPr>
          <p:cNvPr id="25" name="组合 24"/>
          <p:cNvGrpSpPr/>
          <p:nvPr/>
        </p:nvGrpSpPr>
        <p:grpSpPr>
          <a:xfrm>
            <a:off x="1478825" y="3922672"/>
            <a:ext cx="9234350" cy="677377"/>
            <a:chOff x="1478825" y="3922672"/>
            <a:chExt cx="9234350" cy="677377"/>
          </a:xfrm>
        </p:grpSpPr>
        <p:sp>
          <p:nvSpPr>
            <p:cNvPr id="8" name="ïṧḷïḓê-Rectangle 13"/>
            <p:cNvSpPr/>
            <p:nvPr/>
          </p:nvSpPr>
          <p:spPr bwMode="auto">
            <a:xfrm>
              <a:off x="1478825" y="3922672"/>
              <a:ext cx="810696" cy="677377"/>
            </a:xfrm>
            <a:prstGeom prst="rect">
              <a:avLst/>
            </a:prstGeom>
            <a:solidFill>
              <a:schemeClr val="accent3">
                <a:lumMod val="100000"/>
              </a:schemeClr>
            </a:solidFill>
            <a:ln w="19050">
              <a:noFill/>
              <a:round/>
            </a:ln>
          </p:spPr>
          <p:txBody>
            <a:bodyPr rot="0" spcFirstLastPara="0" vert="horz" wrap="none" lIns="91440" tIns="45720" rIns="91440" bIns="45720" anchor="ctr" anchorCtr="1" forceAA="0" compatLnSpc="1">
              <a:normAutofit/>
            </a:bodyPr>
            <a:lstStyle/>
            <a:p>
              <a:pPr algn="ctr"/>
              <a:r>
                <a:rPr lang="en-US" altLang="zh-CN">
                  <a:solidFill>
                    <a:schemeClr val="bg1">
                      <a:lumMod val="100000"/>
                    </a:schemeClr>
                  </a:solidFill>
                  <a:latin typeface="Century Gothic" panose="020B0502020202020204" pitchFamily="34" charset="0"/>
                </a:rPr>
                <a:t>03</a:t>
              </a:r>
            </a:p>
          </p:txBody>
        </p:sp>
        <p:sp>
          <p:nvSpPr>
            <p:cNvPr id="9" name="ïṧḷïḓê-Rectangle 14"/>
            <p:cNvSpPr/>
            <p:nvPr/>
          </p:nvSpPr>
          <p:spPr bwMode="auto">
            <a:xfrm>
              <a:off x="2409063" y="3922672"/>
              <a:ext cx="8304112" cy="677377"/>
            </a:xfrm>
            <a:prstGeom prst="rect">
              <a:avLst/>
            </a:prstGeom>
            <a:noFill/>
            <a:ln w="19050">
              <a:solidFill>
                <a:schemeClr val="bg2">
                  <a:lumMod val="75000"/>
                </a:schemeClr>
              </a:solidFill>
              <a:round/>
            </a:ln>
          </p:spPr>
          <p:txBody>
            <a:bodyPr rot="0" spcFirstLastPara="0" vert="horz" wrap="none" lIns="91440" tIns="45720" rIns="91440" bIns="45720" anchor="ctr" anchorCtr="1" forceAA="0" compatLnSpc="1">
              <a:normAutofit/>
            </a:bodyPr>
            <a:lstStyle/>
            <a:p>
              <a:pPr algn="r"/>
              <a:endParaRPr lang="zh-CN" altLang="en-US" sz="1200" b="1" dirty="0">
                <a:solidFill>
                  <a:schemeClr val="tx2">
                    <a:lumMod val="75000"/>
                  </a:schemeClr>
                </a:solidFill>
              </a:endParaRPr>
            </a:p>
          </p:txBody>
        </p:sp>
        <p:sp>
          <p:nvSpPr>
            <p:cNvPr id="21" name="矩形 20"/>
            <p:cNvSpPr/>
            <p:nvPr/>
          </p:nvSpPr>
          <p:spPr>
            <a:xfrm>
              <a:off x="2589122" y="4003148"/>
              <a:ext cx="7712619" cy="516423"/>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用户可以在投影仪或者计算机上进行</a:t>
              </a:r>
              <a:r>
                <a:rPr lang="zh-CN" altLang="en-US" sz="1200" dirty="0" smtClean="0"/>
                <a:t>演示也</a:t>
              </a:r>
              <a:r>
                <a:rPr lang="zh-CN" altLang="en-US" sz="1200" dirty="0"/>
                <a:t>可以将演示文稿打印</a:t>
              </a:r>
              <a:r>
                <a:rPr lang="zh-CN" altLang="en-US" sz="1200" dirty="0" smtClean="0"/>
                <a:t>出来制作成用户可以在投影仪或者计算机上进行演示也可以将演示文稿打印出来制作成胶片以便应用到更广泛的领域中</a:t>
              </a:r>
            </a:p>
          </p:txBody>
        </p:sp>
      </p:grpSp>
      <p:grpSp>
        <p:nvGrpSpPr>
          <p:cNvPr id="26" name="组合 25"/>
          <p:cNvGrpSpPr/>
          <p:nvPr/>
        </p:nvGrpSpPr>
        <p:grpSpPr>
          <a:xfrm>
            <a:off x="1478825" y="4866669"/>
            <a:ext cx="9234350" cy="677377"/>
            <a:chOff x="1478825" y="4866669"/>
            <a:chExt cx="9234350" cy="677377"/>
          </a:xfrm>
        </p:grpSpPr>
        <p:sp>
          <p:nvSpPr>
            <p:cNvPr id="10" name="ïṧḷïḓê-Rectangle 15"/>
            <p:cNvSpPr/>
            <p:nvPr/>
          </p:nvSpPr>
          <p:spPr bwMode="auto">
            <a:xfrm>
              <a:off x="1478825" y="4866669"/>
              <a:ext cx="810696" cy="677377"/>
            </a:xfrm>
            <a:prstGeom prst="rect">
              <a:avLst/>
            </a:prstGeom>
            <a:solidFill>
              <a:schemeClr val="accent4">
                <a:lumMod val="100000"/>
              </a:schemeClr>
            </a:solidFill>
            <a:ln w="19050">
              <a:noFill/>
              <a:round/>
            </a:ln>
          </p:spPr>
          <p:txBody>
            <a:bodyPr rot="0" spcFirstLastPara="0" vert="horz" wrap="none" lIns="91440" tIns="45720" rIns="91440" bIns="45720" anchor="ctr" anchorCtr="1" forceAA="0" compatLnSpc="1">
              <a:normAutofit/>
            </a:bodyPr>
            <a:lstStyle/>
            <a:p>
              <a:pPr algn="ctr"/>
              <a:r>
                <a:rPr lang="en-US" altLang="zh-CN">
                  <a:solidFill>
                    <a:schemeClr val="bg1">
                      <a:lumMod val="100000"/>
                    </a:schemeClr>
                  </a:solidFill>
                  <a:latin typeface="Century Gothic" panose="020B0502020202020204" pitchFamily="34" charset="0"/>
                </a:rPr>
                <a:t>04</a:t>
              </a:r>
            </a:p>
          </p:txBody>
        </p:sp>
        <p:sp>
          <p:nvSpPr>
            <p:cNvPr id="11" name="ïṧḷïḓê-Rectangle 16"/>
            <p:cNvSpPr/>
            <p:nvPr/>
          </p:nvSpPr>
          <p:spPr bwMode="auto">
            <a:xfrm>
              <a:off x="2409063" y="4866669"/>
              <a:ext cx="8304112" cy="677377"/>
            </a:xfrm>
            <a:prstGeom prst="rect">
              <a:avLst/>
            </a:prstGeom>
            <a:noFill/>
            <a:ln w="19050">
              <a:solidFill>
                <a:schemeClr val="bg2">
                  <a:lumMod val="75000"/>
                </a:schemeClr>
              </a:solidFill>
              <a:round/>
            </a:ln>
          </p:spPr>
          <p:txBody>
            <a:bodyPr rot="0" spcFirstLastPara="0" vert="horz" wrap="none" lIns="91440" tIns="45720" rIns="91440" bIns="45720" anchor="ctr" anchorCtr="1" forceAA="0" compatLnSpc="1">
              <a:normAutofit/>
            </a:bodyPr>
            <a:lstStyle/>
            <a:p>
              <a:pPr algn="r"/>
              <a:endParaRPr lang="zh-CN" altLang="en-US" sz="1200" b="1" dirty="0">
                <a:solidFill>
                  <a:schemeClr val="tx2">
                    <a:lumMod val="75000"/>
                  </a:schemeClr>
                </a:solidFill>
              </a:endParaRPr>
            </a:p>
          </p:txBody>
        </p:sp>
        <p:sp>
          <p:nvSpPr>
            <p:cNvPr id="22" name="矩形 21"/>
            <p:cNvSpPr/>
            <p:nvPr/>
          </p:nvSpPr>
          <p:spPr>
            <a:xfrm>
              <a:off x="2589122" y="4947145"/>
              <a:ext cx="7712619" cy="516423"/>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t>用户可以在投影仪或者计算机上进行</a:t>
              </a:r>
              <a:r>
                <a:rPr lang="zh-CN" altLang="en-US" sz="1200" dirty="0" smtClean="0"/>
                <a:t>演示也</a:t>
              </a:r>
              <a:r>
                <a:rPr lang="zh-CN" altLang="en-US" sz="1200" dirty="0"/>
                <a:t>可以将演示文稿打印</a:t>
              </a:r>
              <a:r>
                <a:rPr lang="zh-CN" altLang="en-US" sz="1200" dirty="0" smtClean="0"/>
                <a:t>出来制作成用户可以在投影仪或者计算机上进行演示也可以将演示文稿打印出来制作成胶片以便应用到更广泛的领域中</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ppt_x</p:attrName>
                                        </p:attrNameLst>
                                      </p:cBhvr>
                                      <p:tavLst>
                                        <p:tav tm="0">
                                          <p:val>
                                            <p:strVal val="#ppt_x-#ppt_w*1.125000"/>
                                          </p:val>
                                        </p:tav>
                                        <p:tav tm="100000">
                                          <p:val>
                                            <p:strVal val="#ppt_x"/>
                                          </p:val>
                                        </p:tav>
                                      </p:tavLst>
                                    </p:anim>
                                    <p:animEffect transition="in" filter="wipe(right)">
                                      <p:cBhvr>
                                        <p:cTn id="18" dur="500"/>
                                        <p:tgtEl>
                                          <p:spTgt spid="2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09941" y="2692757"/>
            <a:ext cx="9573960" cy="752128"/>
            <a:chOff x="720979" y="1873350"/>
            <a:chExt cx="10751883" cy="844664"/>
          </a:xfrm>
        </p:grpSpPr>
        <p:grpSp>
          <p:nvGrpSpPr>
            <p:cNvPr id="3" name="组合 2"/>
            <p:cNvGrpSpPr/>
            <p:nvPr/>
          </p:nvGrpSpPr>
          <p:grpSpPr>
            <a:xfrm>
              <a:off x="720979" y="1873350"/>
              <a:ext cx="2776884" cy="844663"/>
              <a:chOff x="720779" y="2024314"/>
              <a:chExt cx="2473970" cy="988092"/>
            </a:xfrm>
          </p:grpSpPr>
          <p:sp>
            <p:nvSpPr>
              <p:cNvPr id="17" name="íṩľíḍè-箭头: 五边形 4"/>
              <p:cNvSpPr/>
              <p:nvPr/>
            </p:nvSpPr>
            <p:spPr bwMode="auto">
              <a:xfrm>
                <a:off x="720779" y="2465501"/>
                <a:ext cx="2473970" cy="546905"/>
              </a:xfrm>
              <a:prstGeom prst="homePlate">
                <a:avLst/>
              </a:prstGeom>
              <a:solidFill>
                <a:schemeClr val="accent1"/>
              </a:solidFill>
              <a:ln w="19050">
                <a:noFill/>
                <a:round/>
              </a:ln>
              <a:effectLst/>
            </p:spPr>
            <p:txBody>
              <a:bodyPr vert="horz" wrap="none" lIns="91440" tIns="45720" rIns="91440" bIns="45720" anchor="ctr" anchorCtr="1" compatLnSpc="1"/>
              <a:lstStyle/>
              <a:p>
                <a:pPr algn="ctr"/>
                <a:endParaRPr lang="zh-CN" altLang="en-US" sz="1600" b="1" i="1" dirty="0">
                  <a:solidFill>
                    <a:schemeClr val="bg1"/>
                  </a:solidFill>
                  <a:latin typeface="Century Gothic" panose="020B0502020202020204" pitchFamily="34" charset="0"/>
                </a:endParaRPr>
              </a:p>
            </p:txBody>
          </p:sp>
          <p:sp>
            <p:nvSpPr>
              <p:cNvPr id="18" name="íṩľíḍè-箭头: 五边形 46"/>
              <p:cNvSpPr/>
              <p:nvPr/>
            </p:nvSpPr>
            <p:spPr bwMode="auto">
              <a:xfrm>
                <a:off x="1416393" y="2024314"/>
                <a:ext cx="1082742" cy="546906"/>
              </a:xfrm>
              <a:prstGeom prst="homePlate">
                <a:avLst/>
              </a:prstGeom>
              <a:noFill/>
              <a:ln w="19050">
                <a:noFill/>
                <a:round/>
              </a:ln>
              <a:effectLst/>
            </p:spPr>
            <p:txBody>
              <a:bodyPr vert="horz" wrap="none" lIns="91440" tIns="45720" rIns="91440" bIns="45720" anchor="ctr" anchorCtr="1" compatLnSpc="1">
                <a:prstTxWarp prst="textPlain">
                  <a:avLst/>
                </a:prstTxWarp>
              </a:bodyPr>
              <a:lstStyle/>
              <a:p>
                <a:pPr algn="ctr"/>
                <a:r>
                  <a:rPr lang="en-US" altLang="zh-CN" sz="2400" b="1" i="1" dirty="0">
                    <a:solidFill>
                      <a:schemeClr val="accent1"/>
                    </a:solidFill>
                    <a:latin typeface="Century Gothic" panose="020B0502020202020204" pitchFamily="34" charset="0"/>
                  </a:rPr>
                  <a:t>2015</a:t>
                </a:r>
              </a:p>
            </p:txBody>
          </p:sp>
        </p:grpSp>
        <p:grpSp>
          <p:nvGrpSpPr>
            <p:cNvPr id="4" name="组合 3"/>
            <p:cNvGrpSpPr/>
            <p:nvPr/>
          </p:nvGrpSpPr>
          <p:grpSpPr>
            <a:xfrm>
              <a:off x="3361549" y="1873351"/>
              <a:ext cx="2776884" cy="844663"/>
              <a:chOff x="720779" y="2024315"/>
              <a:chExt cx="2473970" cy="988092"/>
            </a:xfrm>
          </p:grpSpPr>
          <p:sp>
            <p:nvSpPr>
              <p:cNvPr id="14" name="íṩľíḍè-箭头: V 形 9"/>
              <p:cNvSpPr/>
              <p:nvPr/>
            </p:nvSpPr>
            <p:spPr bwMode="auto">
              <a:xfrm>
                <a:off x="720779" y="2465501"/>
                <a:ext cx="2473970" cy="546906"/>
              </a:xfrm>
              <a:prstGeom prst="chevron">
                <a:avLst/>
              </a:prstGeom>
              <a:solidFill>
                <a:schemeClr val="accent2"/>
              </a:solidFill>
              <a:ln w="19050">
                <a:noFill/>
                <a:round/>
              </a:ln>
              <a:effectLst/>
            </p:spPr>
            <p:txBody>
              <a:bodyPr vert="horz" wrap="none" lIns="91440" tIns="45720" rIns="91440" bIns="45720" anchor="ctr" anchorCtr="1" compatLnSpc="1"/>
              <a:lstStyle/>
              <a:p>
                <a:pPr algn="ctr"/>
                <a:endParaRPr lang="zh-CN" altLang="en-US" sz="1600" b="1" i="1" dirty="0">
                  <a:solidFill>
                    <a:schemeClr val="bg1"/>
                  </a:solidFill>
                  <a:latin typeface="Century Gothic" panose="020B0502020202020204" pitchFamily="34" charset="0"/>
                </a:endParaRPr>
              </a:p>
            </p:txBody>
          </p:sp>
          <p:sp>
            <p:nvSpPr>
              <p:cNvPr id="15" name="íṩľíḍè-箭头: V 形 47"/>
              <p:cNvSpPr/>
              <p:nvPr/>
            </p:nvSpPr>
            <p:spPr bwMode="auto">
              <a:xfrm>
                <a:off x="1184396" y="2024315"/>
                <a:ext cx="1546737" cy="546906"/>
              </a:xfrm>
              <a:prstGeom prst="chevron">
                <a:avLst/>
              </a:prstGeom>
              <a:noFill/>
              <a:ln w="19050">
                <a:noFill/>
                <a:round/>
              </a:ln>
              <a:effectLst/>
            </p:spPr>
            <p:txBody>
              <a:bodyPr vert="horz" wrap="none" lIns="91440" tIns="45720" rIns="91440" bIns="45720" anchor="ctr" anchorCtr="1" compatLnSpc="1">
                <a:prstTxWarp prst="textPlain">
                  <a:avLst/>
                </a:prstTxWarp>
              </a:bodyPr>
              <a:lstStyle/>
              <a:p>
                <a:pPr algn="ctr"/>
                <a:r>
                  <a:rPr lang="en-US" altLang="zh-CN" sz="2400" b="1" i="1" dirty="0">
                    <a:solidFill>
                      <a:schemeClr val="accent2"/>
                    </a:solidFill>
                    <a:latin typeface="Century Gothic" panose="020B0502020202020204" pitchFamily="34" charset="0"/>
                  </a:rPr>
                  <a:t>2016</a:t>
                </a:r>
              </a:p>
            </p:txBody>
          </p:sp>
        </p:grpSp>
        <p:grpSp>
          <p:nvGrpSpPr>
            <p:cNvPr id="5" name="组合 4"/>
            <p:cNvGrpSpPr/>
            <p:nvPr/>
          </p:nvGrpSpPr>
          <p:grpSpPr>
            <a:xfrm>
              <a:off x="6028764" y="1873350"/>
              <a:ext cx="2776884" cy="844662"/>
              <a:chOff x="720779" y="2024314"/>
              <a:chExt cx="2473970" cy="988091"/>
            </a:xfrm>
          </p:grpSpPr>
          <p:sp>
            <p:nvSpPr>
              <p:cNvPr id="11" name="íṩľíḍè-箭头: V 形 12"/>
              <p:cNvSpPr/>
              <p:nvPr/>
            </p:nvSpPr>
            <p:spPr bwMode="auto">
              <a:xfrm>
                <a:off x="720779" y="2465501"/>
                <a:ext cx="2473970" cy="546904"/>
              </a:xfrm>
              <a:prstGeom prst="chevron">
                <a:avLst/>
              </a:prstGeom>
              <a:solidFill>
                <a:schemeClr val="accent1"/>
              </a:solidFill>
              <a:ln w="19050">
                <a:noFill/>
                <a:round/>
              </a:ln>
              <a:effectLst/>
            </p:spPr>
            <p:txBody>
              <a:bodyPr vert="horz" wrap="none" lIns="91440" tIns="45720" rIns="91440" bIns="45720" anchor="ctr" anchorCtr="1" compatLnSpc="1"/>
              <a:lstStyle/>
              <a:p>
                <a:pPr algn="ctr"/>
                <a:endParaRPr lang="zh-CN" altLang="en-US" sz="1600" b="1" i="1" dirty="0">
                  <a:solidFill>
                    <a:schemeClr val="bg1"/>
                  </a:solidFill>
                  <a:latin typeface="Century Gothic" panose="020B0502020202020204" pitchFamily="34" charset="0"/>
                </a:endParaRPr>
              </a:p>
            </p:txBody>
          </p:sp>
          <p:sp>
            <p:nvSpPr>
              <p:cNvPr id="12" name="íṩľíḍè-箭头: V 形 48"/>
              <p:cNvSpPr/>
              <p:nvPr/>
            </p:nvSpPr>
            <p:spPr bwMode="auto">
              <a:xfrm>
                <a:off x="1184395" y="2024314"/>
                <a:ext cx="1546737" cy="546907"/>
              </a:xfrm>
              <a:prstGeom prst="chevron">
                <a:avLst/>
              </a:prstGeom>
              <a:noFill/>
              <a:ln w="19050">
                <a:noFill/>
                <a:round/>
              </a:ln>
              <a:effectLst/>
            </p:spPr>
            <p:txBody>
              <a:bodyPr vert="horz" wrap="none" lIns="91440" tIns="45720" rIns="91440" bIns="45720" anchor="ctr" anchorCtr="1" compatLnSpc="1">
                <a:prstTxWarp prst="textPlain">
                  <a:avLst/>
                </a:prstTxWarp>
              </a:bodyPr>
              <a:lstStyle/>
              <a:p>
                <a:pPr algn="ctr"/>
                <a:r>
                  <a:rPr lang="en-US" altLang="zh-CN" sz="2400" b="1" i="1" dirty="0">
                    <a:solidFill>
                      <a:schemeClr val="accent1"/>
                    </a:solidFill>
                    <a:latin typeface="Century Gothic" panose="020B0502020202020204" pitchFamily="34" charset="0"/>
                  </a:rPr>
                  <a:t>2017</a:t>
                </a:r>
              </a:p>
            </p:txBody>
          </p:sp>
        </p:grpSp>
        <p:grpSp>
          <p:nvGrpSpPr>
            <p:cNvPr id="6" name="组合 5"/>
            <p:cNvGrpSpPr/>
            <p:nvPr/>
          </p:nvGrpSpPr>
          <p:grpSpPr>
            <a:xfrm>
              <a:off x="8695978" y="1873350"/>
              <a:ext cx="2776884" cy="844663"/>
              <a:chOff x="720779" y="2024314"/>
              <a:chExt cx="2473970" cy="988092"/>
            </a:xfrm>
          </p:grpSpPr>
          <p:sp>
            <p:nvSpPr>
              <p:cNvPr id="8" name="íṩľíḍè-箭头: V 形 15"/>
              <p:cNvSpPr/>
              <p:nvPr/>
            </p:nvSpPr>
            <p:spPr bwMode="auto">
              <a:xfrm>
                <a:off x="720779" y="2465501"/>
                <a:ext cx="2473970" cy="546905"/>
              </a:xfrm>
              <a:prstGeom prst="chevron">
                <a:avLst/>
              </a:prstGeom>
              <a:solidFill>
                <a:schemeClr val="accent2"/>
              </a:solidFill>
              <a:ln w="19050">
                <a:noFill/>
                <a:round/>
              </a:ln>
              <a:effectLst/>
            </p:spPr>
            <p:txBody>
              <a:bodyPr vert="horz" wrap="none" lIns="91440" tIns="45720" rIns="91440" bIns="45720" anchor="ctr" anchorCtr="1" compatLnSpc="1"/>
              <a:lstStyle/>
              <a:p>
                <a:pPr algn="ctr"/>
                <a:endParaRPr lang="zh-CN" altLang="en-US" sz="1600" b="1" i="1" dirty="0">
                  <a:solidFill>
                    <a:schemeClr val="bg1"/>
                  </a:solidFill>
                  <a:latin typeface="Century Gothic" panose="020B0502020202020204" pitchFamily="34" charset="0"/>
                </a:endParaRPr>
              </a:p>
            </p:txBody>
          </p:sp>
          <p:sp>
            <p:nvSpPr>
              <p:cNvPr id="9" name="íṩľíḍè-箭头: V 形 49"/>
              <p:cNvSpPr/>
              <p:nvPr/>
            </p:nvSpPr>
            <p:spPr bwMode="auto">
              <a:xfrm>
                <a:off x="1184396" y="2024314"/>
                <a:ext cx="1546737" cy="546906"/>
              </a:xfrm>
              <a:prstGeom prst="chevron">
                <a:avLst/>
              </a:prstGeom>
              <a:noFill/>
              <a:ln w="19050">
                <a:noFill/>
                <a:round/>
              </a:ln>
              <a:effectLst/>
            </p:spPr>
            <p:txBody>
              <a:bodyPr vert="horz" wrap="none" lIns="91440" tIns="45720" rIns="91440" bIns="45720" anchor="ctr" anchorCtr="1" compatLnSpc="1">
                <a:prstTxWarp prst="textPlain">
                  <a:avLst/>
                </a:prstTxWarp>
              </a:bodyPr>
              <a:lstStyle/>
              <a:p>
                <a:pPr algn="ctr"/>
                <a:r>
                  <a:rPr lang="en-US" altLang="zh-CN" sz="2400" b="1" i="1" dirty="0">
                    <a:solidFill>
                      <a:schemeClr val="accent2"/>
                    </a:solidFill>
                    <a:latin typeface="Century Gothic" panose="020B0502020202020204" pitchFamily="34" charset="0"/>
                  </a:rPr>
                  <a:t>2018</a:t>
                </a:r>
              </a:p>
            </p:txBody>
          </p:sp>
        </p:grpSp>
      </p:grpSp>
      <p:grpSp>
        <p:nvGrpSpPr>
          <p:cNvPr id="20" name="组合 19"/>
          <p:cNvGrpSpPr/>
          <p:nvPr/>
        </p:nvGrpSpPr>
        <p:grpSpPr>
          <a:xfrm>
            <a:off x="3948022" y="792775"/>
            <a:ext cx="4324984" cy="711229"/>
            <a:chOff x="1394428" y="400890"/>
            <a:chExt cx="4324984" cy="711229"/>
          </a:xfrm>
        </p:grpSpPr>
        <p:sp>
          <p:nvSpPr>
            <p:cNvPr id="21" name="文本框 20"/>
            <p:cNvSpPr txBox="1"/>
            <p:nvPr/>
          </p:nvSpPr>
          <p:spPr>
            <a:xfrm>
              <a:off x="2028297" y="40089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j-ea"/>
                  <a:ea typeface="+mj-ea"/>
                  <a:cs typeface="经典综艺体简" panose="02010609000101010101" pitchFamily="49" charset="-122"/>
                </a:rPr>
                <a:t>标题文字添加此处</a:t>
              </a:r>
              <a:endParaRPr lang="zh-CN" altLang="en-US" sz="2800" b="1" dirty="0">
                <a:latin typeface="+mj-ea"/>
                <a:ea typeface="+mj-ea"/>
                <a:cs typeface="经典综艺体简" panose="02010609000101010101" pitchFamily="49" charset="-122"/>
              </a:endParaRPr>
            </a:p>
          </p:txBody>
        </p:sp>
        <p:sp>
          <p:nvSpPr>
            <p:cNvPr id="22" name="文本框 21"/>
            <p:cNvSpPr txBox="1"/>
            <p:nvPr/>
          </p:nvSpPr>
          <p:spPr>
            <a:xfrm>
              <a:off x="1394428" y="827682"/>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smtClean="0">
                  <a:latin typeface="Century Gothic" panose="020B0502020202020204" pitchFamily="34" charset="0"/>
                  <a:ea typeface="+mj-ea"/>
                </a:rPr>
                <a:t>computer</a:t>
              </a:r>
              <a:endParaRPr lang="en-US" altLang="zh-CN" sz="1200" dirty="0">
                <a:latin typeface="Century Gothic" panose="020B0502020202020204" pitchFamily="34" charset="0"/>
                <a:ea typeface="+mj-ea"/>
              </a:endParaRPr>
            </a:p>
          </p:txBody>
        </p:sp>
      </p:grpSp>
      <p:sp>
        <p:nvSpPr>
          <p:cNvPr id="24" name="矩形 23"/>
          <p:cNvSpPr/>
          <p:nvPr/>
        </p:nvSpPr>
        <p:spPr>
          <a:xfrm>
            <a:off x="1464315" y="363993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25" name="矩形 24"/>
          <p:cNvSpPr/>
          <p:nvPr/>
        </p:nvSpPr>
        <p:spPr>
          <a:xfrm>
            <a:off x="1483366" y="3052188"/>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文字</a:t>
            </a:r>
            <a:r>
              <a:rPr lang="zh-CN" altLang="en-US" b="1" dirty="0">
                <a:solidFill>
                  <a:schemeClr val="bg1"/>
                </a:solidFill>
              </a:rPr>
              <a:t>添加</a:t>
            </a:r>
          </a:p>
        </p:txBody>
      </p:sp>
      <p:sp>
        <p:nvSpPr>
          <p:cNvPr id="26" name="矩形 25"/>
          <p:cNvSpPr/>
          <p:nvPr/>
        </p:nvSpPr>
        <p:spPr>
          <a:xfrm>
            <a:off x="3855360" y="3052188"/>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文字</a:t>
            </a:r>
            <a:r>
              <a:rPr lang="zh-CN" altLang="en-US" b="1" dirty="0">
                <a:solidFill>
                  <a:schemeClr val="bg1"/>
                </a:solidFill>
              </a:rPr>
              <a:t>添加</a:t>
            </a:r>
          </a:p>
        </p:txBody>
      </p:sp>
      <p:sp>
        <p:nvSpPr>
          <p:cNvPr id="27" name="矩形 26"/>
          <p:cNvSpPr/>
          <p:nvPr/>
        </p:nvSpPr>
        <p:spPr>
          <a:xfrm>
            <a:off x="6230367" y="3052188"/>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文字</a:t>
            </a:r>
            <a:r>
              <a:rPr lang="zh-CN" altLang="en-US" b="1" dirty="0">
                <a:solidFill>
                  <a:schemeClr val="bg1"/>
                </a:solidFill>
              </a:rPr>
              <a:t>添加</a:t>
            </a:r>
          </a:p>
        </p:txBody>
      </p:sp>
      <p:sp>
        <p:nvSpPr>
          <p:cNvPr id="28" name="矩形 27"/>
          <p:cNvSpPr/>
          <p:nvPr/>
        </p:nvSpPr>
        <p:spPr>
          <a:xfrm>
            <a:off x="8643476" y="3052188"/>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文字</a:t>
            </a:r>
            <a:r>
              <a:rPr lang="zh-CN" altLang="en-US" b="1" dirty="0">
                <a:solidFill>
                  <a:schemeClr val="bg1"/>
                </a:solidFill>
              </a:rPr>
              <a:t>添加</a:t>
            </a:r>
          </a:p>
        </p:txBody>
      </p:sp>
      <p:sp>
        <p:nvSpPr>
          <p:cNvPr id="29" name="矩形 28"/>
          <p:cNvSpPr/>
          <p:nvPr/>
        </p:nvSpPr>
        <p:spPr>
          <a:xfrm>
            <a:off x="3877853" y="363993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30" name="矩形 29"/>
          <p:cNvSpPr/>
          <p:nvPr/>
        </p:nvSpPr>
        <p:spPr>
          <a:xfrm>
            <a:off x="6217193" y="363993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
        <p:nvSpPr>
          <p:cNvPr id="31" name="矩形 30"/>
          <p:cNvSpPr/>
          <p:nvPr/>
        </p:nvSpPr>
        <p:spPr>
          <a:xfrm>
            <a:off x="8606713" y="3639937"/>
            <a:ext cx="208438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a:t>
            </a:r>
            <a:r>
              <a:rPr lang="zh-CN" altLang="en-US" sz="1400" dirty="0" smtClean="0"/>
              <a:t>演示也</a:t>
            </a:r>
            <a:r>
              <a:rPr lang="zh-CN" altLang="en-US" sz="1400" dirty="0"/>
              <a:t>可以将演示文稿打印</a:t>
            </a:r>
            <a:r>
              <a:rPr lang="zh-CN" altLang="en-US" sz="1400" dirty="0" smtClean="0"/>
              <a:t>出来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861" t="17405" r="9912" b="13974"/>
          <a:stretch>
            <a:fillRect/>
          </a:stretch>
        </p:blipFill>
        <p:spPr>
          <a:xfrm>
            <a:off x="4522886" y="1456421"/>
            <a:ext cx="3146228" cy="2548842"/>
          </a:xfrm>
          <a:custGeom>
            <a:avLst/>
            <a:gdLst>
              <a:gd name="connsiteX0" fmla="*/ 0 w 5016500"/>
              <a:gd name="connsiteY0" fmla="*/ 0 h 4064000"/>
              <a:gd name="connsiteX1" fmla="*/ 4541292 w 5016500"/>
              <a:gd name="connsiteY1" fmla="*/ 0 h 4064000"/>
              <a:gd name="connsiteX2" fmla="*/ 4546414 w 5016500"/>
              <a:gd name="connsiteY2" fmla="*/ 43999 h 4064000"/>
              <a:gd name="connsiteX3" fmla="*/ 4910095 w 5016500"/>
              <a:gd name="connsiteY3" fmla="*/ 427983 h 4064000"/>
              <a:gd name="connsiteX4" fmla="*/ 5016500 w 5016500"/>
              <a:gd name="connsiteY4" fmla="*/ 456586 h 4064000"/>
              <a:gd name="connsiteX5" fmla="*/ 5016500 w 5016500"/>
              <a:gd name="connsiteY5" fmla="*/ 4064000 h 4064000"/>
              <a:gd name="connsiteX6" fmla="*/ 505135 w 5016500"/>
              <a:gd name="connsiteY6" fmla="*/ 4064000 h 4064000"/>
              <a:gd name="connsiteX7" fmla="*/ 581593 w 5016500"/>
              <a:gd name="connsiteY7" fmla="*/ 4009371 h 4064000"/>
              <a:gd name="connsiteX8" fmla="*/ 762000 w 5016500"/>
              <a:gd name="connsiteY8" fmla="*/ 3632200 h 4064000"/>
              <a:gd name="connsiteX9" fmla="*/ 146050 w 5016500"/>
              <a:gd name="connsiteY9" fmla="*/ 3098800 h 4064000"/>
              <a:gd name="connsiteX10" fmla="*/ 21915 w 5016500"/>
              <a:gd name="connsiteY10" fmla="*/ 3109637 h 4064000"/>
              <a:gd name="connsiteX11" fmla="*/ 0 w 5016500"/>
              <a:gd name="connsiteY11" fmla="*/ 311552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16500" h="4064000">
                <a:moveTo>
                  <a:pt x="0" y="0"/>
                </a:moveTo>
                <a:lnTo>
                  <a:pt x="4541292" y="0"/>
                </a:lnTo>
                <a:lnTo>
                  <a:pt x="4546414" y="43999"/>
                </a:lnTo>
                <a:cubicBezTo>
                  <a:pt x="4587439" y="217614"/>
                  <a:pt x="4725866" y="360504"/>
                  <a:pt x="4910095" y="427983"/>
                </a:cubicBezTo>
                <a:lnTo>
                  <a:pt x="5016500" y="456586"/>
                </a:lnTo>
                <a:lnTo>
                  <a:pt x="5016500" y="4064000"/>
                </a:lnTo>
                <a:lnTo>
                  <a:pt x="505135" y="4064000"/>
                </a:lnTo>
                <a:lnTo>
                  <a:pt x="581593" y="4009371"/>
                </a:lnTo>
                <a:cubicBezTo>
                  <a:pt x="693058" y="3912845"/>
                  <a:pt x="762000" y="3779495"/>
                  <a:pt x="762000" y="3632200"/>
                </a:cubicBezTo>
                <a:cubicBezTo>
                  <a:pt x="762000" y="3337611"/>
                  <a:pt x="486230" y="3098800"/>
                  <a:pt x="146050" y="3098800"/>
                </a:cubicBezTo>
                <a:cubicBezTo>
                  <a:pt x="103528" y="3098800"/>
                  <a:pt x="62012" y="3102532"/>
                  <a:pt x="21915" y="3109637"/>
                </a:cubicBezTo>
                <a:lnTo>
                  <a:pt x="0" y="3115528"/>
                </a:lnTo>
                <a:close/>
              </a:path>
            </a:pathLst>
          </a:custGeom>
        </p:spPr>
      </p:pic>
      <p:sp>
        <p:nvSpPr>
          <p:cNvPr id="6" name="文本框 5"/>
          <p:cNvSpPr txBox="1"/>
          <p:nvPr/>
        </p:nvSpPr>
        <p:spPr>
          <a:xfrm>
            <a:off x="4152374" y="4236984"/>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r>
              <a:rPr lang="zh-CN" altLang="en-US" sz="3600" dirty="0">
                <a:solidFill>
                  <a:schemeClr val="tx1"/>
                </a:solidFill>
              </a:rPr>
              <a:t>标题文字添加此处</a:t>
            </a:r>
          </a:p>
        </p:txBody>
      </p:sp>
      <p:sp>
        <p:nvSpPr>
          <p:cNvPr id="7" name="文本框 6"/>
          <p:cNvSpPr txBox="1"/>
          <p:nvPr/>
        </p:nvSpPr>
        <p:spPr>
          <a:xfrm>
            <a:off x="2908300" y="4912627"/>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a:t>
            </a:r>
          </a:p>
        </p:txBody>
      </p:sp>
      <p:sp>
        <p:nvSpPr>
          <p:cNvPr id="8" name="文本框 7"/>
          <p:cNvSpPr txBox="1"/>
          <p:nvPr/>
        </p:nvSpPr>
        <p:spPr>
          <a:xfrm>
            <a:off x="5610189" y="2088232"/>
            <a:ext cx="1124027" cy="110799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rPr>
              <a:t>02</a:t>
            </a:r>
            <a:endParaRPr kumimoji="0" lang="zh-CN" altLang="en-US" sz="6600" i="1" u="none" strike="noStrike" kern="1200" cap="none" spc="0" normalizeH="0" baseline="0" noProof="0" dirty="0" smtClean="0">
              <a:ln>
                <a:noFill/>
              </a:ln>
              <a:solidFill>
                <a:prstClr val="black"/>
              </a:solidFill>
              <a:effectLst/>
              <a:uLnTx/>
              <a:uFillTx/>
              <a:latin typeface="Century Gothic" panose="020B0502020202020204" pitchFamily="34" charset="0"/>
              <a:ea typeface="时尚中黑简体" panose="01010104010101010101" pitchFamily="2" charset="-122"/>
              <a:cs typeface="经典综艺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616caf30-964c-44d5-8778-60f66ba872f9"/>
</p:tagLst>
</file>

<file path=ppt/tags/tag10.xml><?xml version="1.0" encoding="utf-8"?>
<p:tagLst xmlns:a="http://schemas.openxmlformats.org/drawingml/2006/main" xmlns:r="http://schemas.openxmlformats.org/officeDocument/2006/relationships" xmlns:p="http://schemas.openxmlformats.org/presentationml/2006/main">
  <p:tag name="ISLIDE.DIAGRAM" val="f5b3f2d1-38e1-4660-951c-8ebc16084aad"/>
</p:tagLst>
</file>

<file path=ppt/tags/tag11.xml><?xml version="1.0" encoding="utf-8"?>
<p:tagLst xmlns:a="http://schemas.openxmlformats.org/drawingml/2006/main" xmlns:r="http://schemas.openxmlformats.org/officeDocument/2006/relationships" xmlns:p="http://schemas.openxmlformats.org/presentationml/2006/main">
  <p:tag name="ISLIDE.DIAGRAM" val="15460583-7c05-4017-b01f-850aff9cea29"/>
</p:tagLst>
</file>

<file path=ppt/tags/tag12.xml><?xml version="1.0" encoding="utf-8"?>
<p:tagLst xmlns:a="http://schemas.openxmlformats.org/drawingml/2006/main" xmlns:r="http://schemas.openxmlformats.org/officeDocument/2006/relationships" xmlns:p="http://schemas.openxmlformats.org/presentationml/2006/main">
  <p:tag name="ISLIDE.DIAGRAM" val="09611475-e195-422a-918c-81f631cff262"/>
</p:tagLst>
</file>

<file path=ppt/tags/tag13.xml><?xml version="1.0" encoding="utf-8"?>
<p:tagLst xmlns:a="http://schemas.openxmlformats.org/drawingml/2006/main" xmlns:r="http://schemas.openxmlformats.org/officeDocument/2006/relationships" xmlns:p="http://schemas.openxmlformats.org/presentationml/2006/main">
  <p:tag name="ISLIDE.DIAGRAM" val="a2aedc46-d399-4532-887b-63b24683f8cf"/>
</p:tagLst>
</file>

<file path=ppt/tags/tag14.xml><?xml version="1.0" encoding="utf-8"?>
<p:tagLst xmlns:a="http://schemas.openxmlformats.org/drawingml/2006/main" xmlns:r="http://schemas.openxmlformats.org/officeDocument/2006/relationships" xmlns:p="http://schemas.openxmlformats.org/presentationml/2006/main">
  <p:tag name="ISLIDE.DIAGRAM" val="893d015b-9db7-47e6-b8b2-b22dd42df243"/>
</p:tagLst>
</file>

<file path=ppt/tags/tag2.xml><?xml version="1.0" encoding="utf-8"?>
<p:tagLst xmlns:a="http://schemas.openxmlformats.org/drawingml/2006/main" xmlns:r="http://schemas.openxmlformats.org/officeDocument/2006/relationships" xmlns:p="http://schemas.openxmlformats.org/presentationml/2006/main">
  <p:tag name="ISLIDE.DIAGRAM" val="5cde36bc-7f68-4f5b-86a9-0a89be0b3539"/>
</p:tagLst>
</file>

<file path=ppt/tags/tag3.xml><?xml version="1.0" encoding="utf-8"?>
<p:tagLst xmlns:a="http://schemas.openxmlformats.org/drawingml/2006/main" xmlns:r="http://schemas.openxmlformats.org/officeDocument/2006/relationships" xmlns:p="http://schemas.openxmlformats.org/presentationml/2006/main">
  <p:tag name="ISLIDE.DIAGRAM" val="4985a930-1bcb-45ba-b81a-c8f9f431fa7f"/>
</p:tagLst>
</file>

<file path=ppt/tags/tag4.xml><?xml version="1.0" encoding="utf-8"?>
<p:tagLst xmlns:a="http://schemas.openxmlformats.org/drawingml/2006/main" xmlns:r="http://schemas.openxmlformats.org/officeDocument/2006/relationships" xmlns:p="http://schemas.openxmlformats.org/presentationml/2006/main">
  <p:tag name="ISLIDE.DIAGRAM" val="db37c0b0-1d88-449a-bbd8-41b2a9c562e9"/>
</p:tagLst>
</file>

<file path=ppt/tags/tag5.xml><?xml version="1.0" encoding="utf-8"?>
<p:tagLst xmlns:a="http://schemas.openxmlformats.org/drawingml/2006/main" xmlns:r="http://schemas.openxmlformats.org/officeDocument/2006/relationships" xmlns:p="http://schemas.openxmlformats.org/presentationml/2006/main">
  <p:tag name="ISLIDE.DIAGRAM" val="4d4b18ec-bfcc-4de0-8910-e68476965f6e"/>
</p:tagLst>
</file>

<file path=ppt/tags/tag6.xml><?xml version="1.0" encoding="utf-8"?>
<p:tagLst xmlns:a="http://schemas.openxmlformats.org/drawingml/2006/main" xmlns:r="http://schemas.openxmlformats.org/officeDocument/2006/relationships" xmlns:p="http://schemas.openxmlformats.org/presentationml/2006/main">
  <p:tag name="ISLIDE.DIAGRAM" val="bd4a3753-cb9d-4dba-b2f7-023a0623a31f"/>
</p:tagLst>
</file>

<file path=ppt/tags/tag7.xml><?xml version="1.0" encoding="utf-8"?>
<p:tagLst xmlns:a="http://schemas.openxmlformats.org/drawingml/2006/main" xmlns:r="http://schemas.openxmlformats.org/officeDocument/2006/relationships" xmlns:p="http://schemas.openxmlformats.org/presentationml/2006/main">
  <p:tag name="ISLIDE.DIAGRAM" val="d62de291-a0e4-423f-b4b6-474848614d23"/>
</p:tagLst>
</file>

<file path=ppt/tags/tag8.xml><?xml version="1.0" encoding="utf-8"?>
<p:tagLst xmlns:a="http://schemas.openxmlformats.org/drawingml/2006/main" xmlns:r="http://schemas.openxmlformats.org/officeDocument/2006/relationships" xmlns:p="http://schemas.openxmlformats.org/presentationml/2006/main">
  <p:tag name="ISLIDE.DIAGRAM" val="e861b794-e99e-4d08-93e2-e71add61c31d"/>
</p:tagLst>
</file>

<file path=ppt/tags/tag9.xml><?xml version="1.0" encoding="utf-8"?>
<p:tagLst xmlns:a="http://schemas.openxmlformats.org/drawingml/2006/main" xmlns:r="http://schemas.openxmlformats.org/officeDocument/2006/relationships" xmlns:p="http://schemas.openxmlformats.org/presentationml/2006/main">
  <p:tag name="ISLIDE.DIAGRAM" val="26b1ba75-94f0-4a30-af16-43ba8df45c49"/>
</p:tagLst>
</file>

<file path=ppt/theme/theme1.xml><?xml version="1.0" encoding="utf-8"?>
<a:theme xmlns:a="http://schemas.openxmlformats.org/drawingml/2006/main" name="在行">
  <a:themeElements>
    <a:clrScheme name="自定义 107">
      <a:dk1>
        <a:sysClr val="windowText" lastClr="000000"/>
      </a:dk1>
      <a:lt1>
        <a:sysClr val="window" lastClr="FFFFFF"/>
      </a:lt1>
      <a:dk2>
        <a:srgbClr val="44546A"/>
      </a:dk2>
      <a:lt2>
        <a:srgbClr val="E7E6E6"/>
      </a:lt2>
      <a:accent1>
        <a:srgbClr val="E85E7E"/>
      </a:accent1>
      <a:accent2>
        <a:srgbClr val="858A89"/>
      </a:accent2>
      <a:accent3>
        <a:srgbClr val="E85E7E"/>
      </a:accent3>
      <a:accent4>
        <a:srgbClr val="858A89"/>
      </a:accent4>
      <a:accent5>
        <a:srgbClr val="E85E7E"/>
      </a:accent5>
      <a:accent6>
        <a:srgbClr val="858A89"/>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1711</Words>
  <Application>Microsoft Office PowerPoint</Application>
  <PresentationFormat>宽屏</PresentationFormat>
  <Paragraphs>239</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经典综艺体简</vt:lpstr>
      <vt:lpstr>时尚中黑简体</vt:lpstr>
      <vt:lpstr>宋体</vt:lpstr>
      <vt:lpstr>微软雅黑</vt:lpstr>
      <vt:lpstr>Arial</vt:lpstr>
      <vt:lpstr>Calibri</vt:lpstr>
      <vt:lpstr>Century Gothic</vt:lpstr>
      <vt:lpstr>Impact</vt:lpstr>
      <vt:lpstr>在行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cp:revision>
  <dcterms:created xsi:type="dcterms:W3CDTF">2018-05-14T03:21:27Z</dcterms:created>
  <dcterms:modified xsi:type="dcterms:W3CDTF">2019-04-16T05:32:41Z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