
<file path=[Content_Types].xml><?xml version="1.0" encoding="utf-8"?>
<Types xmlns="http://schemas.openxmlformats.org/package/2006/content-types">
  <Default Extension="xml" ContentType="application/xml"/>
  <Default Extension="jpeg" ContentType="image/jpeg"/>
  <Default Extension="mp3" ContentType="audio/mpeg"/>
  <Default Extension="emf" ContentType="image/x-emf"/>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504" r:id="rId2"/>
    <p:sldId id="402" r:id="rId3"/>
    <p:sldId id="403" r:id="rId4"/>
    <p:sldId id="257" r:id="rId5"/>
    <p:sldId id="450" r:id="rId6"/>
    <p:sldId id="477" r:id="rId7"/>
    <p:sldId id="451" r:id="rId8"/>
    <p:sldId id="452" r:id="rId9"/>
    <p:sldId id="453" r:id="rId10"/>
    <p:sldId id="454" r:id="rId11"/>
    <p:sldId id="478" r:id="rId12"/>
    <p:sldId id="456" r:id="rId13"/>
    <p:sldId id="457" r:id="rId14"/>
    <p:sldId id="458" r:id="rId15"/>
    <p:sldId id="459" r:id="rId16"/>
    <p:sldId id="479" r:id="rId17"/>
    <p:sldId id="460" r:id="rId18"/>
    <p:sldId id="480" r:id="rId19"/>
    <p:sldId id="481" r:id="rId20"/>
    <p:sldId id="485" r:id="rId21"/>
    <p:sldId id="461" r:id="rId22"/>
    <p:sldId id="462" r:id="rId23"/>
    <p:sldId id="487" r:id="rId24"/>
    <p:sldId id="486" r:id="rId25"/>
    <p:sldId id="494" r:id="rId26"/>
    <p:sldId id="404" r:id="rId27"/>
    <p:sldId id="406" r:id="rId28"/>
    <p:sldId id="407" r:id="rId29"/>
    <p:sldId id="408" r:id="rId30"/>
    <p:sldId id="409" r:id="rId31"/>
    <p:sldId id="410" r:id="rId32"/>
    <p:sldId id="411" r:id="rId33"/>
    <p:sldId id="412" r:id="rId34"/>
    <p:sldId id="413" r:id="rId35"/>
    <p:sldId id="414" r:id="rId36"/>
    <p:sldId id="415" r:id="rId37"/>
    <p:sldId id="417" r:id="rId38"/>
    <p:sldId id="488" r:id="rId39"/>
    <p:sldId id="489" r:id="rId40"/>
    <p:sldId id="490" r:id="rId41"/>
    <p:sldId id="505"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2F2F2"/>
    <a:srgbClr val="FFF9F7"/>
    <a:srgbClr val="FFE8E1"/>
    <a:srgbClr val="FFD6C9"/>
    <a:srgbClr val="CC0000"/>
    <a:srgbClr val="FFFCE5"/>
    <a:srgbClr val="FF9B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570"/>
    <p:restoredTop sz="94607"/>
  </p:normalViewPr>
  <p:slideViewPr>
    <p:cSldViewPr>
      <p:cViewPr>
        <p:scale>
          <a:sx n="194" d="100"/>
          <a:sy n="194" d="100"/>
        </p:scale>
        <p:origin x="-7624" y="0"/>
      </p:cViewPr>
      <p:guideLst>
        <p:guide orient="horz" pos="1620"/>
        <p:guide pos="2880"/>
      </p:guideLst>
    </p:cSldViewPr>
  </p:slideViewPr>
  <p:notesTextViewPr>
    <p:cViewPr>
      <p:scale>
        <a:sx n="1" d="1"/>
        <a:sy n="1" d="1"/>
      </p:scale>
      <p:origin x="0" y="0"/>
    </p:cViewPr>
  </p:notesTextViewPr>
  <p:sorterViewPr>
    <p:cViewPr>
      <p:scale>
        <a:sx n="75" d="100"/>
        <a:sy n="75" d="100"/>
      </p:scale>
      <p:origin x="0" y="-7224"/>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9626C9-0433-45D4-A4B4-A807EC82C24D}" type="datetimeFigureOut">
              <a:rPr lang="zh-CN" altLang="en-US" smtClean="0"/>
              <a:pPr/>
              <a:t>2017/7/15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6D5307-9AB0-4C93-817A-B080F41B1CBD}" type="slidenum">
              <a:rPr lang="zh-CN" altLang="en-US" smtClean="0"/>
              <a:pPr/>
              <a:t>‹#›</a:t>
            </a:fld>
            <a:endParaRPr lang="zh-CN" altLang="en-US"/>
          </a:p>
        </p:txBody>
      </p:sp>
    </p:spTree>
    <p:extLst>
      <p:ext uri="{BB962C8B-B14F-4D97-AF65-F5344CB8AC3E}">
        <p14:creationId xmlns:p14="http://schemas.microsoft.com/office/powerpoint/2010/main" val="4267756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pPr/>
              <a:t>3</a:t>
            </a:fld>
            <a:endParaRPr lang="zh-CN" altLang="en-US"/>
          </a:p>
        </p:txBody>
      </p:sp>
    </p:spTree>
    <p:extLst>
      <p:ext uri="{BB962C8B-B14F-4D97-AF65-F5344CB8AC3E}">
        <p14:creationId xmlns:p14="http://schemas.microsoft.com/office/powerpoint/2010/main" val="3896808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pPr/>
              <a:t>6</a:t>
            </a:fld>
            <a:endParaRPr lang="zh-CN" altLang="en-US"/>
          </a:p>
        </p:txBody>
      </p:sp>
    </p:spTree>
    <p:extLst>
      <p:ext uri="{BB962C8B-B14F-4D97-AF65-F5344CB8AC3E}">
        <p14:creationId xmlns:p14="http://schemas.microsoft.com/office/powerpoint/2010/main" val="3896808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pPr/>
              <a:t>11</a:t>
            </a:fld>
            <a:endParaRPr lang="zh-CN" altLang="en-US"/>
          </a:p>
        </p:txBody>
      </p:sp>
    </p:spTree>
    <p:extLst>
      <p:ext uri="{BB962C8B-B14F-4D97-AF65-F5344CB8AC3E}">
        <p14:creationId xmlns:p14="http://schemas.microsoft.com/office/powerpoint/2010/main" val="3896808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pPr/>
              <a:t>16</a:t>
            </a:fld>
            <a:endParaRPr lang="zh-CN" altLang="en-US"/>
          </a:p>
        </p:txBody>
      </p:sp>
    </p:spTree>
    <p:extLst>
      <p:ext uri="{BB962C8B-B14F-4D97-AF65-F5344CB8AC3E}">
        <p14:creationId xmlns:p14="http://schemas.microsoft.com/office/powerpoint/2010/main" val="3896808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pPr/>
              <a:t>20</a:t>
            </a:fld>
            <a:endParaRPr lang="zh-CN" altLang="en-US"/>
          </a:p>
        </p:txBody>
      </p:sp>
    </p:spTree>
    <p:extLst>
      <p:ext uri="{BB962C8B-B14F-4D97-AF65-F5344CB8AC3E}">
        <p14:creationId xmlns:p14="http://schemas.microsoft.com/office/powerpoint/2010/main" val="3896808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pPr/>
              <a:t>25</a:t>
            </a:fld>
            <a:endParaRPr lang="zh-CN" altLang="en-US"/>
          </a:p>
        </p:txBody>
      </p:sp>
    </p:spTree>
    <p:extLst>
      <p:ext uri="{BB962C8B-B14F-4D97-AF65-F5344CB8AC3E}">
        <p14:creationId xmlns:p14="http://schemas.microsoft.com/office/powerpoint/2010/main" val="3896808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2022016637"/>
      </p:ext>
    </p:extLst>
  </p:cSld>
  <p:clrMapOvr>
    <a:masterClrMapping/>
  </p:clrMapOvr>
  <p:transition spd="slow" advClick="0" advTm="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353961132"/>
      </p:ext>
    </p:extLst>
  </p:cSld>
  <p:clrMapOvr>
    <a:masterClrMapping/>
  </p:clrMapOvr>
  <p:transition spd="slow" advClick="0" advTm="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1851389388"/>
      </p:ext>
    </p:extLst>
  </p:cSld>
  <p:clrMapOvr>
    <a:masterClrMapping/>
  </p:clrMapOvr>
  <p:transition spd="slow" advClick="0"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672772140"/>
      </p:ext>
    </p:extLst>
  </p:cSld>
  <p:clrMapOvr>
    <a:masterClrMapping/>
  </p:clrMapOvr>
  <p:transition spd="slow" advClick="0"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2713654500"/>
      </p:ext>
    </p:extLst>
  </p:cSld>
  <p:clrMapOvr>
    <a:masterClrMapping/>
  </p:clrMapOvr>
  <p:transition spd="slow" advClick="0" advTm="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4000368595"/>
      </p:ext>
    </p:extLst>
  </p:cSld>
  <p:clrMapOvr>
    <a:masterClrMapping/>
  </p:clrMapOvr>
  <p:transition spd="slow" advClick="0"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2515197771"/>
      </p:ext>
    </p:extLst>
  </p:cSld>
  <p:clrMapOvr>
    <a:masterClrMapping/>
  </p:clrMapOvr>
  <p:transition spd="slow" advClick="0"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矩形 6"/>
          <p:cNvSpPr/>
          <p:nvPr userDrawn="1"/>
        </p:nvSpPr>
        <p:spPr>
          <a:xfrm>
            <a:off x="143508" y="339502"/>
            <a:ext cx="8856984" cy="467699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403648" y="366584"/>
            <a:ext cx="8229600" cy="421555"/>
          </a:xfrm>
        </p:spPr>
        <p:txBody>
          <a:bodyPr>
            <a:noAutofit/>
          </a:bodyPr>
          <a:lstStyle>
            <a:lvl1pPr algn="l">
              <a:defRPr sz="2400" b="1">
                <a:solidFill>
                  <a:srgbClr val="FF0000"/>
                </a:solidFill>
                <a:latin typeface="微软雅黑" pitchFamily="34" charset="-122"/>
                <a:ea typeface="微软雅黑" pitchFamily="34" charset="-122"/>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43D47C-A663-4E48-8C72-BA1D6509F2FF}" type="slidenum">
              <a:rPr lang="zh-CN" altLang="en-US" smtClean="0"/>
              <a:pPr/>
              <a:t>‹#›</a:t>
            </a:fld>
            <a:endParaRPr lang="zh-CN" altLang="en-US"/>
          </a:p>
        </p:txBody>
      </p:sp>
      <p:pic>
        <p:nvPicPr>
          <p:cNvPr id="8" name="Picture 7"/>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477069" y="75293"/>
            <a:ext cx="845382" cy="83006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9574356"/>
      </p:ext>
    </p:extLst>
  </p:cSld>
  <p:clrMapOvr>
    <a:masterClrMapping/>
  </p:clrMapOvr>
  <p:transition spd="slow" advClick="0"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231962918"/>
      </p:ext>
    </p:extLst>
  </p:cSld>
  <p:clrMapOvr>
    <a:masterClrMapping/>
  </p:clrMapOvr>
  <p:transition spd="slow" advClick="0"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2397139587"/>
      </p:ext>
    </p:extLst>
  </p:cSld>
  <p:clrMapOvr>
    <a:masterClrMapping/>
  </p:clrMapOvr>
  <p:transition spd="slow" advClick="0"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2AB9F04-B251-415E-AAE6-FA2E5DE1F20D}" type="datetimeFigureOut">
              <a:rPr lang="zh-CN" altLang="en-US" smtClean="0"/>
              <a:pPr/>
              <a:t>2017/7/15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577710778"/>
      </p:ext>
    </p:extLst>
  </p:cSld>
  <p:clrMapOvr>
    <a:masterClrMapping/>
  </p:clrMapOvr>
  <p:transition spd="slow" advClick="0" advTm="0">
    <p:wip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2AB9F04-B251-415E-AAE6-FA2E5DE1F20D}" type="datetimeFigureOut">
              <a:rPr lang="zh-CN" altLang="en-US" smtClean="0"/>
              <a:pPr/>
              <a:t>2017/7/15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243D47C-A663-4E48-8C72-BA1D6509F2FF}" type="slidenum">
              <a:rPr lang="zh-CN" altLang="en-US" smtClean="0"/>
              <a:pPr/>
              <a:t>‹#›</a:t>
            </a:fld>
            <a:endParaRPr lang="zh-CN" altLang="en-US"/>
          </a:p>
        </p:txBody>
      </p:sp>
    </p:spTree>
    <p:extLst>
      <p:ext uri="{BB962C8B-B14F-4D97-AF65-F5344CB8AC3E}">
        <p14:creationId xmlns:p14="http://schemas.microsoft.com/office/powerpoint/2010/main" val="2822382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0">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 Id="rId3"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4" Type="http://schemas.microsoft.com/office/2007/relationships/hdphoto" Target="../media/hdphoto1.wdp"/><Relationship Id="rId5" Type="http://schemas.openxmlformats.org/officeDocument/2006/relationships/image" Target="../media/image11.png"/><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6.png"/><Relationship Id="rId5" Type="http://schemas.openxmlformats.org/officeDocument/2006/relationships/image" Target="../media/image17.emf"/><Relationship Id="rId6" Type="http://schemas.openxmlformats.org/officeDocument/2006/relationships/image" Target="../media/image18.png"/><Relationship Id="rId7" Type="http://schemas.openxmlformats.org/officeDocument/2006/relationships/image" Target="../media/image19.png"/><Relationship Id="rId8" Type="http://schemas.microsoft.com/office/2007/relationships/hdphoto" Target="../media/hdphoto3.wdp"/><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6.png"/><Relationship Id="rId5" Type="http://schemas.openxmlformats.org/officeDocument/2006/relationships/image" Target="../media/image17.emf"/><Relationship Id="rId6" Type="http://schemas.openxmlformats.org/officeDocument/2006/relationships/image" Target="../media/image18.png"/><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20.png"/><Relationship Id="rId5" Type="http://schemas.microsoft.com/office/2007/relationships/hdphoto" Target="../media/hdphoto4.wdp"/><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4" Type="http://schemas.openxmlformats.org/officeDocument/2006/relationships/image" Target="../media/image18.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4" Type="http://schemas.microsoft.com/office/2007/relationships/hdphoto" Target="../media/hdphoto1.wdp"/><Relationship Id="rId5" Type="http://schemas.openxmlformats.org/officeDocument/2006/relationships/image" Target="../media/image11.png"/><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3.png"/><Relationship Id="rId1" Type="http://schemas.openxmlformats.org/officeDocument/2006/relationships/slideLayout" Target="../slideLayouts/slideLayout6.xml"/><Relationship Id="rId2"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3.png"/><Relationship Id="rId1" Type="http://schemas.openxmlformats.org/officeDocument/2006/relationships/slideLayout" Target="../slideLayouts/slideLayout6.xml"/><Relationship Id="rId2"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3.png"/><Relationship Id="rId1" Type="http://schemas.openxmlformats.org/officeDocument/2006/relationships/slideLayout" Target="../slideLayouts/slideLayout6.xml"/><Relationship Id="rId2"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4" Type="http://schemas.microsoft.com/office/2007/relationships/hdphoto" Target="../media/hdphoto1.wdp"/><Relationship Id="rId5" Type="http://schemas.openxmlformats.org/officeDocument/2006/relationships/image" Target="../media/image11.png"/><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 Id="rId3"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4" Type="http://schemas.microsoft.com/office/2007/relationships/hdphoto" Target="../media/hdphoto1.wdp"/><Relationship Id="rId5" Type="http://schemas.openxmlformats.org/officeDocument/2006/relationships/image" Target="../media/image11.png"/><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4" Type="http://schemas.microsoft.com/office/2007/relationships/hdphoto" Target="../media/hdphoto1.wdp"/><Relationship Id="rId5" Type="http://schemas.openxmlformats.org/officeDocument/2006/relationships/image" Target="../media/image11.png"/><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51" name="五角星 50"/>
          <p:cNvSpPr/>
          <p:nvPr/>
        </p:nvSpPr>
        <p:spPr>
          <a:xfrm rot="21146867">
            <a:off x="-3333610" y="4378889"/>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角星 51"/>
          <p:cNvSpPr/>
          <p:nvPr/>
        </p:nvSpPr>
        <p:spPr>
          <a:xfrm rot="21146867">
            <a:off x="-883858" y="6239097"/>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五角星 53"/>
          <p:cNvSpPr/>
          <p:nvPr/>
        </p:nvSpPr>
        <p:spPr>
          <a:xfrm rot="21146867">
            <a:off x="-928983" y="5394497"/>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五角星 54"/>
          <p:cNvSpPr/>
          <p:nvPr/>
        </p:nvSpPr>
        <p:spPr>
          <a:xfrm rot="21146867">
            <a:off x="-2411460" y="6095079"/>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五角星 55"/>
          <p:cNvSpPr/>
          <p:nvPr/>
        </p:nvSpPr>
        <p:spPr>
          <a:xfrm rot="21146867">
            <a:off x="-1361381" y="5744341"/>
            <a:ext cx="478040" cy="478040"/>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五角星 56"/>
          <p:cNvSpPr/>
          <p:nvPr/>
        </p:nvSpPr>
        <p:spPr>
          <a:xfrm rot="21146867">
            <a:off x="-1568223" y="4274906"/>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建党伟业背景音乐 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20347" y="2169472"/>
            <a:ext cx="609600" cy="60960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29851" y="-245428"/>
            <a:ext cx="4911122" cy="7367378"/>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6470" y="-1604714"/>
            <a:ext cx="7469537" cy="11205360"/>
          </a:xfrm>
          <a:prstGeom prst="rect">
            <a:avLst/>
          </a:prstGeom>
        </p:spPr>
      </p:pic>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32280" y="-1436219"/>
            <a:ext cx="7422944" cy="11135465"/>
          </a:xfrm>
          <a:prstGeom prst="rect">
            <a:avLst/>
          </a:prstGeom>
        </p:spPr>
      </p:pic>
    </p:spTree>
    <p:extLst>
      <p:ext uri="{BB962C8B-B14F-4D97-AF65-F5344CB8AC3E}">
        <p14:creationId xmlns:p14="http://schemas.microsoft.com/office/powerpoint/2010/main" val="360451791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8" dur="5000" fill="hold"/>
                                        <p:tgtEl>
                                          <p:spTgt spid="51"/>
                                        </p:tgtEl>
                                        <p:attrNameLst>
                                          <p:attrName>ppt_x</p:attrName>
                                          <p:attrName>ppt_y</p:attrName>
                                        </p:attrNameLst>
                                      </p:cBhvr>
                                      <p:rCtr x="78854" y="-92806"/>
                                    </p:animMotion>
                                  </p:childTnLst>
                                </p:cTn>
                              </p:par>
                              <p:par>
                                <p:cTn id="9" presetID="8" presetClass="emph" presetSubtype="0" repeatCount="2000" fill="hold" grpId="1" nodeType="withEffect">
                                  <p:stCondLst>
                                    <p:cond delay="1250"/>
                                  </p:stCondLst>
                                  <p:childTnLst>
                                    <p:animRot by="21600000">
                                      <p:cBhvr>
                                        <p:cTn id="10" dur="1750" fill="hold"/>
                                        <p:tgtEl>
                                          <p:spTgt spid="51"/>
                                        </p:tgtEl>
                                        <p:attrNameLst>
                                          <p:attrName>r</p:attrName>
                                        </p:attrNameLst>
                                      </p:cBhvr>
                                    </p:animRot>
                                  </p:childTnLst>
                                </p:cTn>
                              </p:par>
                              <p:par>
                                <p:cTn id="11" presetID="6" presetClass="emph" presetSubtype="0" decel="32000" fill="hold" grpId="2" nodeType="withEffect">
                                  <p:stCondLst>
                                    <p:cond delay="4500"/>
                                  </p:stCondLst>
                                  <p:childTnLst>
                                    <p:animScale>
                                      <p:cBhvr>
                                        <p:cTn id="12" dur="1500" fill="hold"/>
                                        <p:tgtEl>
                                          <p:spTgt spid="51"/>
                                        </p:tgtEl>
                                      </p:cBhvr>
                                      <p:by x="750000" y="750000"/>
                                    </p:animScale>
                                  </p:childTnLst>
                                </p:cTn>
                              </p:par>
                              <p:par>
                                <p:cTn id="13" presetID="10" presetClass="exit" presetSubtype="0" fill="hold" grpId="3" nodeType="withEffect">
                                  <p:stCondLst>
                                    <p:cond delay="5000"/>
                                  </p:stCondLst>
                                  <p:childTnLst>
                                    <p:animEffect transition="out" filter="fade">
                                      <p:cBhvr>
                                        <p:cTn id="14" dur="1000"/>
                                        <p:tgtEl>
                                          <p:spTgt spid="51"/>
                                        </p:tgtEl>
                                      </p:cBhvr>
                                    </p:animEffect>
                                    <p:set>
                                      <p:cBhvr>
                                        <p:cTn id="15" dur="1" fill="hold">
                                          <p:stCondLst>
                                            <p:cond delay="999"/>
                                          </p:stCondLst>
                                        </p:cTn>
                                        <p:tgtEl>
                                          <p:spTgt spid="51"/>
                                        </p:tgtEl>
                                        <p:attrNameLst>
                                          <p:attrName>style.visibility</p:attrName>
                                        </p:attrNameLst>
                                      </p:cBhvr>
                                      <p:to>
                                        <p:strVal val="hidden"/>
                                      </p:to>
                                    </p:set>
                                  </p:childTnLst>
                                </p:cTn>
                              </p:par>
                              <p:par>
                                <p:cTn id="16"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17" dur="2000" fill="hold"/>
                                        <p:tgtEl>
                                          <p:spTgt spid="52"/>
                                        </p:tgtEl>
                                        <p:attrNameLst>
                                          <p:attrName>ppt_x</p:attrName>
                                          <p:attrName>ppt_y</p:attrName>
                                        </p:attrNameLst>
                                      </p:cBhvr>
                                      <p:rCtr x="56649" y="-70167"/>
                                    </p:animMotion>
                                  </p:childTnLst>
                                </p:cTn>
                              </p:par>
                              <p:par>
                                <p:cTn id="18" presetID="8" presetClass="emph" presetSubtype="0" fill="hold" grpId="1" nodeType="withEffect">
                                  <p:stCondLst>
                                    <p:cond delay="250"/>
                                  </p:stCondLst>
                                  <p:childTnLst>
                                    <p:animRot by="21600000">
                                      <p:cBhvr>
                                        <p:cTn id="19" dur="3500" fill="hold"/>
                                        <p:tgtEl>
                                          <p:spTgt spid="52"/>
                                        </p:tgtEl>
                                        <p:attrNameLst>
                                          <p:attrName>r</p:attrName>
                                        </p:attrNameLst>
                                      </p:cBhvr>
                                    </p:animRot>
                                  </p:childTnLst>
                                </p:cTn>
                              </p:par>
                              <p:par>
                                <p:cTn id="20"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21" dur="2000" fill="hold"/>
                                        <p:tgtEl>
                                          <p:spTgt spid="54"/>
                                        </p:tgtEl>
                                        <p:attrNameLst>
                                          <p:attrName>ppt_x</p:attrName>
                                          <p:attrName>ppt_y</p:attrName>
                                        </p:attrNameLst>
                                      </p:cBhvr>
                                      <p:rCtr x="59965" y="-70111"/>
                                    </p:animMotion>
                                  </p:childTnLst>
                                </p:cTn>
                              </p:par>
                              <p:par>
                                <p:cTn id="22" presetID="8" presetClass="emph" presetSubtype="0" fill="hold" grpId="1" nodeType="withEffect">
                                  <p:stCondLst>
                                    <p:cond delay="750"/>
                                  </p:stCondLst>
                                  <p:childTnLst>
                                    <p:animRot by="21600000">
                                      <p:cBhvr>
                                        <p:cTn id="23" dur="3500" fill="hold"/>
                                        <p:tgtEl>
                                          <p:spTgt spid="54"/>
                                        </p:tgtEl>
                                        <p:attrNameLst>
                                          <p:attrName>r</p:attrName>
                                        </p:attrNameLst>
                                      </p:cBhvr>
                                    </p:animRot>
                                  </p:childTnLst>
                                </p:cTn>
                              </p:par>
                              <p:par>
                                <p:cTn id="24"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25" dur="2000" fill="hold"/>
                                        <p:tgtEl>
                                          <p:spTgt spid="55"/>
                                        </p:tgtEl>
                                        <p:attrNameLst>
                                          <p:attrName>ppt_x</p:attrName>
                                          <p:attrName>ppt_y</p:attrName>
                                        </p:attrNameLst>
                                      </p:cBhvr>
                                      <p:rCtr x="60781" y="-69917"/>
                                    </p:animMotion>
                                  </p:childTnLst>
                                </p:cTn>
                              </p:par>
                              <p:par>
                                <p:cTn id="26" presetID="8" presetClass="emph" presetSubtype="0" fill="hold" grpId="1" nodeType="withEffect">
                                  <p:stCondLst>
                                    <p:cond delay="1000"/>
                                  </p:stCondLst>
                                  <p:childTnLst>
                                    <p:animRot by="21600000">
                                      <p:cBhvr>
                                        <p:cTn id="27" dur="4500" fill="hold"/>
                                        <p:tgtEl>
                                          <p:spTgt spid="55"/>
                                        </p:tgtEl>
                                        <p:attrNameLst>
                                          <p:attrName>r</p:attrName>
                                        </p:attrNameLst>
                                      </p:cBhvr>
                                    </p:animRot>
                                  </p:childTnLst>
                                </p:cTn>
                              </p:par>
                              <p:par>
                                <p:cTn id="28"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29" dur="2000" fill="hold"/>
                                        <p:tgtEl>
                                          <p:spTgt spid="56"/>
                                        </p:tgtEl>
                                        <p:attrNameLst>
                                          <p:attrName>ppt_x</p:attrName>
                                          <p:attrName>ppt_y</p:attrName>
                                        </p:attrNameLst>
                                      </p:cBhvr>
                                      <p:rCtr x="58177" y="-66417"/>
                                    </p:animMotion>
                                  </p:childTnLst>
                                </p:cTn>
                              </p:par>
                              <p:par>
                                <p:cTn id="30" presetID="8" presetClass="emph" presetSubtype="0" fill="hold" grpId="1" nodeType="withEffect">
                                  <p:stCondLst>
                                    <p:cond delay="1250"/>
                                  </p:stCondLst>
                                  <p:childTnLst>
                                    <p:animRot by="21600000">
                                      <p:cBhvr>
                                        <p:cTn id="31" dur="4500" fill="hold"/>
                                        <p:tgtEl>
                                          <p:spTgt spid="56"/>
                                        </p:tgtEl>
                                        <p:attrNameLst>
                                          <p:attrName>r</p:attrName>
                                        </p:attrNameLst>
                                      </p:cBhvr>
                                    </p:animRot>
                                  </p:childTnLst>
                                </p:cTn>
                              </p:par>
                              <p:par>
                                <p:cTn id="32"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33" dur="5000" fill="hold"/>
                                        <p:tgtEl>
                                          <p:spTgt spid="57"/>
                                        </p:tgtEl>
                                        <p:attrNameLst>
                                          <p:attrName>ppt_x</p:attrName>
                                          <p:attrName>ppt_y</p:attrName>
                                        </p:attrNameLst>
                                      </p:cBhvr>
                                      <p:rCtr x="78854" y="-92806"/>
                                    </p:animMotion>
                                  </p:childTnLst>
                                </p:cTn>
                              </p:par>
                              <p:par>
                                <p:cTn id="34" presetID="8" presetClass="emph" presetSubtype="0" repeatCount="2000" fill="hold" grpId="1" nodeType="withEffect">
                                  <p:stCondLst>
                                    <p:cond delay="750"/>
                                  </p:stCondLst>
                                  <p:childTnLst>
                                    <p:animRot by="21600000">
                                      <p:cBhvr>
                                        <p:cTn id="35" dur="1750" fill="hold"/>
                                        <p:tgtEl>
                                          <p:spTgt spid="57"/>
                                        </p:tgtEl>
                                        <p:attrNameLst>
                                          <p:attrName>r</p:attrName>
                                        </p:attrNameLst>
                                      </p:cBhvr>
                                    </p:animRot>
                                  </p:childTnLst>
                                </p:cTn>
                              </p:par>
                              <p:par>
                                <p:cTn id="36" presetID="6" presetClass="emph" presetSubtype="0" decel="32000" fill="hold" grpId="2" nodeType="withEffect">
                                  <p:stCondLst>
                                    <p:cond delay="1250"/>
                                  </p:stCondLst>
                                  <p:childTnLst>
                                    <p:animScale>
                                      <p:cBhvr>
                                        <p:cTn id="37" dur="1500" fill="hold"/>
                                        <p:tgtEl>
                                          <p:spTgt spid="57"/>
                                        </p:tgtEl>
                                      </p:cBhvr>
                                      <p:by x="750000" y="750000"/>
                                    </p:animScale>
                                  </p:childTnLst>
                                </p:cTn>
                              </p:par>
                              <p:par>
                                <p:cTn id="38" presetID="10" presetClass="exit" presetSubtype="0" fill="hold" grpId="3" nodeType="withEffect">
                                  <p:stCondLst>
                                    <p:cond delay="750"/>
                                  </p:stCondLst>
                                  <p:childTnLst>
                                    <p:animEffect transition="out" filter="fade">
                                      <p:cBhvr>
                                        <p:cTn id="39" dur="1000"/>
                                        <p:tgtEl>
                                          <p:spTgt spid="57"/>
                                        </p:tgtEl>
                                      </p:cBhvr>
                                    </p:animEffect>
                                    <p:set>
                                      <p:cBhvr>
                                        <p:cTn id="40" dur="1" fill="hold">
                                          <p:stCondLst>
                                            <p:cond delay="999"/>
                                          </p:stCondLst>
                                        </p:cTn>
                                        <p:tgtEl>
                                          <p:spTgt spid="5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2000" fill="hold"/>
                                        <p:tgtEl>
                                          <p:spTgt spid="4"/>
                                        </p:tgtEl>
                                        <p:attrNameLst>
                                          <p:attrName>ppt_w</p:attrName>
                                        </p:attrNameLst>
                                      </p:cBhvr>
                                      <p:tavLst>
                                        <p:tav tm="0">
                                          <p:val>
                                            <p:fltVal val="0"/>
                                          </p:val>
                                        </p:tav>
                                        <p:tav tm="100000">
                                          <p:val>
                                            <p:strVal val="#ppt_w"/>
                                          </p:val>
                                        </p:tav>
                                      </p:tavLst>
                                    </p:anim>
                                    <p:anim calcmode="lin" valueType="num">
                                      <p:cBhvr>
                                        <p:cTn id="46" dur="2000" fill="hold"/>
                                        <p:tgtEl>
                                          <p:spTgt spid="4"/>
                                        </p:tgtEl>
                                        <p:attrNameLst>
                                          <p:attrName>ppt_h</p:attrName>
                                        </p:attrNameLst>
                                      </p:cBhvr>
                                      <p:tavLst>
                                        <p:tav tm="0">
                                          <p:val>
                                            <p:fltVal val="0"/>
                                          </p:val>
                                        </p:tav>
                                        <p:tav tm="100000">
                                          <p:val>
                                            <p:strVal val="#ppt_h"/>
                                          </p:val>
                                        </p:tav>
                                      </p:tavLst>
                                    </p:anim>
                                    <p:anim calcmode="lin" valueType="num">
                                      <p:cBhvr>
                                        <p:cTn id="47" dur="2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8" dur="2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checkerboard(across)">
                                      <p:cBhvr>
                                        <p:cTn id="53" dur="500"/>
                                        <p:tgtEl>
                                          <p:spTgt spid="3"/>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checkerboard(across)">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9" repeatCount="indefinite" fill="hold" display="0">
                  <p:stCondLst>
                    <p:cond delay="indefinite"/>
                  </p:stCondLst>
                  <p:endCondLst>
                    <p:cond evt="onStopAudio" delay="0">
                      <p:tgtEl>
                        <p:sldTgt/>
                      </p:tgtEl>
                    </p:cond>
                  </p:endCondLst>
                </p:cTn>
                <p:tgtEl>
                  <p:spTgt spid="2"/>
                </p:tgtEl>
              </p:cMediaNode>
            </p:audio>
          </p:childTnLst>
        </p:cTn>
      </p:par>
    </p:tnLst>
    <p:bldLst>
      <p:bldP spid="51" grpId="0" animBg="1"/>
      <p:bldP spid="51" grpId="1" animBg="1"/>
      <p:bldP spid="51" grpId="2" animBg="1"/>
      <p:bldP spid="51" grpId="3" animBg="1"/>
      <p:bldP spid="52" grpId="0" animBg="1"/>
      <p:bldP spid="52" grpId="1" animBg="1"/>
      <p:bldP spid="54" grpId="0" animBg="1"/>
      <p:bldP spid="54" grpId="1" animBg="1"/>
      <p:bldP spid="55" grpId="0" animBg="1"/>
      <p:bldP spid="55" grpId="1" animBg="1"/>
      <p:bldP spid="56" grpId="0" animBg="1"/>
      <p:bldP spid="56" grpId="1" animBg="1"/>
      <p:bldP spid="57" grpId="0" animBg="1"/>
      <p:bldP spid="57" grpId="1" animBg="1"/>
      <p:bldP spid="57" grpId="2" animBg="1"/>
      <p:bldP spid="57" grpId="3"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“六个”坚持确保“两学一做”取得实效</a:t>
            </a:r>
          </a:p>
        </p:txBody>
      </p:sp>
      <p:sp>
        <p:nvSpPr>
          <p:cNvPr id="4" name="任意多边形 3"/>
          <p:cNvSpPr>
            <a:spLocks noChangeArrowheads="1"/>
          </p:cNvSpPr>
          <p:nvPr/>
        </p:nvSpPr>
        <p:spPr bwMode="auto">
          <a:xfrm>
            <a:off x="-13097" y="2986088"/>
            <a:ext cx="9157097" cy="0"/>
          </a:xfrm>
          <a:custGeom>
            <a:avLst/>
            <a:gdLst>
              <a:gd name="T0" fmla="*/ 0 w 12211050"/>
              <a:gd name="T1" fmla="*/ 0 h 635"/>
              <a:gd name="T2" fmla="*/ 12211050 w 12211050"/>
              <a:gd name="T3" fmla="*/ 0 h 635"/>
              <a:gd name="T4" fmla="*/ 0 60000 65536"/>
              <a:gd name="T5" fmla="*/ 0 60000 65536"/>
              <a:gd name="T6" fmla="*/ 0 w 12211050"/>
              <a:gd name="T7" fmla="*/ 0 h 635"/>
              <a:gd name="T8" fmla="*/ 12211050 w 12211050"/>
              <a:gd name="T9" fmla="*/ 635 h 635"/>
            </a:gdLst>
            <a:ahLst/>
            <a:cxnLst>
              <a:cxn ang="T4">
                <a:pos x="T0" y="T1"/>
              </a:cxn>
              <a:cxn ang="T5">
                <a:pos x="T2" y="T3"/>
              </a:cxn>
            </a:cxnLst>
            <a:rect l="T6" t="T7" r="T8" b="T9"/>
            <a:pathLst>
              <a:path w="12211050" h="635">
                <a:moveTo>
                  <a:pt x="0" y="0"/>
                </a:moveTo>
                <a:lnTo>
                  <a:pt x="12211050" y="0"/>
                </a:lnTo>
              </a:path>
            </a:pathLst>
          </a:custGeom>
          <a:noFill/>
          <a:ln w="12700" cap="flat" cmpd="sng">
            <a:solidFill>
              <a:srgbClr val="0C0C0C"/>
            </a:solidFill>
            <a:bevel/>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5" name="矩形标注 6"/>
          <p:cNvSpPr>
            <a:spLocks noChangeArrowheads="1"/>
          </p:cNvSpPr>
          <p:nvPr/>
        </p:nvSpPr>
        <p:spPr bwMode="auto">
          <a:xfrm>
            <a:off x="803052" y="1923678"/>
            <a:ext cx="1124066" cy="752847"/>
          </a:xfrm>
          <a:prstGeom prst="wedgeRectCallout">
            <a:avLst>
              <a:gd name="adj1" fmla="val -28241"/>
              <a:gd name="adj2" fmla="val 79083"/>
            </a:avLst>
          </a:prstGeom>
          <a:solidFill>
            <a:srgbClr val="C00000"/>
          </a:solidFill>
          <a:ln>
            <a:noFill/>
          </a:ln>
          <a:extLst/>
        </p:spPr>
        <p:txBody>
          <a:bodyPr lIns="68580" tIns="34290" rIns="68580" bIns="34290" anchor="ctr"/>
          <a:lstStyle/>
          <a:p>
            <a:pPr algn="ctr"/>
            <a:r>
              <a:rPr lang="zh-CN" altLang="en-US" sz="2400" dirty="0">
                <a:solidFill>
                  <a:srgbClr val="FFFFFF"/>
                </a:solidFill>
                <a:latin typeface="微软雅黑" pitchFamily="34" charset="-122"/>
                <a:ea typeface="微软雅黑" pitchFamily="34" charset="-122"/>
                <a:sym typeface="宋体" pitchFamily="2" charset="-122"/>
              </a:rPr>
              <a:t>坚持</a:t>
            </a:r>
            <a:endParaRPr lang="zh-CN" altLang="zh-CN" sz="2400" dirty="0">
              <a:solidFill>
                <a:srgbClr val="FFFFFF"/>
              </a:solidFill>
              <a:latin typeface="微软雅黑" pitchFamily="34" charset="-122"/>
              <a:ea typeface="微软雅黑" pitchFamily="34" charset="-122"/>
              <a:sym typeface="宋体" pitchFamily="2" charset="-122"/>
            </a:endParaRPr>
          </a:p>
        </p:txBody>
      </p:sp>
      <p:sp>
        <p:nvSpPr>
          <p:cNvPr id="6" name="矩形标注 22"/>
          <p:cNvSpPr>
            <a:spLocks noChangeArrowheads="1"/>
          </p:cNvSpPr>
          <p:nvPr/>
        </p:nvSpPr>
        <p:spPr bwMode="auto">
          <a:xfrm>
            <a:off x="2415232" y="1923678"/>
            <a:ext cx="1124066" cy="752847"/>
          </a:xfrm>
          <a:prstGeom prst="wedgeRectCallout">
            <a:avLst>
              <a:gd name="adj1" fmla="val -28241"/>
              <a:gd name="adj2" fmla="val 79083"/>
            </a:avLst>
          </a:prstGeom>
          <a:solidFill>
            <a:srgbClr val="C00000"/>
          </a:solidFill>
          <a:ln>
            <a:noFill/>
          </a:ln>
          <a:extLst/>
        </p:spPr>
        <p:txBody>
          <a:bodyPr lIns="68580" tIns="34290" rIns="68580" bIns="34290" anchor="ctr"/>
          <a:lstStyle/>
          <a:p>
            <a:pPr algn="ctr"/>
            <a:r>
              <a:rPr lang="zh-CN" altLang="en-US" sz="2000" dirty="0">
                <a:solidFill>
                  <a:srgbClr val="FFFFFF"/>
                </a:solidFill>
                <a:latin typeface="微软雅黑" pitchFamily="34" charset="-122"/>
                <a:ea typeface="微软雅黑" pitchFamily="34" charset="-122"/>
                <a:sym typeface="宋体" pitchFamily="2" charset="-122"/>
              </a:rPr>
              <a:t>坚持</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7" name="矩形标注 23"/>
          <p:cNvSpPr>
            <a:spLocks noChangeArrowheads="1"/>
          </p:cNvSpPr>
          <p:nvPr/>
        </p:nvSpPr>
        <p:spPr bwMode="auto">
          <a:xfrm>
            <a:off x="4036889" y="1923678"/>
            <a:ext cx="1124066" cy="752847"/>
          </a:xfrm>
          <a:prstGeom prst="wedgeRectCallout">
            <a:avLst>
              <a:gd name="adj1" fmla="val -28241"/>
              <a:gd name="adj2" fmla="val 79083"/>
            </a:avLst>
          </a:prstGeom>
          <a:solidFill>
            <a:srgbClr val="C00000"/>
          </a:solidFill>
          <a:ln>
            <a:noFill/>
          </a:ln>
          <a:extLst/>
        </p:spPr>
        <p:txBody>
          <a:bodyPr lIns="68580" tIns="34290" rIns="68580" bIns="34290" anchor="ctr"/>
          <a:lstStyle/>
          <a:p>
            <a:pPr algn="ctr"/>
            <a:r>
              <a:rPr lang="zh-CN" altLang="en-US" sz="2000" dirty="0">
                <a:solidFill>
                  <a:srgbClr val="FFFFFF"/>
                </a:solidFill>
                <a:latin typeface="微软雅黑" pitchFamily="34" charset="-122"/>
                <a:ea typeface="微软雅黑" pitchFamily="34" charset="-122"/>
                <a:sym typeface="宋体" pitchFamily="2" charset="-122"/>
              </a:rPr>
              <a:t>坚持</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8" name="矩形标注 24"/>
          <p:cNvSpPr>
            <a:spLocks noChangeArrowheads="1"/>
          </p:cNvSpPr>
          <p:nvPr/>
        </p:nvSpPr>
        <p:spPr bwMode="auto">
          <a:xfrm>
            <a:off x="5653457" y="1923678"/>
            <a:ext cx="1124066" cy="752847"/>
          </a:xfrm>
          <a:prstGeom prst="wedgeRectCallout">
            <a:avLst>
              <a:gd name="adj1" fmla="val -28241"/>
              <a:gd name="adj2" fmla="val 79083"/>
            </a:avLst>
          </a:prstGeom>
          <a:solidFill>
            <a:srgbClr val="C00000"/>
          </a:solidFill>
          <a:ln>
            <a:noFill/>
          </a:ln>
          <a:extLst/>
        </p:spPr>
        <p:txBody>
          <a:bodyPr lIns="68580" tIns="34290" rIns="68580" bIns="34290" anchor="ctr"/>
          <a:lstStyle/>
          <a:p>
            <a:pPr algn="ctr"/>
            <a:r>
              <a:rPr lang="zh-CN" altLang="en-US" sz="2000" dirty="0">
                <a:solidFill>
                  <a:srgbClr val="FFFFFF"/>
                </a:solidFill>
                <a:latin typeface="微软雅黑" pitchFamily="34" charset="-122"/>
                <a:ea typeface="微软雅黑" pitchFamily="34" charset="-122"/>
                <a:sym typeface="宋体" pitchFamily="2" charset="-122"/>
              </a:rPr>
              <a:t>坚持</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13" name="文本框 37"/>
          <p:cNvSpPr txBox="1"/>
          <p:nvPr/>
        </p:nvSpPr>
        <p:spPr>
          <a:xfrm>
            <a:off x="518075" y="3276005"/>
            <a:ext cx="1866351" cy="561692"/>
          </a:xfrm>
          <a:prstGeom prst="rect">
            <a:avLst/>
          </a:prstGeom>
          <a:noFill/>
        </p:spPr>
        <p:txBody>
          <a:bodyPr wrap="square" lIns="68580" tIns="34290" rIns="68580" bIns="34290" rtlCol="0">
            <a:spAutoFit/>
          </a:bodyPr>
          <a:lstStyle/>
          <a:p>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正面教育为主用科学理论武装头脑</a:t>
            </a:r>
          </a:p>
        </p:txBody>
      </p:sp>
      <p:sp>
        <p:nvSpPr>
          <p:cNvPr id="14" name="文本框 37"/>
          <p:cNvSpPr txBox="1"/>
          <p:nvPr/>
        </p:nvSpPr>
        <p:spPr>
          <a:xfrm>
            <a:off x="2096394" y="3276005"/>
            <a:ext cx="1722335" cy="561692"/>
          </a:xfrm>
          <a:prstGeom prst="rect">
            <a:avLst/>
          </a:prstGeom>
          <a:noFill/>
        </p:spPr>
        <p:txBody>
          <a:bodyPr wrap="square" lIns="68580" tIns="34290" rIns="68580" bIns="34290" rtlCol="0">
            <a:spAutoFit/>
          </a:bodyPr>
          <a:lstStyle/>
          <a:p>
            <a:pPr algn="ctr"/>
            <a:r>
              <a:rPr lang="zh-CN" altLang="en-US" sz="1600" dirty="0">
                <a:solidFill>
                  <a:schemeClr val="tx1">
                    <a:lumMod val="95000"/>
                    <a:lumOff val="5000"/>
                  </a:schemeClr>
                </a:solidFill>
                <a:latin typeface="微软雅黑" pitchFamily="34" charset="-122"/>
                <a:ea typeface="微软雅黑" panose="020B0503020204020204" pitchFamily="34" charset="-122"/>
              </a:rPr>
              <a:t>问题导向</a:t>
            </a:r>
            <a:endParaRPr lang="en-US" altLang="zh-CN" sz="1600" dirty="0">
              <a:solidFill>
                <a:schemeClr val="tx1">
                  <a:lumMod val="95000"/>
                  <a:lumOff val="5000"/>
                </a:schemeClr>
              </a:solidFill>
              <a:latin typeface="微软雅黑" pitchFamily="34" charset="-122"/>
              <a:ea typeface="微软雅黑" panose="020B0503020204020204" pitchFamily="34" charset="-122"/>
            </a:endParaRPr>
          </a:p>
          <a:p>
            <a:pPr algn="ctr"/>
            <a:r>
              <a:rPr lang="zh-CN" altLang="en-US" sz="1600" dirty="0">
                <a:solidFill>
                  <a:schemeClr val="tx1">
                    <a:lumMod val="95000"/>
                    <a:lumOff val="5000"/>
                  </a:schemeClr>
                </a:solidFill>
                <a:latin typeface="微软雅黑" pitchFamily="34" charset="-122"/>
                <a:ea typeface="微软雅黑" panose="020B0503020204020204" pitchFamily="34" charset="-122"/>
              </a:rPr>
              <a:t>注重实效</a:t>
            </a:r>
          </a:p>
        </p:txBody>
      </p:sp>
      <p:sp>
        <p:nvSpPr>
          <p:cNvPr id="15" name="文本框 37"/>
          <p:cNvSpPr txBox="1"/>
          <p:nvPr/>
        </p:nvSpPr>
        <p:spPr>
          <a:xfrm>
            <a:off x="3752578" y="3276005"/>
            <a:ext cx="1722335" cy="561692"/>
          </a:xfrm>
          <a:prstGeom prst="rect">
            <a:avLst/>
          </a:prstGeom>
          <a:noFill/>
        </p:spPr>
        <p:txBody>
          <a:bodyPr wrap="square" lIns="68580" tIns="34290" rIns="68580" bIns="34290" rtlCol="0">
            <a:spAutoFit/>
          </a:bodyPr>
          <a:lstStyle/>
          <a:p>
            <a:pPr algn="ctr"/>
            <a:r>
              <a:rPr lang="zh-CN" altLang="en-US" sz="1600" dirty="0">
                <a:solidFill>
                  <a:schemeClr val="tx1">
                    <a:lumMod val="95000"/>
                    <a:lumOff val="5000"/>
                  </a:schemeClr>
                </a:solidFill>
                <a:latin typeface="微软雅黑" pitchFamily="34" charset="-122"/>
                <a:ea typeface="微软雅黑" panose="020B0503020204020204" pitchFamily="34" charset="-122"/>
              </a:rPr>
              <a:t>从实际出发</a:t>
            </a:r>
            <a:endParaRPr lang="en-US" altLang="zh-CN" sz="1600" dirty="0">
              <a:solidFill>
                <a:schemeClr val="tx1">
                  <a:lumMod val="95000"/>
                  <a:lumOff val="5000"/>
                </a:schemeClr>
              </a:solidFill>
              <a:latin typeface="微软雅黑" pitchFamily="34" charset="-122"/>
              <a:ea typeface="微软雅黑" panose="020B0503020204020204" pitchFamily="34" charset="-122"/>
            </a:endParaRPr>
          </a:p>
          <a:p>
            <a:pPr algn="ctr"/>
            <a:r>
              <a:rPr lang="zh-CN" altLang="en-US" sz="1600" dirty="0">
                <a:solidFill>
                  <a:schemeClr val="tx1">
                    <a:lumMod val="95000"/>
                    <a:lumOff val="5000"/>
                  </a:schemeClr>
                </a:solidFill>
                <a:latin typeface="微软雅黑" pitchFamily="34" charset="-122"/>
                <a:ea typeface="微软雅黑" panose="020B0503020204020204" pitchFamily="34" charset="-122"/>
              </a:rPr>
              <a:t>分类指导</a:t>
            </a:r>
          </a:p>
        </p:txBody>
      </p:sp>
      <p:sp>
        <p:nvSpPr>
          <p:cNvPr id="16" name="文本框 37"/>
          <p:cNvSpPr txBox="1"/>
          <p:nvPr/>
        </p:nvSpPr>
        <p:spPr>
          <a:xfrm>
            <a:off x="5264746" y="3276005"/>
            <a:ext cx="1722335" cy="561692"/>
          </a:xfrm>
          <a:prstGeom prst="rect">
            <a:avLst/>
          </a:prstGeom>
          <a:noFill/>
        </p:spPr>
        <p:txBody>
          <a:bodyPr wrap="square" lIns="68580" tIns="34290" rIns="68580" bIns="34290" rtlCol="0">
            <a:spAutoFit/>
          </a:bodyPr>
          <a:lstStyle/>
          <a:p>
            <a:pPr algn="ctr"/>
            <a:r>
              <a:rPr lang="zh-CN" altLang="en-US" sz="1600" dirty="0">
                <a:solidFill>
                  <a:schemeClr val="tx1">
                    <a:lumMod val="95000"/>
                    <a:lumOff val="5000"/>
                  </a:schemeClr>
                </a:solidFill>
                <a:latin typeface="微软雅黑" pitchFamily="34" charset="-122"/>
                <a:ea typeface="微软雅黑" panose="020B0503020204020204" pitchFamily="34" charset="-122"/>
              </a:rPr>
              <a:t>学用结合</a:t>
            </a:r>
            <a:endParaRPr lang="en-US" altLang="zh-CN" sz="1600" dirty="0">
              <a:solidFill>
                <a:schemeClr val="tx1">
                  <a:lumMod val="95000"/>
                  <a:lumOff val="5000"/>
                </a:schemeClr>
              </a:solidFill>
              <a:latin typeface="微软雅黑" pitchFamily="34" charset="-122"/>
              <a:ea typeface="微软雅黑" panose="020B0503020204020204" pitchFamily="34" charset="-122"/>
            </a:endParaRPr>
          </a:p>
          <a:p>
            <a:pPr algn="ctr"/>
            <a:r>
              <a:rPr lang="zh-CN" altLang="en-US" sz="1600" dirty="0">
                <a:solidFill>
                  <a:schemeClr val="tx1">
                    <a:lumMod val="95000"/>
                    <a:lumOff val="5000"/>
                  </a:schemeClr>
                </a:solidFill>
                <a:latin typeface="微软雅黑" pitchFamily="34" charset="-122"/>
                <a:ea typeface="微软雅黑" panose="020B0503020204020204" pitchFamily="34" charset="-122"/>
              </a:rPr>
              <a:t>知行合一</a:t>
            </a:r>
          </a:p>
        </p:txBody>
      </p:sp>
      <p:sp>
        <p:nvSpPr>
          <p:cNvPr id="19" name="矩形标注 24"/>
          <p:cNvSpPr>
            <a:spLocks noChangeArrowheads="1"/>
          </p:cNvSpPr>
          <p:nvPr/>
        </p:nvSpPr>
        <p:spPr bwMode="auto">
          <a:xfrm>
            <a:off x="7198816" y="1923678"/>
            <a:ext cx="1124066" cy="752847"/>
          </a:xfrm>
          <a:prstGeom prst="wedgeRectCallout">
            <a:avLst>
              <a:gd name="adj1" fmla="val -28241"/>
              <a:gd name="adj2" fmla="val 79083"/>
            </a:avLst>
          </a:prstGeom>
          <a:solidFill>
            <a:srgbClr val="C00000"/>
          </a:solidFill>
          <a:ln>
            <a:noFill/>
          </a:ln>
          <a:extLst/>
        </p:spPr>
        <p:txBody>
          <a:bodyPr lIns="68580" tIns="34290" rIns="68580" bIns="34290" anchor="ctr"/>
          <a:lstStyle/>
          <a:p>
            <a:pPr algn="ctr"/>
            <a:r>
              <a:rPr lang="zh-CN" altLang="en-US" sz="2000" dirty="0">
                <a:solidFill>
                  <a:srgbClr val="FFFFFF"/>
                </a:solidFill>
                <a:latin typeface="微软雅黑" pitchFamily="34" charset="-122"/>
                <a:ea typeface="微软雅黑" pitchFamily="34" charset="-122"/>
                <a:sym typeface="宋体" pitchFamily="2" charset="-122"/>
              </a:rPr>
              <a:t>坚持</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20" name="文本框 37"/>
          <p:cNvSpPr txBox="1"/>
          <p:nvPr/>
        </p:nvSpPr>
        <p:spPr>
          <a:xfrm>
            <a:off x="6810105" y="3276005"/>
            <a:ext cx="1722335" cy="561692"/>
          </a:xfrm>
          <a:prstGeom prst="rect">
            <a:avLst/>
          </a:prstGeom>
          <a:noFill/>
        </p:spPr>
        <p:txBody>
          <a:bodyPr wrap="square" lIns="68580" tIns="34290" rIns="68580" bIns="34290" rtlCol="0">
            <a:spAutoFit/>
          </a:bodyPr>
          <a:lstStyle/>
          <a:p>
            <a:pPr algn="ctr"/>
            <a:r>
              <a:rPr lang="zh-CN" altLang="en-US" sz="1600" dirty="0">
                <a:solidFill>
                  <a:schemeClr val="tx1">
                    <a:lumMod val="95000"/>
                    <a:lumOff val="5000"/>
                  </a:schemeClr>
                </a:solidFill>
                <a:latin typeface="微软雅黑" pitchFamily="34" charset="-122"/>
                <a:ea typeface="微软雅黑" panose="020B0503020204020204" pitchFamily="34" charset="-122"/>
              </a:rPr>
              <a:t>领导带头</a:t>
            </a:r>
            <a:endParaRPr lang="en-US" altLang="zh-CN" sz="1600" dirty="0">
              <a:solidFill>
                <a:schemeClr val="tx1">
                  <a:lumMod val="95000"/>
                  <a:lumOff val="5000"/>
                </a:schemeClr>
              </a:solidFill>
              <a:latin typeface="微软雅黑" pitchFamily="34" charset="-122"/>
              <a:ea typeface="微软雅黑" panose="020B0503020204020204" pitchFamily="34" charset="-122"/>
            </a:endParaRPr>
          </a:p>
          <a:p>
            <a:pPr algn="ctr"/>
            <a:r>
              <a:rPr lang="zh-CN" altLang="en-US" sz="1600" dirty="0">
                <a:solidFill>
                  <a:schemeClr val="tx1">
                    <a:lumMod val="95000"/>
                    <a:lumOff val="5000"/>
                  </a:schemeClr>
                </a:solidFill>
                <a:latin typeface="微软雅黑" pitchFamily="34" charset="-122"/>
                <a:ea typeface="微软雅黑" panose="020B0503020204020204" pitchFamily="34" charset="-122"/>
              </a:rPr>
              <a:t>以上率下</a:t>
            </a:r>
          </a:p>
        </p:txBody>
      </p:sp>
      <p:pic>
        <p:nvPicPr>
          <p:cNvPr id="21" name="图片 20"/>
          <p:cNvPicPr>
            <a:picLocks noChangeAspect="1"/>
          </p:cNvPicPr>
          <p:nvPr/>
        </p:nvPicPr>
        <p:blipFill>
          <a:blip r:embed="rId2" cstate="print">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1508926" y="1635646"/>
            <a:ext cx="442339" cy="445021"/>
          </a:xfrm>
          <a:prstGeom prst="rect">
            <a:avLst/>
          </a:prstGeom>
          <a:effectLst>
            <a:outerShdw blurRad="50800" dist="38100" dir="5400000" algn="t" rotWithShape="0">
              <a:prstClr val="black">
                <a:alpha val="40000"/>
              </a:prstClr>
            </a:outerShdw>
          </a:effectLst>
        </p:spPr>
      </p:pic>
      <p:pic>
        <p:nvPicPr>
          <p:cNvPr id="22" name="图片 21"/>
          <p:cNvPicPr>
            <a:picLocks noChangeAspect="1"/>
          </p:cNvPicPr>
          <p:nvPr/>
        </p:nvPicPr>
        <p:blipFill>
          <a:blip r:embed="rId2" cstate="print">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3176514" y="1635646"/>
            <a:ext cx="442339" cy="445021"/>
          </a:xfrm>
          <a:prstGeom prst="rect">
            <a:avLst/>
          </a:prstGeom>
          <a:effectLst>
            <a:outerShdw blurRad="50800" dist="38100" dir="5400000" algn="t" rotWithShape="0">
              <a:prstClr val="black">
                <a:alpha val="40000"/>
              </a:prstClr>
            </a:outerShdw>
          </a:effectLst>
        </p:spPr>
      </p:pic>
      <p:pic>
        <p:nvPicPr>
          <p:cNvPr id="23" name="图片 22"/>
          <p:cNvPicPr>
            <a:picLocks noChangeAspect="1"/>
          </p:cNvPicPr>
          <p:nvPr/>
        </p:nvPicPr>
        <p:blipFill>
          <a:blip r:embed="rId2" cstate="print">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4832698" y="1635646"/>
            <a:ext cx="442339" cy="445021"/>
          </a:xfrm>
          <a:prstGeom prst="rect">
            <a:avLst/>
          </a:prstGeom>
          <a:effectLst>
            <a:outerShdw blurRad="50800" dist="38100" dir="5400000" algn="t" rotWithShape="0">
              <a:prstClr val="black">
                <a:alpha val="40000"/>
              </a:prstClr>
            </a:outerShdw>
          </a:effectLst>
        </p:spPr>
      </p:pic>
      <p:pic>
        <p:nvPicPr>
          <p:cNvPr id="24" name="图片 23"/>
          <p:cNvPicPr>
            <a:picLocks noChangeAspect="1"/>
          </p:cNvPicPr>
          <p:nvPr/>
        </p:nvPicPr>
        <p:blipFill>
          <a:blip r:embed="rId2" cstate="print">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6505685" y="1635646"/>
            <a:ext cx="442339" cy="445021"/>
          </a:xfrm>
          <a:prstGeom prst="rect">
            <a:avLst/>
          </a:prstGeom>
          <a:effectLst>
            <a:outerShdw blurRad="50800" dist="38100" dir="5400000" algn="t" rotWithShape="0">
              <a:prstClr val="black">
                <a:alpha val="40000"/>
              </a:prstClr>
            </a:outerShdw>
          </a:effectLst>
        </p:spPr>
      </p:pic>
      <p:pic>
        <p:nvPicPr>
          <p:cNvPr id="25" name="图片 24"/>
          <p:cNvPicPr>
            <a:picLocks noChangeAspect="1"/>
          </p:cNvPicPr>
          <p:nvPr/>
        </p:nvPicPr>
        <p:blipFill>
          <a:blip r:embed="rId2" cstate="print">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8001050" y="1635646"/>
            <a:ext cx="442339" cy="445021"/>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1+#ppt_w/2"/>
                                          </p:val>
                                        </p:tav>
                                        <p:tav tm="100000">
                                          <p:val>
                                            <p:strVal val="#ppt_x"/>
                                          </p:val>
                                        </p:tav>
                                      </p:tavLst>
                                    </p:anim>
                                    <p:anim calcmode="lin" valueType="num">
                                      <p:cBhvr additive="base">
                                        <p:cTn id="8" dur="50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par>
                                <p:cTn id="15" presetID="22" presetClass="entr" presetSubtype="4"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par>
                                <p:cTn id="18" presetID="22" presetClass="entr" presetSubtype="1" fill="hold" grpId="0" nodeType="withEffect">
                                  <p:stCondLst>
                                    <p:cond delay="75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par>
                                <p:cTn id="21" presetID="22" presetClass="entr" presetSubtype="4" fill="hold" grpId="0" nodeType="withEffect">
                                  <p:stCondLst>
                                    <p:cond delay="75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par>
                                <p:cTn id="24" presetID="22" presetClass="entr" presetSubtype="4" fill="hold" nodeType="withEffect">
                                  <p:stCondLst>
                                    <p:cond delay="75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par>
                                <p:cTn id="27" presetID="22" presetClass="entr" presetSubtype="4" fill="hold" grpId="0" nodeType="withEffect">
                                  <p:stCondLst>
                                    <p:cond delay="200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par>
                                <p:cTn id="30" presetID="22" presetClass="entr" presetSubtype="1" fill="hold" grpId="0" nodeType="withEffect">
                                  <p:stCondLst>
                                    <p:cond delay="200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par>
                                <p:cTn id="33" presetID="22" presetClass="entr" presetSubtype="4" fill="hold" nodeType="withEffect">
                                  <p:stCondLst>
                                    <p:cond delay="200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par>
                                <p:cTn id="36" presetID="22" presetClass="entr" presetSubtype="4" fill="hold" grpId="0" nodeType="withEffect">
                                  <p:stCondLst>
                                    <p:cond delay="3250"/>
                                  </p:stCondLst>
                                  <p:childTnLst>
                                    <p:set>
                                      <p:cBhvr>
                                        <p:cTn id="37" dur="1" fill="hold">
                                          <p:stCondLst>
                                            <p:cond delay="0"/>
                                          </p:stCondLst>
                                        </p:cTn>
                                        <p:tgtEl>
                                          <p:spTgt spid="6"/>
                                        </p:tgtEl>
                                        <p:attrNameLst>
                                          <p:attrName>style.visibility</p:attrName>
                                        </p:attrNameLst>
                                      </p:cBhvr>
                                      <p:to>
                                        <p:strVal val="visible"/>
                                      </p:to>
                                    </p:set>
                                    <p:animEffect transition="in" filter="wipe(down)">
                                      <p:cBhvr>
                                        <p:cTn id="38" dur="500"/>
                                        <p:tgtEl>
                                          <p:spTgt spid="6"/>
                                        </p:tgtEl>
                                      </p:cBhvr>
                                    </p:animEffect>
                                  </p:childTnLst>
                                </p:cTn>
                              </p:par>
                              <p:par>
                                <p:cTn id="39" presetID="22" presetClass="entr" presetSubtype="1" fill="hold" grpId="0" nodeType="withEffect">
                                  <p:stCondLst>
                                    <p:cond delay="325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500"/>
                                        <p:tgtEl>
                                          <p:spTgt spid="14"/>
                                        </p:tgtEl>
                                      </p:cBhvr>
                                    </p:animEffect>
                                  </p:childTnLst>
                                </p:cTn>
                              </p:par>
                              <p:par>
                                <p:cTn id="42" presetID="22" presetClass="entr" presetSubtype="4" fill="hold" nodeType="withEffect">
                                  <p:stCondLst>
                                    <p:cond delay="325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1" fill="hold" grpId="0" nodeType="withEffect">
                                  <p:stCondLst>
                                    <p:cond delay="425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par>
                                <p:cTn id="48" presetID="22" presetClass="entr" presetSubtype="4" fill="hold" grpId="0" nodeType="withEffect">
                                  <p:stCondLst>
                                    <p:cond delay="4250"/>
                                  </p:stCondLst>
                                  <p:childTnLst>
                                    <p:set>
                                      <p:cBhvr>
                                        <p:cTn id="49" dur="1" fill="hold">
                                          <p:stCondLst>
                                            <p:cond delay="0"/>
                                          </p:stCondLst>
                                        </p:cTn>
                                        <p:tgtEl>
                                          <p:spTgt spid="5"/>
                                        </p:tgtEl>
                                        <p:attrNameLst>
                                          <p:attrName>style.visibility</p:attrName>
                                        </p:attrNameLst>
                                      </p:cBhvr>
                                      <p:to>
                                        <p:strVal val="visible"/>
                                      </p:to>
                                    </p:set>
                                    <p:animEffect transition="in" filter="wipe(down)">
                                      <p:cBhvr>
                                        <p:cTn id="50" dur="500"/>
                                        <p:tgtEl>
                                          <p:spTgt spid="5"/>
                                        </p:tgtEl>
                                      </p:cBhvr>
                                    </p:animEffect>
                                  </p:childTnLst>
                                </p:cTn>
                              </p:par>
                              <p:par>
                                <p:cTn id="51" presetID="22" presetClass="entr" presetSubtype="4" fill="hold" nodeType="withEffect">
                                  <p:stCondLst>
                                    <p:cond delay="425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3" grpId="0"/>
      <p:bldP spid="14" grpId="0"/>
      <p:bldP spid="15" grpId="0"/>
      <p:bldP spid="16" grpId="0"/>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4"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726" y="-1"/>
            <a:ext cx="4667963" cy="5149749"/>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1953122" y="1506726"/>
            <a:ext cx="1153290" cy="1785104"/>
            <a:chOff x="610399" y="1342594"/>
            <a:chExt cx="1153290" cy="1785104"/>
          </a:xfrm>
        </p:grpSpPr>
        <p:sp>
          <p:nvSpPr>
            <p:cNvPr id="26" name="TextBox 25"/>
            <p:cNvSpPr txBox="1"/>
            <p:nvPr/>
          </p:nvSpPr>
          <p:spPr>
            <a:xfrm>
              <a:off x="610399" y="1342594"/>
              <a:ext cx="1107996" cy="1785104"/>
            </a:xfrm>
            <a:prstGeom prst="rect">
              <a:avLst/>
            </a:prstGeom>
            <a:noFill/>
          </p:spPr>
          <p:txBody>
            <a:bodyPr vert="eaVert" wrap="none" rtlCol="0">
              <a:spAutoFit/>
            </a:bodyPr>
            <a:lstStyle/>
            <a:p>
              <a:r>
                <a:rPr lang="zh-CN" altLang="en-US" sz="6000" b="1" spc="600" dirty="0">
                  <a:solidFill>
                    <a:srgbClr val="C00000"/>
                  </a:solidFill>
                  <a:latin typeface="微软雅黑" pitchFamily="34" charset="-122"/>
                  <a:ea typeface="微软雅黑" pitchFamily="34" charset="-122"/>
                </a:rPr>
                <a:t>目录</a:t>
              </a:r>
            </a:p>
          </p:txBody>
        </p:sp>
        <p:sp>
          <p:nvSpPr>
            <p:cNvPr id="27" name="TextBox 26"/>
            <p:cNvSpPr txBox="1"/>
            <p:nvPr/>
          </p:nvSpPr>
          <p:spPr>
            <a:xfrm>
              <a:off x="1363579" y="2092662"/>
              <a:ext cx="400110" cy="925894"/>
            </a:xfrm>
            <a:prstGeom prst="rect">
              <a:avLst/>
            </a:prstGeom>
            <a:noFill/>
          </p:spPr>
          <p:txBody>
            <a:bodyPr vert="eaVert" wrap="none" rtlCol="0">
              <a:spAutoFit/>
            </a:bodyPr>
            <a:lstStyle/>
            <a:p>
              <a:r>
                <a:rPr lang="en-US" altLang="zh-CN" sz="1400" b="1" spc="-150" dirty="0">
                  <a:solidFill>
                    <a:srgbClr val="C00000"/>
                  </a:solidFill>
                  <a:latin typeface="Arial" pitchFamily="34" charset="0"/>
                  <a:cs typeface="Arial" pitchFamily="34" charset="0"/>
                </a:rPr>
                <a:t>CONTENTS</a:t>
              </a:r>
              <a:endParaRPr lang="zh-CN" altLang="en-US" sz="1400" b="1" spc="-150" dirty="0">
                <a:solidFill>
                  <a:srgbClr val="C00000"/>
                </a:solidFill>
                <a:latin typeface="Arial" pitchFamily="34" charset="0"/>
                <a:cs typeface="Arial" pitchFamily="34" charset="0"/>
              </a:endParaRPr>
            </a:p>
          </p:txBody>
        </p:sp>
      </p:grpSp>
      <p:sp>
        <p:nvSpPr>
          <p:cNvPr id="44" name="Freeform 8"/>
          <p:cNvSpPr>
            <a:spLocks/>
          </p:cNvSpPr>
          <p:nvPr/>
        </p:nvSpPr>
        <p:spPr bwMode="auto">
          <a:xfrm>
            <a:off x="4572000" y="4731990"/>
            <a:ext cx="4572000"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FF000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48" name="Picture 2" descr="C:\Users\PC\Desktop\聚焦两会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9190">
            <a:off x="407780" y="3626463"/>
            <a:ext cx="2328069" cy="143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3684630" y="74813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1</a:t>
            </a:r>
            <a:endParaRPr lang="zh-CN" altLang="en-US" sz="5400" b="1" dirty="0">
              <a:solidFill>
                <a:srgbClr val="C00000"/>
              </a:solidFill>
              <a:latin typeface="Arial" pitchFamily="34" charset="0"/>
              <a:cs typeface="Arial" pitchFamily="34" charset="0"/>
            </a:endParaRPr>
          </a:p>
        </p:txBody>
      </p:sp>
      <p:sp>
        <p:nvSpPr>
          <p:cNvPr id="35" name="TextBox 34"/>
          <p:cNvSpPr txBox="1"/>
          <p:nvPr/>
        </p:nvSpPr>
        <p:spPr>
          <a:xfrm>
            <a:off x="4064425" y="1036166"/>
            <a:ext cx="3185487"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“两学一做”开展背景及时间</a:t>
            </a:r>
          </a:p>
        </p:txBody>
      </p:sp>
      <p:sp>
        <p:nvSpPr>
          <p:cNvPr id="39" name="TextBox 38"/>
          <p:cNvSpPr txBox="1"/>
          <p:nvPr/>
        </p:nvSpPr>
        <p:spPr>
          <a:xfrm>
            <a:off x="4030885" y="146377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2</a:t>
            </a:r>
            <a:endParaRPr lang="zh-CN" altLang="en-US" sz="5400" b="1" dirty="0">
              <a:solidFill>
                <a:srgbClr val="C00000"/>
              </a:solidFill>
              <a:latin typeface="Arial" pitchFamily="34" charset="0"/>
              <a:cs typeface="Arial" pitchFamily="34" charset="0"/>
            </a:endParaRPr>
          </a:p>
        </p:txBody>
      </p:sp>
      <p:sp>
        <p:nvSpPr>
          <p:cNvPr id="43" name="TextBox 42"/>
          <p:cNvSpPr txBox="1"/>
          <p:nvPr/>
        </p:nvSpPr>
        <p:spPr>
          <a:xfrm>
            <a:off x="4410680" y="1712029"/>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“两学一做”学习教育的总体要求</a:t>
            </a:r>
          </a:p>
        </p:txBody>
      </p:sp>
      <p:sp>
        <p:nvSpPr>
          <p:cNvPr id="47" name="TextBox 46"/>
          <p:cNvSpPr txBox="1"/>
          <p:nvPr/>
        </p:nvSpPr>
        <p:spPr>
          <a:xfrm>
            <a:off x="4335008" y="218829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3</a:t>
            </a:r>
            <a:endParaRPr lang="zh-CN" altLang="en-US" sz="5400" b="1" dirty="0">
              <a:solidFill>
                <a:srgbClr val="C00000"/>
              </a:solidFill>
              <a:latin typeface="Arial" pitchFamily="34" charset="0"/>
              <a:cs typeface="Arial" pitchFamily="34" charset="0"/>
            </a:endParaRPr>
          </a:p>
        </p:txBody>
      </p:sp>
      <p:sp>
        <p:nvSpPr>
          <p:cNvPr id="50" name="TextBox 49"/>
          <p:cNvSpPr txBox="1"/>
          <p:nvPr/>
        </p:nvSpPr>
        <p:spPr>
          <a:xfrm>
            <a:off x="4714803" y="243654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“两学一做”学习教育的具体内容</a:t>
            </a:r>
          </a:p>
        </p:txBody>
      </p:sp>
      <p:sp>
        <p:nvSpPr>
          <p:cNvPr id="52" name="TextBox 51"/>
          <p:cNvSpPr txBox="1"/>
          <p:nvPr/>
        </p:nvSpPr>
        <p:spPr>
          <a:xfrm>
            <a:off x="4656322" y="290837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4</a:t>
            </a:r>
            <a:endParaRPr lang="zh-CN" altLang="en-US" sz="5400" b="1" dirty="0">
              <a:solidFill>
                <a:srgbClr val="C00000"/>
              </a:solidFill>
              <a:latin typeface="Arial" pitchFamily="34" charset="0"/>
              <a:cs typeface="Arial" pitchFamily="34" charset="0"/>
            </a:endParaRPr>
          </a:p>
        </p:txBody>
      </p:sp>
      <p:sp>
        <p:nvSpPr>
          <p:cNvPr id="54" name="TextBox 53"/>
          <p:cNvSpPr txBox="1"/>
          <p:nvPr/>
        </p:nvSpPr>
        <p:spPr>
          <a:xfrm>
            <a:off x="5036117" y="315662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“两学一做”学习教育的主要措施</a:t>
            </a:r>
          </a:p>
        </p:txBody>
      </p:sp>
      <p:sp>
        <p:nvSpPr>
          <p:cNvPr id="57" name="TextBox 56"/>
          <p:cNvSpPr txBox="1"/>
          <p:nvPr/>
        </p:nvSpPr>
        <p:spPr>
          <a:xfrm>
            <a:off x="5160378" y="352062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5</a:t>
            </a:r>
            <a:endParaRPr lang="zh-CN" altLang="en-US" sz="5400" b="1" dirty="0">
              <a:solidFill>
                <a:srgbClr val="C00000"/>
              </a:solidFill>
              <a:latin typeface="Arial" pitchFamily="34" charset="0"/>
              <a:cs typeface="Arial" pitchFamily="34" charset="0"/>
            </a:endParaRPr>
          </a:p>
        </p:txBody>
      </p:sp>
      <p:sp>
        <p:nvSpPr>
          <p:cNvPr id="58" name="TextBox 57"/>
          <p:cNvSpPr txBox="1"/>
          <p:nvPr/>
        </p:nvSpPr>
        <p:spPr>
          <a:xfrm>
            <a:off x="5461352" y="3763178"/>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“两学一做”学习教育的组织领导</a:t>
            </a:r>
          </a:p>
        </p:txBody>
      </p:sp>
      <p:sp>
        <p:nvSpPr>
          <p:cNvPr id="3" name="圆角矩形 2"/>
          <p:cNvSpPr/>
          <p:nvPr/>
        </p:nvSpPr>
        <p:spPr>
          <a:xfrm>
            <a:off x="4860032" y="2365045"/>
            <a:ext cx="3702359" cy="47056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339726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par>
                          <p:cTn id="8" fill="hold">
                            <p:stCondLst>
                              <p:cond delay="1000"/>
                            </p:stCondLst>
                            <p:childTnLst>
                              <p:par>
                                <p:cTn id="9" presetID="26" presetClass="emph" presetSubtype="0" fill="hold" grpId="0" nodeType="afterEffect">
                                  <p:stCondLst>
                                    <p:cond delay="0"/>
                                  </p:stCondLst>
                                  <p:childTnLst>
                                    <p:animEffect transition="out" filter="fade">
                                      <p:cBhvr>
                                        <p:cTn id="10" dur="500" tmFilter="0, 0; .2, .5; .8, .5; 1, 0"/>
                                        <p:tgtEl>
                                          <p:spTgt spid="50"/>
                                        </p:tgtEl>
                                      </p:cBhvr>
                                    </p:animEffect>
                                    <p:animScale>
                                      <p:cBhvr>
                                        <p:cTn id="11" dur="250" autoRev="1" fill="hold"/>
                                        <p:tgtEl>
                                          <p:spTgt spid="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“两学一做”学习教育的第一个“学”</a:t>
            </a:r>
          </a:p>
        </p:txBody>
      </p:sp>
      <p:pic>
        <p:nvPicPr>
          <p:cNvPr id="89"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683" y="1306251"/>
            <a:ext cx="3345720" cy="786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310" y="1234857"/>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 name="TextBox 90"/>
          <p:cNvSpPr txBox="1"/>
          <p:nvPr/>
        </p:nvSpPr>
        <p:spPr>
          <a:xfrm>
            <a:off x="1131273" y="1306252"/>
            <a:ext cx="1467068" cy="400110"/>
          </a:xfrm>
          <a:prstGeom prst="rect">
            <a:avLst/>
          </a:prstGeom>
          <a:noFill/>
        </p:spPr>
        <p:txBody>
          <a:bodyPr wrap="none" rtlCol="0">
            <a:spAutoFit/>
          </a:bodyPr>
          <a:lstStyle/>
          <a:p>
            <a:r>
              <a:rPr lang="zh-CN" altLang="en-US" sz="2000" b="1" dirty="0">
                <a:solidFill>
                  <a:srgbClr val="FFFF00"/>
                </a:solidFill>
                <a:latin typeface="微软雅黑" pitchFamily="34" charset="-122"/>
                <a:ea typeface="微软雅黑" pitchFamily="34" charset="-122"/>
              </a:rPr>
              <a:t>学党章党规</a:t>
            </a:r>
          </a:p>
        </p:txBody>
      </p:sp>
      <p:sp>
        <p:nvSpPr>
          <p:cNvPr id="94" name="矩形 93"/>
          <p:cNvSpPr/>
          <p:nvPr/>
        </p:nvSpPr>
        <p:spPr>
          <a:xfrm>
            <a:off x="1147147" y="1842988"/>
            <a:ext cx="4991231" cy="584747"/>
          </a:xfrm>
          <a:prstGeom prst="rect">
            <a:avLst/>
          </a:prstGeom>
        </p:spPr>
        <p:txBody>
          <a:bodyPr wrap="square" lIns="91399" tIns="45699" rIns="91399" bIns="45699">
            <a:spAutoFit/>
          </a:bodyPr>
          <a:lstStyle/>
          <a:p>
            <a:pPr defTabSz="914378">
              <a:defRPr/>
            </a:pPr>
            <a:r>
              <a:rPr lang="zh-CN" altLang="en-US" sz="1600" dirty="0">
                <a:solidFill>
                  <a:srgbClr val="FF0000"/>
                </a:solidFill>
                <a:latin typeface="微软雅黑" pitchFamily="34" charset="-122"/>
                <a:ea typeface="微软雅黑" pitchFamily="34" charset="-122"/>
              </a:rPr>
              <a:t>逐条逐句通读党章，全面理解党的纲领，牢记入党誓词，牢记党的宗旨，牢记党员义务和权利。</a:t>
            </a:r>
            <a:endParaRPr lang="zh-CN" altLang="en-US" sz="1600" b="1" kern="0" dirty="0">
              <a:ln w="1905"/>
              <a:solidFill>
                <a:srgbClr val="FF0000"/>
              </a:solidFill>
              <a:latin typeface="微软雅黑" panose="020B0503020204020204" pitchFamily="34" charset="-122"/>
              <a:ea typeface="微软雅黑" panose="020B0503020204020204" pitchFamily="34" charset="-122"/>
            </a:endParaRPr>
          </a:p>
        </p:txBody>
      </p:sp>
      <p:sp>
        <p:nvSpPr>
          <p:cNvPr id="95" name="矩形 94"/>
          <p:cNvSpPr/>
          <p:nvPr/>
        </p:nvSpPr>
        <p:spPr>
          <a:xfrm>
            <a:off x="1216928" y="2635076"/>
            <a:ext cx="4579208" cy="584747"/>
          </a:xfrm>
          <a:prstGeom prst="rect">
            <a:avLst/>
          </a:prstGeom>
        </p:spPr>
        <p:txBody>
          <a:bodyPr wrap="square" lIns="91399" tIns="45699" rIns="91399" bIns="45699">
            <a:spAutoFit/>
          </a:bodyPr>
          <a:lstStyle/>
          <a:p>
            <a:pPr defTabSz="914378">
              <a:defRPr/>
            </a:pPr>
            <a:r>
              <a:rPr lang="zh-CN" altLang="en-US" sz="1600" dirty="0">
                <a:solidFill>
                  <a:srgbClr val="FF0000"/>
                </a:solidFill>
                <a:latin typeface="微软雅黑" pitchFamily="34" charset="-122"/>
                <a:ea typeface="微软雅黑" pitchFamily="34" charset="-122"/>
              </a:rPr>
              <a:t>认真学习</a:t>
            </a:r>
            <a:r>
              <a:rPr lang="en-US" altLang="zh-CN" sz="1600" dirty="0">
                <a:solidFill>
                  <a:srgbClr val="FF0000"/>
                </a:solidFill>
                <a:latin typeface="微软雅黑" pitchFamily="34" charset="-122"/>
                <a:ea typeface="微软雅黑" pitchFamily="34" charset="-122"/>
              </a:rPr>
              <a:t>《</a:t>
            </a:r>
            <a:r>
              <a:rPr lang="zh-CN" altLang="en-US" sz="1600" dirty="0">
                <a:solidFill>
                  <a:srgbClr val="FF0000"/>
                </a:solidFill>
                <a:latin typeface="微软雅黑" pitchFamily="34" charset="-122"/>
                <a:ea typeface="微软雅黑" pitchFamily="34" charset="-122"/>
              </a:rPr>
              <a:t>中国共产党廉洁自律准则</a:t>
            </a:r>
            <a:r>
              <a:rPr lang="en-US" altLang="zh-CN" sz="1600" dirty="0">
                <a:solidFill>
                  <a:srgbClr val="FF0000"/>
                </a:solidFill>
                <a:latin typeface="微软雅黑" pitchFamily="34" charset="-122"/>
                <a:ea typeface="微软雅黑" pitchFamily="34" charset="-122"/>
              </a:rPr>
              <a:t>》</a:t>
            </a:r>
            <a:r>
              <a:rPr lang="zh-CN" altLang="en-US" sz="1600" dirty="0">
                <a:solidFill>
                  <a:srgbClr val="FF0000"/>
                </a:solidFill>
                <a:latin typeface="微软雅黑" pitchFamily="34" charset="-122"/>
                <a:ea typeface="微软雅黑" pitchFamily="34" charset="-122"/>
              </a:rPr>
              <a:t>、</a:t>
            </a:r>
            <a:endParaRPr lang="en-US" altLang="zh-CN" sz="1600" dirty="0">
              <a:solidFill>
                <a:srgbClr val="FF0000"/>
              </a:solidFill>
              <a:latin typeface="微软雅黑" pitchFamily="34" charset="-122"/>
              <a:ea typeface="微软雅黑" pitchFamily="34" charset="-122"/>
            </a:endParaRPr>
          </a:p>
          <a:p>
            <a:pPr defTabSz="914378">
              <a:defRPr/>
            </a:pPr>
            <a:r>
              <a:rPr lang="en-US" altLang="zh-CN" sz="1600" dirty="0">
                <a:solidFill>
                  <a:srgbClr val="FF0000"/>
                </a:solidFill>
                <a:latin typeface="微软雅黑" pitchFamily="34" charset="-122"/>
                <a:ea typeface="微软雅黑" pitchFamily="34" charset="-122"/>
              </a:rPr>
              <a:t>《</a:t>
            </a:r>
            <a:r>
              <a:rPr lang="zh-CN" altLang="en-US" sz="1600" dirty="0">
                <a:solidFill>
                  <a:srgbClr val="FF0000"/>
                </a:solidFill>
                <a:latin typeface="微软雅黑" pitchFamily="34" charset="-122"/>
                <a:ea typeface="微软雅黑" pitchFamily="34" charset="-122"/>
              </a:rPr>
              <a:t>中国共产党纪律处分条例</a:t>
            </a:r>
            <a:r>
              <a:rPr lang="en-US" altLang="zh-CN" sz="1600" dirty="0">
                <a:solidFill>
                  <a:srgbClr val="FF0000"/>
                </a:solidFill>
                <a:latin typeface="微软雅黑" pitchFamily="34" charset="-122"/>
                <a:ea typeface="微软雅黑" pitchFamily="34" charset="-122"/>
              </a:rPr>
              <a:t>》</a:t>
            </a:r>
            <a:r>
              <a:rPr lang="zh-CN" altLang="en-US" sz="1600" dirty="0">
                <a:solidFill>
                  <a:srgbClr val="FF0000"/>
                </a:solidFill>
                <a:latin typeface="微软雅黑" pitchFamily="34" charset="-122"/>
                <a:ea typeface="微软雅黑" pitchFamily="34" charset="-122"/>
              </a:rPr>
              <a:t>等党内法规。</a:t>
            </a:r>
            <a:endParaRPr lang="zh-CN" altLang="en-US" sz="1600" b="1" kern="0" dirty="0">
              <a:ln w="1905"/>
              <a:solidFill>
                <a:srgbClr val="FF0000"/>
              </a:solidFill>
              <a:latin typeface="微软雅黑" panose="020B0503020204020204" pitchFamily="34" charset="-122"/>
              <a:ea typeface="微软雅黑" panose="020B0503020204020204" pitchFamily="34" charset="-122"/>
            </a:endParaRPr>
          </a:p>
        </p:txBody>
      </p:sp>
      <p:sp>
        <p:nvSpPr>
          <p:cNvPr id="96" name="矩形 95"/>
          <p:cNvSpPr/>
          <p:nvPr/>
        </p:nvSpPr>
        <p:spPr>
          <a:xfrm>
            <a:off x="1216928" y="4014840"/>
            <a:ext cx="4579208" cy="1077190"/>
          </a:xfrm>
          <a:prstGeom prst="rect">
            <a:avLst/>
          </a:prstGeom>
        </p:spPr>
        <p:txBody>
          <a:bodyPr wrap="square" lIns="91399" tIns="45699" rIns="91399" bIns="45699">
            <a:spAutoFit/>
          </a:bodyPr>
          <a:lstStyle/>
          <a:p>
            <a:pPr defTabSz="914378">
              <a:defRPr/>
            </a:pPr>
            <a:r>
              <a:rPr lang="zh-CN" altLang="en-US" sz="1600" dirty="0">
                <a:solidFill>
                  <a:srgbClr val="FF0000"/>
                </a:solidFill>
                <a:latin typeface="微软雅黑" pitchFamily="34" charset="-122"/>
                <a:ea typeface="微软雅黑" pitchFamily="34" charset="-122"/>
              </a:rPr>
              <a:t>从周永康、薄熙来、徐才厚、郭伯雄、令计划等违纪违法案件中汲取教训，肃清恶劣影响，发挥反面典型的警示作用。</a:t>
            </a:r>
            <a:endParaRPr lang="zh-CN" altLang="en-US" sz="1600" b="1" kern="0" dirty="0">
              <a:ln w="1905"/>
              <a:solidFill>
                <a:srgbClr val="FF0000"/>
              </a:solidFill>
              <a:latin typeface="微软雅黑" panose="020B0503020204020204" pitchFamily="34" charset="-122"/>
              <a:ea typeface="微软雅黑" panose="020B0503020204020204" pitchFamily="34" charset="-122"/>
            </a:endParaRPr>
          </a:p>
          <a:p>
            <a:pPr defTabSz="914378">
              <a:defRPr/>
            </a:pPr>
            <a:endParaRPr lang="zh-CN" altLang="en-US" sz="1600" b="1" kern="0" dirty="0">
              <a:ln w="1905"/>
              <a:solidFill>
                <a:srgbClr val="FF0000"/>
              </a:solidFill>
              <a:latin typeface="微软雅黑" panose="020B0503020204020204" pitchFamily="34" charset="-122"/>
              <a:ea typeface="微软雅黑" panose="020B0503020204020204" pitchFamily="34" charset="-122"/>
            </a:endParaRPr>
          </a:p>
        </p:txBody>
      </p:sp>
      <p:sp>
        <p:nvSpPr>
          <p:cNvPr id="97" name="矩形 96"/>
          <p:cNvSpPr/>
          <p:nvPr/>
        </p:nvSpPr>
        <p:spPr>
          <a:xfrm>
            <a:off x="1216928" y="3336624"/>
            <a:ext cx="4579208" cy="584747"/>
          </a:xfrm>
          <a:prstGeom prst="rect">
            <a:avLst/>
          </a:prstGeom>
        </p:spPr>
        <p:txBody>
          <a:bodyPr wrap="square" lIns="91399" tIns="45699" rIns="91399" bIns="45699">
            <a:spAutoFit/>
          </a:bodyPr>
          <a:lstStyle/>
          <a:p>
            <a:pPr defTabSz="914378">
              <a:defRPr/>
            </a:pPr>
            <a:r>
              <a:rPr lang="zh-CN" altLang="en-US" sz="1600" dirty="0">
                <a:solidFill>
                  <a:srgbClr val="FF0000"/>
                </a:solidFill>
                <a:latin typeface="微软雅黑" pitchFamily="34" charset="-122"/>
                <a:ea typeface="微软雅黑" pitchFamily="34" charset="-122"/>
              </a:rPr>
              <a:t>学习党的历史，学习革命先辈和先进典型，发挥正面典型的激励作用。</a:t>
            </a:r>
            <a:endParaRPr lang="zh-CN" altLang="en-US" sz="1600" b="1" kern="0" dirty="0">
              <a:ln w="1905"/>
              <a:solidFill>
                <a:srgbClr val="FF0000"/>
              </a:solidFill>
              <a:latin typeface="微软雅黑" panose="020B0503020204020204" pitchFamily="34" charset="-122"/>
              <a:ea typeface="微软雅黑" panose="020B0503020204020204" pitchFamily="34" charset="-122"/>
            </a:endParaRPr>
          </a:p>
        </p:txBody>
      </p:sp>
      <p:grpSp>
        <p:nvGrpSpPr>
          <p:cNvPr id="98" name="组合 18"/>
          <p:cNvGrpSpPr>
            <a:grpSpLocks/>
          </p:cNvGrpSpPr>
          <p:nvPr/>
        </p:nvGrpSpPr>
        <p:grpSpPr bwMode="auto">
          <a:xfrm>
            <a:off x="629049" y="1869834"/>
            <a:ext cx="492224" cy="498404"/>
            <a:chOff x="0" y="0"/>
            <a:chExt cx="883514" cy="888600"/>
          </a:xfrm>
        </p:grpSpPr>
        <p:grpSp>
          <p:nvGrpSpPr>
            <p:cNvPr id="99" name="组合 71"/>
            <p:cNvGrpSpPr>
              <a:grpSpLocks/>
            </p:cNvGrpSpPr>
            <p:nvPr/>
          </p:nvGrpSpPr>
          <p:grpSpPr bwMode="auto">
            <a:xfrm>
              <a:off x="0" y="0"/>
              <a:ext cx="883514" cy="888600"/>
              <a:chOff x="0" y="0"/>
              <a:chExt cx="786401" cy="792408"/>
            </a:xfrm>
          </p:grpSpPr>
          <p:grpSp>
            <p:nvGrpSpPr>
              <p:cNvPr id="101" name="组合 72"/>
              <p:cNvGrpSpPr>
                <a:grpSpLocks/>
              </p:cNvGrpSpPr>
              <p:nvPr/>
            </p:nvGrpSpPr>
            <p:grpSpPr bwMode="auto">
              <a:xfrm>
                <a:off x="0" y="0"/>
                <a:ext cx="786401" cy="792408"/>
                <a:chOff x="0" y="0"/>
                <a:chExt cx="786401" cy="792408"/>
              </a:xfrm>
            </p:grpSpPr>
            <p:grpSp>
              <p:nvGrpSpPr>
                <p:cNvPr id="113" name="组合 84"/>
                <p:cNvGrpSpPr>
                  <a:grpSpLocks/>
                </p:cNvGrpSpPr>
                <p:nvPr/>
              </p:nvGrpSpPr>
              <p:grpSpPr bwMode="auto">
                <a:xfrm>
                  <a:off x="0" y="0"/>
                  <a:ext cx="786401" cy="792408"/>
                  <a:chOff x="0" y="0"/>
                  <a:chExt cx="1727202" cy="1701801"/>
                </a:xfrm>
              </p:grpSpPr>
              <p:pic>
                <p:nvPicPr>
                  <p:cNvPr id="115"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114" name="Picture 1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2" name="Group 20"/>
              <p:cNvGrpSpPr>
                <a:grpSpLocks/>
              </p:cNvGrpSpPr>
              <p:nvPr/>
            </p:nvGrpSpPr>
            <p:grpSpPr bwMode="auto">
              <a:xfrm rot="-1297425" flipH="1" flipV="1">
                <a:off x="55706" y="610279"/>
                <a:ext cx="673472" cy="164841"/>
                <a:chOff x="0" y="0"/>
                <a:chExt cx="893" cy="246"/>
              </a:xfrm>
            </p:grpSpPr>
            <p:grpSp>
              <p:nvGrpSpPr>
                <p:cNvPr id="103" name="Group 21"/>
                <p:cNvGrpSpPr>
                  <a:grpSpLocks/>
                </p:cNvGrpSpPr>
                <p:nvPr/>
              </p:nvGrpSpPr>
              <p:grpSpPr bwMode="auto">
                <a:xfrm>
                  <a:off x="0" y="0"/>
                  <a:ext cx="743" cy="185"/>
                  <a:chOff x="0" y="0"/>
                  <a:chExt cx="1118" cy="279"/>
                </a:xfrm>
              </p:grpSpPr>
              <p:sp>
                <p:nvSpPr>
                  <p:cNvPr id="109"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10"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11"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12"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104" name="Group 26"/>
                <p:cNvGrpSpPr>
                  <a:grpSpLocks/>
                </p:cNvGrpSpPr>
                <p:nvPr/>
              </p:nvGrpSpPr>
              <p:grpSpPr bwMode="auto">
                <a:xfrm rot="1353540">
                  <a:off x="150" y="60"/>
                  <a:ext cx="743" cy="186"/>
                  <a:chOff x="0" y="0"/>
                  <a:chExt cx="1118" cy="279"/>
                </a:xfrm>
              </p:grpSpPr>
              <p:sp>
                <p:nvSpPr>
                  <p:cNvPr id="105"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06"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07"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08"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100" name="矩形 20"/>
            <p:cNvSpPr>
              <a:spLocks noChangeArrowheads="1"/>
            </p:cNvSpPr>
            <p:nvPr/>
          </p:nvSpPr>
          <p:spPr bwMode="auto">
            <a:xfrm>
              <a:off x="154138" y="125356"/>
              <a:ext cx="541868" cy="54268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117" name="组合 18"/>
          <p:cNvGrpSpPr>
            <a:grpSpLocks/>
          </p:cNvGrpSpPr>
          <p:nvPr/>
        </p:nvGrpSpPr>
        <p:grpSpPr bwMode="auto">
          <a:xfrm>
            <a:off x="629049" y="2679737"/>
            <a:ext cx="492224" cy="498404"/>
            <a:chOff x="0" y="0"/>
            <a:chExt cx="883514" cy="888600"/>
          </a:xfrm>
        </p:grpSpPr>
        <p:grpSp>
          <p:nvGrpSpPr>
            <p:cNvPr id="118" name="组合 71"/>
            <p:cNvGrpSpPr>
              <a:grpSpLocks/>
            </p:cNvGrpSpPr>
            <p:nvPr/>
          </p:nvGrpSpPr>
          <p:grpSpPr bwMode="auto">
            <a:xfrm>
              <a:off x="0" y="0"/>
              <a:ext cx="883514" cy="888600"/>
              <a:chOff x="0" y="0"/>
              <a:chExt cx="786401" cy="792408"/>
            </a:xfrm>
          </p:grpSpPr>
          <p:grpSp>
            <p:nvGrpSpPr>
              <p:cNvPr id="120" name="组合 72"/>
              <p:cNvGrpSpPr>
                <a:grpSpLocks/>
              </p:cNvGrpSpPr>
              <p:nvPr/>
            </p:nvGrpSpPr>
            <p:grpSpPr bwMode="auto">
              <a:xfrm>
                <a:off x="0" y="0"/>
                <a:ext cx="786401" cy="792408"/>
                <a:chOff x="0" y="0"/>
                <a:chExt cx="786401" cy="792408"/>
              </a:xfrm>
            </p:grpSpPr>
            <p:grpSp>
              <p:nvGrpSpPr>
                <p:cNvPr id="132" name="组合 84"/>
                <p:cNvGrpSpPr>
                  <a:grpSpLocks/>
                </p:cNvGrpSpPr>
                <p:nvPr/>
              </p:nvGrpSpPr>
              <p:grpSpPr bwMode="auto">
                <a:xfrm>
                  <a:off x="0" y="0"/>
                  <a:ext cx="786401" cy="792408"/>
                  <a:chOff x="0" y="0"/>
                  <a:chExt cx="1727202" cy="1701801"/>
                </a:xfrm>
              </p:grpSpPr>
              <p:pic>
                <p:nvPicPr>
                  <p:cNvPr id="134"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133" name="Picture 1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1" name="Group 20"/>
              <p:cNvGrpSpPr>
                <a:grpSpLocks/>
              </p:cNvGrpSpPr>
              <p:nvPr/>
            </p:nvGrpSpPr>
            <p:grpSpPr bwMode="auto">
              <a:xfrm rot="-1297425" flipH="1" flipV="1">
                <a:off x="55706" y="610279"/>
                <a:ext cx="673472" cy="164841"/>
                <a:chOff x="0" y="0"/>
                <a:chExt cx="893" cy="246"/>
              </a:xfrm>
            </p:grpSpPr>
            <p:grpSp>
              <p:nvGrpSpPr>
                <p:cNvPr id="122" name="Group 21"/>
                <p:cNvGrpSpPr>
                  <a:grpSpLocks/>
                </p:cNvGrpSpPr>
                <p:nvPr/>
              </p:nvGrpSpPr>
              <p:grpSpPr bwMode="auto">
                <a:xfrm>
                  <a:off x="0" y="0"/>
                  <a:ext cx="743" cy="185"/>
                  <a:chOff x="0" y="0"/>
                  <a:chExt cx="1118" cy="279"/>
                </a:xfrm>
              </p:grpSpPr>
              <p:sp>
                <p:nvSpPr>
                  <p:cNvPr id="128"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29"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30"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31"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123" name="Group 26"/>
                <p:cNvGrpSpPr>
                  <a:grpSpLocks/>
                </p:cNvGrpSpPr>
                <p:nvPr/>
              </p:nvGrpSpPr>
              <p:grpSpPr bwMode="auto">
                <a:xfrm rot="1353540">
                  <a:off x="150" y="60"/>
                  <a:ext cx="743" cy="186"/>
                  <a:chOff x="0" y="0"/>
                  <a:chExt cx="1118" cy="279"/>
                </a:xfrm>
              </p:grpSpPr>
              <p:sp>
                <p:nvSpPr>
                  <p:cNvPr id="124"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25"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26"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27"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119" name="矩形 20"/>
            <p:cNvSpPr>
              <a:spLocks noChangeArrowheads="1"/>
            </p:cNvSpPr>
            <p:nvPr/>
          </p:nvSpPr>
          <p:spPr bwMode="auto">
            <a:xfrm>
              <a:off x="154138" y="125356"/>
              <a:ext cx="541868" cy="54268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136" name="组合 18"/>
          <p:cNvGrpSpPr>
            <a:grpSpLocks/>
          </p:cNvGrpSpPr>
          <p:nvPr/>
        </p:nvGrpSpPr>
        <p:grpSpPr bwMode="auto">
          <a:xfrm>
            <a:off x="629049" y="3356138"/>
            <a:ext cx="492224" cy="498404"/>
            <a:chOff x="0" y="0"/>
            <a:chExt cx="883514" cy="888600"/>
          </a:xfrm>
        </p:grpSpPr>
        <p:grpSp>
          <p:nvGrpSpPr>
            <p:cNvPr id="137" name="组合 71"/>
            <p:cNvGrpSpPr>
              <a:grpSpLocks/>
            </p:cNvGrpSpPr>
            <p:nvPr/>
          </p:nvGrpSpPr>
          <p:grpSpPr bwMode="auto">
            <a:xfrm>
              <a:off x="0" y="0"/>
              <a:ext cx="883514" cy="888600"/>
              <a:chOff x="0" y="0"/>
              <a:chExt cx="786401" cy="792408"/>
            </a:xfrm>
          </p:grpSpPr>
          <p:grpSp>
            <p:nvGrpSpPr>
              <p:cNvPr id="139" name="组合 72"/>
              <p:cNvGrpSpPr>
                <a:grpSpLocks/>
              </p:cNvGrpSpPr>
              <p:nvPr/>
            </p:nvGrpSpPr>
            <p:grpSpPr bwMode="auto">
              <a:xfrm>
                <a:off x="0" y="0"/>
                <a:ext cx="786401" cy="792408"/>
                <a:chOff x="0" y="0"/>
                <a:chExt cx="786401" cy="792408"/>
              </a:xfrm>
            </p:grpSpPr>
            <p:grpSp>
              <p:nvGrpSpPr>
                <p:cNvPr id="151" name="组合 84"/>
                <p:cNvGrpSpPr>
                  <a:grpSpLocks/>
                </p:cNvGrpSpPr>
                <p:nvPr/>
              </p:nvGrpSpPr>
              <p:grpSpPr bwMode="auto">
                <a:xfrm>
                  <a:off x="0" y="0"/>
                  <a:ext cx="786401" cy="792408"/>
                  <a:chOff x="0" y="0"/>
                  <a:chExt cx="1727202" cy="1701801"/>
                </a:xfrm>
              </p:grpSpPr>
              <p:pic>
                <p:nvPicPr>
                  <p:cNvPr id="153"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152" name="Picture 1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0" name="Group 20"/>
              <p:cNvGrpSpPr>
                <a:grpSpLocks/>
              </p:cNvGrpSpPr>
              <p:nvPr/>
            </p:nvGrpSpPr>
            <p:grpSpPr bwMode="auto">
              <a:xfrm rot="-1297425" flipH="1" flipV="1">
                <a:off x="55706" y="610279"/>
                <a:ext cx="673472" cy="164841"/>
                <a:chOff x="0" y="0"/>
                <a:chExt cx="893" cy="246"/>
              </a:xfrm>
            </p:grpSpPr>
            <p:grpSp>
              <p:nvGrpSpPr>
                <p:cNvPr id="141" name="Group 21"/>
                <p:cNvGrpSpPr>
                  <a:grpSpLocks/>
                </p:cNvGrpSpPr>
                <p:nvPr/>
              </p:nvGrpSpPr>
              <p:grpSpPr bwMode="auto">
                <a:xfrm>
                  <a:off x="0" y="0"/>
                  <a:ext cx="743" cy="185"/>
                  <a:chOff x="0" y="0"/>
                  <a:chExt cx="1118" cy="279"/>
                </a:xfrm>
              </p:grpSpPr>
              <p:sp>
                <p:nvSpPr>
                  <p:cNvPr id="147"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48"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49"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50"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142" name="Group 26"/>
                <p:cNvGrpSpPr>
                  <a:grpSpLocks/>
                </p:cNvGrpSpPr>
                <p:nvPr/>
              </p:nvGrpSpPr>
              <p:grpSpPr bwMode="auto">
                <a:xfrm rot="1353540">
                  <a:off x="150" y="60"/>
                  <a:ext cx="743" cy="186"/>
                  <a:chOff x="0" y="0"/>
                  <a:chExt cx="1118" cy="279"/>
                </a:xfrm>
              </p:grpSpPr>
              <p:sp>
                <p:nvSpPr>
                  <p:cNvPr id="143"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44"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45"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46"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138" name="矩形 20"/>
            <p:cNvSpPr>
              <a:spLocks noChangeArrowheads="1"/>
            </p:cNvSpPr>
            <p:nvPr/>
          </p:nvSpPr>
          <p:spPr bwMode="auto">
            <a:xfrm>
              <a:off x="154138" y="125356"/>
              <a:ext cx="541868" cy="54268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155" name="组合 18"/>
          <p:cNvGrpSpPr>
            <a:grpSpLocks/>
          </p:cNvGrpSpPr>
          <p:nvPr/>
        </p:nvGrpSpPr>
        <p:grpSpPr bwMode="auto">
          <a:xfrm>
            <a:off x="629049" y="4051841"/>
            <a:ext cx="492224" cy="498404"/>
            <a:chOff x="0" y="0"/>
            <a:chExt cx="883514" cy="888600"/>
          </a:xfrm>
        </p:grpSpPr>
        <p:grpSp>
          <p:nvGrpSpPr>
            <p:cNvPr id="156" name="组合 71"/>
            <p:cNvGrpSpPr>
              <a:grpSpLocks/>
            </p:cNvGrpSpPr>
            <p:nvPr/>
          </p:nvGrpSpPr>
          <p:grpSpPr bwMode="auto">
            <a:xfrm>
              <a:off x="0" y="0"/>
              <a:ext cx="883514" cy="888600"/>
              <a:chOff x="0" y="0"/>
              <a:chExt cx="786401" cy="792408"/>
            </a:xfrm>
          </p:grpSpPr>
          <p:grpSp>
            <p:nvGrpSpPr>
              <p:cNvPr id="158" name="组合 72"/>
              <p:cNvGrpSpPr>
                <a:grpSpLocks/>
              </p:cNvGrpSpPr>
              <p:nvPr/>
            </p:nvGrpSpPr>
            <p:grpSpPr bwMode="auto">
              <a:xfrm>
                <a:off x="0" y="0"/>
                <a:ext cx="786401" cy="792408"/>
                <a:chOff x="0" y="0"/>
                <a:chExt cx="786401" cy="792408"/>
              </a:xfrm>
            </p:grpSpPr>
            <p:grpSp>
              <p:nvGrpSpPr>
                <p:cNvPr id="170" name="组合 84"/>
                <p:cNvGrpSpPr>
                  <a:grpSpLocks/>
                </p:cNvGrpSpPr>
                <p:nvPr/>
              </p:nvGrpSpPr>
              <p:grpSpPr bwMode="auto">
                <a:xfrm>
                  <a:off x="0" y="0"/>
                  <a:ext cx="786401" cy="792408"/>
                  <a:chOff x="0" y="0"/>
                  <a:chExt cx="1727202" cy="1701801"/>
                </a:xfrm>
              </p:grpSpPr>
              <p:pic>
                <p:nvPicPr>
                  <p:cNvPr id="172"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171" name="Picture 1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9" name="Group 20"/>
              <p:cNvGrpSpPr>
                <a:grpSpLocks/>
              </p:cNvGrpSpPr>
              <p:nvPr/>
            </p:nvGrpSpPr>
            <p:grpSpPr bwMode="auto">
              <a:xfrm rot="-1297425" flipH="1" flipV="1">
                <a:off x="55706" y="610279"/>
                <a:ext cx="673472" cy="164841"/>
                <a:chOff x="0" y="0"/>
                <a:chExt cx="893" cy="246"/>
              </a:xfrm>
            </p:grpSpPr>
            <p:grpSp>
              <p:nvGrpSpPr>
                <p:cNvPr id="160" name="Group 21"/>
                <p:cNvGrpSpPr>
                  <a:grpSpLocks/>
                </p:cNvGrpSpPr>
                <p:nvPr/>
              </p:nvGrpSpPr>
              <p:grpSpPr bwMode="auto">
                <a:xfrm>
                  <a:off x="0" y="0"/>
                  <a:ext cx="743" cy="185"/>
                  <a:chOff x="0" y="0"/>
                  <a:chExt cx="1118" cy="279"/>
                </a:xfrm>
              </p:grpSpPr>
              <p:sp>
                <p:nvSpPr>
                  <p:cNvPr id="166"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67"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68"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69"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161" name="Group 26"/>
                <p:cNvGrpSpPr>
                  <a:grpSpLocks/>
                </p:cNvGrpSpPr>
                <p:nvPr/>
              </p:nvGrpSpPr>
              <p:grpSpPr bwMode="auto">
                <a:xfrm rot="1353540">
                  <a:off x="150" y="60"/>
                  <a:ext cx="743" cy="186"/>
                  <a:chOff x="0" y="0"/>
                  <a:chExt cx="1118" cy="279"/>
                </a:xfrm>
              </p:grpSpPr>
              <p:sp>
                <p:nvSpPr>
                  <p:cNvPr id="162"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63"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64"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65"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157" name="矩形 20"/>
            <p:cNvSpPr>
              <a:spLocks noChangeArrowheads="1"/>
            </p:cNvSpPr>
            <p:nvPr/>
          </p:nvSpPr>
          <p:spPr bwMode="auto">
            <a:xfrm>
              <a:off x="154138" y="125356"/>
              <a:ext cx="541868" cy="54268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pic>
        <p:nvPicPr>
          <p:cNvPr id="174" name="Picture 4"/>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5972176" y="1161733"/>
            <a:ext cx="2693270" cy="353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left)">
                                      <p:cBhvr>
                                        <p:cTn id="13" dur="500"/>
                                        <p:tgtEl>
                                          <p:spTgt spid="8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500"/>
                                        <p:tgtEl>
                                          <p:spTgt spid="91"/>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fill="hold"/>
                                        <p:tgtEl>
                                          <p:spTgt spid="98"/>
                                        </p:tgtEl>
                                        <p:attrNameLst>
                                          <p:attrName>ppt_x</p:attrName>
                                        </p:attrNameLst>
                                      </p:cBhvr>
                                      <p:tavLst>
                                        <p:tav tm="0">
                                          <p:val>
                                            <p:strVal val="#ppt_x"/>
                                          </p:val>
                                        </p:tav>
                                        <p:tav tm="100000">
                                          <p:val>
                                            <p:strVal val="#ppt_x"/>
                                          </p:val>
                                        </p:tav>
                                      </p:tavLst>
                                    </p:anim>
                                    <p:anim calcmode="lin" valueType="num">
                                      <p:cBhvr additive="base">
                                        <p:cTn id="22" dur="500" fill="hold"/>
                                        <p:tgtEl>
                                          <p:spTgt spid="9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wipe(left)">
                                      <p:cBhvr>
                                        <p:cTn id="26" dur="500"/>
                                        <p:tgtEl>
                                          <p:spTgt spid="94"/>
                                        </p:tgtEl>
                                      </p:cBhvr>
                                    </p:animEffect>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117"/>
                                        </p:tgtEl>
                                        <p:attrNameLst>
                                          <p:attrName>style.visibility</p:attrName>
                                        </p:attrNameLst>
                                      </p:cBhvr>
                                      <p:to>
                                        <p:strVal val="visible"/>
                                      </p:to>
                                    </p:set>
                                    <p:anim calcmode="lin" valueType="num">
                                      <p:cBhvr additive="base">
                                        <p:cTn id="30" dur="500" fill="hold"/>
                                        <p:tgtEl>
                                          <p:spTgt spid="117"/>
                                        </p:tgtEl>
                                        <p:attrNameLst>
                                          <p:attrName>ppt_x</p:attrName>
                                        </p:attrNameLst>
                                      </p:cBhvr>
                                      <p:tavLst>
                                        <p:tav tm="0">
                                          <p:val>
                                            <p:strVal val="#ppt_x"/>
                                          </p:val>
                                        </p:tav>
                                        <p:tav tm="100000">
                                          <p:val>
                                            <p:strVal val="#ppt_x"/>
                                          </p:val>
                                        </p:tav>
                                      </p:tavLst>
                                    </p:anim>
                                    <p:anim calcmode="lin" valueType="num">
                                      <p:cBhvr additive="base">
                                        <p:cTn id="31" dur="500" fill="hold"/>
                                        <p:tgtEl>
                                          <p:spTgt spid="1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left)">
                                      <p:cBhvr>
                                        <p:cTn id="35" dur="500"/>
                                        <p:tgtEl>
                                          <p:spTgt spid="95"/>
                                        </p:tgtEl>
                                      </p:cBhvr>
                                    </p:animEffect>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136"/>
                                        </p:tgtEl>
                                        <p:attrNameLst>
                                          <p:attrName>style.visibility</p:attrName>
                                        </p:attrNameLst>
                                      </p:cBhvr>
                                      <p:to>
                                        <p:strVal val="visible"/>
                                      </p:to>
                                    </p:set>
                                    <p:anim calcmode="lin" valueType="num">
                                      <p:cBhvr additive="base">
                                        <p:cTn id="39" dur="500" fill="hold"/>
                                        <p:tgtEl>
                                          <p:spTgt spid="136"/>
                                        </p:tgtEl>
                                        <p:attrNameLst>
                                          <p:attrName>ppt_x</p:attrName>
                                        </p:attrNameLst>
                                      </p:cBhvr>
                                      <p:tavLst>
                                        <p:tav tm="0">
                                          <p:val>
                                            <p:strVal val="#ppt_x"/>
                                          </p:val>
                                        </p:tav>
                                        <p:tav tm="100000">
                                          <p:val>
                                            <p:strVal val="#ppt_x"/>
                                          </p:val>
                                        </p:tav>
                                      </p:tavLst>
                                    </p:anim>
                                    <p:anim calcmode="lin" valueType="num">
                                      <p:cBhvr additive="base">
                                        <p:cTn id="40" dur="500" fill="hold"/>
                                        <p:tgtEl>
                                          <p:spTgt spid="136"/>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97"/>
                                        </p:tgtEl>
                                        <p:attrNameLst>
                                          <p:attrName>style.visibility</p:attrName>
                                        </p:attrNameLst>
                                      </p:cBhvr>
                                      <p:to>
                                        <p:strVal val="visible"/>
                                      </p:to>
                                    </p:set>
                                    <p:animEffect transition="in" filter="wipe(left)">
                                      <p:cBhvr>
                                        <p:cTn id="44" dur="500"/>
                                        <p:tgtEl>
                                          <p:spTgt spid="97"/>
                                        </p:tgtEl>
                                      </p:cBhvr>
                                    </p:animEffect>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155"/>
                                        </p:tgtEl>
                                        <p:attrNameLst>
                                          <p:attrName>style.visibility</p:attrName>
                                        </p:attrNameLst>
                                      </p:cBhvr>
                                      <p:to>
                                        <p:strVal val="visible"/>
                                      </p:to>
                                    </p:set>
                                    <p:anim calcmode="lin" valueType="num">
                                      <p:cBhvr additive="base">
                                        <p:cTn id="48" dur="500" fill="hold"/>
                                        <p:tgtEl>
                                          <p:spTgt spid="155"/>
                                        </p:tgtEl>
                                        <p:attrNameLst>
                                          <p:attrName>ppt_x</p:attrName>
                                        </p:attrNameLst>
                                      </p:cBhvr>
                                      <p:tavLst>
                                        <p:tav tm="0">
                                          <p:val>
                                            <p:strVal val="#ppt_x"/>
                                          </p:val>
                                        </p:tav>
                                        <p:tav tm="100000">
                                          <p:val>
                                            <p:strVal val="#ppt_x"/>
                                          </p:val>
                                        </p:tav>
                                      </p:tavLst>
                                    </p:anim>
                                    <p:anim calcmode="lin" valueType="num">
                                      <p:cBhvr additive="base">
                                        <p:cTn id="49" dur="500" fill="hold"/>
                                        <p:tgtEl>
                                          <p:spTgt spid="155"/>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wipe(left)">
                                      <p:cBhvr>
                                        <p:cTn id="53" dur="500"/>
                                        <p:tgtEl>
                                          <p:spTgt spid="96"/>
                                        </p:tgtEl>
                                      </p:cBhvr>
                                    </p:animEffect>
                                  </p:childTnLst>
                                </p:cTn>
                              </p:par>
                            </p:childTnLst>
                          </p:cTn>
                        </p:par>
                        <p:par>
                          <p:cTn id="54" fill="hold">
                            <p:stCondLst>
                              <p:cond delay="5500"/>
                            </p:stCondLst>
                            <p:childTnLst>
                              <p:par>
                                <p:cTn id="55" presetID="6" presetClass="entr" presetSubtype="16" fill="hold" nodeType="afterEffect">
                                  <p:stCondLst>
                                    <p:cond delay="0"/>
                                  </p:stCondLst>
                                  <p:childTnLst>
                                    <p:set>
                                      <p:cBhvr>
                                        <p:cTn id="56" dur="1" fill="hold">
                                          <p:stCondLst>
                                            <p:cond delay="0"/>
                                          </p:stCondLst>
                                        </p:cTn>
                                        <p:tgtEl>
                                          <p:spTgt spid="174"/>
                                        </p:tgtEl>
                                        <p:attrNameLst>
                                          <p:attrName>style.visibility</p:attrName>
                                        </p:attrNameLst>
                                      </p:cBhvr>
                                      <p:to>
                                        <p:strVal val="visible"/>
                                      </p:to>
                                    </p:set>
                                    <p:animEffect transition="in" filter="circle(in)">
                                      <p:cBhvr>
                                        <p:cTn id="57" dur="125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4" grpId="0"/>
      <p:bldP spid="95" grpId="0"/>
      <p:bldP spid="96" grpId="0"/>
      <p:bldP spid="9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“两学一做”学习教育的第二个“学”</a:t>
            </a:r>
          </a:p>
        </p:txBody>
      </p:sp>
      <p:pic>
        <p:nvPicPr>
          <p:cNvPr id="49"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059582"/>
            <a:ext cx="3345720" cy="786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9275" y="988188"/>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1677238" y="1059583"/>
            <a:ext cx="1467068" cy="400110"/>
          </a:xfrm>
          <a:prstGeom prst="rect">
            <a:avLst/>
          </a:prstGeom>
          <a:noFill/>
        </p:spPr>
        <p:txBody>
          <a:bodyPr wrap="none" rtlCol="0">
            <a:spAutoFit/>
          </a:bodyPr>
          <a:lstStyle/>
          <a:p>
            <a:r>
              <a:rPr lang="zh-CN" altLang="en-US" sz="2000" b="1" dirty="0">
                <a:solidFill>
                  <a:srgbClr val="FFFF00"/>
                </a:solidFill>
                <a:latin typeface="微软雅黑" pitchFamily="34" charset="-122"/>
                <a:ea typeface="微软雅黑" pitchFamily="34" charset="-122"/>
              </a:rPr>
              <a:t>学讲系列话</a:t>
            </a:r>
          </a:p>
        </p:txBody>
      </p:sp>
      <p:sp>
        <p:nvSpPr>
          <p:cNvPr id="52" name="矩形 51"/>
          <p:cNvSpPr/>
          <p:nvPr/>
        </p:nvSpPr>
        <p:spPr>
          <a:xfrm>
            <a:off x="1645467" y="1670154"/>
            <a:ext cx="5153070" cy="1323397"/>
          </a:xfrm>
          <a:prstGeom prst="rect">
            <a:avLst/>
          </a:prstGeom>
        </p:spPr>
        <p:txBody>
          <a:bodyPr wrap="square" lIns="91399" tIns="45699" rIns="91399" bIns="45699">
            <a:spAutoFit/>
          </a:bodyPr>
          <a:lstStyle/>
          <a:p>
            <a:pPr defTabSz="914378">
              <a:defRPr/>
            </a:pPr>
            <a:r>
              <a:rPr lang="zh-CN" altLang="en-US" sz="1600" dirty="0">
                <a:solidFill>
                  <a:srgbClr val="C00000"/>
                </a:solidFill>
                <a:latin typeface="微软雅黑" pitchFamily="34" charset="-122"/>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endParaRPr lang="zh-CN" altLang="en-US" sz="1600" b="1" kern="0" dirty="0">
              <a:ln w="1905"/>
              <a:solidFill>
                <a:srgbClr val="C00000"/>
              </a:solidFill>
              <a:latin typeface="微软雅黑" panose="020B0503020204020204" pitchFamily="34" charset="-122"/>
              <a:ea typeface="微软雅黑" panose="020B0503020204020204" pitchFamily="34" charset="-122"/>
            </a:endParaRPr>
          </a:p>
        </p:txBody>
      </p:sp>
      <p:sp>
        <p:nvSpPr>
          <p:cNvPr id="53" name="矩形 52"/>
          <p:cNvSpPr/>
          <p:nvPr/>
        </p:nvSpPr>
        <p:spPr>
          <a:xfrm>
            <a:off x="1643240" y="3016726"/>
            <a:ext cx="5155297" cy="1569618"/>
          </a:xfrm>
          <a:prstGeom prst="rect">
            <a:avLst/>
          </a:prstGeom>
        </p:spPr>
        <p:txBody>
          <a:bodyPr wrap="square" lIns="91399" tIns="45699" rIns="91399" bIns="45699">
            <a:spAutoFit/>
          </a:bodyPr>
          <a:lstStyle/>
          <a:p>
            <a:pPr defTabSz="914378">
              <a:defRPr/>
            </a:pPr>
            <a:r>
              <a:rPr lang="zh-CN" altLang="en-US" sz="1600" dirty="0">
                <a:solidFill>
                  <a:srgbClr val="C00000"/>
                </a:solidFill>
                <a:latin typeface="微软雅黑" pitchFamily="34" charset="-122"/>
                <a:ea typeface="微软雅黑" pitchFamily="34" charset="-122"/>
              </a:rPr>
              <a:t>习近平总书记系列重要讲话要同学习马克思列宁主义、毛泽东思想、邓小平理论、“三个代表”重要思想、科学发展观结合起来，深刻理解党的科学理论既一脉相承又与时俱进的内在联系，坚定中国特色社会主义道路自信、理论自信、制度自信。要区别普通党员和党员领导干部，确定学习的重点内容。</a:t>
            </a:r>
            <a:endParaRPr lang="zh-CN" altLang="en-US" sz="1600" b="1" kern="0" dirty="0">
              <a:ln w="1905"/>
              <a:solidFill>
                <a:srgbClr val="C00000"/>
              </a:solidFill>
              <a:latin typeface="微软雅黑" panose="020B0503020204020204" pitchFamily="34" charset="-122"/>
              <a:ea typeface="微软雅黑" panose="020B0503020204020204" pitchFamily="34" charset="-122"/>
            </a:endParaRPr>
          </a:p>
        </p:txBody>
      </p:sp>
      <p:grpSp>
        <p:nvGrpSpPr>
          <p:cNvPr id="54" name="组合 18"/>
          <p:cNvGrpSpPr>
            <a:grpSpLocks/>
          </p:cNvGrpSpPr>
          <p:nvPr/>
        </p:nvGrpSpPr>
        <p:grpSpPr bwMode="auto">
          <a:xfrm>
            <a:off x="1166108" y="1815972"/>
            <a:ext cx="492224" cy="498404"/>
            <a:chOff x="0" y="0"/>
            <a:chExt cx="883514" cy="888600"/>
          </a:xfrm>
        </p:grpSpPr>
        <p:grpSp>
          <p:nvGrpSpPr>
            <p:cNvPr id="55" name="组合 71"/>
            <p:cNvGrpSpPr>
              <a:grpSpLocks/>
            </p:cNvGrpSpPr>
            <p:nvPr/>
          </p:nvGrpSpPr>
          <p:grpSpPr bwMode="auto">
            <a:xfrm>
              <a:off x="0" y="0"/>
              <a:ext cx="883514" cy="888600"/>
              <a:chOff x="0" y="0"/>
              <a:chExt cx="786401" cy="792408"/>
            </a:xfrm>
          </p:grpSpPr>
          <p:grpSp>
            <p:nvGrpSpPr>
              <p:cNvPr id="57" name="组合 72"/>
              <p:cNvGrpSpPr>
                <a:grpSpLocks/>
              </p:cNvGrpSpPr>
              <p:nvPr/>
            </p:nvGrpSpPr>
            <p:grpSpPr bwMode="auto">
              <a:xfrm>
                <a:off x="0" y="0"/>
                <a:ext cx="786401" cy="792408"/>
                <a:chOff x="0" y="0"/>
                <a:chExt cx="786401" cy="792408"/>
              </a:xfrm>
            </p:grpSpPr>
            <p:grpSp>
              <p:nvGrpSpPr>
                <p:cNvPr id="69" name="组合 84"/>
                <p:cNvGrpSpPr>
                  <a:grpSpLocks/>
                </p:cNvGrpSpPr>
                <p:nvPr/>
              </p:nvGrpSpPr>
              <p:grpSpPr bwMode="auto">
                <a:xfrm>
                  <a:off x="0" y="0"/>
                  <a:ext cx="786401" cy="792408"/>
                  <a:chOff x="0" y="0"/>
                  <a:chExt cx="1727202" cy="1701801"/>
                </a:xfrm>
              </p:grpSpPr>
              <p:pic>
                <p:nvPicPr>
                  <p:cNvPr id="71"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70" name="Picture 1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8" name="Group 20"/>
              <p:cNvGrpSpPr>
                <a:grpSpLocks/>
              </p:cNvGrpSpPr>
              <p:nvPr/>
            </p:nvGrpSpPr>
            <p:grpSpPr bwMode="auto">
              <a:xfrm rot="-1297425" flipH="1" flipV="1">
                <a:off x="55706" y="610279"/>
                <a:ext cx="673472" cy="164841"/>
                <a:chOff x="0" y="0"/>
                <a:chExt cx="893" cy="246"/>
              </a:xfrm>
            </p:grpSpPr>
            <p:grpSp>
              <p:nvGrpSpPr>
                <p:cNvPr id="59" name="Group 21"/>
                <p:cNvGrpSpPr>
                  <a:grpSpLocks/>
                </p:cNvGrpSpPr>
                <p:nvPr/>
              </p:nvGrpSpPr>
              <p:grpSpPr bwMode="auto">
                <a:xfrm>
                  <a:off x="0" y="0"/>
                  <a:ext cx="743" cy="185"/>
                  <a:chOff x="0" y="0"/>
                  <a:chExt cx="1118" cy="279"/>
                </a:xfrm>
              </p:grpSpPr>
              <p:sp>
                <p:nvSpPr>
                  <p:cNvPr id="65"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66"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67"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68"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60" name="Group 26"/>
                <p:cNvGrpSpPr>
                  <a:grpSpLocks/>
                </p:cNvGrpSpPr>
                <p:nvPr/>
              </p:nvGrpSpPr>
              <p:grpSpPr bwMode="auto">
                <a:xfrm rot="1353540">
                  <a:off x="150" y="60"/>
                  <a:ext cx="743" cy="186"/>
                  <a:chOff x="0" y="0"/>
                  <a:chExt cx="1118" cy="279"/>
                </a:xfrm>
              </p:grpSpPr>
              <p:sp>
                <p:nvSpPr>
                  <p:cNvPr id="61"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62"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63"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64"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56" name="矩形 20"/>
            <p:cNvSpPr>
              <a:spLocks noChangeArrowheads="1"/>
            </p:cNvSpPr>
            <p:nvPr/>
          </p:nvSpPr>
          <p:spPr bwMode="auto">
            <a:xfrm>
              <a:off x="154138" y="125356"/>
              <a:ext cx="541868" cy="54268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73" name="组合 18"/>
          <p:cNvGrpSpPr>
            <a:grpSpLocks/>
          </p:cNvGrpSpPr>
          <p:nvPr/>
        </p:nvGrpSpPr>
        <p:grpSpPr bwMode="auto">
          <a:xfrm>
            <a:off x="1166108" y="3123479"/>
            <a:ext cx="492224" cy="498404"/>
            <a:chOff x="0" y="0"/>
            <a:chExt cx="883514" cy="888600"/>
          </a:xfrm>
        </p:grpSpPr>
        <p:grpSp>
          <p:nvGrpSpPr>
            <p:cNvPr id="74" name="组合 71"/>
            <p:cNvGrpSpPr>
              <a:grpSpLocks/>
            </p:cNvGrpSpPr>
            <p:nvPr/>
          </p:nvGrpSpPr>
          <p:grpSpPr bwMode="auto">
            <a:xfrm>
              <a:off x="0" y="0"/>
              <a:ext cx="883514" cy="888600"/>
              <a:chOff x="0" y="0"/>
              <a:chExt cx="786401" cy="792408"/>
            </a:xfrm>
          </p:grpSpPr>
          <p:grpSp>
            <p:nvGrpSpPr>
              <p:cNvPr id="76" name="组合 72"/>
              <p:cNvGrpSpPr>
                <a:grpSpLocks/>
              </p:cNvGrpSpPr>
              <p:nvPr/>
            </p:nvGrpSpPr>
            <p:grpSpPr bwMode="auto">
              <a:xfrm>
                <a:off x="0" y="0"/>
                <a:ext cx="786401" cy="792408"/>
                <a:chOff x="0" y="0"/>
                <a:chExt cx="786401" cy="792408"/>
              </a:xfrm>
            </p:grpSpPr>
            <p:grpSp>
              <p:nvGrpSpPr>
                <p:cNvPr id="88" name="组合 84"/>
                <p:cNvGrpSpPr>
                  <a:grpSpLocks/>
                </p:cNvGrpSpPr>
                <p:nvPr/>
              </p:nvGrpSpPr>
              <p:grpSpPr bwMode="auto">
                <a:xfrm>
                  <a:off x="0" y="0"/>
                  <a:ext cx="786401" cy="792408"/>
                  <a:chOff x="0" y="0"/>
                  <a:chExt cx="1727202" cy="1701801"/>
                </a:xfrm>
              </p:grpSpPr>
              <p:pic>
                <p:nvPicPr>
                  <p:cNvPr id="90" name="Picture 17" descr="circuler_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89" name="Picture 1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7" name="Group 20"/>
              <p:cNvGrpSpPr>
                <a:grpSpLocks/>
              </p:cNvGrpSpPr>
              <p:nvPr/>
            </p:nvGrpSpPr>
            <p:grpSpPr bwMode="auto">
              <a:xfrm rot="-1297425" flipH="1" flipV="1">
                <a:off x="55706" y="610279"/>
                <a:ext cx="673472" cy="164841"/>
                <a:chOff x="0" y="0"/>
                <a:chExt cx="893" cy="246"/>
              </a:xfrm>
            </p:grpSpPr>
            <p:grpSp>
              <p:nvGrpSpPr>
                <p:cNvPr id="78" name="Group 21"/>
                <p:cNvGrpSpPr>
                  <a:grpSpLocks/>
                </p:cNvGrpSpPr>
                <p:nvPr/>
              </p:nvGrpSpPr>
              <p:grpSpPr bwMode="auto">
                <a:xfrm>
                  <a:off x="0" y="0"/>
                  <a:ext cx="743" cy="185"/>
                  <a:chOff x="0" y="0"/>
                  <a:chExt cx="1118" cy="279"/>
                </a:xfrm>
              </p:grpSpPr>
              <p:sp>
                <p:nvSpPr>
                  <p:cNvPr id="84"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85"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86"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87"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79" name="Group 26"/>
                <p:cNvGrpSpPr>
                  <a:grpSpLocks/>
                </p:cNvGrpSpPr>
                <p:nvPr/>
              </p:nvGrpSpPr>
              <p:grpSpPr bwMode="auto">
                <a:xfrm rot="1353540">
                  <a:off x="150" y="60"/>
                  <a:ext cx="743" cy="186"/>
                  <a:chOff x="0" y="0"/>
                  <a:chExt cx="1118" cy="279"/>
                </a:xfrm>
              </p:grpSpPr>
              <p:sp>
                <p:nvSpPr>
                  <p:cNvPr id="80"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81"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82"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83"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75" name="矩形 20"/>
            <p:cNvSpPr>
              <a:spLocks noChangeArrowheads="1"/>
            </p:cNvSpPr>
            <p:nvPr/>
          </p:nvSpPr>
          <p:spPr bwMode="auto">
            <a:xfrm>
              <a:off x="154138" y="125356"/>
              <a:ext cx="541868" cy="54268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left)">
                                      <p:cBhvr>
                                        <p:cTn id="13" dur="500"/>
                                        <p:tgtEl>
                                          <p:spTgt spid="4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fill="hold"/>
                                        <p:tgtEl>
                                          <p:spTgt spid="54"/>
                                        </p:tgtEl>
                                        <p:attrNameLst>
                                          <p:attrName>ppt_x</p:attrName>
                                        </p:attrNameLst>
                                      </p:cBhvr>
                                      <p:tavLst>
                                        <p:tav tm="0">
                                          <p:val>
                                            <p:strVal val="#ppt_x"/>
                                          </p:val>
                                        </p:tav>
                                        <p:tav tm="100000">
                                          <p:val>
                                            <p:strVal val="#ppt_x"/>
                                          </p:val>
                                        </p:tav>
                                      </p:tavLst>
                                    </p:anim>
                                    <p:anim calcmode="lin" valueType="num">
                                      <p:cBhvr additive="base">
                                        <p:cTn id="22" dur="500" fill="hold"/>
                                        <p:tgtEl>
                                          <p:spTgt spid="5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left)">
                                      <p:cBhvr>
                                        <p:cTn id="26" dur="500"/>
                                        <p:tgtEl>
                                          <p:spTgt spid="52"/>
                                        </p:tgtEl>
                                      </p:cBhvr>
                                    </p:animEffect>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500" fill="hold"/>
                                        <p:tgtEl>
                                          <p:spTgt spid="73"/>
                                        </p:tgtEl>
                                        <p:attrNameLst>
                                          <p:attrName>ppt_x</p:attrName>
                                        </p:attrNameLst>
                                      </p:cBhvr>
                                      <p:tavLst>
                                        <p:tav tm="0">
                                          <p:val>
                                            <p:strVal val="#ppt_x"/>
                                          </p:val>
                                        </p:tav>
                                        <p:tav tm="100000">
                                          <p:val>
                                            <p:strVal val="#ppt_x"/>
                                          </p:val>
                                        </p:tav>
                                      </p:tavLst>
                                    </p:anim>
                                    <p:anim calcmode="lin" valueType="num">
                                      <p:cBhvr additive="base">
                                        <p:cTn id="31" dur="500" fill="hold"/>
                                        <p:tgtEl>
                                          <p:spTgt spid="73"/>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“两学一做”学习教育的 “做”</a:t>
            </a:r>
          </a:p>
        </p:txBody>
      </p:sp>
      <p:pic>
        <p:nvPicPr>
          <p:cNvPr id="27"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683" y="1274992"/>
            <a:ext cx="3345720" cy="786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310" y="1203598"/>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1131273" y="1274993"/>
            <a:ext cx="1467068" cy="400110"/>
          </a:xfrm>
          <a:prstGeom prst="rect">
            <a:avLst/>
          </a:prstGeom>
          <a:noFill/>
        </p:spPr>
        <p:txBody>
          <a:bodyPr wrap="none" rtlCol="0">
            <a:spAutoFit/>
          </a:bodyPr>
          <a:lstStyle/>
          <a:p>
            <a:r>
              <a:rPr lang="zh-CN" altLang="en-US" sz="2000" b="1" dirty="0">
                <a:solidFill>
                  <a:srgbClr val="FFFF00"/>
                </a:solidFill>
                <a:latin typeface="微软雅黑" pitchFamily="34" charset="-122"/>
                <a:ea typeface="微软雅黑" pitchFamily="34" charset="-122"/>
              </a:rPr>
              <a:t>做合格党员</a:t>
            </a:r>
          </a:p>
        </p:txBody>
      </p:sp>
      <p:pic>
        <p:nvPicPr>
          <p:cNvPr id="30" name="Picture 2" descr="\\Sy\e\我图PPT\PNG政府党建\党标红色.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611561" y="1923679"/>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1" name="矩形 30"/>
          <p:cNvSpPr/>
          <p:nvPr/>
        </p:nvSpPr>
        <p:spPr>
          <a:xfrm>
            <a:off x="1147348" y="1851671"/>
            <a:ext cx="7601116" cy="1200300"/>
          </a:xfrm>
          <a:prstGeom prst="rect">
            <a:avLst/>
          </a:prstGeom>
        </p:spPr>
        <p:txBody>
          <a:bodyPr wrap="square" lIns="91399" tIns="45699" rIns="91399" bIns="45699">
            <a:spAutoFit/>
          </a:bodyPr>
          <a:lstStyle/>
          <a:p>
            <a:pPr defTabSz="914378">
              <a:lnSpc>
                <a:spcPct val="150000"/>
              </a:lnSpc>
              <a:defRPr/>
            </a:pPr>
            <a:r>
              <a:rPr lang="zh-CN" altLang="en-US" sz="1600" dirty="0">
                <a:solidFill>
                  <a:srgbClr val="C00000"/>
                </a:solidFill>
                <a:latin typeface="微软雅黑" pitchFamily="34" charset="-122"/>
                <a:ea typeface="微软雅黑" pitchFamily="34" charset="-122"/>
              </a:rPr>
              <a:t>坚持以知促行，做讲政治、有信念，讲规矩、有纪律，讲道德、有品行，讲奉献、有作为的合格党员。引导党员强化政治意识，保持政治本色，把理想信念时时处处体现为行动的力量</a:t>
            </a:r>
            <a:endParaRPr lang="zh-CN" altLang="en-US" sz="1600" b="1" kern="0" dirty="0">
              <a:ln w="1905"/>
              <a:solidFill>
                <a:srgbClr val="C00000"/>
              </a:solidFill>
              <a:latin typeface="微软雅黑" panose="020B0503020204020204" pitchFamily="34" charset="-122"/>
              <a:ea typeface="微软雅黑" panose="020B0503020204020204" pitchFamily="34" charset="-122"/>
            </a:endParaRPr>
          </a:p>
        </p:txBody>
      </p:sp>
      <p:sp>
        <p:nvSpPr>
          <p:cNvPr id="32" name="标题 1"/>
          <p:cNvSpPr txBox="1">
            <a:spLocks/>
          </p:cNvSpPr>
          <p:nvPr/>
        </p:nvSpPr>
        <p:spPr>
          <a:xfrm>
            <a:off x="3434341" y="3052316"/>
            <a:ext cx="2433803" cy="959594"/>
          </a:xfrm>
          <a:prstGeom prst="rect">
            <a:avLst/>
          </a:prstGeom>
        </p:spPr>
        <p:txBody>
          <a:bodyPr lIns="91426" tIns="45712" rIns="91426" bIns="45712">
            <a:noAutofit/>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algn="ctr">
              <a:lnSpc>
                <a:spcPct val="150000"/>
              </a:lnSpc>
            </a:pPr>
            <a:r>
              <a:rPr lang="zh-CN" altLang="en-US" sz="2400" dirty="0">
                <a:solidFill>
                  <a:schemeClr val="tx1">
                    <a:lumMod val="95000"/>
                    <a:lumOff val="5000"/>
                  </a:schemeClr>
                </a:solidFill>
              </a:rPr>
              <a:t> 合格党员 </a:t>
            </a:r>
            <a:endParaRPr lang="en-US" altLang="zh-CN" sz="2400" dirty="0">
              <a:solidFill>
                <a:schemeClr val="tx1">
                  <a:lumMod val="95000"/>
                  <a:lumOff val="5000"/>
                </a:schemeClr>
              </a:solidFill>
            </a:endParaRPr>
          </a:p>
          <a:p>
            <a:pPr algn="ctr">
              <a:lnSpc>
                <a:spcPct val="150000"/>
              </a:lnSpc>
            </a:pPr>
            <a:r>
              <a:rPr lang="zh-CN" altLang="en-US" sz="2400" dirty="0">
                <a:solidFill>
                  <a:srgbClr val="C00000"/>
                </a:solidFill>
              </a:rPr>
              <a:t>“四讲”“四有”</a:t>
            </a:r>
          </a:p>
        </p:txBody>
      </p:sp>
      <p:sp>
        <p:nvSpPr>
          <p:cNvPr id="33" name="圆角矩形 32"/>
          <p:cNvSpPr/>
          <p:nvPr/>
        </p:nvSpPr>
        <p:spPr>
          <a:xfrm>
            <a:off x="2282331" y="4097045"/>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sz="1600" b="1">
              <a:solidFill>
                <a:schemeClr val="bg1"/>
              </a:solidFill>
              <a:latin typeface="微软雅黑" pitchFamily="34" charset="-122"/>
              <a:ea typeface="微软雅黑" pitchFamily="34" charset="-122"/>
            </a:endParaRPr>
          </a:p>
        </p:txBody>
      </p:sp>
      <p:sp>
        <p:nvSpPr>
          <p:cNvPr id="34" name="圆角矩形 33"/>
          <p:cNvSpPr/>
          <p:nvPr/>
        </p:nvSpPr>
        <p:spPr>
          <a:xfrm>
            <a:off x="663592" y="4089832"/>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sz="1600" b="1">
              <a:solidFill>
                <a:schemeClr val="bg1"/>
              </a:solidFill>
              <a:latin typeface="微软雅黑" pitchFamily="34" charset="-122"/>
              <a:ea typeface="微软雅黑" pitchFamily="34" charset="-122"/>
            </a:endParaRPr>
          </a:p>
        </p:txBody>
      </p:sp>
      <p:sp>
        <p:nvSpPr>
          <p:cNvPr id="35" name="圆角矩形 34"/>
          <p:cNvSpPr/>
          <p:nvPr/>
        </p:nvSpPr>
        <p:spPr>
          <a:xfrm>
            <a:off x="2260915" y="3252008"/>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sz="1600" b="1">
              <a:solidFill>
                <a:srgbClr val="FFFF00"/>
              </a:solidFill>
              <a:latin typeface="微软雅黑" pitchFamily="34" charset="-122"/>
              <a:ea typeface="微软雅黑" pitchFamily="34" charset="-122"/>
            </a:endParaRPr>
          </a:p>
        </p:txBody>
      </p:sp>
      <p:sp>
        <p:nvSpPr>
          <p:cNvPr id="36" name="圆角矩形 35"/>
          <p:cNvSpPr/>
          <p:nvPr/>
        </p:nvSpPr>
        <p:spPr>
          <a:xfrm>
            <a:off x="668533" y="3252008"/>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sz="1600" b="1">
              <a:solidFill>
                <a:srgbClr val="FFFF00"/>
              </a:solidFill>
              <a:latin typeface="微软雅黑" pitchFamily="34" charset="-122"/>
              <a:ea typeface="微软雅黑" pitchFamily="34" charset="-122"/>
            </a:endParaRPr>
          </a:p>
        </p:txBody>
      </p:sp>
      <p:sp>
        <p:nvSpPr>
          <p:cNvPr id="37" name="TextBox 53"/>
          <p:cNvSpPr txBox="1">
            <a:spLocks noChangeArrowheads="1"/>
          </p:cNvSpPr>
          <p:nvPr/>
        </p:nvSpPr>
        <p:spPr bwMode="auto">
          <a:xfrm>
            <a:off x="380501" y="3301035"/>
            <a:ext cx="1877584"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spAutoFit/>
          </a:bodyPr>
          <a:lstStyle/>
          <a:p>
            <a:pPr lvl="0" algn="ctr">
              <a:defRPr/>
            </a:pPr>
            <a:r>
              <a:rPr lang="zh-CN" altLang="en-US" sz="1600" b="1" kern="0" dirty="0">
                <a:solidFill>
                  <a:schemeClr val="bg1"/>
                </a:solidFill>
                <a:latin typeface="微软雅黑" pitchFamily="34" charset="-122"/>
                <a:ea typeface="微软雅黑" pitchFamily="34" charset="-122"/>
                <a:cs typeface="宋体" pitchFamily="2" charset="-122"/>
              </a:rPr>
              <a:t>讲政治</a:t>
            </a:r>
          </a:p>
        </p:txBody>
      </p:sp>
      <p:sp>
        <p:nvSpPr>
          <p:cNvPr id="38" name="TextBox 53"/>
          <p:cNvSpPr txBox="1">
            <a:spLocks noChangeArrowheads="1"/>
          </p:cNvSpPr>
          <p:nvPr/>
        </p:nvSpPr>
        <p:spPr bwMode="auto">
          <a:xfrm>
            <a:off x="323529" y="4149921"/>
            <a:ext cx="194570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spAutoFit/>
          </a:bodyPr>
          <a:lstStyle/>
          <a:p>
            <a:pPr lvl="0" algn="ctr">
              <a:defRPr/>
            </a:pPr>
            <a:r>
              <a:rPr lang="zh-CN" altLang="en-US" sz="1600" b="1" kern="0" dirty="0">
                <a:solidFill>
                  <a:schemeClr val="bg1"/>
                </a:solidFill>
                <a:latin typeface="微软雅黑" pitchFamily="34" charset="-122"/>
                <a:ea typeface="微软雅黑" pitchFamily="34" charset="-122"/>
                <a:cs typeface="宋体" pitchFamily="2" charset="-122"/>
              </a:rPr>
              <a:t>讲道德</a:t>
            </a:r>
          </a:p>
        </p:txBody>
      </p:sp>
      <p:sp>
        <p:nvSpPr>
          <p:cNvPr id="39" name="TextBox 53"/>
          <p:cNvSpPr txBox="1">
            <a:spLocks noChangeArrowheads="1"/>
          </p:cNvSpPr>
          <p:nvPr/>
        </p:nvSpPr>
        <p:spPr bwMode="auto">
          <a:xfrm>
            <a:off x="2258415" y="4173005"/>
            <a:ext cx="144087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spAutoFit/>
          </a:bodyPr>
          <a:lstStyle/>
          <a:p>
            <a:pPr lvl="0" algn="ctr">
              <a:defRPr/>
            </a:pPr>
            <a:r>
              <a:rPr lang="zh-CN" altLang="en-US" sz="1600" b="1" kern="0" dirty="0">
                <a:solidFill>
                  <a:schemeClr val="bg1"/>
                </a:solidFill>
                <a:latin typeface="微软雅黑" pitchFamily="34" charset="-122"/>
                <a:ea typeface="微软雅黑" pitchFamily="34" charset="-122"/>
                <a:cs typeface="宋体" pitchFamily="2" charset="-122"/>
              </a:rPr>
              <a:t>讲奉献</a:t>
            </a:r>
          </a:p>
        </p:txBody>
      </p:sp>
      <p:sp>
        <p:nvSpPr>
          <p:cNvPr id="40" name="TextBox 39"/>
          <p:cNvSpPr txBox="1">
            <a:spLocks noChangeArrowheads="1"/>
          </p:cNvSpPr>
          <p:nvPr/>
        </p:nvSpPr>
        <p:spPr bwMode="auto">
          <a:xfrm>
            <a:off x="1957302" y="3301035"/>
            <a:ext cx="1864833"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spAutoFit/>
          </a:bodyPr>
          <a:lstStyle/>
          <a:p>
            <a:pPr lvl="0" algn="ctr">
              <a:defRPr/>
            </a:pPr>
            <a:r>
              <a:rPr lang="zh-CN" altLang="en-US" sz="1600" b="1" kern="0" dirty="0">
                <a:solidFill>
                  <a:schemeClr val="bg1"/>
                </a:solidFill>
                <a:latin typeface="微软雅黑" pitchFamily="34" charset="-122"/>
                <a:ea typeface="微软雅黑" pitchFamily="34" charset="-122"/>
                <a:cs typeface="宋体" pitchFamily="2" charset="-122"/>
              </a:rPr>
              <a:t>讲规矩</a:t>
            </a:r>
          </a:p>
        </p:txBody>
      </p:sp>
      <p:sp>
        <p:nvSpPr>
          <p:cNvPr id="41" name="圆角矩形 40"/>
          <p:cNvSpPr/>
          <p:nvPr/>
        </p:nvSpPr>
        <p:spPr>
          <a:xfrm>
            <a:off x="7396383" y="4072992"/>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sz="1600" b="1">
              <a:solidFill>
                <a:schemeClr val="bg1"/>
              </a:solidFill>
              <a:latin typeface="微软雅黑" pitchFamily="34" charset="-122"/>
              <a:ea typeface="微软雅黑" pitchFamily="34" charset="-122"/>
            </a:endParaRPr>
          </a:p>
        </p:txBody>
      </p:sp>
      <p:sp>
        <p:nvSpPr>
          <p:cNvPr id="42" name="圆角矩形 41"/>
          <p:cNvSpPr/>
          <p:nvPr/>
        </p:nvSpPr>
        <p:spPr>
          <a:xfrm>
            <a:off x="5752265" y="4065778"/>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sz="1600" b="1">
              <a:solidFill>
                <a:schemeClr val="bg1"/>
              </a:solidFill>
              <a:latin typeface="微软雅黑" pitchFamily="34" charset="-122"/>
              <a:ea typeface="微软雅黑" pitchFamily="34" charset="-122"/>
            </a:endParaRPr>
          </a:p>
        </p:txBody>
      </p:sp>
      <p:sp>
        <p:nvSpPr>
          <p:cNvPr id="43" name="圆角矩形 42"/>
          <p:cNvSpPr/>
          <p:nvPr/>
        </p:nvSpPr>
        <p:spPr>
          <a:xfrm>
            <a:off x="7374967" y="3227955"/>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sz="1600" b="1">
              <a:solidFill>
                <a:srgbClr val="FFFF00"/>
              </a:solidFill>
              <a:latin typeface="微软雅黑" pitchFamily="34" charset="-122"/>
              <a:ea typeface="微软雅黑" pitchFamily="34" charset="-122"/>
            </a:endParaRPr>
          </a:p>
        </p:txBody>
      </p:sp>
      <p:sp>
        <p:nvSpPr>
          <p:cNvPr id="44" name="圆角矩形 43"/>
          <p:cNvSpPr/>
          <p:nvPr/>
        </p:nvSpPr>
        <p:spPr>
          <a:xfrm>
            <a:off x="5757206" y="3227955"/>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sz="1600" b="1">
              <a:solidFill>
                <a:srgbClr val="FFFF00"/>
              </a:solidFill>
              <a:latin typeface="微软雅黑" pitchFamily="34" charset="-122"/>
              <a:ea typeface="微软雅黑" pitchFamily="34" charset="-122"/>
            </a:endParaRPr>
          </a:p>
        </p:txBody>
      </p:sp>
      <p:sp>
        <p:nvSpPr>
          <p:cNvPr id="45" name="TextBox 53"/>
          <p:cNvSpPr txBox="1">
            <a:spLocks noChangeArrowheads="1"/>
          </p:cNvSpPr>
          <p:nvPr/>
        </p:nvSpPr>
        <p:spPr bwMode="auto">
          <a:xfrm>
            <a:off x="5469174" y="3276982"/>
            <a:ext cx="1877584"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spAutoFit/>
          </a:bodyPr>
          <a:lstStyle/>
          <a:p>
            <a:pPr lvl="0" algn="ctr">
              <a:defRPr/>
            </a:pPr>
            <a:r>
              <a:rPr lang="zh-CN" altLang="en-US" sz="1600" b="1" kern="0" dirty="0">
                <a:solidFill>
                  <a:schemeClr val="bg1"/>
                </a:solidFill>
                <a:latin typeface="微软雅黑" pitchFamily="34" charset="-122"/>
                <a:ea typeface="微软雅黑" pitchFamily="34" charset="-122"/>
                <a:cs typeface="宋体" pitchFamily="2" charset="-122"/>
              </a:rPr>
              <a:t>有信念</a:t>
            </a:r>
          </a:p>
        </p:txBody>
      </p:sp>
      <p:sp>
        <p:nvSpPr>
          <p:cNvPr id="46" name="TextBox 53"/>
          <p:cNvSpPr txBox="1">
            <a:spLocks noChangeArrowheads="1"/>
          </p:cNvSpPr>
          <p:nvPr/>
        </p:nvSpPr>
        <p:spPr bwMode="auto">
          <a:xfrm>
            <a:off x="5412202" y="4125867"/>
            <a:ext cx="194570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spAutoFit/>
          </a:bodyPr>
          <a:lstStyle/>
          <a:p>
            <a:pPr lvl="0" algn="ctr">
              <a:defRPr/>
            </a:pPr>
            <a:r>
              <a:rPr lang="zh-CN" altLang="en-US" sz="1600" b="1" kern="0" dirty="0">
                <a:solidFill>
                  <a:schemeClr val="bg1"/>
                </a:solidFill>
                <a:latin typeface="微软雅黑" pitchFamily="34" charset="-122"/>
                <a:ea typeface="微软雅黑" pitchFamily="34" charset="-122"/>
                <a:cs typeface="宋体" pitchFamily="2" charset="-122"/>
              </a:rPr>
              <a:t>有品行</a:t>
            </a:r>
          </a:p>
        </p:txBody>
      </p:sp>
      <p:sp>
        <p:nvSpPr>
          <p:cNvPr id="47" name="TextBox 53"/>
          <p:cNvSpPr txBox="1">
            <a:spLocks noChangeArrowheads="1"/>
          </p:cNvSpPr>
          <p:nvPr/>
        </p:nvSpPr>
        <p:spPr bwMode="auto">
          <a:xfrm>
            <a:off x="7372467" y="4148952"/>
            <a:ext cx="144087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spAutoFit/>
          </a:bodyPr>
          <a:lstStyle/>
          <a:p>
            <a:pPr lvl="0" algn="ctr">
              <a:defRPr/>
            </a:pPr>
            <a:r>
              <a:rPr lang="zh-CN" altLang="en-US" sz="1600" b="1" kern="0" dirty="0">
                <a:solidFill>
                  <a:schemeClr val="bg1"/>
                </a:solidFill>
                <a:latin typeface="微软雅黑" pitchFamily="34" charset="-122"/>
                <a:ea typeface="微软雅黑" pitchFamily="34" charset="-122"/>
                <a:cs typeface="宋体" pitchFamily="2" charset="-122"/>
              </a:rPr>
              <a:t>有作为</a:t>
            </a:r>
          </a:p>
        </p:txBody>
      </p:sp>
      <p:sp>
        <p:nvSpPr>
          <p:cNvPr id="48" name="TextBox 47"/>
          <p:cNvSpPr txBox="1">
            <a:spLocks noChangeArrowheads="1"/>
          </p:cNvSpPr>
          <p:nvPr/>
        </p:nvSpPr>
        <p:spPr bwMode="auto">
          <a:xfrm>
            <a:off x="7071353" y="3276982"/>
            <a:ext cx="1864833"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spAutoFit/>
          </a:bodyPr>
          <a:lstStyle/>
          <a:p>
            <a:pPr lvl="0" algn="ctr">
              <a:defRPr/>
            </a:pPr>
            <a:r>
              <a:rPr lang="zh-CN" altLang="en-US" sz="1600" b="1" kern="0" dirty="0">
                <a:solidFill>
                  <a:schemeClr val="bg1"/>
                </a:solidFill>
                <a:latin typeface="微软雅黑" pitchFamily="34" charset="-122"/>
                <a:ea typeface="微软雅黑" pitchFamily="34" charset="-122"/>
                <a:cs typeface="宋体" pitchFamily="2" charset="-122"/>
              </a:rPr>
              <a:t>有纪律</a:t>
            </a:r>
          </a:p>
        </p:txBody>
      </p:sp>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ntr" presetSubtype="0" fill="hold" grpId="0" nodeType="withEffect">
                                  <p:stCondLst>
                                    <p:cond delay="75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par>
                          <p:cTn id="45" fill="hold">
                            <p:stCondLst>
                              <p:cond delay="4500"/>
                            </p:stCondLst>
                            <p:childTnLst>
                              <p:par>
                                <p:cTn id="46" presetID="38" presetClass="entr" presetSubtype="0" accel="50000" fill="hold" grpId="0" nodeType="afterEffect">
                                  <p:stCondLst>
                                    <p:cond delay="0"/>
                                  </p:stCondLst>
                                  <p:iterate type="lt">
                                    <p:tmPct val="10000"/>
                                  </p:iterate>
                                  <p:childTnLst>
                                    <p:set>
                                      <p:cBhvr>
                                        <p:cTn id="47" dur="1" fill="hold">
                                          <p:stCondLst>
                                            <p:cond delay="0"/>
                                          </p:stCondLst>
                                        </p:cTn>
                                        <p:tgtEl>
                                          <p:spTgt spid="40"/>
                                        </p:tgtEl>
                                        <p:attrNameLst>
                                          <p:attrName>style.visibility</p:attrName>
                                        </p:attrNameLst>
                                      </p:cBhvr>
                                      <p:to>
                                        <p:strVal val="visible"/>
                                      </p:to>
                                    </p:set>
                                    <p:set>
                                      <p:cBhvr>
                                        <p:cTn id="48" dur="455" fill="hold">
                                          <p:stCondLst>
                                            <p:cond delay="0"/>
                                          </p:stCondLst>
                                        </p:cTn>
                                        <p:tgtEl>
                                          <p:spTgt spid="40"/>
                                        </p:tgtEl>
                                        <p:attrNameLst>
                                          <p:attrName>style.rotation</p:attrName>
                                        </p:attrNameLst>
                                      </p:cBhvr>
                                      <p:to>
                                        <p:strVal val="-45.0"/>
                                      </p:to>
                                    </p:set>
                                    <p:anim calcmode="lin" valueType="num">
                                      <p:cBhvr>
                                        <p:cTn id="49" dur="455" fill="hold">
                                          <p:stCondLst>
                                            <p:cond delay="455"/>
                                          </p:stCondLst>
                                        </p:cTn>
                                        <p:tgtEl>
                                          <p:spTgt spid="40"/>
                                        </p:tgtEl>
                                        <p:attrNameLst>
                                          <p:attrName>style.rotation</p:attrName>
                                        </p:attrNameLst>
                                      </p:cBhvr>
                                      <p:tavLst>
                                        <p:tav tm="0">
                                          <p:val>
                                            <p:fltVal val="-45"/>
                                          </p:val>
                                        </p:tav>
                                        <p:tav tm="69900">
                                          <p:val>
                                            <p:fltVal val="45"/>
                                          </p:val>
                                        </p:tav>
                                        <p:tav tm="100000">
                                          <p:val>
                                            <p:fltVal val="0"/>
                                          </p:val>
                                        </p:tav>
                                      </p:tavLst>
                                    </p:anim>
                                    <p:anim calcmode="lin" valueType="num">
                                      <p:cBhvr>
                                        <p:cTn id="50" dur="455" fill="hold">
                                          <p:stCondLst>
                                            <p:cond delay="0"/>
                                          </p:stCondLst>
                                        </p:cTn>
                                        <p:tgtEl>
                                          <p:spTgt spid="40"/>
                                        </p:tgtEl>
                                        <p:attrNameLst>
                                          <p:attrName>ppt_y</p:attrName>
                                        </p:attrNameLst>
                                      </p:cBhvr>
                                      <p:tavLst>
                                        <p:tav tm="0">
                                          <p:val>
                                            <p:strVal val="#ppt_y-1"/>
                                          </p:val>
                                        </p:tav>
                                        <p:tav tm="100000">
                                          <p:val>
                                            <p:strVal val="#ppt_y-(0.354*#ppt_w-0.172*#ppt_h)"/>
                                          </p:val>
                                        </p:tav>
                                      </p:tavLst>
                                    </p:anim>
                                    <p:anim calcmode="lin" valueType="num">
                                      <p:cBhvr>
                                        <p:cTn id="51" dur="156" decel="50000" autoRev="1" fill="hold">
                                          <p:stCondLst>
                                            <p:cond delay="455"/>
                                          </p:stCondLst>
                                        </p:cTn>
                                        <p:tgtEl>
                                          <p:spTgt spid="40"/>
                                        </p:tgtEl>
                                        <p:attrNameLst>
                                          <p:attrName>ppt_y</p:attrName>
                                        </p:attrNameLst>
                                      </p:cBhvr>
                                      <p:tavLst>
                                        <p:tav tm="0">
                                          <p:val>
                                            <p:strVal val="#ppt_y-(0.354*#ppt_w-0.172*#ppt_h)"/>
                                          </p:val>
                                        </p:tav>
                                        <p:tav tm="100000">
                                          <p:val>
                                            <p:strVal val="#ppt_y-(0.354*#ppt_w-0.172*#ppt_h)-#ppt_h/2"/>
                                          </p:val>
                                        </p:tav>
                                      </p:tavLst>
                                    </p:anim>
                                    <p:anim calcmode="lin" valueType="num">
                                      <p:cBhvr>
                                        <p:cTn id="52" dur="136" fill="hold">
                                          <p:stCondLst>
                                            <p:cond delay="864"/>
                                          </p:stCondLst>
                                        </p:cTn>
                                        <p:tgtEl>
                                          <p:spTgt spid="40"/>
                                        </p:tgtEl>
                                        <p:attrNameLst>
                                          <p:attrName>ppt_y</p:attrName>
                                        </p:attrNameLst>
                                      </p:cBhvr>
                                      <p:tavLst>
                                        <p:tav tm="0">
                                          <p:val>
                                            <p:strVal val="#ppt_y-(0.354*#ppt_w-0.172*#ppt_h)"/>
                                          </p:val>
                                        </p:tav>
                                        <p:tav tm="100000">
                                          <p:val>
                                            <p:strVal val="#ppt_y"/>
                                          </p:val>
                                        </p:tav>
                                      </p:tavLst>
                                    </p:anim>
                                  </p:childTnLst>
                                </p:cTn>
                              </p:par>
                              <p:par>
                                <p:cTn id="53" presetID="38" presetClass="entr" presetSubtype="0" accel="50000" fill="hold" grpId="0" nodeType="withEffect">
                                  <p:stCondLst>
                                    <p:cond delay="0"/>
                                  </p:stCondLst>
                                  <p:iterate type="lt">
                                    <p:tmPct val="10000"/>
                                  </p:iterate>
                                  <p:childTnLst>
                                    <p:set>
                                      <p:cBhvr>
                                        <p:cTn id="54" dur="1" fill="hold">
                                          <p:stCondLst>
                                            <p:cond delay="0"/>
                                          </p:stCondLst>
                                        </p:cTn>
                                        <p:tgtEl>
                                          <p:spTgt spid="37"/>
                                        </p:tgtEl>
                                        <p:attrNameLst>
                                          <p:attrName>style.visibility</p:attrName>
                                        </p:attrNameLst>
                                      </p:cBhvr>
                                      <p:to>
                                        <p:strVal val="visible"/>
                                      </p:to>
                                    </p:set>
                                    <p:set>
                                      <p:cBhvr>
                                        <p:cTn id="55" dur="455" fill="hold">
                                          <p:stCondLst>
                                            <p:cond delay="0"/>
                                          </p:stCondLst>
                                        </p:cTn>
                                        <p:tgtEl>
                                          <p:spTgt spid="37"/>
                                        </p:tgtEl>
                                        <p:attrNameLst>
                                          <p:attrName>style.rotation</p:attrName>
                                        </p:attrNameLst>
                                      </p:cBhvr>
                                      <p:to>
                                        <p:strVal val="-45.0"/>
                                      </p:to>
                                    </p:set>
                                    <p:anim calcmode="lin" valueType="num">
                                      <p:cBhvr>
                                        <p:cTn id="56" dur="455" fill="hold">
                                          <p:stCondLst>
                                            <p:cond delay="455"/>
                                          </p:stCondLst>
                                        </p:cTn>
                                        <p:tgtEl>
                                          <p:spTgt spid="37"/>
                                        </p:tgtEl>
                                        <p:attrNameLst>
                                          <p:attrName>style.rotation</p:attrName>
                                        </p:attrNameLst>
                                      </p:cBhvr>
                                      <p:tavLst>
                                        <p:tav tm="0">
                                          <p:val>
                                            <p:fltVal val="-45"/>
                                          </p:val>
                                        </p:tav>
                                        <p:tav tm="69900">
                                          <p:val>
                                            <p:fltVal val="45"/>
                                          </p:val>
                                        </p:tav>
                                        <p:tav tm="100000">
                                          <p:val>
                                            <p:fltVal val="0"/>
                                          </p:val>
                                        </p:tav>
                                      </p:tavLst>
                                    </p:anim>
                                    <p:anim calcmode="lin" valueType="num">
                                      <p:cBhvr>
                                        <p:cTn id="57" dur="455" fill="hold">
                                          <p:stCondLst>
                                            <p:cond delay="0"/>
                                          </p:stCondLst>
                                        </p:cTn>
                                        <p:tgtEl>
                                          <p:spTgt spid="37"/>
                                        </p:tgtEl>
                                        <p:attrNameLst>
                                          <p:attrName>ppt_y</p:attrName>
                                        </p:attrNameLst>
                                      </p:cBhvr>
                                      <p:tavLst>
                                        <p:tav tm="0">
                                          <p:val>
                                            <p:strVal val="#ppt_y-1"/>
                                          </p:val>
                                        </p:tav>
                                        <p:tav tm="100000">
                                          <p:val>
                                            <p:strVal val="#ppt_y-(0.354*#ppt_w-0.172*#ppt_h)"/>
                                          </p:val>
                                        </p:tav>
                                      </p:tavLst>
                                    </p:anim>
                                    <p:anim calcmode="lin" valueType="num">
                                      <p:cBhvr>
                                        <p:cTn id="58" dur="156" decel="50000" autoRev="1" fill="hold">
                                          <p:stCondLst>
                                            <p:cond delay="455"/>
                                          </p:stCondLst>
                                        </p:cTn>
                                        <p:tgtEl>
                                          <p:spTgt spid="37"/>
                                        </p:tgtEl>
                                        <p:attrNameLst>
                                          <p:attrName>ppt_y</p:attrName>
                                        </p:attrNameLst>
                                      </p:cBhvr>
                                      <p:tavLst>
                                        <p:tav tm="0">
                                          <p:val>
                                            <p:strVal val="#ppt_y-(0.354*#ppt_w-0.172*#ppt_h)"/>
                                          </p:val>
                                        </p:tav>
                                        <p:tav tm="100000">
                                          <p:val>
                                            <p:strVal val="#ppt_y-(0.354*#ppt_w-0.172*#ppt_h)-#ppt_h/2"/>
                                          </p:val>
                                        </p:tav>
                                      </p:tavLst>
                                    </p:anim>
                                    <p:anim calcmode="lin" valueType="num">
                                      <p:cBhvr>
                                        <p:cTn id="59" dur="136" fill="hold">
                                          <p:stCondLst>
                                            <p:cond delay="864"/>
                                          </p:stCondLst>
                                        </p:cTn>
                                        <p:tgtEl>
                                          <p:spTgt spid="37"/>
                                        </p:tgtEl>
                                        <p:attrNameLst>
                                          <p:attrName>ppt_y</p:attrName>
                                        </p:attrNameLst>
                                      </p:cBhvr>
                                      <p:tavLst>
                                        <p:tav tm="0">
                                          <p:val>
                                            <p:strVal val="#ppt_y-(0.354*#ppt_w-0.172*#ppt_h)"/>
                                          </p:val>
                                        </p:tav>
                                        <p:tav tm="100000">
                                          <p:val>
                                            <p:strVal val="#ppt_y"/>
                                          </p:val>
                                        </p:tav>
                                      </p:tavLst>
                                    </p:anim>
                                  </p:childTnLst>
                                </p:cTn>
                              </p:par>
                              <p:par>
                                <p:cTn id="60" presetID="38" presetClass="entr" presetSubtype="0" accel="50000" fill="hold" grpId="0" nodeType="withEffect">
                                  <p:stCondLst>
                                    <p:cond delay="0"/>
                                  </p:stCondLst>
                                  <p:iterate type="lt">
                                    <p:tmPct val="10000"/>
                                  </p:iterate>
                                  <p:childTnLst>
                                    <p:set>
                                      <p:cBhvr>
                                        <p:cTn id="61" dur="1" fill="hold">
                                          <p:stCondLst>
                                            <p:cond delay="0"/>
                                          </p:stCondLst>
                                        </p:cTn>
                                        <p:tgtEl>
                                          <p:spTgt spid="38"/>
                                        </p:tgtEl>
                                        <p:attrNameLst>
                                          <p:attrName>style.visibility</p:attrName>
                                        </p:attrNameLst>
                                      </p:cBhvr>
                                      <p:to>
                                        <p:strVal val="visible"/>
                                      </p:to>
                                    </p:set>
                                    <p:set>
                                      <p:cBhvr>
                                        <p:cTn id="62" dur="455" fill="hold">
                                          <p:stCondLst>
                                            <p:cond delay="0"/>
                                          </p:stCondLst>
                                        </p:cTn>
                                        <p:tgtEl>
                                          <p:spTgt spid="38"/>
                                        </p:tgtEl>
                                        <p:attrNameLst>
                                          <p:attrName>style.rotation</p:attrName>
                                        </p:attrNameLst>
                                      </p:cBhvr>
                                      <p:to>
                                        <p:strVal val="-45.0"/>
                                      </p:to>
                                    </p:set>
                                    <p:anim calcmode="lin" valueType="num">
                                      <p:cBhvr>
                                        <p:cTn id="63" dur="455" fill="hold">
                                          <p:stCondLst>
                                            <p:cond delay="455"/>
                                          </p:stCondLst>
                                        </p:cTn>
                                        <p:tgtEl>
                                          <p:spTgt spid="38"/>
                                        </p:tgtEl>
                                        <p:attrNameLst>
                                          <p:attrName>style.rotation</p:attrName>
                                        </p:attrNameLst>
                                      </p:cBhvr>
                                      <p:tavLst>
                                        <p:tav tm="0">
                                          <p:val>
                                            <p:fltVal val="-45"/>
                                          </p:val>
                                        </p:tav>
                                        <p:tav tm="69900">
                                          <p:val>
                                            <p:fltVal val="45"/>
                                          </p:val>
                                        </p:tav>
                                        <p:tav tm="100000">
                                          <p:val>
                                            <p:fltVal val="0"/>
                                          </p:val>
                                        </p:tav>
                                      </p:tavLst>
                                    </p:anim>
                                    <p:anim calcmode="lin" valueType="num">
                                      <p:cBhvr>
                                        <p:cTn id="64" dur="455" fill="hold">
                                          <p:stCondLst>
                                            <p:cond delay="0"/>
                                          </p:stCondLst>
                                        </p:cTn>
                                        <p:tgtEl>
                                          <p:spTgt spid="38"/>
                                        </p:tgtEl>
                                        <p:attrNameLst>
                                          <p:attrName>ppt_y</p:attrName>
                                        </p:attrNameLst>
                                      </p:cBhvr>
                                      <p:tavLst>
                                        <p:tav tm="0">
                                          <p:val>
                                            <p:strVal val="#ppt_y-1"/>
                                          </p:val>
                                        </p:tav>
                                        <p:tav tm="100000">
                                          <p:val>
                                            <p:strVal val="#ppt_y-(0.354*#ppt_w-0.172*#ppt_h)"/>
                                          </p:val>
                                        </p:tav>
                                      </p:tavLst>
                                    </p:anim>
                                    <p:anim calcmode="lin" valueType="num">
                                      <p:cBhvr>
                                        <p:cTn id="65" dur="156" decel="50000" autoRev="1" fill="hold">
                                          <p:stCondLst>
                                            <p:cond delay="455"/>
                                          </p:stCondLst>
                                        </p:cTn>
                                        <p:tgtEl>
                                          <p:spTgt spid="38"/>
                                        </p:tgtEl>
                                        <p:attrNameLst>
                                          <p:attrName>ppt_y</p:attrName>
                                        </p:attrNameLst>
                                      </p:cBhvr>
                                      <p:tavLst>
                                        <p:tav tm="0">
                                          <p:val>
                                            <p:strVal val="#ppt_y-(0.354*#ppt_w-0.172*#ppt_h)"/>
                                          </p:val>
                                        </p:tav>
                                        <p:tav tm="100000">
                                          <p:val>
                                            <p:strVal val="#ppt_y-(0.354*#ppt_w-0.172*#ppt_h)-#ppt_h/2"/>
                                          </p:val>
                                        </p:tav>
                                      </p:tavLst>
                                    </p:anim>
                                    <p:anim calcmode="lin" valueType="num">
                                      <p:cBhvr>
                                        <p:cTn id="66" dur="136" fill="hold">
                                          <p:stCondLst>
                                            <p:cond delay="864"/>
                                          </p:stCondLst>
                                        </p:cTn>
                                        <p:tgtEl>
                                          <p:spTgt spid="38"/>
                                        </p:tgtEl>
                                        <p:attrNameLst>
                                          <p:attrName>ppt_y</p:attrName>
                                        </p:attrNameLst>
                                      </p:cBhvr>
                                      <p:tavLst>
                                        <p:tav tm="0">
                                          <p:val>
                                            <p:strVal val="#ppt_y-(0.354*#ppt_w-0.172*#ppt_h)"/>
                                          </p:val>
                                        </p:tav>
                                        <p:tav tm="100000">
                                          <p:val>
                                            <p:strVal val="#ppt_y"/>
                                          </p:val>
                                        </p:tav>
                                      </p:tavLst>
                                    </p:anim>
                                  </p:childTnLst>
                                </p:cTn>
                              </p:par>
                              <p:par>
                                <p:cTn id="67" presetID="38" presetClass="entr" presetSubtype="0" accel="50000" fill="hold" grpId="0" nodeType="withEffect">
                                  <p:stCondLst>
                                    <p:cond delay="0"/>
                                  </p:stCondLst>
                                  <p:iterate type="lt">
                                    <p:tmPct val="10000"/>
                                  </p:iterate>
                                  <p:childTnLst>
                                    <p:set>
                                      <p:cBhvr>
                                        <p:cTn id="68" dur="1" fill="hold">
                                          <p:stCondLst>
                                            <p:cond delay="0"/>
                                          </p:stCondLst>
                                        </p:cTn>
                                        <p:tgtEl>
                                          <p:spTgt spid="39"/>
                                        </p:tgtEl>
                                        <p:attrNameLst>
                                          <p:attrName>style.visibility</p:attrName>
                                        </p:attrNameLst>
                                      </p:cBhvr>
                                      <p:to>
                                        <p:strVal val="visible"/>
                                      </p:to>
                                    </p:set>
                                    <p:set>
                                      <p:cBhvr>
                                        <p:cTn id="69" dur="455" fill="hold">
                                          <p:stCondLst>
                                            <p:cond delay="0"/>
                                          </p:stCondLst>
                                        </p:cTn>
                                        <p:tgtEl>
                                          <p:spTgt spid="39"/>
                                        </p:tgtEl>
                                        <p:attrNameLst>
                                          <p:attrName>style.rotation</p:attrName>
                                        </p:attrNameLst>
                                      </p:cBhvr>
                                      <p:to>
                                        <p:strVal val="-45.0"/>
                                      </p:to>
                                    </p:set>
                                    <p:anim calcmode="lin" valueType="num">
                                      <p:cBhvr>
                                        <p:cTn id="70" dur="455" fill="hold">
                                          <p:stCondLst>
                                            <p:cond delay="455"/>
                                          </p:stCondLst>
                                        </p:cTn>
                                        <p:tgtEl>
                                          <p:spTgt spid="39"/>
                                        </p:tgtEl>
                                        <p:attrNameLst>
                                          <p:attrName>style.rotation</p:attrName>
                                        </p:attrNameLst>
                                      </p:cBhvr>
                                      <p:tavLst>
                                        <p:tav tm="0">
                                          <p:val>
                                            <p:fltVal val="-45"/>
                                          </p:val>
                                        </p:tav>
                                        <p:tav tm="69900">
                                          <p:val>
                                            <p:fltVal val="45"/>
                                          </p:val>
                                        </p:tav>
                                        <p:tav tm="100000">
                                          <p:val>
                                            <p:fltVal val="0"/>
                                          </p:val>
                                        </p:tav>
                                      </p:tavLst>
                                    </p:anim>
                                    <p:anim calcmode="lin" valueType="num">
                                      <p:cBhvr>
                                        <p:cTn id="71" dur="455" fill="hold">
                                          <p:stCondLst>
                                            <p:cond delay="0"/>
                                          </p:stCondLst>
                                        </p:cTn>
                                        <p:tgtEl>
                                          <p:spTgt spid="39"/>
                                        </p:tgtEl>
                                        <p:attrNameLst>
                                          <p:attrName>ppt_y</p:attrName>
                                        </p:attrNameLst>
                                      </p:cBhvr>
                                      <p:tavLst>
                                        <p:tav tm="0">
                                          <p:val>
                                            <p:strVal val="#ppt_y-1"/>
                                          </p:val>
                                        </p:tav>
                                        <p:tav tm="100000">
                                          <p:val>
                                            <p:strVal val="#ppt_y-(0.354*#ppt_w-0.172*#ppt_h)"/>
                                          </p:val>
                                        </p:tav>
                                      </p:tavLst>
                                    </p:anim>
                                    <p:anim calcmode="lin" valueType="num">
                                      <p:cBhvr>
                                        <p:cTn id="72" dur="156" decel="50000" autoRev="1" fill="hold">
                                          <p:stCondLst>
                                            <p:cond delay="455"/>
                                          </p:stCondLst>
                                        </p:cTn>
                                        <p:tgtEl>
                                          <p:spTgt spid="39"/>
                                        </p:tgtEl>
                                        <p:attrNameLst>
                                          <p:attrName>ppt_y</p:attrName>
                                        </p:attrNameLst>
                                      </p:cBhvr>
                                      <p:tavLst>
                                        <p:tav tm="0">
                                          <p:val>
                                            <p:strVal val="#ppt_y-(0.354*#ppt_w-0.172*#ppt_h)"/>
                                          </p:val>
                                        </p:tav>
                                        <p:tav tm="100000">
                                          <p:val>
                                            <p:strVal val="#ppt_y-(0.354*#ppt_w-0.172*#ppt_h)-#ppt_h/2"/>
                                          </p:val>
                                        </p:tav>
                                      </p:tavLst>
                                    </p:anim>
                                    <p:anim calcmode="lin" valueType="num">
                                      <p:cBhvr>
                                        <p:cTn id="73" dur="136" fill="hold">
                                          <p:stCondLst>
                                            <p:cond delay="864"/>
                                          </p:stCondLst>
                                        </p:cTn>
                                        <p:tgtEl>
                                          <p:spTgt spid="39"/>
                                        </p:tgtEl>
                                        <p:attrNameLst>
                                          <p:attrName>ppt_y</p:attrName>
                                        </p:attrNameLst>
                                      </p:cBhvr>
                                      <p:tavLst>
                                        <p:tav tm="0">
                                          <p:val>
                                            <p:strVal val="#ppt_y-(0.354*#ppt_w-0.172*#ppt_h)"/>
                                          </p:val>
                                        </p:tav>
                                        <p:tav tm="100000">
                                          <p:val>
                                            <p:strVal val="#ppt_y"/>
                                          </p:val>
                                        </p:tav>
                                      </p:tavLst>
                                    </p:anim>
                                  </p:childTnLst>
                                </p:cTn>
                              </p:par>
                            </p:childTnLst>
                          </p:cTn>
                        </p:par>
                        <p:par>
                          <p:cTn id="74" fill="hold">
                            <p:stCondLst>
                              <p:cond delay="5700"/>
                            </p:stCondLst>
                            <p:childTnLst>
                              <p:par>
                                <p:cTn id="75" presetID="10" presetClass="entr" presetSubtype="0"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par>
                                <p:cTn id="78" presetID="10" presetClass="entr" presetSubtype="0" fill="hold" grpId="0" nodeType="withEffect">
                                  <p:stCondLst>
                                    <p:cond delay="25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500"/>
                                        <p:tgtEl>
                                          <p:spTgt spid="42"/>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500"/>
                                        <p:tgtEl>
                                          <p:spTgt spid="43"/>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500"/>
                                        <p:tgtEl>
                                          <p:spTgt spid="41"/>
                                        </p:tgtEl>
                                      </p:cBhvr>
                                    </p:animEffect>
                                  </p:childTnLst>
                                </p:cTn>
                              </p:par>
                            </p:childTnLst>
                          </p:cTn>
                        </p:par>
                        <p:par>
                          <p:cTn id="87" fill="hold">
                            <p:stCondLst>
                              <p:cond delay="7200"/>
                            </p:stCondLst>
                            <p:childTnLst>
                              <p:par>
                                <p:cTn id="88" presetID="38" presetClass="entr" presetSubtype="0" accel="50000" fill="hold" grpId="0" nodeType="afterEffect">
                                  <p:stCondLst>
                                    <p:cond delay="0"/>
                                  </p:stCondLst>
                                  <p:iterate type="lt">
                                    <p:tmPct val="10000"/>
                                  </p:iterate>
                                  <p:childTnLst>
                                    <p:set>
                                      <p:cBhvr>
                                        <p:cTn id="89" dur="1" fill="hold">
                                          <p:stCondLst>
                                            <p:cond delay="0"/>
                                          </p:stCondLst>
                                        </p:cTn>
                                        <p:tgtEl>
                                          <p:spTgt spid="48"/>
                                        </p:tgtEl>
                                        <p:attrNameLst>
                                          <p:attrName>style.visibility</p:attrName>
                                        </p:attrNameLst>
                                      </p:cBhvr>
                                      <p:to>
                                        <p:strVal val="visible"/>
                                      </p:to>
                                    </p:set>
                                    <p:set>
                                      <p:cBhvr>
                                        <p:cTn id="90" dur="455" fill="hold">
                                          <p:stCondLst>
                                            <p:cond delay="0"/>
                                          </p:stCondLst>
                                        </p:cTn>
                                        <p:tgtEl>
                                          <p:spTgt spid="48"/>
                                        </p:tgtEl>
                                        <p:attrNameLst>
                                          <p:attrName>style.rotation</p:attrName>
                                        </p:attrNameLst>
                                      </p:cBhvr>
                                      <p:to>
                                        <p:strVal val="-45.0"/>
                                      </p:to>
                                    </p:set>
                                    <p:anim calcmode="lin" valueType="num">
                                      <p:cBhvr>
                                        <p:cTn id="91" dur="455" fill="hold">
                                          <p:stCondLst>
                                            <p:cond delay="455"/>
                                          </p:stCondLst>
                                        </p:cTn>
                                        <p:tgtEl>
                                          <p:spTgt spid="48"/>
                                        </p:tgtEl>
                                        <p:attrNameLst>
                                          <p:attrName>style.rotation</p:attrName>
                                        </p:attrNameLst>
                                      </p:cBhvr>
                                      <p:tavLst>
                                        <p:tav tm="0">
                                          <p:val>
                                            <p:fltVal val="-45"/>
                                          </p:val>
                                        </p:tav>
                                        <p:tav tm="69900">
                                          <p:val>
                                            <p:fltVal val="45"/>
                                          </p:val>
                                        </p:tav>
                                        <p:tav tm="100000">
                                          <p:val>
                                            <p:fltVal val="0"/>
                                          </p:val>
                                        </p:tav>
                                      </p:tavLst>
                                    </p:anim>
                                    <p:anim calcmode="lin" valueType="num">
                                      <p:cBhvr>
                                        <p:cTn id="92" dur="455" fill="hold">
                                          <p:stCondLst>
                                            <p:cond delay="0"/>
                                          </p:stCondLst>
                                        </p:cTn>
                                        <p:tgtEl>
                                          <p:spTgt spid="48"/>
                                        </p:tgtEl>
                                        <p:attrNameLst>
                                          <p:attrName>ppt_y</p:attrName>
                                        </p:attrNameLst>
                                      </p:cBhvr>
                                      <p:tavLst>
                                        <p:tav tm="0">
                                          <p:val>
                                            <p:strVal val="#ppt_y-1"/>
                                          </p:val>
                                        </p:tav>
                                        <p:tav tm="100000">
                                          <p:val>
                                            <p:strVal val="#ppt_y-(0.354*#ppt_w-0.172*#ppt_h)"/>
                                          </p:val>
                                        </p:tav>
                                      </p:tavLst>
                                    </p:anim>
                                    <p:anim calcmode="lin" valueType="num">
                                      <p:cBhvr>
                                        <p:cTn id="93" dur="156" decel="50000" autoRev="1" fill="hold">
                                          <p:stCondLst>
                                            <p:cond delay="455"/>
                                          </p:stCondLst>
                                        </p:cTn>
                                        <p:tgtEl>
                                          <p:spTgt spid="48"/>
                                        </p:tgtEl>
                                        <p:attrNameLst>
                                          <p:attrName>ppt_y</p:attrName>
                                        </p:attrNameLst>
                                      </p:cBhvr>
                                      <p:tavLst>
                                        <p:tav tm="0">
                                          <p:val>
                                            <p:strVal val="#ppt_y-(0.354*#ppt_w-0.172*#ppt_h)"/>
                                          </p:val>
                                        </p:tav>
                                        <p:tav tm="100000">
                                          <p:val>
                                            <p:strVal val="#ppt_y-(0.354*#ppt_w-0.172*#ppt_h)-#ppt_h/2"/>
                                          </p:val>
                                        </p:tav>
                                      </p:tavLst>
                                    </p:anim>
                                    <p:anim calcmode="lin" valueType="num">
                                      <p:cBhvr>
                                        <p:cTn id="94" dur="136" fill="hold">
                                          <p:stCondLst>
                                            <p:cond delay="864"/>
                                          </p:stCondLst>
                                        </p:cTn>
                                        <p:tgtEl>
                                          <p:spTgt spid="48"/>
                                        </p:tgtEl>
                                        <p:attrNameLst>
                                          <p:attrName>ppt_y</p:attrName>
                                        </p:attrNameLst>
                                      </p:cBhvr>
                                      <p:tavLst>
                                        <p:tav tm="0">
                                          <p:val>
                                            <p:strVal val="#ppt_y-(0.354*#ppt_w-0.172*#ppt_h)"/>
                                          </p:val>
                                        </p:tav>
                                        <p:tav tm="100000">
                                          <p:val>
                                            <p:strVal val="#ppt_y"/>
                                          </p:val>
                                        </p:tav>
                                      </p:tavLst>
                                    </p:anim>
                                  </p:childTnLst>
                                </p:cTn>
                              </p:par>
                              <p:par>
                                <p:cTn id="95" presetID="38" presetClass="entr" presetSubtype="0" accel="50000" fill="hold" grpId="0" nodeType="withEffect">
                                  <p:stCondLst>
                                    <p:cond delay="0"/>
                                  </p:stCondLst>
                                  <p:iterate type="lt">
                                    <p:tmPct val="10000"/>
                                  </p:iterate>
                                  <p:childTnLst>
                                    <p:set>
                                      <p:cBhvr>
                                        <p:cTn id="96" dur="1" fill="hold">
                                          <p:stCondLst>
                                            <p:cond delay="0"/>
                                          </p:stCondLst>
                                        </p:cTn>
                                        <p:tgtEl>
                                          <p:spTgt spid="45"/>
                                        </p:tgtEl>
                                        <p:attrNameLst>
                                          <p:attrName>style.visibility</p:attrName>
                                        </p:attrNameLst>
                                      </p:cBhvr>
                                      <p:to>
                                        <p:strVal val="visible"/>
                                      </p:to>
                                    </p:set>
                                    <p:set>
                                      <p:cBhvr>
                                        <p:cTn id="97" dur="455" fill="hold">
                                          <p:stCondLst>
                                            <p:cond delay="0"/>
                                          </p:stCondLst>
                                        </p:cTn>
                                        <p:tgtEl>
                                          <p:spTgt spid="45"/>
                                        </p:tgtEl>
                                        <p:attrNameLst>
                                          <p:attrName>style.rotation</p:attrName>
                                        </p:attrNameLst>
                                      </p:cBhvr>
                                      <p:to>
                                        <p:strVal val="-45.0"/>
                                      </p:to>
                                    </p:set>
                                    <p:anim calcmode="lin" valueType="num">
                                      <p:cBhvr>
                                        <p:cTn id="98" dur="455" fill="hold">
                                          <p:stCondLst>
                                            <p:cond delay="455"/>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99" dur="455"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100" dur="156" decel="50000" autoRev="1" fill="hold">
                                          <p:stCondLst>
                                            <p:cond delay="455"/>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101" dur="136" fill="hold">
                                          <p:stCondLst>
                                            <p:cond delay="864"/>
                                          </p:stCondLst>
                                        </p:cTn>
                                        <p:tgtEl>
                                          <p:spTgt spid="45"/>
                                        </p:tgtEl>
                                        <p:attrNameLst>
                                          <p:attrName>ppt_y</p:attrName>
                                        </p:attrNameLst>
                                      </p:cBhvr>
                                      <p:tavLst>
                                        <p:tav tm="0">
                                          <p:val>
                                            <p:strVal val="#ppt_y-(0.354*#ppt_w-0.172*#ppt_h)"/>
                                          </p:val>
                                        </p:tav>
                                        <p:tav tm="100000">
                                          <p:val>
                                            <p:strVal val="#ppt_y"/>
                                          </p:val>
                                        </p:tav>
                                      </p:tavLst>
                                    </p:anim>
                                  </p:childTnLst>
                                </p:cTn>
                              </p:par>
                              <p:par>
                                <p:cTn id="102" presetID="38" presetClass="entr" presetSubtype="0" accel="50000" fill="hold" grpId="0" nodeType="withEffect">
                                  <p:stCondLst>
                                    <p:cond delay="0"/>
                                  </p:stCondLst>
                                  <p:iterate type="lt">
                                    <p:tmPct val="10000"/>
                                  </p:iterate>
                                  <p:childTnLst>
                                    <p:set>
                                      <p:cBhvr>
                                        <p:cTn id="103" dur="1" fill="hold">
                                          <p:stCondLst>
                                            <p:cond delay="0"/>
                                          </p:stCondLst>
                                        </p:cTn>
                                        <p:tgtEl>
                                          <p:spTgt spid="46"/>
                                        </p:tgtEl>
                                        <p:attrNameLst>
                                          <p:attrName>style.visibility</p:attrName>
                                        </p:attrNameLst>
                                      </p:cBhvr>
                                      <p:to>
                                        <p:strVal val="visible"/>
                                      </p:to>
                                    </p:set>
                                    <p:set>
                                      <p:cBhvr>
                                        <p:cTn id="104" dur="455" fill="hold">
                                          <p:stCondLst>
                                            <p:cond delay="0"/>
                                          </p:stCondLst>
                                        </p:cTn>
                                        <p:tgtEl>
                                          <p:spTgt spid="46"/>
                                        </p:tgtEl>
                                        <p:attrNameLst>
                                          <p:attrName>style.rotation</p:attrName>
                                        </p:attrNameLst>
                                      </p:cBhvr>
                                      <p:to>
                                        <p:strVal val="-45.0"/>
                                      </p:to>
                                    </p:set>
                                    <p:anim calcmode="lin" valueType="num">
                                      <p:cBhvr>
                                        <p:cTn id="105" dur="455" fill="hold">
                                          <p:stCondLst>
                                            <p:cond delay="455"/>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106" dur="455"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107" dur="156" decel="50000" autoRev="1" fill="hold">
                                          <p:stCondLst>
                                            <p:cond delay="455"/>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108" dur="136" fill="hold">
                                          <p:stCondLst>
                                            <p:cond delay="864"/>
                                          </p:stCondLst>
                                        </p:cTn>
                                        <p:tgtEl>
                                          <p:spTgt spid="46"/>
                                        </p:tgtEl>
                                        <p:attrNameLst>
                                          <p:attrName>ppt_y</p:attrName>
                                        </p:attrNameLst>
                                      </p:cBhvr>
                                      <p:tavLst>
                                        <p:tav tm="0">
                                          <p:val>
                                            <p:strVal val="#ppt_y-(0.354*#ppt_w-0.172*#ppt_h)"/>
                                          </p:val>
                                        </p:tav>
                                        <p:tav tm="100000">
                                          <p:val>
                                            <p:strVal val="#ppt_y"/>
                                          </p:val>
                                        </p:tav>
                                      </p:tavLst>
                                    </p:anim>
                                  </p:childTnLst>
                                </p:cTn>
                              </p:par>
                              <p:par>
                                <p:cTn id="109" presetID="38" presetClass="entr" presetSubtype="0" accel="50000" fill="hold" grpId="0" nodeType="withEffect">
                                  <p:stCondLst>
                                    <p:cond delay="0"/>
                                  </p:stCondLst>
                                  <p:iterate type="lt">
                                    <p:tmPct val="10000"/>
                                  </p:iterate>
                                  <p:childTnLst>
                                    <p:set>
                                      <p:cBhvr>
                                        <p:cTn id="110" dur="1" fill="hold">
                                          <p:stCondLst>
                                            <p:cond delay="0"/>
                                          </p:stCondLst>
                                        </p:cTn>
                                        <p:tgtEl>
                                          <p:spTgt spid="47"/>
                                        </p:tgtEl>
                                        <p:attrNameLst>
                                          <p:attrName>style.visibility</p:attrName>
                                        </p:attrNameLst>
                                      </p:cBhvr>
                                      <p:to>
                                        <p:strVal val="visible"/>
                                      </p:to>
                                    </p:set>
                                    <p:set>
                                      <p:cBhvr>
                                        <p:cTn id="111" dur="455" fill="hold">
                                          <p:stCondLst>
                                            <p:cond delay="0"/>
                                          </p:stCondLst>
                                        </p:cTn>
                                        <p:tgtEl>
                                          <p:spTgt spid="47"/>
                                        </p:tgtEl>
                                        <p:attrNameLst>
                                          <p:attrName>style.rotation</p:attrName>
                                        </p:attrNameLst>
                                      </p:cBhvr>
                                      <p:to>
                                        <p:strVal val="-45.0"/>
                                      </p:to>
                                    </p:set>
                                    <p:anim calcmode="lin" valueType="num">
                                      <p:cBhvr>
                                        <p:cTn id="112" dur="455" fill="hold">
                                          <p:stCondLst>
                                            <p:cond delay="455"/>
                                          </p:stCondLst>
                                        </p:cTn>
                                        <p:tgtEl>
                                          <p:spTgt spid="47"/>
                                        </p:tgtEl>
                                        <p:attrNameLst>
                                          <p:attrName>style.rotation</p:attrName>
                                        </p:attrNameLst>
                                      </p:cBhvr>
                                      <p:tavLst>
                                        <p:tav tm="0">
                                          <p:val>
                                            <p:fltVal val="-45"/>
                                          </p:val>
                                        </p:tav>
                                        <p:tav tm="69900">
                                          <p:val>
                                            <p:fltVal val="45"/>
                                          </p:val>
                                        </p:tav>
                                        <p:tav tm="100000">
                                          <p:val>
                                            <p:fltVal val="0"/>
                                          </p:val>
                                        </p:tav>
                                      </p:tavLst>
                                    </p:anim>
                                    <p:anim calcmode="lin" valueType="num">
                                      <p:cBhvr>
                                        <p:cTn id="113" dur="455" fill="hold">
                                          <p:stCondLst>
                                            <p:cond delay="0"/>
                                          </p:stCondLst>
                                        </p:cTn>
                                        <p:tgtEl>
                                          <p:spTgt spid="47"/>
                                        </p:tgtEl>
                                        <p:attrNameLst>
                                          <p:attrName>ppt_y</p:attrName>
                                        </p:attrNameLst>
                                      </p:cBhvr>
                                      <p:tavLst>
                                        <p:tav tm="0">
                                          <p:val>
                                            <p:strVal val="#ppt_y-1"/>
                                          </p:val>
                                        </p:tav>
                                        <p:tav tm="100000">
                                          <p:val>
                                            <p:strVal val="#ppt_y-(0.354*#ppt_w-0.172*#ppt_h)"/>
                                          </p:val>
                                        </p:tav>
                                      </p:tavLst>
                                    </p:anim>
                                    <p:anim calcmode="lin" valueType="num">
                                      <p:cBhvr>
                                        <p:cTn id="114" dur="156" decel="50000" autoRev="1" fill="hold">
                                          <p:stCondLst>
                                            <p:cond delay="455"/>
                                          </p:stCondLst>
                                        </p:cTn>
                                        <p:tgtEl>
                                          <p:spTgt spid="47"/>
                                        </p:tgtEl>
                                        <p:attrNameLst>
                                          <p:attrName>ppt_y</p:attrName>
                                        </p:attrNameLst>
                                      </p:cBhvr>
                                      <p:tavLst>
                                        <p:tav tm="0">
                                          <p:val>
                                            <p:strVal val="#ppt_y-(0.354*#ppt_w-0.172*#ppt_h)"/>
                                          </p:val>
                                        </p:tav>
                                        <p:tav tm="100000">
                                          <p:val>
                                            <p:strVal val="#ppt_y-(0.354*#ppt_w-0.172*#ppt_h)-#ppt_h/2"/>
                                          </p:val>
                                        </p:tav>
                                      </p:tavLst>
                                    </p:anim>
                                    <p:anim calcmode="lin" valueType="num">
                                      <p:cBhvr>
                                        <p:cTn id="115" dur="136" fill="hold">
                                          <p:stCondLst>
                                            <p:cond delay="864"/>
                                          </p:stCondLst>
                                        </p:cTn>
                                        <p:tgtEl>
                                          <p:spTgt spid="4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P spid="33" grpId="0" animBg="1"/>
      <p:bldP spid="34" grpId="0" animBg="1"/>
      <p:bldP spid="35" grpId="0" animBg="1"/>
      <p:bldP spid="36" grpId="0" animBg="1"/>
      <p:bldP spid="37" grpId="0"/>
      <p:bldP spid="38" grpId="0"/>
      <p:bldP spid="39" grpId="0"/>
      <p:bldP spid="40" grpId="0"/>
      <p:bldP spid="41" grpId="0" animBg="1"/>
      <p:bldP spid="42" grpId="0" animBg="1"/>
      <p:bldP spid="43" grpId="0" animBg="1"/>
      <p:bldP spid="44" grpId="0" animBg="1"/>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“两学一做”学习教育的 “做”</a:t>
            </a:r>
          </a:p>
        </p:txBody>
      </p:sp>
      <p:sp>
        <p:nvSpPr>
          <p:cNvPr id="4" name="矩形 3"/>
          <p:cNvSpPr/>
          <p:nvPr/>
        </p:nvSpPr>
        <p:spPr>
          <a:xfrm>
            <a:off x="1178020" y="2172831"/>
            <a:ext cx="5717476" cy="584747"/>
          </a:xfrm>
          <a:prstGeom prst="rect">
            <a:avLst/>
          </a:prstGeom>
        </p:spPr>
        <p:txBody>
          <a:bodyPr wrap="square" lIns="91399" tIns="45699" rIns="91399" bIns="45699">
            <a:spAutoFit/>
          </a:bodyPr>
          <a:lstStyle/>
          <a:p>
            <a:pPr defTabSz="914378">
              <a:defRPr/>
            </a:pPr>
            <a:r>
              <a:rPr lang="zh-CN" altLang="en-US" sz="1600" dirty="0">
                <a:solidFill>
                  <a:srgbClr val="C00000"/>
                </a:solidFill>
                <a:latin typeface="微软雅黑" pitchFamily="34" charset="-122"/>
                <a:ea typeface="微软雅黑" pitchFamily="34" charset="-122"/>
              </a:rPr>
              <a:t>践行党的宗旨，保持公仆情怀，牢记共产党员永远是劳动人民的普通一员，密切联系群众，全心全意为人民服务</a:t>
            </a:r>
            <a:endParaRPr lang="zh-CN" altLang="en-US" sz="1600" b="1" kern="0" dirty="0">
              <a:ln w="1905"/>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1175794" y="3011085"/>
            <a:ext cx="5628455" cy="584747"/>
          </a:xfrm>
          <a:prstGeom prst="rect">
            <a:avLst/>
          </a:prstGeom>
        </p:spPr>
        <p:txBody>
          <a:bodyPr wrap="square" lIns="91399" tIns="45699" rIns="91399" bIns="45699">
            <a:spAutoFit/>
          </a:bodyPr>
          <a:lstStyle/>
          <a:p>
            <a:pPr defTabSz="914378">
              <a:defRPr/>
            </a:pPr>
            <a:r>
              <a:rPr lang="zh-CN" altLang="en-US" sz="1600" dirty="0">
                <a:solidFill>
                  <a:srgbClr val="C00000"/>
                </a:solidFill>
                <a:latin typeface="微软雅黑" pitchFamily="34" charset="-122"/>
                <a:ea typeface="微软雅黑" pitchFamily="34" charset="-122"/>
              </a:rPr>
              <a:t>加强党性锻炼和道德修养，心存敬畏、手握戒尺，廉洁从政、从严治家，筑牢拒腐防变的防线</a:t>
            </a:r>
            <a:endParaRPr lang="zh-CN" altLang="en-US" sz="1600" b="1" kern="0" dirty="0">
              <a:ln w="1905"/>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1218296" y="3793880"/>
            <a:ext cx="5297921" cy="1077190"/>
          </a:xfrm>
          <a:prstGeom prst="rect">
            <a:avLst/>
          </a:prstGeom>
        </p:spPr>
        <p:txBody>
          <a:bodyPr wrap="square" lIns="91399" tIns="45699" rIns="91399" bIns="45699">
            <a:spAutoFit/>
          </a:bodyPr>
          <a:lstStyle/>
          <a:p>
            <a:pPr defTabSz="914378">
              <a:defRPr/>
            </a:pPr>
            <a:r>
              <a:rPr lang="zh-CN" altLang="en-US" sz="1600" dirty="0">
                <a:solidFill>
                  <a:srgbClr val="C00000"/>
                </a:solidFill>
                <a:latin typeface="微软雅黑" pitchFamily="34" charset="-122"/>
                <a:ea typeface="微软雅黑" pitchFamily="34" charset="-122"/>
              </a:rPr>
              <a:t>始终保持干事创业、开拓进取的精气神，平常时候看得出来，关键时刻冲得上去，在“十三五”规划开局起步、决胜全面建成小康社会、实现第一个百年奋斗目标中奋发有为、建功立业</a:t>
            </a:r>
            <a:endParaRPr lang="zh-CN" altLang="en-US" sz="1600" b="1" kern="0" dirty="0">
              <a:ln w="1905"/>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1145122" y="1092710"/>
            <a:ext cx="7099286" cy="830968"/>
          </a:xfrm>
          <a:prstGeom prst="rect">
            <a:avLst/>
          </a:prstGeom>
        </p:spPr>
        <p:txBody>
          <a:bodyPr wrap="square" lIns="91399" tIns="45699" rIns="91399" bIns="45699">
            <a:spAutoFit/>
          </a:bodyPr>
          <a:lstStyle/>
          <a:p>
            <a:pPr defTabSz="914378">
              <a:defRPr/>
            </a:pPr>
            <a:r>
              <a:rPr lang="zh-CN" altLang="en-US" sz="1600" dirty="0">
                <a:solidFill>
                  <a:srgbClr val="C00000"/>
                </a:solidFill>
                <a:latin typeface="微软雅黑" pitchFamily="34" charset="-122"/>
                <a:ea typeface="微软雅黑" pitchFamily="34" charset="-122"/>
              </a:rPr>
              <a:t>坚定自觉地在思想上政治上行动上同以习近平同志为总书记的党中央保持高度一致，经常主动向党中央看齐，向党的理论和路线方针政策看齐，做政治上的明白人</a:t>
            </a:r>
            <a:endParaRPr lang="zh-CN" altLang="en-US" sz="1600" b="1" kern="0" dirty="0">
              <a:ln w="1905"/>
              <a:solidFill>
                <a:srgbClr val="C00000"/>
              </a:solidFill>
              <a:latin typeface="微软雅黑" panose="020B0503020204020204" pitchFamily="34" charset="-122"/>
              <a:ea typeface="微软雅黑" panose="020B0503020204020204" pitchFamily="34" charset="-122"/>
            </a:endParaRPr>
          </a:p>
        </p:txBody>
      </p:sp>
      <p:grpSp>
        <p:nvGrpSpPr>
          <p:cNvPr id="8" name="组合 18"/>
          <p:cNvGrpSpPr>
            <a:grpSpLocks/>
          </p:cNvGrpSpPr>
          <p:nvPr/>
        </p:nvGrpSpPr>
        <p:grpSpPr bwMode="auto">
          <a:xfrm>
            <a:off x="629049" y="1215417"/>
            <a:ext cx="492224" cy="498404"/>
            <a:chOff x="0" y="0"/>
            <a:chExt cx="883514" cy="888600"/>
          </a:xfrm>
        </p:grpSpPr>
        <p:grpSp>
          <p:nvGrpSpPr>
            <p:cNvPr id="9" name="组合 71"/>
            <p:cNvGrpSpPr>
              <a:grpSpLocks/>
            </p:cNvGrpSpPr>
            <p:nvPr/>
          </p:nvGrpSpPr>
          <p:grpSpPr bwMode="auto">
            <a:xfrm>
              <a:off x="0" y="0"/>
              <a:ext cx="883514" cy="888600"/>
              <a:chOff x="0" y="0"/>
              <a:chExt cx="786401" cy="792408"/>
            </a:xfrm>
          </p:grpSpPr>
          <p:grpSp>
            <p:nvGrpSpPr>
              <p:cNvPr id="11" name="组合 72"/>
              <p:cNvGrpSpPr>
                <a:grpSpLocks/>
              </p:cNvGrpSpPr>
              <p:nvPr/>
            </p:nvGrpSpPr>
            <p:grpSpPr bwMode="auto">
              <a:xfrm>
                <a:off x="0" y="0"/>
                <a:ext cx="786401" cy="792408"/>
                <a:chOff x="0" y="0"/>
                <a:chExt cx="786401" cy="792408"/>
              </a:xfrm>
            </p:grpSpPr>
            <p:grpSp>
              <p:nvGrpSpPr>
                <p:cNvPr id="23" name="组合 84"/>
                <p:cNvGrpSpPr>
                  <a:grpSpLocks/>
                </p:cNvGrpSpPr>
                <p:nvPr/>
              </p:nvGrpSpPr>
              <p:grpSpPr bwMode="auto">
                <a:xfrm>
                  <a:off x="0" y="0"/>
                  <a:ext cx="786401" cy="792408"/>
                  <a:chOff x="0" y="0"/>
                  <a:chExt cx="1727202" cy="1701801"/>
                </a:xfrm>
              </p:grpSpPr>
              <p:pic>
                <p:nvPicPr>
                  <p:cNvPr id="25" name="Picture 17"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24" name="Picture 1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20"/>
              <p:cNvGrpSpPr>
                <a:grpSpLocks/>
              </p:cNvGrpSpPr>
              <p:nvPr/>
            </p:nvGrpSpPr>
            <p:grpSpPr bwMode="auto">
              <a:xfrm rot="-1297425" flipH="1" flipV="1">
                <a:off x="55706" y="610279"/>
                <a:ext cx="673472" cy="164841"/>
                <a:chOff x="0" y="0"/>
                <a:chExt cx="893" cy="246"/>
              </a:xfrm>
            </p:grpSpPr>
            <p:grpSp>
              <p:nvGrpSpPr>
                <p:cNvPr id="13" name="Group 21"/>
                <p:cNvGrpSpPr>
                  <a:grpSpLocks/>
                </p:cNvGrpSpPr>
                <p:nvPr/>
              </p:nvGrpSpPr>
              <p:grpSpPr bwMode="auto">
                <a:xfrm>
                  <a:off x="0" y="0"/>
                  <a:ext cx="743" cy="185"/>
                  <a:chOff x="0" y="0"/>
                  <a:chExt cx="1118" cy="279"/>
                </a:xfrm>
              </p:grpSpPr>
              <p:sp>
                <p:nvSpPr>
                  <p:cNvPr id="19"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20"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21"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22"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14" name="Group 26"/>
                <p:cNvGrpSpPr>
                  <a:grpSpLocks/>
                </p:cNvGrpSpPr>
                <p:nvPr/>
              </p:nvGrpSpPr>
              <p:grpSpPr bwMode="auto">
                <a:xfrm rot="1353540">
                  <a:off x="150" y="60"/>
                  <a:ext cx="743" cy="186"/>
                  <a:chOff x="0" y="0"/>
                  <a:chExt cx="1118" cy="279"/>
                </a:xfrm>
              </p:grpSpPr>
              <p:sp>
                <p:nvSpPr>
                  <p:cNvPr id="15"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6"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7"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18"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10" name="矩形 20"/>
            <p:cNvSpPr>
              <a:spLocks noChangeArrowheads="1"/>
            </p:cNvSpPr>
            <p:nvPr/>
          </p:nvSpPr>
          <p:spPr bwMode="auto">
            <a:xfrm>
              <a:off x="154138" y="125356"/>
              <a:ext cx="541868" cy="542681"/>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27" name="组合 18"/>
          <p:cNvGrpSpPr>
            <a:grpSpLocks/>
          </p:cNvGrpSpPr>
          <p:nvPr/>
        </p:nvGrpSpPr>
        <p:grpSpPr bwMode="auto">
          <a:xfrm>
            <a:off x="629049" y="2193795"/>
            <a:ext cx="492224" cy="498404"/>
            <a:chOff x="0" y="0"/>
            <a:chExt cx="883514" cy="888600"/>
          </a:xfrm>
        </p:grpSpPr>
        <p:grpSp>
          <p:nvGrpSpPr>
            <p:cNvPr id="28" name="组合 71"/>
            <p:cNvGrpSpPr>
              <a:grpSpLocks/>
            </p:cNvGrpSpPr>
            <p:nvPr/>
          </p:nvGrpSpPr>
          <p:grpSpPr bwMode="auto">
            <a:xfrm>
              <a:off x="0" y="0"/>
              <a:ext cx="883514" cy="888600"/>
              <a:chOff x="0" y="0"/>
              <a:chExt cx="786401" cy="792408"/>
            </a:xfrm>
          </p:grpSpPr>
          <p:grpSp>
            <p:nvGrpSpPr>
              <p:cNvPr id="30" name="组合 72"/>
              <p:cNvGrpSpPr>
                <a:grpSpLocks/>
              </p:cNvGrpSpPr>
              <p:nvPr/>
            </p:nvGrpSpPr>
            <p:grpSpPr bwMode="auto">
              <a:xfrm>
                <a:off x="0" y="0"/>
                <a:ext cx="786401" cy="792408"/>
                <a:chOff x="0" y="0"/>
                <a:chExt cx="786401" cy="792408"/>
              </a:xfrm>
            </p:grpSpPr>
            <p:grpSp>
              <p:nvGrpSpPr>
                <p:cNvPr id="42" name="组合 84"/>
                <p:cNvGrpSpPr>
                  <a:grpSpLocks/>
                </p:cNvGrpSpPr>
                <p:nvPr/>
              </p:nvGrpSpPr>
              <p:grpSpPr bwMode="auto">
                <a:xfrm>
                  <a:off x="0" y="0"/>
                  <a:ext cx="786401" cy="792408"/>
                  <a:chOff x="0" y="0"/>
                  <a:chExt cx="1727202" cy="1701801"/>
                </a:xfrm>
              </p:grpSpPr>
              <p:pic>
                <p:nvPicPr>
                  <p:cNvPr id="44" name="Picture 17"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43" name="Picture 1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Group 20"/>
              <p:cNvGrpSpPr>
                <a:grpSpLocks/>
              </p:cNvGrpSpPr>
              <p:nvPr/>
            </p:nvGrpSpPr>
            <p:grpSpPr bwMode="auto">
              <a:xfrm rot="-1297425" flipH="1" flipV="1">
                <a:off x="55706" y="610279"/>
                <a:ext cx="673472" cy="164841"/>
                <a:chOff x="0" y="0"/>
                <a:chExt cx="893" cy="246"/>
              </a:xfrm>
            </p:grpSpPr>
            <p:grpSp>
              <p:nvGrpSpPr>
                <p:cNvPr id="32" name="Group 21"/>
                <p:cNvGrpSpPr>
                  <a:grpSpLocks/>
                </p:cNvGrpSpPr>
                <p:nvPr/>
              </p:nvGrpSpPr>
              <p:grpSpPr bwMode="auto">
                <a:xfrm>
                  <a:off x="0" y="0"/>
                  <a:ext cx="743" cy="185"/>
                  <a:chOff x="0" y="0"/>
                  <a:chExt cx="1118" cy="279"/>
                </a:xfrm>
              </p:grpSpPr>
              <p:sp>
                <p:nvSpPr>
                  <p:cNvPr id="38"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39"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40"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41"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33" name="Group 26"/>
                <p:cNvGrpSpPr>
                  <a:grpSpLocks/>
                </p:cNvGrpSpPr>
                <p:nvPr/>
              </p:nvGrpSpPr>
              <p:grpSpPr bwMode="auto">
                <a:xfrm rot="1353540">
                  <a:off x="150" y="60"/>
                  <a:ext cx="743" cy="186"/>
                  <a:chOff x="0" y="0"/>
                  <a:chExt cx="1118" cy="279"/>
                </a:xfrm>
              </p:grpSpPr>
              <p:sp>
                <p:nvSpPr>
                  <p:cNvPr id="34"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35"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36"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37"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29" name="矩形 20"/>
            <p:cNvSpPr>
              <a:spLocks noChangeArrowheads="1"/>
            </p:cNvSpPr>
            <p:nvPr/>
          </p:nvSpPr>
          <p:spPr bwMode="auto">
            <a:xfrm>
              <a:off x="154138" y="125356"/>
              <a:ext cx="541868" cy="542681"/>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46" name="组合 18"/>
          <p:cNvGrpSpPr>
            <a:grpSpLocks/>
          </p:cNvGrpSpPr>
          <p:nvPr/>
        </p:nvGrpSpPr>
        <p:grpSpPr bwMode="auto">
          <a:xfrm>
            <a:off x="629049" y="3057691"/>
            <a:ext cx="492224" cy="498404"/>
            <a:chOff x="0" y="0"/>
            <a:chExt cx="883514" cy="888600"/>
          </a:xfrm>
        </p:grpSpPr>
        <p:grpSp>
          <p:nvGrpSpPr>
            <p:cNvPr id="47" name="组合 71"/>
            <p:cNvGrpSpPr>
              <a:grpSpLocks/>
            </p:cNvGrpSpPr>
            <p:nvPr/>
          </p:nvGrpSpPr>
          <p:grpSpPr bwMode="auto">
            <a:xfrm>
              <a:off x="0" y="0"/>
              <a:ext cx="883514" cy="888600"/>
              <a:chOff x="0" y="0"/>
              <a:chExt cx="786401" cy="792408"/>
            </a:xfrm>
          </p:grpSpPr>
          <p:grpSp>
            <p:nvGrpSpPr>
              <p:cNvPr id="49" name="组合 72"/>
              <p:cNvGrpSpPr>
                <a:grpSpLocks/>
              </p:cNvGrpSpPr>
              <p:nvPr/>
            </p:nvGrpSpPr>
            <p:grpSpPr bwMode="auto">
              <a:xfrm>
                <a:off x="0" y="0"/>
                <a:ext cx="786401" cy="792408"/>
                <a:chOff x="0" y="0"/>
                <a:chExt cx="786401" cy="792408"/>
              </a:xfrm>
            </p:grpSpPr>
            <p:grpSp>
              <p:nvGrpSpPr>
                <p:cNvPr id="61" name="组合 84"/>
                <p:cNvGrpSpPr>
                  <a:grpSpLocks/>
                </p:cNvGrpSpPr>
                <p:nvPr/>
              </p:nvGrpSpPr>
              <p:grpSpPr bwMode="auto">
                <a:xfrm>
                  <a:off x="0" y="0"/>
                  <a:ext cx="786401" cy="792408"/>
                  <a:chOff x="0" y="0"/>
                  <a:chExt cx="1727202" cy="1701801"/>
                </a:xfrm>
              </p:grpSpPr>
              <p:pic>
                <p:nvPicPr>
                  <p:cNvPr id="63" name="Picture 17"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62" name="Picture 1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Group 20"/>
              <p:cNvGrpSpPr>
                <a:grpSpLocks/>
              </p:cNvGrpSpPr>
              <p:nvPr/>
            </p:nvGrpSpPr>
            <p:grpSpPr bwMode="auto">
              <a:xfrm rot="-1297425" flipH="1" flipV="1">
                <a:off x="55706" y="610279"/>
                <a:ext cx="673472" cy="164841"/>
                <a:chOff x="0" y="0"/>
                <a:chExt cx="893" cy="246"/>
              </a:xfrm>
            </p:grpSpPr>
            <p:grpSp>
              <p:nvGrpSpPr>
                <p:cNvPr id="51" name="Group 21"/>
                <p:cNvGrpSpPr>
                  <a:grpSpLocks/>
                </p:cNvGrpSpPr>
                <p:nvPr/>
              </p:nvGrpSpPr>
              <p:grpSpPr bwMode="auto">
                <a:xfrm>
                  <a:off x="0" y="0"/>
                  <a:ext cx="743" cy="185"/>
                  <a:chOff x="0" y="0"/>
                  <a:chExt cx="1118" cy="279"/>
                </a:xfrm>
              </p:grpSpPr>
              <p:sp>
                <p:nvSpPr>
                  <p:cNvPr id="57"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58"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59"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60"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52" name="Group 26"/>
                <p:cNvGrpSpPr>
                  <a:grpSpLocks/>
                </p:cNvGrpSpPr>
                <p:nvPr/>
              </p:nvGrpSpPr>
              <p:grpSpPr bwMode="auto">
                <a:xfrm rot="1353540">
                  <a:off x="150" y="60"/>
                  <a:ext cx="743" cy="186"/>
                  <a:chOff x="0" y="0"/>
                  <a:chExt cx="1118" cy="279"/>
                </a:xfrm>
              </p:grpSpPr>
              <p:sp>
                <p:nvSpPr>
                  <p:cNvPr id="53"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54"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55"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56"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48" name="矩形 20"/>
            <p:cNvSpPr>
              <a:spLocks noChangeArrowheads="1"/>
            </p:cNvSpPr>
            <p:nvPr/>
          </p:nvSpPr>
          <p:spPr bwMode="auto">
            <a:xfrm>
              <a:off x="154138" y="125356"/>
              <a:ext cx="541868" cy="542681"/>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65" name="组合 18"/>
          <p:cNvGrpSpPr>
            <a:grpSpLocks/>
          </p:cNvGrpSpPr>
          <p:nvPr/>
        </p:nvGrpSpPr>
        <p:grpSpPr bwMode="auto">
          <a:xfrm>
            <a:off x="629049" y="3886850"/>
            <a:ext cx="492224" cy="498404"/>
            <a:chOff x="0" y="0"/>
            <a:chExt cx="883514" cy="888600"/>
          </a:xfrm>
        </p:grpSpPr>
        <p:grpSp>
          <p:nvGrpSpPr>
            <p:cNvPr id="66" name="组合 71"/>
            <p:cNvGrpSpPr>
              <a:grpSpLocks/>
            </p:cNvGrpSpPr>
            <p:nvPr/>
          </p:nvGrpSpPr>
          <p:grpSpPr bwMode="auto">
            <a:xfrm>
              <a:off x="0" y="0"/>
              <a:ext cx="883514" cy="888600"/>
              <a:chOff x="0" y="0"/>
              <a:chExt cx="786401" cy="792408"/>
            </a:xfrm>
          </p:grpSpPr>
          <p:grpSp>
            <p:nvGrpSpPr>
              <p:cNvPr id="68" name="组合 72"/>
              <p:cNvGrpSpPr>
                <a:grpSpLocks/>
              </p:cNvGrpSpPr>
              <p:nvPr/>
            </p:nvGrpSpPr>
            <p:grpSpPr bwMode="auto">
              <a:xfrm>
                <a:off x="0" y="0"/>
                <a:ext cx="786401" cy="792408"/>
                <a:chOff x="0" y="0"/>
                <a:chExt cx="786401" cy="792408"/>
              </a:xfrm>
            </p:grpSpPr>
            <p:grpSp>
              <p:nvGrpSpPr>
                <p:cNvPr id="80" name="组合 84"/>
                <p:cNvGrpSpPr>
                  <a:grpSpLocks/>
                </p:cNvGrpSpPr>
                <p:nvPr/>
              </p:nvGrpSpPr>
              <p:grpSpPr bwMode="auto">
                <a:xfrm>
                  <a:off x="0" y="0"/>
                  <a:ext cx="786401" cy="792408"/>
                  <a:chOff x="0" y="0"/>
                  <a:chExt cx="1727202" cy="1701801"/>
                </a:xfrm>
              </p:grpSpPr>
              <p:pic>
                <p:nvPicPr>
                  <p:cNvPr id="82" name="Picture 17"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727200"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Oval 18"/>
                  <p:cNvSpPr>
                    <a:spLocks noChangeArrowheads="1"/>
                  </p:cNvSpPr>
                  <p:nvPr/>
                </p:nvSpPr>
                <p:spPr bwMode="auto">
                  <a:xfrm>
                    <a:off x="0" y="0"/>
                    <a:ext cx="1727202" cy="1701801"/>
                  </a:xfrm>
                  <a:prstGeom prst="ellipse">
                    <a:avLst/>
                  </a:prstGeom>
                  <a:gradFill rotWithShape="0">
                    <a:gsLst>
                      <a:gs pos="0">
                        <a:srgbClr val="C00000"/>
                      </a:gs>
                      <a:gs pos="50000">
                        <a:srgbClr val="FF3300"/>
                      </a:gs>
                      <a:gs pos="100000">
                        <a:srgbClr val="FF8A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100">
                      <a:solidFill>
                        <a:srgbClr val="FFFF7A"/>
                      </a:solidFill>
                      <a:latin typeface="Arial Black" pitchFamily="34" charset="0"/>
                      <a:ea typeface="华文细黑" pitchFamily="2" charset="-122"/>
                    </a:endParaRPr>
                  </a:p>
                </p:txBody>
              </p:sp>
            </p:grpSp>
            <p:pic>
              <p:nvPicPr>
                <p:cNvPr id="81" name="Picture 1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641" y="13920"/>
                  <a:ext cx="621120" cy="27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9" name="Group 20"/>
              <p:cNvGrpSpPr>
                <a:grpSpLocks/>
              </p:cNvGrpSpPr>
              <p:nvPr/>
            </p:nvGrpSpPr>
            <p:grpSpPr bwMode="auto">
              <a:xfrm rot="-1297425" flipH="1" flipV="1">
                <a:off x="55706" y="610279"/>
                <a:ext cx="673472" cy="164841"/>
                <a:chOff x="0" y="0"/>
                <a:chExt cx="893" cy="246"/>
              </a:xfrm>
            </p:grpSpPr>
            <p:grpSp>
              <p:nvGrpSpPr>
                <p:cNvPr id="70" name="Group 21"/>
                <p:cNvGrpSpPr>
                  <a:grpSpLocks/>
                </p:cNvGrpSpPr>
                <p:nvPr/>
              </p:nvGrpSpPr>
              <p:grpSpPr bwMode="auto">
                <a:xfrm>
                  <a:off x="0" y="0"/>
                  <a:ext cx="743" cy="185"/>
                  <a:chOff x="0" y="0"/>
                  <a:chExt cx="1118" cy="279"/>
                </a:xfrm>
              </p:grpSpPr>
              <p:sp>
                <p:nvSpPr>
                  <p:cNvPr id="76" name="AutoShape 22"/>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77" name="AutoShape 23"/>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78" name="AutoShape 24"/>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79" name="AutoShape 25"/>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nvGrpSpPr>
                <p:cNvPr id="71" name="Group 26"/>
                <p:cNvGrpSpPr>
                  <a:grpSpLocks/>
                </p:cNvGrpSpPr>
                <p:nvPr/>
              </p:nvGrpSpPr>
              <p:grpSpPr bwMode="auto">
                <a:xfrm rot="1353540">
                  <a:off x="150" y="60"/>
                  <a:ext cx="743" cy="186"/>
                  <a:chOff x="0" y="0"/>
                  <a:chExt cx="1118" cy="279"/>
                </a:xfrm>
              </p:grpSpPr>
              <p:sp>
                <p:nvSpPr>
                  <p:cNvPr id="72" name="AutoShape 27"/>
                  <p:cNvSpPr>
                    <a:spLocks noChangeArrowheads="1"/>
                  </p:cNvSpPr>
                  <p:nvPr/>
                </p:nvSpPr>
                <p:spPr bwMode="auto">
                  <a:xfrm rot="5263130">
                    <a:off x="291"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73" name="AutoShape 28"/>
                  <p:cNvSpPr>
                    <a:spLocks noChangeArrowheads="1"/>
                  </p:cNvSpPr>
                  <p:nvPr/>
                </p:nvSpPr>
                <p:spPr bwMode="auto">
                  <a:xfrm rot="6078281">
                    <a:off x="427"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74" name="AutoShape 29"/>
                  <p:cNvSpPr>
                    <a:spLocks noChangeArrowheads="1"/>
                  </p:cNvSpPr>
                  <p:nvPr/>
                </p:nvSpPr>
                <p:spPr bwMode="auto">
                  <a:xfrm rot="6373927">
                    <a:off x="503"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sp>
                <p:nvSpPr>
                  <p:cNvPr id="75" name="AutoShape 30"/>
                  <p:cNvSpPr>
                    <a:spLocks noChangeArrowheads="1"/>
                  </p:cNvSpPr>
                  <p:nvPr/>
                </p:nvSpPr>
                <p:spPr bwMode="auto">
                  <a:xfrm rot="6906312">
                    <a:off x="593"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endParaRPr lang="zh-CN" altLang="en-US">
                      <a:solidFill>
                        <a:srgbClr val="000000"/>
                      </a:solidFill>
                      <a:latin typeface="Calibri" pitchFamily="34" charset="0"/>
                    </a:endParaRPr>
                  </a:p>
                </p:txBody>
              </p:sp>
            </p:grpSp>
          </p:grpSp>
        </p:grpSp>
        <p:sp>
          <p:nvSpPr>
            <p:cNvPr id="67" name="矩形 20"/>
            <p:cNvSpPr>
              <a:spLocks noChangeArrowheads="1"/>
            </p:cNvSpPr>
            <p:nvPr/>
          </p:nvSpPr>
          <p:spPr bwMode="auto">
            <a:xfrm>
              <a:off x="154138" y="125356"/>
              <a:ext cx="541868" cy="542681"/>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a:solidFill>
                  <a:srgbClr val="FFFFFF"/>
                </a:solidFill>
                <a:latin typeface="Calibri" pitchFamily="34" charset="0"/>
              </a:endParaRPr>
            </a:p>
          </p:txBody>
        </p:sp>
      </p:grpSp>
      <p:pic>
        <p:nvPicPr>
          <p:cNvPr id="87" name="Picture 2" descr="D:\PPT应用库\PNG文件\红色牡丹.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6012160" y="3078229"/>
            <a:ext cx="3131840" cy="1943743"/>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48264" y="3070188"/>
            <a:ext cx="1872208" cy="1270283"/>
          </a:xfrm>
          <a:prstGeom prst="rect">
            <a:avLst/>
          </a:prstGeom>
        </p:spPr>
      </p:pic>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500" fill="hold"/>
                                        <p:tgtEl>
                                          <p:spTgt spid="65"/>
                                        </p:tgtEl>
                                        <p:attrNameLst>
                                          <p:attrName>ppt_x</p:attrName>
                                        </p:attrNameLst>
                                      </p:cBhvr>
                                      <p:tavLst>
                                        <p:tav tm="0">
                                          <p:val>
                                            <p:strVal val="#ppt_x"/>
                                          </p:val>
                                        </p:tav>
                                        <p:tav tm="100000">
                                          <p:val>
                                            <p:strVal val="#ppt_x"/>
                                          </p:val>
                                        </p:tav>
                                      </p:tavLst>
                                    </p:anim>
                                    <p:anim calcmode="lin" valueType="num">
                                      <p:cBhvr additive="base">
                                        <p:cTn id="35" dur="500" fill="hold"/>
                                        <p:tgtEl>
                                          <p:spTgt spid="65"/>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4"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726" y="-1"/>
            <a:ext cx="4667963" cy="5149749"/>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1953122" y="1506726"/>
            <a:ext cx="1153290" cy="1785104"/>
            <a:chOff x="610399" y="1342594"/>
            <a:chExt cx="1153290" cy="1785104"/>
          </a:xfrm>
        </p:grpSpPr>
        <p:sp>
          <p:nvSpPr>
            <p:cNvPr id="26" name="TextBox 25"/>
            <p:cNvSpPr txBox="1"/>
            <p:nvPr/>
          </p:nvSpPr>
          <p:spPr>
            <a:xfrm>
              <a:off x="610399" y="1342594"/>
              <a:ext cx="1107996" cy="1785104"/>
            </a:xfrm>
            <a:prstGeom prst="rect">
              <a:avLst/>
            </a:prstGeom>
            <a:noFill/>
          </p:spPr>
          <p:txBody>
            <a:bodyPr vert="eaVert" wrap="none" rtlCol="0">
              <a:spAutoFit/>
            </a:bodyPr>
            <a:lstStyle/>
            <a:p>
              <a:r>
                <a:rPr lang="zh-CN" altLang="en-US" sz="6000" b="1" spc="600" dirty="0">
                  <a:solidFill>
                    <a:srgbClr val="C00000"/>
                  </a:solidFill>
                  <a:latin typeface="微软雅黑" pitchFamily="34" charset="-122"/>
                  <a:ea typeface="微软雅黑" pitchFamily="34" charset="-122"/>
                </a:rPr>
                <a:t>目录</a:t>
              </a:r>
            </a:p>
          </p:txBody>
        </p:sp>
        <p:sp>
          <p:nvSpPr>
            <p:cNvPr id="27" name="TextBox 26"/>
            <p:cNvSpPr txBox="1"/>
            <p:nvPr/>
          </p:nvSpPr>
          <p:spPr>
            <a:xfrm>
              <a:off x="1363579" y="2092662"/>
              <a:ext cx="400110" cy="925894"/>
            </a:xfrm>
            <a:prstGeom prst="rect">
              <a:avLst/>
            </a:prstGeom>
            <a:noFill/>
          </p:spPr>
          <p:txBody>
            <a:bodyPr vert="eaVert" wrap="none" rtlCol="0">
              <a:spAutoFit/>
            </a:bodyPr>
            <a:lstStyle/>
            <a:p>
              <a:r>
                <a:rPr lang="en-US" altLang="zh-CN" sz="1400" b="1" spc="-150" dirty="0">
                  <a:solidFill>
                    <a:srgbClr val="C00000"/>
                  </a:solidFill>
                  <a:latin typeface="Arial" pitchFamily="34" charset="0"/>
                  <a:cs typeface="Arial" pitchFamily="34" charset="0"/>
                </a:rPr>
                <a:t>CONTENTS</a:t>
              </a:r>
              <a:endParaRPr lang="zh-CN" altLang="en-US" sz="1400" b="1" spc="-150" dirty="0">
                <a:solidFill>
                  <a:srgbClr val="C00000"/>
                </a:solidFill>
                <a:latin typeface="Arial" pitchFamily="34" charset="0"/>
                <a:cs typeface="Arial" pitchFamily="34" charset="0"/>
              </a:endParaRPr>
            </a:p>
          </p:txBody>
        </p:sp>
      </p:grpSp>
      <p:sp>
        <p:nvSpPr>
          <p:cNvPr id="44" name="Freeform 8"/>
          <p:cNvSpPr>
            <a:spLocks/>
          </p:cNvSpPr>
          <p:nvPr/>
        </p:nvSpPr>
        <p:spPr bwMode="auto">
          <a:xfrm>
            <a:off x="4572000" y="4731990"/>
            <a:ext cx="4572000"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FF000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48" name="Picture 2" descr="C:\Users\PC\Desktop\聚焦两会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9190">
            <a:off x="407780" y="3626463"/>
            <a:ext cx="2328069" cy="143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3684630" y="74813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1</a:t>
            </a:r>
            <a:endParaRPr lang="zh-CN" altLang="en-US" sz="5400" b="1" dirty="0">
              <a:solidFill>
                <a:srgbClr val="C00000"/>
              </a:solidFill>
              <a:latin typeface="Arial" pitchFamily="34" charset="0"/>
              <a:cs typeface="Arial" pitchFamily="34" charset="0"/>
            </a:endParaRPr>
          </a:p>
        </p:txBody>
      </p:sp>
      <p:sp>
        <p:nvSpPr>
          <p:cNvPr id="35" name="TextBox 34"/>
          <p:cNvSpPr txBox="1"/>
          <p:nvPr/>
        </p:nvSpPr>
        <p:spPr>
          <a:xfrm>
            <a:off x="4064425" y="1036166"/>
            <a:ext cx="3185487"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“两学一做”开展背景及时间</a:t>
            </a:r>
          </a:p>
        </p:txBody>
      </p:sp>
      <p:sp>
        <p:nvSpPr>
          <p:cNvPr id="39" name="TextBox 38"/>
          <p:cNvSpPr txBox="1"/>
          <p:nvPr/>
        </p:nvSpPr>
        <p:spPr>
          <a:xfrm>
            <a:off x="4030885" y="146377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2</a:t>
            </a:r>
            <a:endParaRPr lang="zh-CN" altLang="en-US" sz="5400" b="1" dirty="0">
              <a:solidFill>
                <a:srgbClr val="C00000"/>
              </a:solidFill>
              <a:latin typeface="Arial" pitchFamily="34" charset="0"/>
              <a:cs typeface="Arial" pitchFamily="34" charset="0"/>
            </a:endParaRPr>
          </a:p>
        </p:txBody>
      </p:sp>
      <p:sp>
        <p:nvSpPr>
          <p:cNvPr id="43" name="TextBox 42"/>
          <p:cNvSpPr txBox="1"/>
          <p:nvPr/>
        </p:nvSpPr>
        <p:spPr>
          <a:xfrm>
            <a:off x="4410680" y="1712029"/>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“两学一做”学习教育的总体要求</a:t>
            </a:r>
          </a:p>
        </p:txBody>
      </p:sp>
      <p:sp>
        <p:nvSpPr>
          <p:cNvPr id="47" name="TextBox 46"/>
          <p:cNvSpPr txBox="1"/>
          <p:nvPr/>
        </p:nvSpPr>
        <p:spPr>
          <a:xfrm>
            <a:off x="4335008" y="218829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3</a:t>
            </a:r>
            <a:endParaRPr lang="zh-CN" altLang="en-US" sz="5400" b="1" dirty="0">
              <a:solidFill>
                <a:srgbClr val="C00000"/>
              </a:solidFill>
              <a:latin typeface="Arial" pitchFamily="34" charset="0"/>
              <a:cs typeface="Arial" pitchFamily="34" charset="0"/>
            </a:endParaRPr>
          </a:p>
        </p:txBody>
      </p:sp>
      <p:sp>
        <p:nvSpPr>
          <p:cNvPr id="50" name="TextBox 49"/>
          <p:cNvSpPr txBox="1"/>
          <p:nvPr/>
        </p:nvSpPr>
        <p:spPr>
          <a:xfrm>
            <a:off x="4714803" y="243654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“两学一做”学习教育的具体内容</a:t>
            </a:r>
          </a:p>
        </p:txBody>
      </p:sp>
      <p:sp>
        <p:nvSpPr>
          <p:cNvPr id="52" name="TextBox 51"/>
          <p:cNvSpPr txBox="1"/>
          <p:nvPr/>
        </p:nvSpPr>
        <p:spPr>
          <a:xfrm>
            <a:off x="4656322" y="290837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4</a:t>
            </a:r>
            <a:endParaRPr lang="zh-CN" altLang="en-US" sz="5400" b="1" dirty="0">
              <a:solidFill>
                <a:srgbClr val="C00000"/>
              </a:solidFill>
              <a:latin typeface="Arial" pitchFamily="34" charset="0"/>
              <a:cs typeface="Arial" pitchFamily="34" charset="0"/>
            </a:endParaRPr>
          </a:p>
        </p:txBody>
      </p:sp>
      <p:sp>
        <p:nvSpPr>
          <p:cNvPr id="54" name="TextBox 53"/>
          <p:cNvSpPr txBox="1"/>
          <p:nvPr/>
        </p:nvSpPr>
        <p:spPr>
          <a:xfrm>
            <a:off x="5036117" y="315662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“两学一做”学习教育的主要措施</a:t>
            </a:r>
          </a:p>
        </p:txBody>
      </p:sp>
      <p:sp>
        <p:nvSpPr>
          <p:cNvPr id="57" name="TextBox 56"/>
          <p:cNvSpPr txBox="1"/>
          <p:nvPr/>
        </p:nvSpPr>
        <p:spPr>
          <a:xfrm>
            <a:off x="5160378" y="352062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5</a:t>
            </a:r>
            <a:endParaRPr lang="zh-CN" altLang="en-US" sz="5400" b="1" dirty="0">
              <a:solidFill>
                <a:srgbClr val="C00000"/>
              </a:solidFill>
              <a:latin typeface="Arial" pitchFamily="34" charset="0"/>
              <a:cs typeface="Arial" pitchFamily="34" charset="0"/>
            </a:endParaRPr>
          </a:p>
        </p:txBody>
      </p:sp>
      <p:sp>
        <p:nvSpPr>
          <p:cNvPr id="58" name="TextBox 57"/>
          <p:cNvSpPr txBox="1"/>
          <p:nvPr/>
        </p:nvSpPr>
        <p:spPr>
          <a:xfrm>
            <a:off x="5461352" y="3763178"/>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“两学一做”学习教育的组织领导</a:t>
            </a:r>
          </a:p>
        </p:txBody>
      </p:sp>
      <p:sp>
        <p:nvSpPr>
          <p:cNvPr id="3" name="圆角矩形 2"/>
          <p:cNvSpPr/>
          <p:nvPr/>
        </p:nvSpPr>
        <p:spPr>
          <a:xfrm>
            <a:off x="5160378" y="3099504"/>
            <a:ext cx="3702359" cy="47056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769221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par>
                          <p:cTn id="8" fill="hold">
                            <p:stCondLst>
                              <p:cond delay="1000"/>
                            </p:stCondLst>
                            <p:childTnLst>
                              <p:par>
                                <p:cTn id="9" presetID="26" presetClass="emph" presetSubtype="0" fill="hold" grpId="0" nodeType="afterEffect">
                                  <p:stCondLst>
                                    <p:cond delay="0"/>
                                  </p:stCondLst>
                                  <p:childTnLst>
                                    <p:animEffect transition="out" filter="fade">
                                      <p:cBhvr>
                                        <p:cTn id="10" dur="500" tmFilter="0, 0; .2, .5; .8, .5; 1, 0"/>
                                        <p:tgtEl>
                                          <p:spTgt spid="54"/>
                                        </p:tgtEl>
                                      </p:cBhvr>
                                    </p:animEffect>
                                    <p:animScale>
                                      <p:cBhvr>
                                        <p:cTn id="11"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标题 2"/>
          <p:cNvSpPr>
            <a:spLocks noGrp="1"/>
          </p:cNvSpPr>
          <p:nvPr>
            <p:ph type="title"/>
          </p:nvPr>
        </p:nvSpPr>
        <p:spPr/>
        <p:txBody>
          <a:bodyPr/>
          <a:lstStyle/>
          <a:p>
            <a:r>
              <a:rPr lang="zh-CN" altLang="en-US" dirty="0">
                <a:solidFill>
                  <a:srgbClr val="C00000"/>
                </a:solidFill>
              </a:rPr>
              <a:t>增强“两学一做”学习教育的主要措施</a:t>
            </a:r>
          </a:p>
        </p:txBody>
      </p:sp>
      <p:sp>
        <p:nvSpPr>
          <p:cNvPr id="10" name="矩形 3"/>
          <p:cNvSpPr/>
          <p:nvPr/>
        </p:nvSpPr>
        <p:spPr>
          <a:xfrm>
            <a:off x="347911" y="1056104"/>
            <a:ext cx="8568952" cy="3675886"/>
          </a:xfrm>
          <a:custGeom>
            <a:avLst/>
            <a:gdLst>
              <a:gd name="connsiteX0" fmla="*/ 0 w 8568952"/>
              <a:gd name="connsiteY0" fmla="*/ 0 h 5154912"/>
              <a:gd name="connsiteX1" fmla="*/ 8568952 w 8568952"/>
              <a:gd name="connsiteY1" fmla="*/ 0 h 5154912"/>
              <a:gd name="connsiteX2" fmla="*/ 8568952 w 8568952"/>
              <a:gd name="connsiteY2" fmla="*/ 5154912 h 5154912"/>
              <a:gd name="connsiteX3" fmla="*/ 0 w 8568952"/>
              <a:gd name="connsiteY3" fmla="*/ 5154912 h 5154912"/>
              <a:gd name="connsiteX4" fmla="*/ 0 w 8568952"/>
              <a:gd name="connsiteY4" fmla="*/ 0 h 5154912"/>
              <a:gd name="connsiteX0" fmla="*/ 0 w 8568952"/>
              <a:gd name="connsiteY0" fmla="*/ 0 h 5154912"/>
              <a:gd name="connsiteX1" fmla="*/ 7140202 w 8568952"/>
              <a:gd name="connsiteY1" fmla="*/ 19050 h 5154912"/>
              <a:gd name="connsiteX2" fmla="*/ 8568952 w 8568952"/>
              <a:gd name="connsiteY2" fmla="*/ 5154912 h 5154912"/>
              <a:gd name="connsiteX3" fmla="*/ 0 w 8568952"/>
              <a:gd name="connsiteY3" fmla="*/ 5154912 h 5154912"/>
              <a:gd name="connsiteX4" fmla="*/ 0 w 8568952"/>
              <a:gd name="connsiteY4" fmla="*/ 0 h 5154912"/>
              <a:gd name="connsiteX0" fmla="*/ 0 w 8568952"/>
              <a:gd name="connsiteY0" fmla="*/ 0 h 5154912"/>
              <a:gd name="connsiteX1" fmla="*/ 8149852 w 8568952"/>
              <a:gd name="connsiteY1" fmla="*/ 9525 h 5154912"/>
              <a:gd name="connsiteX2" fmla="*/ 8568952 w 8568952"/>
              <a:gd name="connsiteY2" fmla="*/ 5154912 h 5154912"/>
              <a:gd name="connsiteX3" fmla="*/ 0 w 8568952"/>
              <a:gd name="connsiteY3" fmla="*/ 5154912 h 5154912"/>
              <a:gd name="connsiteX4" fmla="*/ 0 w 8568952"/>
              <a:gd name="connsiteY4" fmla="*/ 0 h 5154912"/>
              <a:gd name="connsiteX0" fmla="*/ 0 w 8568952"/>
              <a:gd name="connsiteY0" fmla="*/ 0 h 5154912"/>
              <a:gd name="connsiteX1" fmla="*/ 8149852 w 8568952"/>
              <a:gd name="connsiteY1" fmla="*/ 9525 h 5154912"/>
              <a:gd name="connsiteX2" fmla="*/ 8568952 w 8568952"/>
              <a:gd name="connsiteY2" fmla="*/ 5154912 h 5154912"/>
              <a:gd name="connsiteX3" fmla="*/ 1895475 w 8568952"/>
              <a:gd name="connsiteY3" fmla="*/ 5012037 h 5154912"/>
              <a:gd name="connsiteX4" fmla="*/ 0 w 8568952"/>
              <a:gd name="connsiteY4" fmla="*/ 0 h 5154912"/>
              <a:gd name="connsiteX0" fmla="*/ 0 w 8568952"/>
              <a:gd name="connsiteY0" fmla="*/ 0 h 5164437"/>
              <a:gd name="connsiteX1" fmla="*/ 8149852 w 8568952"/>
              <a:gd name="connsiteY1" fmla="*/ 9525 h 5164437"/>
              <a:gd name="connsiteX2" fmla="*/ 8568952 w 8568952"/>
              <a:gd name="connsiteY2" fmla="*/ 5154912 h 5164437"/>
              <a:gd name="connsiteX3" fmla="*/ 409575 w 8568952"/>
              <a:gd name="connsiteY3" fmla="*/ 5164437 h 5164437"/>
              <a:gd name="connsiteX4" fmla="*/ 0 w 8568952"/>
              <a:gd name="connsiteY4" fmla="*/ 0 h 5164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8952" h="5164437">
                <a:moveTo>
                  <a:pt x="0" y="0"/>
                </a:moveTo>
                <a:lnTo>
                  <a:pt x="8149852" y="9525"/>
                </a:lnTo>
                <a:lnTo>
                  <a:pt x="8568952" y="5154912"/>
                </a:lnTo>
                <a:lnTo>
                  <a:pt x="409575" y="5164437"/>
                </a:lnTo>
                <a:lnTo>
                  <a:pt x="0" y="0"/>
                </a:lnTo>
                <a:close/>
              </a:path>
            </a:pathLst>
          </a:custGeom>
          <a:solidFill>
            <a:schemeClr val="accent6">
              <a:lumMod val="20000"/>
              <a:lumOff val="80000"/>
            </a:schemeClr>
          </a:solidFill>
          <a:ln>
            <a:noFill/>
          </a:ln>
          <a:effectLst>
            <a:outerShdw blurRad="63500" sx="102000" sy="102000" algn="ctr" rotWithShape="0">
              <a:prstClr val="black">
                <a:alpha val="15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pic>
        <p:nvPicPr>
          <p:cNvPr id="11" name="Picture 2" descr="C:\Users\Administrator\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524427"/>
            <a:ext cx="5256584" cy="3790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Administrator\Desktop\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73" y="1180480"/>
            <a:ext cx="4869080" cy="4435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Desktop\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10536" y="3867362"/>
            <a:ext cx="1528689" cy="861256"/>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76"/>
          <p:cNvSpPr txBox="1">
            <a:spLocks noChangeArrowheads="1"/>
          </p:cNvSpPr>
          <p:nvPr/>
        </p:nvSpPr>
        <p:spPr bwMode="auto">
          <a:xfrm>
            <a:off x="802472" y="1193031"/>
            <a:ext cx="4656137" cy="400110"/>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r>
              <a:rPr lang="en-US" altLang="zh-CN" sz="2000" b="1" dirty="0">
                <a:solidFill>
                  <a:srgbClr val="FFC000"/>
                </a:solidFill>
                <a:latin typeface="微软雅黑" pitchFamily="34" charset="-122"/>
                <a:ea typeface="微软雅黑" pitchFamily="34" charset="-122"/>
              </a:rPr>
              <a:t>1</a:t>
            </a:r>
            <a:r>
              <a:rPr lang="zh-CN" altLang="en-US" sz="2000" b="1" dirty="0">
                <a:solidFill>
                  <a:srgbClr val="FFC000"/>
                </a:solidFill>
                <a:latin typeface="微软雅黑" pitchFamily="34" charset="-122"/>
                <a:ea typeface="微软雅黑" pitchFamily="34" charset="-122"/>
              </a:rPr>
              <a:t>、围绕专题学习讨论</a:t>
            </a:r>
          </a:p>
        </p:txBody>
      </p:sp>
      <p:sp>
        <p:nvSpPr>
          <p:cNvPr id="15" name="矩形 14"/>
          <p:cNvSpPr/>
          <p:nvPr/>
        </p:nvSpPr>
        <p:spPr>
          <a:xfrm>
            <a:off x="1139999" y="1814284"/>
            <a:ext cx="6696743" cy="2554545"/>
          </a:xfrm>
          <a:prstGeom prst="rect">
            <a:avLst/>
          </a:prstGeom>
          <a:noFill/>
          <a:effectLst/>
        </p:spPr>
        <p:style>
          <a:lnRef idx="0">
            <a:schemeClr val="accent4"/>
          </a:lnRef>
          <a:fillRef idx="3">
            <a:schemeClr val="accent4"/>
          </a:fillRef>
          <a:effectRef idx="3">
            <a:schemeClr val="accent4"/>
          </a:effectRef>
          <a:fontRef idx="minor">
            <a:schemeClr val="lt1"/>
          </a:fontRef>
        </p:style>
        <p:txBody>
          <a:bodyPr wrap="square">
            <a:spAutoFit/>
          </a:bodyPr>
          <a:lstStyle/>
          <a:p>
            <a:r>
              <a:rPr lang="zh-CN" altLang="en-US" sz="1600" dirty="0">
                <a:solidFill>
                  <a:srgbClr val="C00000"/>
                </a:solidFill>
                <a:latin typeface="微软雅黑" pitchFamily="34" charset="-122"/>
                <a:ea typeface="微软雅黑" pitchFamily="34" charset="-122"/>
              </a:rPr>
              <a:t>把个人自学与集中学习结合起来，明确自学要求，引导党员搞好自学。按照“三会一课”制度，党小组要定期组织党员集中学习；不设党小组的，以党支部为单位集中学习。党支部每季度召开一次全体党员会议，每次围绕一个专题组织讨论。学习讨论要紧密结合现实，联系个人思想工作生活实际，看自己在新任务新考验面前，能否坚守共产党人信仰信念宗旨，能否正确处理公与私、义与利、个人与组织、个人与群众的关系，能否努力追求高尚道德、带头践行社会主义核心价值观、保持积极健康生活方式，能否自觉做到党规党纪面前知敬畏守规矩，能否保持良好精神状态、积极为党的事业担当作为。通过学习讨论，真正提高认识，找到差距，明确努力方向。</a:t>
            </a:r>
            <a:endParaRPr lang="zh-CN" altLang="en-US" sz="1600" kern="0" dirty="0">
              <a:solidFill>
                <a:srgbClr val="C00000"/>
              </a:solidFill>
              <a:latin typeface="微软雅黑" pitchFamily="34" charset="-122"/>
              <a:ea typeface="微软雅黑" pitchFamily="34" charset="-122"/>
            </a:endParaRPr>
          </a:p>
        </p:txBody>
      </p:sp>
      <p:pic>
        <p:nvPicPr>
          <p:cNvPr id="17"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96119" y="165549"/>
            <a:ext cx="782563" cy="76838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par>
                          <p:cTn id="24" fill="hold">
                            <p:stCondLst>
                              <p:cond delay="245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0"/>
                                        <p:tgtEl>
                                          <p:spTgt spid="15"/>
                                        </p:tgtEl>
                                        <p:attrNameLst>
                                          <p:attrName>ppt_y</p:attrName>
                                        </p:attrNameLst>
                                      </p:cBhvr>
                                      <p:tavLst>
                                        <p:tav tm="0">
                                          <p:val>
                                            <p:strVal val="#ppt_y+#ppt_h*1.125000"/>
                                          </p:val>
                                        </p:tav>
                                        <p:tav tm="100000">
                                          <p:val>
                                            <p:strVal val="#ppt_y"/>
                                          </p:val>
                                        </p:tav>
                                      </p:tavLst>
                                    </p:anim>
                                    <p:animEffect transition="in" filter="wipe(up)">
                                      <p:cBhvr>
                                        <p:cTn id="28" dur="5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标题 2"/>
          <p:cNvSpPr>
            <a:spLocks noGrp="1"/>
          </p:cNvSpPr>
          <p:nvPr>
            <p:ph type="title"/>
          </p:nvPr>
        </p:nvSpPr>
        <p:spPr/>
        <p:txBody>
          <a:bodyPr/>
          <a:lstStyle/>
          <a:p>
            <a:r>
              <a:rPr lang="zh-CN" altLang="en-US" dirty="0">
                <a:solidFill>
                  <a:srgbClr val="C00000"/>
                </a:solidFill>
              </a:rPr>
              <a:t>增强“两学一做”学习教育的主要措施</a:t>
            </a:r>
          </a:p>
        </p:txBody>
      </p:sp>
      <p:sp>
        <p:nvSpPr>
          <p:cNvPr id="10" name="矩形 3"/>
          <p:cNvSpPr/>
          <p:nvPr/>
        </p:nvSpPr>
        <p:spPr>
          <a:xfrm>
            <a:off x="347911" y="1056104"/>
            <a:ext cx="8568952" cy="3675886"/>
          </a:xfrm>
          <a:custGeom>
            <a:avLst/>
            <a:gdLst>
              <a:gd name="connsiteX0" fmla="*/ 0 w 8568952"/>
              <a:gd name="connsiteY0" fmla="*/ 0 h 5154912"/>
              <a:gd name="connsiteX1" fmla="*/ 8568952 w 8568952"/>
              <a:gd name="connsiteY1" fmla="*/ 0 h 5154912"/>
              <a:gd name="connsiteX2" fmla="*/ 8568952 w 8568952"/>
              <a:gd name="connsiteY2" fmla="*/ 5154912 h 5154912"/>
              <a:gd name="connsiteX3" fmla="*/ 0 w 8568952"/>
              <a:gd name="connsiteY3" fmla="*/ 5154912 h 5154912"/>
              <a:gd name="connsiteX4" fmla="*/ 0 w 8568952"/>
              <a:gd name="connsiteY4" fmla="*/ 0 h 5154912"/>
              <a:gd name="connsiteX0" fmla="*/ 0 w 8568952"/>
              <a:gd name="connsiteY0" fmla="*/ 0 h 5154912"/>
              <a:gd name="connsiteX1" fmla="*/ 7140202 w 8568952"/>
              <a:gd name="connsiteY1" fmla="*/ 19050 h 5154912"/>
              <a:gd name="connsiteX2" fmla="*/ 8568952 w 8568952"/>
              <a:gd name="connsiteY2" fmla="*/ 5154912 h 5154912"/>
              <a:gd name="connsiteX3" fmla="*/ 0 w 8568952"/>
              <a:gd name="connsiteY3" fmla="*/ 5154912 h 5154912"/>
              <a:gd name="connsiteX4" fmla="*/ 0 w 8568952"/>
              <a:gd name="connsiteY4" fmla="*/ 0 h 5154912"/>
              <a:gd name="connsiteX0" fmla="*/ 0 w 8568952"/>
              <a:gd name="connsiteY0" fmla="*/ 0 h 5154912"/>
              <a:gd name="connsiteX1" fmla="*/ 8149852 w 8568952"/>
              <a:gd name="connsiteY1" fmla="*/ 9525 h 5154912"/>
              <a:gd name="connsiteX2" fmla="*/ 8568952 w 8568952"/>
              <a:gd name="connsiteY2" fmla="*/ 5154912 h 5154912"/>
              <a:gd name="connsiteX3" fmla="*/ 0 w 8568952"/>
              <a:gd name="connsiteY3" fmla="*/ 5154912 h 5154912"/>
              <a:gd name="connsiteX4" fmla="*/ 0 w 8568952"/>
              <a:gd name="connsiteY4" fmla="*/ 0 h 5154912"/>
              <a:gd name="connsiteX0" fmla="*/ 0 w 8568952"/>
              <a:gd name="connsiteY0" fmla="*/ 0 h 5154912"/>
              <a:gd name="connsiteX1" fmla="*/ 8149852 w 8568952"/>
              <a:gd name="connsiteY1" fmla="*/ 9525 h 5154912"/>
              <a:gd name="connsiteX2" fmla="*/ 8568952 w 8568952"/>
              <a:gd name="connsiteY2" fmla="*/ 5154912 h 5154912"/>
              <a:gd name="connsiteX3" fmla="*/ 1895475 w 8568952"/>
              <a:gd name="connsiteY3" fmla="*/ 5012037 h 5154912"/>
              <a:gd name="connsiteX4" fmla="*/ 0 w 8568952"/>
              <a:gd name="connsiteY4" fmla="*/ 0 h 5154912"/>
              <a:gd name="connsiteX0" fmla="*/ 0 w 8568952"/>
              <a:gd name="connsiteY0" fmla="*/ 0 h 5164437"/>
              <a:gd name="connsiteX1" fmla="*/ 8149852 w 8568952"/>
              <a:gd name="connsiteY1" fmla="*/ 9525 h 5164437"/>
              <a:gd name="connsiteX2" fmla="*/ 8568952 w 8568952"/>
              <a:gd name="connsiteY2" fmla="*/ 5154912 h 5164437"/>
              <a:gd name="connsiteX3" fmla="*/ 409575 w 8568952"/>
              <a:gd name="connsiteY3" fmla="*/ 5164437 h 5164437"/>
              <a:gd name="connsiteX4" fmla="*/ 0 w 8568952"/>
              <a:gd name="connsiteY4" fmla="*/ 0 h 5164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8952" h="5164437">
                <a:moveTo>
                  <a:pt x="0" y="0"/>
                </a:moveTo>
                <a:lnTo>
                  <a:pt x="8149852" y="9525"/>
                </a:lnTo>
                <a:lnTo>
                  <a:pt x="8568952" y="5154912"/>
                </a:lnTo>
                <a:lnTo>
                  <a:pt x="409575" y="5164437"/>
                </a:lnTo>
                <a:lnTo>
                  <a:pt x="0" y="0"/>
                </a:lnTo>
                <a:close/>
              </a:path>
            </a:pathLst>
          </a:custGeom>
          <a:solidFill>
            <a:schemeClr val="accent6">
              <a:lumMod val="20000"/>
              <a:lumOff val="80000"/>
            </a:schemeClr>
          </a:solidFill>
          <a:ln>
            <a:noFill/>
          </a:ln>
          <a:effectLst>
            <a:outerShdw blurRad="63500" sx="102000" sy="102000" algn="ctr" rotWithShape="0">
              <a:prstClr val="black">
                <a:alpha val="15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pic>
        <p:nvPicPr>
          <p:cNvPr id="11" name="Picture 2" descr="C:\Users\Administrator\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524427"/>
            <a:ext cx="5256584" cy="3790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Administrator\Desktop\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73" y="1180480"/>
            <a:ext cx="4869080" cy="4435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Desktop\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10536" y="3867362"/>
            <a:ext cx="1528689" cy="861256"/>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76"/>
          <p:cNvSpPr txBox="1">
            <a:spLocks noChangeArrowheads="1"/>
          </p:cNvSpPr>
          <p:nvPr/>
        </p:nvSpPr>
        <p:spPr bwMode="auto">
          <a:xfrm>
            <a:off x="802472" y="1193031"/>
            <a:ext cx="4656137" cy="400110"/>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r>
              <a:rPr lang="en-US" altLang="zh-CN" sz="2000" b="1" dirty="0">
                <a:solidFill>
                  <a:srgbClr val="FFC000"/>
                </a:solidFill>
                <a:latin typeface="微软雅黑" pitchFamily="34" charset="-122"/>
                <a:ea typeface="微软雅黑" pitchFamily="34" charset="-122"/>
              </a:rPr>
              <a:t>2</a:t>
            </a:r>
            <a:r>
              <a:rPr lang="zh-CN" altLang="en-US" sz="2000" b="1" dirty="0">
                <a:solidFill>
                  <a:srgbClr val="FFC000"/>
                </a:solidFill>
                <a:latin typeface="微软雅黑" pitchFamily="34" charset="-122"/>
                <a:ea typeface="微软雅黑" pitchFamily="34" charset="-122"/>
              </a:rPr>
              <a:t>、创新方式讲党课</a:t>
            </a:r>
          </a:p>
        </p:txBody>
      </p:sp>
      <p:sp>
        <p:nvSpPr>
          <p:cNvPr id="15" name="矩形 14"/>
          <p:cNvSpPr/>
          <p:nvPr/>
        </p:nvSpPr>
        <p:spPr>
          <a:xfrm>
            <a:off x="1139999" y="1814284"/>
            <a:ext cx="6696743" cy="2634183"/>
          </a:xfrm>
          <a:prstGeom prst="rect">
            <a:avLst/>
          </a:prstGeom>
          <a:noFill/>
          <a:effectLst/>
        </p:spPr>
        <p:style>
          <a:lnRef idx="0">
            <a:schemeClr val="accent4"/>
          </a:lnRef>
          <a:fillRef idx="3">
            <a:schemeClr val="accent4"/>
          </a:fillRef>
          <a:effectRef idx="3">
            <a:schemeClr val="accent4"/>
          </a:effectRef>
          <a:fontRef idx="minor">
            <a:schemeClr val="lt1"/>
          </a:fontRef>
        </p:style>
        <p:txBody>
          <a:bodyPr wrap="square">
            <a:spAutoFit/>
          </a:bodyPr>
          <a:lstStyle/>
          <a:p>
            <a:pPr>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讲党课一般在党支部范围内进行。党支部要结合专题学习讨论，对党课内容、时间和方式等作出安排。党员领导干部要在所在党支部讲党课，到农村、社区、企业、学校等基层单位党支部讲党课。组织党校教师、讲师团成员、先进模范到基层一线党支部讲党课。要鼓励和指导基层党组织书记、普通党员联系实际讲党课。注重运用身边事例、现身说法，强化互动交流、答疑释惑，增强党课的吸引力和感染力。“七一”前后，党支部要结合开展纪念建党</a:t>
            </a:r>
            <a:r>
              <a:rPr lang="en-US" altLang="zh-CN" sz="1600" dirty="0">
                <a:solidFill>
                  <a:srgbClr val="C00000"/>
                </a:solidFill>
                <a:latin typeface="微软雅黑" panose="020B0503020204020204" pitchFamily="34" charset="-122"/>
                <a:ea typeface="微软雅黑" panose="020B0503020204020204" pitchFamily="34" charset="-122"/>
              </a:rPr>
              <a:t>95</a:t>
            </a:r>
            <a:r>
              <a:rPr lang="zh-CN" altLang="en-US" sz="1600" dirty="0">
                <a:solidFill>
                  <a:srgbClr val="C00000"/>
                </a:solidFill>
                <a:latin typeface="微软雅黑" panose="020B0503020204020204" pitchFamily="34" charset="-122"/>
                <a:ea typeface="微软雅黑" panose="020B0503020204020204" pitchFamily="34" charset="-122"/>
              </a:rPr>
              <a:t>周年活动，集中安排一次党课。</a:t>
            </a:r>
            <a:endParaRPr lang="zh-CN" altLang="en-US" sz="1600" kern="0" dirty="0">
              <a:solidFill>
                <a:srgbClr val="C00000"/>
              </a:solidFill>
              <a:latin typeface="微软雅黑" pitchFamily="34" charset="-122"/>
              <a:ea typeface="微软雅黑" pitchFamily="34" charset="-122"/>
            </a:endParaRPr>
          </a:p>
        </p:txBody>
      </p:sp>
      <p:pic>
        <p:nvPicPr>
          <p:cNvPr id="17"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96119" y="165549"/>
            <a:ext cx="782563" cy="76838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654894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par>
                          <p:cTn id="24" fill="hold">
                            <p:stCondLst>
                              <p:cond delay="24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0"/>
                                        <p:tgtEl>
                                          <p:spTgt spid="15"/>
                                        </p:tgtEl>
                                        <p:attrNameLst>
                                          <p:attrName>ppt_y</p:attrName>
                                        </p:attrNameLst>
                                      </p:cBhvr>
                                      <p:tavLst>
                                        <p:tav tm="0">
                                          <p:val>
                                            <p:strVal val="#ppt_y+#ppt_h*1.125000"/>
                                          </p:val>
                                        </p:tav>
                                        <p:tav tm="100000">
                                          <p:val>
                                            <p:strVal val="#ppt_y"/>
                                          </p:val>
                                        </p:tav>
                                      </p:tavLst>
                                    </p:anim>
                                    <p:animEffect transition="in" filter="wipe(up)">
                                      <p:cBhvr>
                                        <p:cTn id="28" dur="5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标题 2"/>
          <p:cNvSpPr>
            <a:spLocks noGrp="1"/>
          </p:cNvSpPr>
          <p:nvPr>
            <p:ph type="title"/>
          </p:nvPr>
        </p:nvSpPr>
        <p:spPr/>
        <p:txBody>
          <a:bodyPr/>
          <a:lstStyle/>
          <a:p>
            <a:r>
              <a:rPr lang="zh-CN" altLang="en-US" dirty="0">
                <a:solidFill>
                  <a:srgbClr val="C00000"/>
                </a:solidFill>
              </a:rPr>
              <a:t>增强“两学一做”学习教育的主要措施</a:t>
            </a:r>
          </a:p>
        </p:txBody>
      </p:sp>
      <p:sp>
        <p:nvSpPr>
          <p:cNvPr id="10" name="矩形 3"/>
          <p:cNvSpPr/>
          <p:nvPr/>
        </p:nvSpPr>
        <p:spPr>
          <a:xfrm>
            <a:off x="347911" y="1056104"/>
            <a:ext cx="8568952" cy="3675886"/>
          </a:xfrm>
          <a:custGeom>
            <a:avLst/>
            <a:gdLst>
              <a:gd name="connsiteX0" fmla="*/ 0 w 8568952"/>
              <a:gd name="connsiteY0" fmla="*/ 0 h 5154912"/>
              <a:gd name="connsiteX1" fmla="*/ 8568952 w 8568952"/>
              <a:gd name="connsiteY1" fmla="*/ 0 h 5154912"/>
              <a:gd name="connsiteX2" fmla="*/ 8568952 w 8568952"/>
              <a:gd name="connsiteY2" fmla="*/ 5154912 h 5154912"/>
              <a:gd name="connsiteX3" fmla="*/ 0 w 8568952"/>
              <a:gd name="connsiteY3" fmla="*/ 5154912 h 5154912"/>
              <a:gd name="connsiteX4" fmla="*/ 0 w 8568952"/>
              <a:gd name="connsiteY4" fmla="*/ 0 h 5154912"/>
              <a:gd name="connsiteX0" fmla="*/ 0 w 8568952"/>
              <a:gd name="connsiteY0" fmla="*/ 0 h 5154912"/>
              <a:gd name="connsiteX1" fmla="*/ 7140202 w 8568952"/>
              <a:gd name="connsiteY1" fmla="*/ 19050 h 5154912"/>
              <a:gd name="connsiteX2" fmla="*/ 8568952 w 8568952"/>
              <a:gd name="connsiteY2" fmla="*/ 5154912 h 5154912"/>
              <a:gd name="connsiteX3" fmla="*/ 0 w 8568952"/>
              <a:gd name="connsiteY3" fmla="*/ 5154912 h 5154912"/>
              <a:gd name="connsiteX4" fmla="*/ 0 w 8568952"/>
              <a:gd name="connsiteY4" fmla="*/ 0 h 5154912"/>
              <a:gd name="connsiteX0" fmla="*/ 0 w 8568952"/>
              <a:gd name="connsiteY0" fmla="*/ 0 h 5154912"/>
              <a:gd name="connsiteX1" fmla="*/ 8149852 w 8568952"/>
              <a:gd name="connsiteY1" fmla="*/ 9525 h 5154912"/>
              <a:gd name="connsiteX2" fmla="*/ 8568952 w 8568952"/>
              <a:gd name="connsiteY2" fmla="*/ 5154912 h 5154912"/>
              <a:gd name="connsiteX3" fmla="*/ 0 w 8568952"/>
              <a:gd name="connsiteY3" fmla="*/ 5154912 h 5154912"/>
              <a:gd name="connsiteX4" fmla="*/ 0 w 8568952"/>
              <a:gd name="connsiteY4" fmla="*/ 0 h 5154912"/>
              <a:gd name="connsiteX0" fmla="*/ 0 w 8568952"/>
              <a:gd name="connsiteY0" fmla="*/ 0 h 5154912"/>
              <a:gd name="connsiteX1" fmla="*/ 8149852 w 8568952"/>
              <a:gd name="connsiteY1" fmla="*/ 9525 h 5154912"/>
              <a:gd name="connsiteX2" fmla="*/ 8568952 w 8568952"/>
              <a:gd name="connsiteY2" fmla="*/ 5154912 h 5154912"/>
              <a:gd name="connsiteX3" fmla="*/ 1895475 w 8568952"/>
              <a:gd name="connsiteY3" fmla="*/ 5012037 h 5154912"/>
              <a:gd name="connsiteX4" fmla="*/ 0 w 8568952"/>
              <a:gd name="connsiteY4" fmla="*/ 0 h 5154912"/>
              <a:gd name="connsiteX0" fmla="*/ 0 w 8568952"/>
              <a:gd name="connsiteY0" fmla="*/ 0 h 5164437"/>
              <a:gd name="connsiteX1" fmla="*/ 8149852 w 8568952"/>
              <a:gd name="connsiteY1" fmla="*/ 9525 h 5164437"/>
              <a:gd name="connsiteX2" fmla="*/ 8568952 w 8568952"/>
              <a:gd name="connsiteY2" fmla="*/ 5154912 h 5164437"/>
              <a:gd name="connsiteX3" fmla="*/ 409575 w 8568952"/>
              <a:gd name="connsiteY3" fmla="*/ 5164437 h 5164437"/>
              <a:gd name="connsiteX4" fmla="*/ 0 w 8568952"/>
              <a:gd name="connsiteY4" fmla="*/ 0 h 5164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8952" h="5164437">
                <a:moveTo>
                  <a:pt x="0" y="0"/>
                </a:moveTo>
                <a:lnTo>
                  <a:pt x="8149852" y="9525"/>
                </a:lnTo>
                <a:lnTo>
                  <a:pt x="8568952" y="5154912"/>
                </a:lnTo>
                <a:lnTo>
                  <a:pt x="409575" y="5164437"/>
                </a:lnTo>
                <a:lnTo>
                  <a:pt x="0" y="0"/>
                </a:lnTo>
                <a:close/>
              </a:path>
            </a:pathLst>
          </a:custGeom>
          <a:solidFill>
            <a:schemeClr val="accent6">
              <a:lumMod val="20000"/>
              <a:lumOff val="80000"/>
            </a:schemeClr>
          </a:solidFill>
          <a:ln>
            <a:noFill/>
          </a:ln>
          <a:effectLst>
            <a:outerShdw blurRad="63500" sx="102000" sy="102000" algn="ctr" rotWithShape="0">
              <a:prstClr val="black">
                <a:alpha val="15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pic>
        <p:nvPicPr>
          <p:cNvPr id="11" name="Picture 2" descr="C:\Users\Administrator\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524427"/>
            <a:ext cx="5256584" cy="3790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Administrator\Desktop\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73" y="1180480"/>
            <a:ext cx="4869080" cy="4435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istrator\Desktop\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10536" y="3867362"/>
            <a:ext cx="1528689" cy="861256"/>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76"/>
          <p:cNvSpPr txBox="1">
            <a:spLocks noChangeArrowheads="1"/>
          </p:cNvSpPr>
          <p:nvPr/>
        </p:nvSpPr>
        <p:spPr bwMode="auto">
          <a:xfrm>
            <a:off x="802472" y="1193031"/>
            <a:ext cx="4656137" cy="400110"/>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a:spAutoFit/>
          </a:bodyPr>
          <a:lstStyle/>
          <a:p>
            <a:r>
              <a:rPr lang="en-US" altLang="zh-CN" sz="2000" b="1" dirty="0">
                <a:solidFill>
                  <a:srgbClr val="FFC000"/>
                </a:solidFill>
                <a:latin typeface="微软雅黑" pitchFamily="34" charset="-122"/>
                <a:ea typeface="微软雅黑" pitchFamily="34" charset="-122"/>
              </a:rPr>
              <a:t>3</a:t>
            </a:r>
            <a:r>
              <a:rPr lang="zh-CN" altLang="en-US" sz="2000" b="1" dirty="0">
                <a:solidFill>
                  <a:srgbClr val="FFC000"/>
                </a:solidFill>
                <a:latin typeface="微软雅黑" pitchFamily="34" charset="-122"/>
                <a:ea typeface="微软雅黑" pitchFamily="34" charset="-122"/>
              </a:rPr>
              <a:t>、召开党支部专题组织生活会</a:t>
            </a:r>
          </a:p>
        </p:txBody>
      </p:sp>
      <p:sp>
        <p:nvSpPr>
          <p:cNvPr id="15" name="矩形 14"/>
          <p:cNvSpPr/>
          <p:nvPr/>
        </p:nvSpPr>
        <p:spPr>
          <a:xfrm>
            <a:off x="1139999" y="1814284"/>
            <a:ext cx="6696743" cy="2533386"/>
          </a:xfrm>
          <a:prstGeom prst="rect">
            <a:avLst/>
          </a:prstGeom>
          <a:noFill/>
          <a:effectLst/>
        </p:spPr>
        <p:style>
          <a:lnRef idx="0">
            <a:schemeClr val="accent4"/>
          </a:lnRef>
          <a:fillRef idx="3">
            <a:schemeClr val="accent4"/>
          </a:fillRef>
          <a:effectRef idx="3">
            <a:schemeClr val="accent4"/>
          </a:effectRef>
          <a:fontRef idx="minor">
            <a:schemeClr val="lt1"/>
          </a:fontRef>
        </p:style>
        <p:txBody>
          <a:bodyPr wrap="square">
            <a:spAutoFit/>
          </a:bodyPr>
          <a:lstStyle/>
          <a:p>
            <a:pPr>
              <a:lnSpc>
                <a:spcPct val="150000"/>
              </a:lnSpc>
            </a:pPr>
            <a:r>
              <a:rPr lang="zh-CN" altLang="en-US" dirty="0">
                <a:solidFill>
                  <a:srgbClr val="C00000"/>
                </a:solidFill>
                <a:latin typeface="微软雅黑" panose="020B0503020204020204" pitchFamily="34" charset="-122"/>
                <a:ea typeface="微软雅黑" panose="020B0503020204020204" pitchFamily="34" charset="-122"/>
              </a:rPr>
              <a:t>年底前，党支部召开专题组织生活会。支部班子及其成员对照职能职责，进行党性分析，查摆在思想、组织、作风、纪律等方面存在的问题。要面向党员和群众广泛征求意见，严肃认真开展批评和自我批评，针对突出问题和薄弱环节提出整改措施。组织全体党员对支部班子的工作、作风等进行评议。党小组可参照党支部要求，召开专题组织生活会。</a:t>
            </a:r>
            <a:endParaRPr lang="zh-CN" altLang="en-US" kern="0" dirty="0">
              <a:solidFill>
                <a:srgbClr val="C00000"/>
              </a:solidFill>
              <a:latin typeface="微软雅黑" pitchFamily="34" charset="-122"/>
              <a:ea typeface="微软雅黑" pitchFamily="34" charset="-122"/>
            </a:endParaRPr>
          </a:p>
        </p:txBody>
      </p:sp>
      <p:pic>
        <p:nvPicPr>
          <p:cNvPr id="17"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96119" y="165549"/>
            <a:ext cx="782563" cy="76838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271591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par>
                          <p:cTn id="24" fill="hold">
                            <p:stCondLst>
                              <p:cond delay="265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0"/>
                                        <p:tgtEl>
                                          <p:spTgt spid="15"/>
                                        </p:tgtEl>
                                        <p:attrNameLst>
                                          <p:attrName>ppt_y</p:attrName>
                                        </p:attrNameLst>
                                      </p:cBhvr>
                                      <p:tavLst>
                                        <p:tav tm="0">
                                          <p:val>
                                            <p:strVal val="#ppt_y+#ppt_h*1.125000"/>
                                          </p:val>
                                        </p:tav>
                                        <p:tav tm="100000">
                                          <p:val>
                                            <p:strVal val="#ppt_y"/>
                                          </p:val>
                                        </p:tav>
                                      </p:tavLst>
                                    </p:anim>
                                    <p:animEffect transition="in" filter="wipe(up)">
                                      <p:cBhvr>
                                        <p:cTn id="28" dur="5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a:xfrm>
            <a:off x="1187624" y="771550"/>
            <a:ext cx="6912768" cy="2807837"/>
          </a:xfrm>
          <a:prstGeom prst="roundRect">
            <a:avLst>
              <a:gd name="adj" fmla="val 5052"/>
            </a:avLst>
          </a:prstGeom>
          <a:solidFill>
            <a:srgbClr val="FFFFFF">
              <a:alpha val="50196"/>
            </a:srgbClr>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2" descr="C:\Users\PC\Desktop\聚焦两会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9190">
            <a:off x="225827" y="3040582"/>
            <a:ext cx="2328069" cy="143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1475795" y="1154973"/>
            <a:ext cx="6408573" cy="2217851"/>
          </a:xfrm>
          <a:prstGeom prst="rect">
            <a:avLst/>
          </a:prstGeom>
          <a:noFill/>
        </p:spPr>
        <p:txBody>
          <a:bodyPr wrap="square" rtlCol="0">
            <a:spAutoFit/>
          </a:bodyPr>
          <a:lstStyle/>
          <a:p>
            <a:pPr>
              <a:lnSpc>
                <a:spcPct val="130000"/>
              </a:lnSpc>
            </a:pPr>
            <a:r>
              <a:rPr lang="en-US" altLang="zh-CN" dirty="0">
                <a:solidFill>
                  <a:schemeClr val="tx1">
                    <a:lumMod val="75000"/>
                    <a:lumOff val="25000"/>
                  </a:schemeClr>
                </a:solidFill>
                <a:latin typeface="微软雅黑" pitchFamily="34" charset="-122"/>
                <a:ea typeface="微软雅黑" pitchFamily="34" charset="-122"/>
              </a:rPr>
              <a:t>2016</a:t>
            </a:r>
            <a:r>
              <a:rPr lang="zh-CN" altLang="en-US" dirty="0">
                <a:solidFill>
                  <a:schemeClr val="tx1">
                    <a:lumMod val="75000"/>
                    <a:lumOff val="25000"/>
                  </a:schemeClr>
                </a:solidFill>
                <a:latin typeface="微软雅黑" pitchFamily="34" charset="-122"/>
                <a:ea typeface="微软雅黑" pitchFamily="34" charset="-122"/>
              </a:rPr>
              <a:t>年</a:t>
            </a:r>
            <a:r>
              <a:rPr lang="en-US" altLang="zh-CN" dirty="0">
                <a:solidFill>
                  <a:schemeClr val="tx1">
                    <a:lumMod val="75000"/>
                    <a:lumOff val="25000"/>
                  </a:schemeClr>
                </a:solidFill>
                <a:latin typeface="微软雅黑" pitchFamily="34" charset="-122"/>
                <a:ea typeface="微软雅黑" pitchFamily="34" charset="-122"/>
              </a:rPr>
              <a:t>2</a:t>
            </a:r>
            <a:r>
              <a:rPr lang="zh-CN" altLang="en-US" dirty="0">
                <a:solidFill>
                  <a:schemeClr val="tx1">
                    <a:lumMod val="75000"/>
                    <a:lumOff val="25000"/>
                  </a:schemeClr>
                </a:solidFill>
                <a:latin typeface="微软雅黑" pitchFamily="34" charset="-122"/>
                <a:ea typeface="微软雅黑" pitchFamily="34" charset="-122"/>
              </a:rPr>
              <a:t>月，中共中央办公厅印发了</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关于在全体党员中开展“学党章党规、学系列讲话，做合格党员”学习教育方案</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并发出通知，要求各地区各部门认真贯彻执行。开展“两学一做”学习教育，是面向全体党员深化党内教育的重要实践，是推动党内教育从“关键少数”向广大党员拓展、从集中性教育向经常性教育延伸的重要举措。</a:t>
            </a:r>
          </a:p>
        </p:txBody>
      </p:sp>
      <p:sp>
        <p:nvSpPr>
          <p:cNvPr id="27" name="矩形 26"/>
          <p:cNvSpPr/>
          <p:nvPr/>
        </p:nvSpPr>
        <p:spPr bwMode="auto">
          <a:xfrm>
            <a:off x="1619671" y="416875"/>
            <a:ext cx="2088232" cy="709352"/>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8" name="TextBox 27"/>
          <p:cNvSpPr txBox="1"/>
          <p:nvPr/>
        </p:nvSpPr>
        <p:spPr bwMode="auto">
          <a:xfrm>
            <a:off x="1899843" y="375032"/>
            <a:ext cx="1438214" cy="707886"/>
          </a:xfrm>
          <a:prstGeom prst="rect">
            <a:avLst/>
          </a:prstGeom>
          <a:noFill/>
        </p:spPr>
        <p:txBody>
          <a:bodyPr wrap="none">
            <a:spAutoFit/>
          </a:bodyPr>
          <a:lstStyle/>
          <a:p>
            <a:pPr algn="ctr" fontAlgn="auto">
              <a:spcBef>
                <a:spcPts val="0"/>
              </a:spcBef>
              <a:spcAft>
                <a:spcPts val="0"/>
              </a:spcAft>
              <a:defRPr/>
            </a:pPr>
            <a:r>
              <a:rPr lang="zh-CN" altLang="en-US" sz="4000" b="1" kern="0" spc="-150" dirty="0">
                <a:ln w="1905">
                  <a:noFill/>
                </a:ln>
                <a:solidFill>
                  <a:srgbClr val="FFFFFF"/>
                </a:solidFill>
                <a:latin typeface="微软雅黑" panose="020B0503020204020204" pitchFamily="34" charset="-122"/>
                <a:ea typeface="微软雅黑" panose="020B0503020204020204" pitchFamily="34" charset="-122"/>
              </a:rPr>
              <a:t>前  言</a:t>
            </a:r>
          </a:p>
        </p:txBody>
      </p:sp>
    </p:spTree>
    <p:extLst>
      <p:ext uri="{BB962C8B-B14F-4D97-AF65-F5344CB8AC3E}">
        <p14:creationId xmlns:p14="http://schemas.microsoft.com/office/powerpoint/2010/main" val="28154844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right)">
                                      <p:cBhvr>
                                        <p:cTn id="13" dur="250"/>
                                        <p:tgtEl>
                                          <p:spTgt spid="27"/>
                                        </p:tgtEl>
                                      </p:cBhvr>
                                    </p:animEffect>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250"/>
                                        <p:tgtEl>
                                          <p:spTgt spid="28"/>
                                        </p:tgtEl>
                                      </p:cBhvr>
                                    </p:animEffect>
                                    <p:anim calcmode="lin" valueType="num">
                                      <p:cBhvr>
                                        <p:cTn id="18" dur="250" fill="hold"/>
                                        <p:tgtEl>
                                          <p:spTgt spid="28"/>
                                        </p:tgtEl>
                                        <p:attrNameLst>
                                          <p:attrName>ppt_x</p:attrName>
                                        </p:attrNameLst>
                                      </p:cBhvr>
                                      <p:tavLst>
                                        <p:tav tm="0">
                                          <p:val>
                                            <p:strVal val="#ppt_x"/>
                                          </p:val>
                                        </p:tav>
                                        <p:tav tm="100000">
                                          <p:val>
                                            <p:strVal val="#ppt_x"/>
                                          </p:val>
                                        </p:tav>
                                      </p:tavLst>
                                    </p:anim>
                                    <p:anim calcmode="lin" valueType="num">
                                      <p:cBhvr>
                                        <p:cTn id="19" dur="25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up)">
                                      <p:cBhvr>
                                        <p:cTn id="29" dur="1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p:bldP spid="27" grpId="0" animBg="1"/>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4"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726" y="-1"/>
            <a:ext cx="4667963" cy="5149749"/>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1953122" y="1506726"/>
            <a:ext cx="1153290" cy="1785104"/>
            <a:chOff x="610399" y="1342594"/>
            <a:chExt cx="1153290" cy="1785104"/>
          </a:xfrm>
        </p:grpSpPr>
        <p:sp>
          <p:nvSpPr>
            <p:cNvPr id="26" name="TextBox 25"/>
            <p:cNvSpPr txBox="1"/>
            <p:nvPr/>
          </p:nvSpPr>
          <p:spPr>
            <a:xfrm>
              <a:off x="610399" y="1342594"/>
              <a:ext cx="1107996" cy="1785104"/>
            </a:xfrm>
            <a:prstGeom prst="rect">
              <a:avLst/>
            </a:prstGeom>
            <a:noFill/>
          </p:spPr>
          <p:txBody>
            <a:bodyPr vert="eaVert" wrap="none" rtlCol="0">
              <a:spAutoFit/>
            </a:bodyPr>
            <a:lstStyle/>
            <a:p>
              <a:r>
                <a:rPr lang="zh-CN" altLang="en-US" sz="6000" b="1" spc="600" dirty="0">
                  <a:solidFill>
                    <a:srgbClr val="C00000"/>
                  </a:solidFill>
                  <a:latin typeface="微软雅黑" pitchFamily="34" charset="-122"/>
                  <a:ea typeface="微软雅黑" pitchFamily="34" charset="-122"/>
                </a:rPr>
                <a:t>目录</a:t>
              </a:r>
            </a:p>
          </p:txBody>
        </p:sp>
        <p:sp>
          <p:nvSpPr>
            <p:cNvPr id="27" name="TextBox 26"/>
            <p:cNvSpPr txBox="1"/>
            <p:nvPr/>
          </p:nvSpPr>
          <p:spPr>
            <a:xfrm>
              <a:off x="1363579" y="2092662"/>
              <a:ext cx="400110" cy="925894"/>
            </a:xfrm>
            <a:prstGeom prst="rect">
              <a:avLst/>
            </a:prstGeom>
            <a:noFill/>
          </p:spPr>
          <p:txBody>
            <a:bodyPr vert="eaVert" wrap="none" rtlCol="0">
              <a:spAutoFit/>
            </a:bodyPr>
            <a:lstStyle/>
            <a:p>
              <a:r>
                <a:rPr lang="en-US" altLang="zh-CN" sz="1400" b="1" spc="-150" dirty="0">
                  <a:solidFill>
                    <a:srgbClr val="C00000"/>
                  </a:solidFill>
                  <a:latin typeface="Arial" pitchFamily="34" charset="0"/>
                  <a:cs typeface="Arial" pitchFamily="34" charset="0"/>
                </a:rPr>
                <a:t>CONTENTS</a:t>
              </a:r>
              <a:endParaRPr lang="zh-CN" altLang="en-US" sz="1400" b="1" spc="-150" dirty="0">
                <a:solidFill>
                  <a:srgbClr val="C00000"/>
                </a:solidFill>
                <a:latin typeface="Arial" pitchFamily="34" charset="0"/>
                <a:cs typeface="Arial" pitchFamily="34" charset="0"/>
              </a:endParaRPr>
            </a:p>
          </p:txBody>
        </p:sp>
      </p:grpSp>
      <p:sp>
        <p:nvSpPr>
          <p:cNvPr id="44" name="Freeform 8"/>
          <p:cNvSpPr>
            <a:spLocks/>
          </p:cNvSpPr>
          <p:nvPr/>
        </p:nvSpPr>
        <p:spPr bwMode="auto">
          <a:xfrm>
            <a:off x="4572000" y="4731990"/>
            <a:ext cx="4572000"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FF000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48" name="Picture 2" descr="C:\Users\PC\Desktop\聚焦两会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9190">
            <a:off x="407780" y="3626463"/>
            <a:ext cx="2328069" cy="143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3684630" y="74813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1</a:t>
            </a:r>
            <a:endParaRPr lang="zh-CN" altLang="en-US" sz="5400" b="1" dirty="0">
              <a:solidFill>
                <a:srgbClr val="C00000"/>
              </a:solidFill>
              <a:latin typeface="Arial" pitchFamily="34" charset="0"/>
              <a:cs typeface="Arial" pitchFamily="34" charset="0"/>
            </a:endParaRPr>
          </a:p>
        </p:txBody>
      </p:sp>
      <p:sp>
        <p:nvSpPr>
          <p:cNvPr id="35" name="TextBox 34"/>
          <p:cNvSpPr txBox="1"/>
          <p:nvPr/>
        </p:nvSpPr>
        <p:spPr>
          <a:xfrm>
            <a:off x="4064425" y="1036166"/>
            <a:ext cx="3185487"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“两学一做”开展背景及时间</a:t>
            </a:r>
          </a:p>
        </p:txBody>
      </p:sp>
      <p:sp>
        <p:nvSpPr>
          <p:cNvPr id="39" name="TextBox 38"/>
          <p:cNvSpPr txBox="1"/>
          <p:nvPr/>
        </p:nvSpPr>
        <p:spPr>
          <a:xfrm>
            <a:off x="4030885" y="146377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2</a:t>
            </a:r>
            <a:endParaRPr lang="zh-CN" altLang="en-US" sz="5400" b="1" dirty="0">
              <a:solidFill>
                <a:srgbClr val="C00000"/>
              </a:solidFill>
              <a:latin typeface="Arial" pitchFamily="34" charset="0"/>
              <a:cs typeface="Arial" pitchFamily="34" charset="0"/>
            </a:endParaRPr>
          </a:p>
        </p:txBody>
      </p:sp>
      <p:sp>
        <p:nvSpPr>
          <p:cNvPr id="43" name="TextBox 42"/>
          <p:cNvSpPr txBox="1"/>
          <p:nvPr/>
        </p:nvSpPr>
        <p:spPr>
          <a:xfrm>
            <a:off x="4410680" y="1712029"/>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“两学一做”学习教育的总体要求</a:t>
            </a:r>
          </a:p>
        </p:txBody>
      </p:sp>
      <p:sp>
        <p:nvSpPr>
          <p:cNvPr id="47" name="TextBox 46"/>
          <p:cNvSpPr txBox="1"/>
          <p:nvPr/>
        </p:nvSpPr>
        <p:spPr>
          <a:xfrm>
            <a:off x="4335008" y="218829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3</a:t>
            </a:r>
            <a:endParaRPr lang="zh-CN" altLang="en-US" sz="5400" b="1" dirty="0">
              <a:solidFill>
                <a:srgbClr val="C00000"/>
              </a:solidFill>
              <a:latin typeface="Arial" pitchFamily="34" charset="0"/>
              <a:cs typeface="Arial" pitchFamily="34" charset="0"/>
            </a:endParaRPr>
          </a:p>
        </p:txBody>
      </p:sp>
      <p:sp>
        <p:nvSpPr>
          <p:cNvPr id="50" name="TextBox 49"/>
          <p:cNvSpPr txBox="1"/>
          <p:nvPr/>
        </p:nvSpPr>
        <p:spPr>
          <a:xfrm>
            <a:off x="4714803" y="243654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“两学一做”学习教育的具体内容</a:t>
            </a:r>
          </a:p>
        </p:txBody>
      </p:sp>
      <p:sp>
        <p:nvSpPr>
          <p:cNvPr id="52" name="TextBox 51"/>
          <p:cNvSpPr txBox="1"/>
          <p:nvPr/>
        </p:nvSpPr>
        <p:spPr>
          <a:xfrm>
            <a:off x="4656322" y="290837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4</a:t>
            </a:r>
            <a:endParaRPr lang="zh-CN" altLang="en-US" sz="5400" b="1" dirty="0">
              <a:solidFill>
                <a:srgbClr val="C00000"/>
              </a:solidFill>
              <a:latin typeface="Arial" pitchFamily="34" charset="0"/>
              <a:cs typeface="Arial" pitchFamily="34" charset="0"/>
            </a:endParaRPr>
          </a:p>
        </p:txBody>
      </p:sp>
      <p:sp>
        <p:nvSpPr>
          <p:cNvPr id="54" name="TextBox 53"/>
          <p:cNvSpPr txBox="1"/>
          <p:nvPr/>
        </p:nvSpPr>
        <p:spPr>
          <a:xfrm>
            <a:off x="5036117" y="315662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“两学一做”学习教育的主要措施</a:t>
            </a:r>
          </a:p>
        </p:txBody>
      </p:sp>
      <p:sp>
        <p:nvSpPr>
          <p:cNvPr id="57" name="TextBox 56"/>
          <p:cNvSpPr txBox="1"/>
          <p:nvPr/>
        </p:nvSpPr>
        <p:spPr>
          <a:xfrm>
            <a:off x="5160378" y="352062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5</a:t>
            </a:r>
            <a:endParaRPr lang="zh-CN" altLang="en-US" sz="5400" b="1" dirty="0">
              <a:solidFill>
                <a:srgbClr val="C00000"/>
              </a:solidFill>
              <a:latin typeface="Arial" pitchFamily="34" charset="0"/>
              <a:cs typeface="Arial" pitchFamily="34" charset="0"/>
            </a:endParaRPr>
          </a:p>
        </p:txBody>
      </p:sp>
      <p:sp>
        <p:nvSpPr>
          <p:cNvPr id="58" name="TextBox 57"/>
          <p:cNvSpPr txBox="1"/>
          <p:nvPr/>
        </p:nvSpPr>
        <p:spPr>
          <a:xfrm>
            <a:off x="5461352" y="3763178"/>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“两学一做”学习教育的组织领导</a:t>
            </a:r>
          </a:p>
        </p:txBody>
      </p:sp>
      <p:sp>
        <p:nvSpPr>
          <p:cNvPr id="3" name="圆角矩形 2"/>
          <p:cNvSpPr/>
          <p:nvPr/>
        </p:nvSpPr>
        <p:spPr>
          <a:xfrm>
            <a:off x="5657169" y="3712564"/>
            <a:ext cx="3451336" cy="47056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31072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par>
                          <p:cTn id="8" fill="hold">
                            <p:stCondLst>
                              <p:cond delay="1000"/>
                            </p:stCondLst>
                            <p:childTnLst>
                              <p:par>
                                <p:cTn id="9" presetID="26" presetClass="emph" presetSubtype="0" fill="hold" grpId="0" nodeType="afterEffect">
                                  <p:stCondLst>
                                    <p:cond delay="0"/>
                                  </p:stCondLst>
                                  <p:childTnLst>
                                    <p:animEffect transition="out" filter="fade">
                                      <p:cBhvr>
                                        <p:cTn id="10" dur="500" tmFilter="0, 0; .2, .5; .8, .5; 1, 0"/>
                                        <p:tgtEl>
                                          <p:spTgt spid="58"/>
                                        </p:tgtEl>
                                      </p:cBhvr>
                                    </p:animEffect>
                                    <p:animScale>
                                      <p:cBhvr>
                                        <p:cTn id="11" dur="250" autoRev="1" fill="hold"/>
                                        <p:tgtEl>
                                          <p:spTgt spid="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学习教育要层层落实责任</a:t>
            </a:r>
          </a:p>
        </p:txBody>
      </p:sp>
      <p:pic>
        <p:nvPicPr>
          <p:cNvPr id="4"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6013" y="1438951"/>
            <a:ext cx="1451125" cy="786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1367557"/>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869603" y="1438952"/>
            <a:ext cx="954107" cy="400110"/>
          </a:xfrm>
          <a:prstGeom prst="rect">
            <a:avLst/>
          </a:prstGeom>
          <a:noFill/>
        </p:spPr>
        <p:txBody>
          <a:bodyPr wrap="none" rtlCol="0">
            <a:spAutoFit/>
          </a:bodyPr>
          <a:lstStyle/>
          <a:p>
            <a:r>
              <a:rPr lang="zh-CN" altLang="en-US" sz="2000" b="1" dirty="0">
                <a:solidFill>
                  <a:srgbClr val="FFFF00"/>
                </a:solidFill>
                <a:latin typeface="微软雅黑" pitchFamily="34" charset="-122"/>
                <a:ea typeface="微软雅黑" pitchFamily="34" charset="-122"/>
              </a:rPr>
              <a:t>第一层</a:t>
            </a:r>
          </a:p>
        </p:txBody>
      </p:sp>
      <p:pic>
        <p:nvPicPr>
          <p:cNvPr id="7"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6013" y="2289584"/>
            <a:ext cx="1451125" cy="786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218190"/>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869603" y="2289585"/>
            <a:ext cx="954107" cy="400110"/>
          </a:xfrm>
          <a:prstGeom prst="rect">
            <a:avLst/>
          </a:prstGeom>
          <a:noFill/>
        </p:spPr>
        <p:txBody>
          <a:bodyPr wrap="none" rtlCol="0">
            <a:spAutoFit/>
          </a:bodyPr>
          <a:lstStyle/>
          <a:p>
            <a:r>
              <a:rPr lang="zh-CN" altLang="en-US" sz="2000" b="1" dirty="0">
                <a:solidFill>
                  <a:srgbClr val="FFFF00"/>
                </a:solidFill>
                <a:latin typeface="微软雅黑" pitchFamily="34" charset="-122"/>
                <a:ea typeface="微软雅黑" pitchFamily="34" charset="-122"/>
              </a:rPr>
              <a:t>第二层</a:t>
            </a:r>
          </a:p>
        </p:txBody>
      </p:sp>
      <p:pic>
        <p:nvPicPr>
          <p:cNvPr id="10"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6013" y="3147677"/>
            <a:ext cx="1451125" cy="786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3076283"/>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1869603" y="3147678"/>
            <a:ext cx="954107" cy="400110"/>
          </a:xfrm>
          <a:prstGeom prst="rect">
            <a:avLst/>
          </a:prstGeom>
          <a:noFill/>
        </p:spPr>
        <p:txBody>
          <a:bodyPr wrap="none" rtlCol="0">
            <a:spAutoFit/>
          </a:bodyPr>
          <a:lstStyle/>
          <a:p>
            <a:r>
              <a:rPr lang="zh-CN" altLang="en-US" sz="2000" b="1" dirty="0">
                <a:solidFill>
                  <a:srgbClr val="FFFF00"/>
                </a:solidFill>
                <a:latin typeface="微软雅黑" pitchFamily="34" charset="-122"/>
                <a:ea typeface="微软雅黑" pitchFamily="34" charset="-122"/>
              </a:rPr>
              <a:t>第三层</a:t>
            </a:r>
          </a:p>
        </p:txBody>
      </p:sp>
      <p:pic>
        <p:nvPicPr>
          <p:cNvPr id="13"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6013" y="3945905"/>
            <a:ext cx="1451125" cy="786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3874511"/>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1869603" y="3945906"/>
            <a:ext cx="954107" cy="400110"/>
          </a:xfrm>
          <a:prstGeom prst="rect">
            <a:avLst/>
          </a:prstGeom>
          <a:noFill/>
        </p:spPr>
        <p:txBody>
          <a:bodyPr wrap="none" rtlCol="0">
            <a:spAutoFit/>
          </a:bodyPr>
          <a:lstStyle/>
          <a:p>
            <a:r>
              <a:rPr lang="zh-CN" altLang="en-US" sz="2000" b="1" dirty="0">
                <a:solidFill>
                  <a:srgbClr val="FFFF00"/>
                </a:solidFill>
                <a:latin typeface="微软雅黑" pitchFamily="34" charset="-122"/>
                <a:ea typeface="微软雅黑" pitchFamily="34" charset="-122"/>
              </a:rPr>
              <a:t>第四层</a:t>
            </a:r>
          </a:p>
        </p:txBody>
      </p:sp>
      <p:sp>
        <p:nvSpPr>
          <p:cNvPr id="16" name="矩形 15"/>
          <p:cNvSpPr/>
          <p:nvPr/>
        </p:nvSpPr>
        <p:spPr>
          <a:xfrm>
            <a:off x="3407178" y="1400458"/>
            <a:ext cx="4752269" cy="523204"/>
          </a:xfrm>
          <a:prstGeom prst="rect">
            <a:avLst/>
          </a:prstGeom>
        </p:spPr>
        <p:txBody>
          <a:bodyPr wrap="square" lIns="91426" tIns="45712" rIns="91426" bIns="45712">
            <a:spAutoFit/>
          </a:bodyPr>
          <a:lstStyle/>
          <a:p>
            <a:r>
              <a:rPr lang="zh-CN" altLang="en-US" sz="1400" dirty="0">
                <a:latin typeface="微软雅黑" pitchFamily="34" charset="-122"/>
                <a:ea typeface="微软雅黑" pitchFamily="34" charset="-122"/>
              </a:rPr>
              <a:t>省（自治区、直辖市）和部门（系统）党委（党组）要结合实际作出部署安排，加强具体指导。</a:t>
            </a:r>
          </a:p>
        </p:txBody>
      </p:sp>
      <p:cxnSp>
        <p:nvCxnSpPr>
          <p:cNvPr id="17" name="直接连接符 16"/>
          <p:cNvCxnSpPr/>
          <p:nvPr/>
        </p:nvCxnSpPr>
        <p:spPr>
          <a:xfrm>
            <a:off x="3407178" y="1966888"/>
            <a:ext cx="4504007" cy="0"/>
          </a:xfrm>
          <a:prstGeom prst="line">
            <a:avLst/>
          </a:prstGeom>
          <a:noFill/>
          <a:ln w="9525" cap="flat" cmpd="sng" algn="ctr">
            <a:solidFill>
              <a:srgbClr val="C00000"/>
            </a:solidFill>
            <a:prstDash val="sysDash"/>
            <a:headEnd type="oval" w="med" len="med"/>
            <a:tailEnd type="oval" w="med" len="med"/>
          </a:ln>
          <a:effectLst/>
        </p:spPr>
      </p:cxnSp>
      <p:sp>
        <p:nvSpPr>
          <p:cNvPr id="18" name="矩形 17"/>
          <p:cNvSpPr/>
          <p:nvPr/>
        </p:nvSpPr>
        <p:spPr>
          <a:xfrm>
            <a:off x="3407178" y="2211710"/>
            <a:ext cx="4586099" cy="523204"/>
          </a:xfrm>
          <a:prstGeom prst="rect">
            <a:avLst/>
          </a:prstGeom>
        </p:spPr>
        <p:txBody>
          <a:bodyPr wrap="square" lIns="91426" tIns="45712" rIns="91426" bIns="45712">
            <a:spAutoFit/>
          </a:bodyPr>
          <a:lstStyle/>
          <a:p>
            <a:r>
              <a:rPr lang="zh-CN" altLang="en-US" sz="1400" dirty="0">
                <a:latin typeface="微软雅黑" pitchFamily="34" charset="-122"/>
                <a:ea typeface="微软雅黑" pitchFamily="34" charset="-122"/>
              </a:rPr>
              <a:t>县级党委要发挥关键作用，制定具体实施方案，保障工作力量，加强督促指导把关。</a:t>
            </a:r>
          </a:p>
        </p:txBody>
      </p:sp>
      <p:cxnSp>
        <p:nvCxnSpPr>
          <p:cNvPr id="19" name="直接连接符 18"/>
          <p:cNvCxnSpPr/>
          <p:nvPr/>
        </p:nvCxnSpPr>
        <p:spPr>
          <a:xfrm>
            <a:off x="3407178" y="2746227"/>
            <a:ext cx="4504007" cy="0"/>
          </a:xfrm>
          <a:prstGeom prst="line">
            <a:avLst/>
          </a:prstGeom>
          <a:noFill/>
          <a:ln w="9525" cap="flat" cmpd="sng" algn="ctr">
            <a:solidFill>
              <a:srgbClr val="C00000"/>
            </a:solidFill>
            <a:prstDash val="sysDash"/>
            <a:headEnd type="oval" w="med" len="med"/>
            <a:tailEnd type="oval" w="med" len="med"/>
          </a:ln>
          <a:effectLst/>
        </p:spPr>
      </p:cxnSp>
      <p:sp>
        <p:nvSpPr>
          <p:cNvPr id="20" name="矩形 19"/>
          <p:cNvSpPr/>
          <p:nvPr/>
        </p:nvSpPr>
        <p:spPr>
          <a:xfrm>
            <a:off x="3407178" y="3003798"/>
            <a:ext cx="4651433" cy="523204"/>
          </a:xfrm>
          <a:prstGeom prst="rect">
            <a:avLst/>
          </a:prstGeom>
        </p:spPr>
        <p:txBody>
          <a:bodyPr wrap="square" lIns="91426" tIns="45712" rIns="91426" bIns="45712">
            <a:spAutoFit/>
          </a:bodyPr>
          <a:lstStyle/>
          <a:p>
            <a:r>
              <a:rPr lang="zh-CN" altLang="en-US" sz="1400" dirty="0">
                <a:latin typeface="微软雅黑" pitchFamily="34" charset="-122"/>
                <a:ea typeface="微软雅黑" pitchFamily="34" charset="-122"/>
              </a:rPr>
              <a:t>基层党委要对所辖党支部进行全覆盖、全过程的现场指导，帮助党支部制定学习教育计划，派员参加党支部各项活动。</a:t>
            </a:r>
          </a:p>
        </p:txBody>
      </p:sp>
      <p:cxnSp>
        <p:nvCxnSpPr>
          <p:cNvPr id="21" name="直接连接符 20"/>
          <p:cNvCxnSpPr/>
          <p:nvPr/>
        </p:nvCxnSpPr>
        <p:spPr>
          <a:xfrm>
            <a:off x="3407178" y="3579862"/>
            <a:ext cx="4504007" cy="0"/>
          </a:xfrm>
          <a:prstGeom prst="line">
            <a:avLst/>
          </a:prstGeom>
          <a:noFill/>
          <a:ln w="9525" cap="flat" cmpd="sng" algn="ctr">
            <a:solidFill>
              <a:srgbClr val="C00000"/>
            </a:solidFill>
            <a:prstDash val="sysDash"/>
            <a:headEnd type="oval" w="med" len="med"/>
            <a:tailEnd type="oval" w="med" len="med"/>
          </a:ln>
          <a:effectLst/>
        </p:spPr>
      </p:cxnSp>
      <p:sp>
        <p:nvSpPr>
          <p:cNvPr id="22" name="矩形 21"/>
          <p:cNvSpPr/>
          <p:nvPr/>
        </p:nvSpPr>
        <p:spPr>
          <a:xfrm>
            <a:off x="3407178" y="3747722"/>
            <a:ext cx="4736280" cy="738648"/>
          </a:xfrm>
          <a:prstGeom prst="rect">
            <a:avLst/>
          </a:prstGeom>
        </p:spPr>
        <p:txBody>
          <a:bodyPr wrap="square" lIns="91426" tIns="45712" rIns="91426" bIns="45712">
            <a:spAutoFit/>
          </a:bodyPr>
          <a:lstStyle/>
          <a:p>
            <a:r>
              <a:rPr lang="zh-CN" altLang="en-US" sz="1400" dirty="0">
                <a:latin typeface="微软雅黑" pitchFamily="34" charset="-122"/>
                <a:ea typeface="微软雅黑" pitchFamily="34" charset="-122"/>
              </a:rPr>
              <a:t>各级党组织书记要承担起主体责任，不仅要管好干部、带好班子，还要管好党员、带好队伍，层层传导压力，从严从实抓好学习教育。</a:t>
            </a:r>
          </a:p>
        </p:txBody>
      </p:sp>
      <p:cxnSp>
        <p:nvCxnSpPr>
          <p:cNvPr id="23" name="直接连接符 22"/>
          <p:cNvCxnSpPr/>
          <p:nvPr/>
        </p:nvCxnSpPr>
        <p:spPr>
          <a:xfrm>
            <a:off x="3407178" y="4515966"/>
            <a:ext cx="4504007" cy="0"/>
          </a:xfrm>
          <a:prstGeom prst="line">
            <a:avLst/>
          </a:prstGeom>
          <a:noFill/>
          <a:ln w="9525" cap="flat" cmpd="sng" algn="ctr">
            <a:solidFill>
              <a:srgbClr val="C00000"/>
            </a:solidFill>
            <a:prstDash val="sysDash"/>
            <a:headEnd type="oval" w="med" len="med"/>
            <a:tailEnd type="oval" w="med" len="med"/>
          </a:ln>
          <a:effectLst/>
        </p:spPr>
      </p:cxnSp>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000"/>
                                        <p:tgtEl>
                                          <p:spTgt spid="16"/>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1000"/>
                                        <p:tgtEl>
                                          <p:spTgt spid="18"/>
                                        </p:tgtEl>
                                      </p:cBhvr>
                                    </p:animEffect>
                                  </p:childTnLst>
                                </p:cTn>
                              </p:par>
                            </p:childTnLst>
                          </p:cTn>
                        </p:par>
                        <p:par>
                          <p:cTn id="48" fill="hold">
                            <p:stCondLst>
                              <p:cond delay="60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par>
                          <p:cTn id="58" fill="hold">
                            <p:stCondLst>
                              <p:cond delay="7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1000"/>
                                        <p:tgtEl>
                                          <p:spTgt spid="20"/>
                                        </p:tgtEl>
                                      </p:cBhvr>
                                    </p:animEffect>
                                  </p:childTnLst>
                                </p:cTn>
                              </p:par>
                            </p:childTnLst>
                          </p:cTn>
                        </p:par>
                        <p:par>
                          <p:cTn id="70" fill="hold">
                            <p:stCondLst>
                              <p:cond delay="9000"/>
                            </p:stCondLst>
                            <p:childTnLst>
                              <p:par>
                                <p:cTn id="71" presetID="53" presetClass="entr" presetSubtype="16"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9500"/>
                            </p:stCondLst>
                            <p:childTnLst>
                              <p:par>
                                <p:cTn id="77" presetID="22" presetClass="entr" presetSubtype="8"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childTnLst>
                          </p:cTn>
                        </p:par>
                        <p:par>
                          <p:cTn id="80" fill="hold">
                            <p:stCondLst>
                              <p:cond delay="100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childTnLst>
                                </p:cTn>
                              </p:par>
                            </p:childTnLst>
                          </p:cTn>
                        </p:par>
                        <p:par>
                          <p:cTn id="84" fill="hold">
                            <p:stCondLst>
                              <p:cond delay="10500"/>
                            </p:stCondLst>
                            <p:childTnLst>
                              <p:par>
                                <p:cTn id="85" presetID="22" presetClass="entr" presetSubtype="8" fill="hold"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childTnLst>
                          </p:cTn>
                        </p:par>
                        <p:par>
                          <p:cTn id="88" fill="hold">
                            <p:stCondLst>
                              <p:cond delay="11000"/>
                            </p:stCondLst>
                            <p:childTnLst>
                              <p:par>
                                <p:cTn id="89" presetID="2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2" grpId="0"/>
      <p:bldP spid="15" grpId="0"/>
      <p:bldP spid="16" grpId="0"/>
      <p:bldP spid="18" grpId="0"/>
      <p:bldP spid="20"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学习教育要强化组织保障</a:t>
            </a:r>
          </a:p>
        </p:txBody>
      </p:sp>
      <p:pic>
        <p:nvPicPr>
          <p:cNvPr id="4"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083" y="1231959"/>
            <a:ext cx="2270790" cy="61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1141514"/>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437556" y="1212909"/>
            <a:ext cx="1132041" cy="338554"/>
          </a:xfrm>
          <a:prstGeom prst="rect">
            <a:avLst/>
          </a:prstGeom>
          <a:noFill/>
        </p:spPr>
        <p:txBody>
          <a:bodyPr wrap="none" rtlCol="0">
            <a:spAutoFit/>
          </a:bodyPr>
          <a:lstStyle/>
          <a:p>
            <a:r>
              <a:rPr lang="zh-CN" altLang="en-US" sz="1600" b="1" dirty="0">
                <a:solidFill>
                  <a:srgbClr val="FFFF00"/>
                </a:solidFill>
                <a:latin typeface="微软雅黑" pitchFamily="34" charset="-122"/>
                <a:ea typeface="微软雅黑" pitchFamily="34" charset="-122"/>
              </a:rPr>
              <a:t>制定目的</a:t>
            </a:r>
            <a:r>
              <a:rPr lang="en-US" altLang="zh-CN" sz="1600" b="1" dirty="0">
                <a:solidFill>
                  <a:srgbClr val="FFFF00"/>
                </a:solidFill>
                <a:latin typeface="微软雅黑" pitchFamily="34" charset="-122"/>
                <a:ea typeface="微软雅黑" pitchFamily="34" charset="-122"/>
              </a:rPr>
              <a:t>1</a:t>
            </a:r>
            <a:endParaRPr lang="zh-CN" altLang="en-US" sz="1600" b="1" dirty="0">
              <a:solidFill>
                <a:srgbClr val="FFFF00"/>
              </a:solidFill>
              <a:latin typeface="微软雅黑" pitchFamily="34" charset="-122"/>
              <a:ea typeface="微软雅黑" pitchFamily="34" charset="-122"/>
            </a:endParaRPr>
          </a:p>
        </p:txBody>
      </p:sp>
      <p:sp>
        <p:nvSpPr>
          <p:cNvPr id="7" name="TextBox 6"/>
          <p:cNvSpPr txBox="1"/>
          <p:nvPr/>
        </p:nvSpPr>
        <p:spPr>
          <a:xfrm>
            <a:off x="971599" y="1626935"/>
            <a:ext cx="7560841" cy="523220"/>
          </a:xfrm>
          <a:prstGeom prst="rect">
            <a:avLst/>
          </a:prstGeom>
          <a:noFill/>
        </p:spPr>
        <p:txBody>
          <a:bodyPr wrap="square" rtlCol="0">
            <a:spAutoFit/>
          </a:bodyPr>
          <a:lstStyle/>
          <a:p>
            <a:r>
              <a:rPr lang="zh-CN" altLang="en-US" sz="1400" dirty="0">
                <a:solidFill>
                  <a:srgbClr val="C00000"/>
                </a:solidFill>
                <a:latin typeface="微软雅黑" pitchFamily="34" charset="-122"/>
                <a:ea typeface="微软雅黑" pitchFamily="34" charset="-122"/>
              </a:rPr>
              <a:t>加大整顿软弱涣散基层党组织工作力度，配齐配强班子特别是带头人，健全工作制度，确保“两学一做”学习教育有人抓、有人管。</a:t>
            </a:r>
          </a:p>
        </p:txBody>
      </p:sp>
      <p:pic>
        <p:nvPicPr>
          <p:cNvPr id="8"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083" y="2382779"/>
            <a:ext cx="2270790" cy="61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2292334"/>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437556" y="2363729"/>
            <a:ext cx="1132041" cy="338554"/>
          </a:xfrm>
          <a:prstGeom prst="rect">
            <a:avLst/>
          </a:prstGeom>
          <a:noFill/>
        </p:spPr>
        <p:txBody>
          <a:bodyPr wrap="none" rtlCol="0">
            <a:spAutoFit/>
          </a:bodyPr>
          <a:lstStyle/>
          <a:p>
            <a:r>
              <a:rPr lang="zh-CN" altLang="en-US" sz="1600" b="1" dirty="0">
                <a:solidFill>
                  <a:srgbClr val="FFFF00"/>
                </a:solidFill>
                <a:latin typeface="微软雅黑" pitchFamily="34" charset="-122"/>
                <a:ea typeface="微软雅黑" pitchFamily="34" charset="-122"/>
              </a:rPr>
              <a:t>制定目的</a:t>
            </a:r>
            <a:r>
              <a:rPr lang="en-US" altLang="zh-CN" sz="1600" b="1" dirty="0">
                <a:solidFill>
                  <a:srgbClr val="FFFF00"/>
                </a:solidFill>
                <a:latin typeface="微软雅黑" pitchFamily="34" charset="-122"/>
                <a:ea typeface="微软雅黑" pitchFamily="34" charset="-122"/>
              </a:rPr>
              <a:t>2</a:t>
            </a:r>
            <a:endParaRPr lang="zh-CN" altLang="en-US" sz="1600" b="1" dirty="0">
              <a:solidFill>
                <a:srgbClr val="FFFF00"/>
              </a:solidFill>
              <a:latin typeface="微软雅黑" pitchFamily="34" charset="-122"/>
              <a:ea typeface="微软雅黑" pitchFamily="34" charset="-122"/>
            </a:endParaRPr>
          </a:p>
        </p:txBody>
      </p:sp>
      <p:sp>
        <p:nvSpPr>
          <p:cNvPr id="11" name="TextBox 10"/>
          <p:cNvSpPr txBox="1"/>
          <p:nvPr/>
        </p:nvSpPr>
        <p:spPr>
          <a:xfrm>
            <a:off x="971599" y="2777755"/>
            <a:ext cx="7560841" cy="523220"/>
          </a:xfrm>
          <a:prstGeom prst="rect">
            <a:avLst/>
          </a:prstGeom>
          <a:noFill/>
        </p:spPr>
        <p:txBody>
          <a:bodyPr wrap="square" rtlCol="0">
            <a:spAutoFit/>
          </a:bodyPr>
          <a:lstStyle/>
          <a:p>
            <a:r>
              <a:rPr lang="zh-CN" altLang="en-US" sz="1400" dirty="0">
                <a:solidFill>
                  <a:srgbClr val="C00000"/>
                </a:solidFill>
                <a:latin typeface="微软雅黑" pitchFamily="34" charset="-122"/>
                <a:ea typeface="微软雅黑" pitchFamily="34" charset="-122"/>
              </a:rPr>
              <a:t>开展党员组织关系集中排查，摸清“口袋”党员、长期与党组织失去联系党员情况，理顺党员组织关系，努力使每名党员都纳入党组织有效管理，参加学习教育。</a:t>
            </a:r>
          </a:p>
        </p:txBody>
      </p:sp>
      <p:pic>
        <p:nvPicPr>
          <p:cNvPr id="12"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083" y="3508237"/>
            <a:ext cx="2270790" cy="61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3417792"/>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437556" y="3489187"/>
            <a:ext cx="1132041" cy="338554"/>
          </a:xfrm>
          <a:prstGeom prst="rect">
            <a:avLst/>
          </a:prstGeom>
          <a:noFill/>
        </p:spPr>
        <p:txBody>
          <a:bodyPr wrap="none" rtlCol="0">
            <a:spAutoFit/>
          </a:bodyPr>
          <a:lstStyle/>
          <a:p>
            <a:r>
              <a:rPr lang="zh-CN" altLang="en-US" sz="1600" b="1" dirty="0">
                <a:solidFill>
                  <a:srgbClr val="FFFF00"/>
                </a:solidFill>
                <a:latin typeface="微软雅黑" pitchFamily="34" charset="-122"/>
                <a:ea typeface="微软雅黑" pitchFamily="34" charset="-122"/>
              </a:rPr>
              <a:t>制定目的</a:t>
            </a:r>
            <a:r>
              <a:rPr lang="en-US" altLang="zh-CN" sz="1600" b="1" dirty="0">
                <a:solidFill>
                  <a:srgbClr val="FFFF00"/>
                </a:solidFill>
                <a:latin typeface="微软雅黑" pitchFamily="34" charset="-122"/>
                <a:ea typeface="微软雅黑" pitchFamily="34" charset="-122"/>
              </a:rPr>
              <a:t>3</a:t>
            </a:r>
            <a:endParaRPr lang="zh-CN" altLang="en-US" sz="1600" b="1" dirty="0">
              <a:solidFill>
                <a:srgbClr val="FFFF00"/>
              </a:solidFill>
              <a:latin typeface="微软雅黑" pitchFamily="34" charset="-122"/>
              <a:ea typeface="微软雅黑" pitchFamily="34" charset="-122"/>
            </a:endParaRPr>
          </a:p>
        </p:txBody>
      </p:sp>
      <p:sp>
        <p:nvSpPr>
          <p:cNvPr id="15" name="TextBox 14"/>
          <p:cNvSpPr txBox="1"/>
          <p:nvPr/>
        </p:nvSpPr>
        <p:spPr>
          <a:xfrm>
            <a:off x="971599" y="3920738"/>
            <a:ext cx="7560841" cy="523220"/>
          </a:xfrm>
          <a:prstGeom prst="rect">
            <a:avLst/>
          </a:prstGeom>
          <a:noFill/>
        </p:spPr>
        <p:txBody>
          <a:bodyPr wrap="square" rtlCol="0">
            <a:spAutoFit/>
          </a:bodyPr>
          <a:lstStyle/>
          <a:p>
            <a:r>
              <a:rPr lang="zh-CN" altLang="en-US" sz="1400" dirty="0">
                <a:solidFill>
                  <a:srgbClr val="C00000"/>
                </a:solidFill>
                <a:latin typeface="微软雅黑" pitchFamily="34" charset="-122"/>
                <a:ea typeface="微软雅黑" pitchFamily="34" charset="-122"/>
              </a:rPr>
              <a:t>要对基层党组织书记、组织委员、组织员等党务骨干普遍进行培训，帮助他们掌握工作方法，明确工作要求。</a:t>
            </a:r>
          </a:p>
        </p:txBody>
      </p:sp>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par>
                          <p:cTn id="26" fill="hold">
                            <p:stCondLst>
                              <p:cond delay="4850"/>
                            </p:stCondLst>
                            <p:childTnLst>
                              <p:par>
                                <p:cTn id="27" presetID="53" presetClass="entr" presetSubtype="16"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535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585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63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1"/>
                                        </p:tgtEl>
                                        <p:attrNameLst>
                                          <p:attrName>ppt_y</p:attrName>
                                        </p:attrNameLst>
                                      </p:cBhvr>
                                      <p:tavLst>
                                        <p:tav tm="0">
                                          <p:val>
                                            <p:strVal val="#ppt_y"/>
                                          </p:val>
                                        </p:tav>
                                        <p:tav tm="100000">
                                          <p:val>
                                            <p:strVal val="#ppt_y"/>
                                          </p:val>
                                        </p:tav>
                                      </p:tavLst>
                                    </p:anim>
                                    <p:anim calcmode="lin" valueType="num">
                                      <p:cBhvr>
                                        <p:cTn id="4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1"/>
                                        </p:tgtEl>
                                      </p:cBhvr>
                                    </p:animEffect>
                                  </p:childTnLst>
                                </p:cTn>
                              </p:par>
                            </p:childTnLst>
                          </p:cTn>
                        </p:par>
                        <p:par>
                          <p:cTn id="48" fill="hold">
                            <p:stCondLst>
                              <p:cond delay="10350"/>
                            </p:stCondLst>
                            <p:childTnLst>
                              <p:par>
                                <p:cTn id="49" presetID="53" presetClass="entr" presetSubtype="16"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10850"/>
                            </p:stCondLst>
                            <p:childTnLst>
                              <p:par>
                                <p:cTn id="55" presetID="22" presetClass="entr" presetSubtype="8"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1135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par>
                          <p:cTn id="62" fill="hold">
                            <p:stCondLst>
                              <p:cond delay="118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5"/>
                                        </p:tgtEl>
                                        <p:attrNameLst>
                                          <p:attrName>ppt_y</p:attrName>
                                        </p:attrNameLst>
                                      </p:cBhvr>
                                      <p:tavLst>
                                        <p:tav tm="0">
                                          <p:val>
                                            <p:strVal val="#ppt_y"/>
                                          </p:val>
                                        </p:tav>
                                        <p:tav tm="100000">
                                          <p:val>
                                            <p:strVal val="#ppt_y"/>
                                          </p:val>
                                        </p:tav>
                                      </p:tavLst>
                                    </p:anim>
                                    <p:anim calcmode="lin" valueType="num">
                                      <p:cBhvr>
                                        <p:cTn id="6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学习教育要注重分类指导</a:t>
            </a:r>
          </a:p>
        </p:txBody>
      </p:sp>
      <p:sp>
        <p:nvSpPr>
          <p:cNvPr id="4" name="矩形 3"/>
          <p:cNvSpPr/>
          <p:nvPr/>
        </p:nvSpPr>
        <p:spPr>
          <a:xfrm>
            <a:off x="683569" y="1106310"/>
            <a:ext cx="8049579" cy="584759"/>
          </a:xfrm>
          <a:prstGeom prst="rect">
            <a:avLst/>
          </a:prstGeom>
        </p:spPr>
        <p:txBody>
          <a:bodyPr wrap="square" lIns="91426" tIns="45712" rIns="91426" bIns="45712">
            <a:spAutoFit/>
          </a:bodyPr>
          <a:lstStyle/>
          <a:p>
            <a:r>
              <a:rPr lang="zh-CN" altLang="en-US" sz="1600" dirty="0">
                <a:latin typeface="微软雅黑" panose="020B0503020204020204" pitchFamily="34" charset="-122"/>
                <a:ea typeface="微软雅黑" panose="020B0503020204020204" pitchFamily="34" charset="-122"/>
              </a:rPr>
              <a:t>县（市、区）党委和企业、学校等基层党委要根据不同领域、不同行业、不同单位特点，对学习教育的内容安排、组织方式等提出具体要求。</a:t>
            </a:r>
          </a:p>
        </p:txBody>
      </p:sp>
      <p:sp>
        <p:nvSpPr>
          <p:cNvPr id="41" name="对角圆角矩形 40"/>
          <p:cNvSpPr/>
          <p:nvPr/>
        </p:nvSpPr>
        <p:spPr>
          <a:xfrm>
            <a:off x="899592" y="1903288"/>
            <a:ext cx="3600400" cy="1244526"/>
          </a:xfrm>
          <a:prstGeom prst="round2DiagRect">
            <a:avLst>
              <a:gd name="adj1" fmla="val 32428"/>
              <a:gd name="adj2" fmla="val 0"/>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2" name="Rectangle 3"/>
          <p:cNvSpPr txBox="1">
            <a:spLocks noChangeArrowheads="1"/>
          </p:cNvSpPr>
          <p:nvPr/>
        </p:nvSpPr>
        <p:spPr bwMode="auto">
          <a:xfrm>
            <a:off x="1280122" y="2021686"/>
            <a:ext cx="3075854" cy="967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b="1" dirty="0">
                <a:solidFill>
                  <a:srgbClr val="C00000"/>
                </a:solidFill>
                <a:latin typeface="微软雅黑" panose="020B0503020204020204" pitchFamily="34" charset="-122"/>
                <a:ea typeface="微软雅黑" panose="020B0503020204020204" pitchFamily="34" charset="-122"/>
              </a:rPr>
              <a:t>非公有制企业和社会组织</a:t>
            </a:r>
          </a:p>
          <a:p>
            <a:r>
              <a:rPr lang="zh-CN" altLang="en-US" sz="1600" dirty="0">
                <a:solidFill>
                  <a:srgbClr val="C00000"/>
                </a:solidFill>
                <a:latin typeface="微软雅黑" pitchFamily="34" charset="-122"/>
                <a:ea typeface="微软雅黑" pitchFamily="34" charset="-122"/>
              </a:rPr>
              <a:t>可因企制宜、因岗制宜，灵活安排。</a:t>
            </a:r>
            <a:endParaRPr lang="en-US" altLang="zh-CN" sz="1600" dirty="0">
              <a:solidFill>
                <a:srgbClr val="C00000"/>
              </a:solidFill>
              <a:latin typeface="微软雅黑" pitchFamily="34" charset="-122"/>
              <a:ea typeface="微软雅黑" pitchFamily="34" charset="-122"/>
            </a:endParaRPr>
          </a:p>
        </p:txBody>
      </p:sp>
      <p:sp>
        <p:nvSpPr>
          <p:cNvPr id="43" name="五角星 53"/>
          <p:cNvSpPr>
            <a:spLocks noChangeArrowheads="1"/>
          </p:cNvSpPr>
          <p:nvPr/>
        </p:nvSpPr>
        <p:spPr bwMode="auto">
          <a:xfrm>
            <a:off x="776065" y="1683821"/>
            <a:ext cx="576064" cy="519503"/>
          </a:xfrm>
          <a:custGeom>
            <a:avLst/>
            <a:gdLst>
              <a:gd name="T0" fmla="*/ 393700 w 787400"/>
              <a:gd name="T1" fmla="*/ 0 h 788988"/>
              <a:gd name="T2" fmla="*/ 1 w 787400"/>
              <a:gd name="T3" fmla="*/ 301366 h 788988"/>
              <a:gd name="T4" fmla="*/ 150380 w 787400"/>
              <a:gd name="T5" fmla="*/ 788985 h 788988"/>
              <a:gd name="T6" fmla="*/ 637020 w 787400"/>
              <a:gd name="T7" fmla="*/ 788985 h 788988"/>
              <a:gd name="T8" fmla="*/ 787399 w 787400"/>
              <a:gd name="T9" fmla="*/ 301366 h 788988"/>
              <a:gd name="T10" fmla="*/ 17694720 60000 65536"/>
              <a:gd name="T11" fmla="*/ 11796480 60000 65536"/>
              <a:gd name="T12" fmla="*/ 5898240 60000 65536"/>
              <a:gd name="T13" fmla="*/ 5898240 60000 65536"/>
              <a:gd name="T14" fmla="*/ 0 60000 65536"/>
              <a:gd name="T15" fmla="*/ 243323 w 787400"/>
              <a:gd name="T16" fmla="*/ 301368 h 788988"/>
              <a:gd name="T17" fmla="*/ 544077 w 787400"/>
              <a:gd name="T18" fmla="*/ 602729 h 788988"/>
            </a:gdLst>
            <a:ahLst/>
            <a:cxnLst>
              <a:cxn ang="T10">
                <a:pos x="T0" y="T1"/>
              </a:cxn>
              <a:cxn ang="T11">
                <a:pos x="T2" y="T3"/>
              </a:cxn>
              <a:cxn ang="T12">
                <a:pos x="T4" y="T5"/>
              </a:cxn>
              <a:cxn ang="T13">
                <a:pos x="T6" y="T7"/>
              </a:cxn>
              <a:cxn ang="T14">
                <a:pos x="T8" y="T9"/>
              </a:cxn>
            </a:cxnLst>
            <a:rect l="T15" t="T16" r="T17" b="T18"/>
            <a:pathLst>
              <a:path w="787400" h="788988">
                <a:moveTo>
                  <a:pt x="1" y="301366"/>
                </a:moveTo>
                <a:lnTo>
                  <a:pt x="300762" y="301368"/>
                </a:lnTo>
                <a:lnTo>
                  <a:pt x="393700" y="0"/>
                </a:lnTo>
                <a:lnTo>
                  <a:pt x="486638" y="301368"/>
                </a:lnTo>
                <a:lnTo>
                  <a:pt x="787399" y="301366"/>
                </a:lnTo>
                <a:lnTo>
                  <a:pt x="544077" y="487619"/>
                </a:lnTo>
                <a:lnTo>
                  <a:pt x="637020" y="788985"/>
                </a:lnTo>
                <a:lnTo>
                  <a:pt x="393700" y="602729"/>
                </a:lnTo>
                <a:lnTo>
                  <a:pt x="150380" y="788985"/>
                </a:lnTo>
                <a:lnTo>
                  <a:pt x="243323" y="487619"/>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ndParaRPr>
          </a:p>
        </p:txBody>
      </p:sp>
      <p:sp>
        <p:nvSpPr>
          <p:cNvPr id="44" name="对角圆角矩形 43"/>
          <p:cNvSpPr/>
          <p:nvPr/>
        </p:nvSpPr>
        <p:spPr>
          <a:xfrm>
            <a:off x="4788024" y="1903288"/>
            <a:ext cx="3600400" cy="1244526"/>
          </a:xfrm>
          <a:prstGeom prst="round2DiagRect">
            <a:avLst>
              <a:gd name="adj1" fmla="val 32428"/>
              <a:gd name="adj2" fmla="val 0"/>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5" name="Rectangle 3"/>
          <p:cNvSpPr txBox="1">
            <a:spLocks noChangeArrowheads="1"/>
          </p:cNvSpPr>
          <p:nvPr/>
        </p:nvSpPr>
        <p:spPr bwMode="auto">
          <a:xfrm>
            <a:off x="5168554" y="1995686"/>
            <a:ext cx="3075854"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1400" b="1" dirty="0">
                <a:solidFill>
                  <a:srgbClr val="C00000"/>
                </a:solidFill>
                <a:latin typeface="微软雅黑" panose="020B0503020204020204" pitchFamily="34" charset="-122"/>
                <a:ea typeface="微软雅黑" panose="020B0503020204020204" pitchFamily="34" charset="-122"/>
              </a:rPr>
              <a:t>党员人数少、党员流动性强的党组</a:t>
            </a:r>
            <a:endParaRPr lang="en-US" altLang="zh-CN" sz="1400" b="1" dirty="0">
              <a:solidFill>
                <a:srgbClr val="C00000"/>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400" dirty="0">
                <a:solidFill>
                  <a:srgbClr val="C00000"/>
                </a:solidFill>
                <a:latin typeface="微软雅黑" pitchFamily="34" charset="-122"/>
                <a:ea typeface="微软雅黑" pitchFamily="34" charset="-122"/>
              </a:rPr>
              <a:t>可依托区域化党员服务中心，利用开放式组织生活等方式，组织党员参加学习教育。</a:t>
            </a:r>
            <a:endParaRPr lang="en-US" altLang="zh-CN" sz="1400" dirty="0">
              <a:solidFill>
                <a:srgbClr val="C00000"/>
              </a:solidFill>
              <a:latin typeface="微软雅黑" pitchFamily="34" charset="-122"/>
              <a:ea typeface="微软雅黑" pitchFamily="34" charset="-122"/>
            </a:endParaRPr>
          </a:p>
          <a:p>
            <a:pPr eaLnBrk="1" hangingPunct="1">
              <a:lnSpc>
                <a:spcPct val="130000"/>
              </a:lnSpc>
            </a:pPr>
            <a:r>
              <a:rPr lang="en-US" altLang="zh-CN" sz="1400" b="1" dirty="0">
                <a:solidFill>
                  <a:srgbClr val="C00000"/>
                </a:solidFill>
                <a:latin typeface="微软雅黑" panose="020B0503020204020204" pitchFamily="34" charset="-122"/>
                <a:ea typeface="微软雅黑" panose="020B0503020204020204" pitchFamily="34" charset="-122"/>
              </a:rPr>
              <a:t>	</a:t>
            </a:r>
            <a:endParaRPr lang="zh-CN" altLang="en-US" sz="1200" dirty="0">
              <a:solidFill>
                <a:srgbClr val="C00000"/>
              </a:solidFill>
              <a:latin typeface="微软雅黑" pitchFamily="34" charset="-122"/>
              <a:ea typeface="微软雅黑" pitchFamily="34" charset="-122"/>
            </a:endParaRPr>
          </a:p>
        </p:txBody>
      </p:sp>
      <p:sp>
        <p:nvSpPr>
          <p:cNvPr id="46" name="五角星 53"/>
          <p:cNvSpPr>
            <a:spLocks noChangeArrowheads="1"/>
          </p:cNvSpPr>
          <p:nvPr/>
        </p:nvSpPr>
        <p:spPr bwMode="auto">
          <a:xfrm>
            <a:off x="4664497" y="1683821"/>
            <a:ext cx="576064" cy="519503"/>
          </a:xfrm>
          <a:custGeom>
            <a:avLst/>
            <a:gdLst>
              <a:gd name="T0" fmla="*/ 393700 w 787400"/>
              <a:gd name="T1" fmla="*/ 0 h 788988"/>
              <a:gd name="T2" fmla="*/ 1 w 787400"/>
              <a:gd name="T3" fmla="*/ 301366 h 788988"/>
              <a:gd name="T4" fmla="*/ 150380 w 787400"/>
              <a:gd name="T5" fmla="*/ 788985 h 788988"/>
              <a:gd name="T6" fmla="*/ 637020 w 787400"/>
              <a:gd name="T7" fmla="*/ 788985 h 788988"/>
              <a:gd name="T8" fmla="*/ 787399 w 787400"/>
              <a:gd name="T9" fmla="*/ 301366 h 788988"/>
              <a:gd name="T10" fmla="*/ 17694720 60000 65536"/>
              <a:gd name="T11" fmla="*/ 11796480 60000 65536"/>
              <a:gd name="T12" fmla="*/ 5898240 60000 65536"/>
              <a:gd name="T13" fmla="*/ 5898240 60000 65536"/>
              <a:gd name="T14" fmla="*/ 0 60000 65536"/>
              <a:gd name="T15" fmla="*/ 243323 w 787400"/>
              <a:gd name="T16" fmla="*/ 301368 h 788988"/>
              <a:gd name="T17" fmla="*/ 544077 w 787400"/>
              <a:gd name="T18" fmla="*/ 602729 h 788988"/>
            </a:gdLst>
            <a:ahLst/>
            <a:cxnLst>
              <a:cxn ang="T10">
                <a:pos x="T0" y="T1"/>
              </a:cxn>
              <a:cxn ang="T11">
                <a:pos x="T2" y="T3"/>
              </a:cxn>
              <a:cxn ang="T12">
                <a:pos x="T4" y="T5"/>
              </a:cxn>
              <a:cxn ang="T13">
                <a:pos x="T6" y="T7"/>
              </a:cxn>
              <a:cxn ang="T14">
                <a:pos x="T8" y="T9"/>
              </a:cxn>
            </a:cxnLst>
            <a:rect l="T15" t="T16" r="T17" b="T18"/>
            <a:pathLst>
              <a:path w="787400" h="788988">
                <a:moveTo>
                  <a:pt x="1" y="301366"/>
                </a:moveTo>
                <a:lnTo>
                  <a:pt x="300762" y="301368"/>
                </a:lnTo>
                <a:lnTo>
                  <a:pt x="393700" y="0"/>
                </a:lnTo>
                <a:lnTo>
                  <a:pt x="486638" y="301368"/>
                </a:lnTo>
                <a:lnTo>
                  <a:pt x="787399" y="301366"/>
                </a:lnTo>
                <a:lnTo>
                  <a:pt x="544077" y="487619"/>
                </a:lnTo>
                <a:lnTo>
                  <a:pt x="637020" y="788985"/>
                </a:lnTo>
                <a:lnTo>
                  <a:pt x="393700" y="602729"/>
                </a:lnTo>
                <a:lnTo>
                  <a:pt x="150380" y="788985"/>
                </a:lnTo>
                <a:lnTo>
                  <a:pt x="243323" y="487619"/>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ndParaRPr>
          </a:p>
        </p:txBody>
      </p:sp>
      <p:sp>
        <p:nvSpPr>
          <p:cNvPr id="47" name="对角圆角矩形 46"/>
          <p:cNvSpPr/>
          <p:nvPr/>
        </p:nvSpPr>
        <p:spPr>
          <a:xfrm>
            <a:off x="899592" y="3487464"/>
            <a:ext cx="3600400" cy="1244526"/>
          </a:xfrm>
          <a:prstGeom prst="round2DiagRect">
            <a:avLst>
              <a:gd name="adj1" fmla="val 32428"/>
              <a:gd name="adj2" fmla="val 0"/>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48" name="Rectangle 3"/>
          <p:cNvSpPr txBox="1">
            <a:spLocks noChangeArrowheads="1"/>
          </p:cNvSpPr>
          <p:nvPr/>
        </p:nvSpPr>
        <p:spPr bwMode="auto">
          <a:xfrm>
            <a:off x="1280122" y="3605862"/>
            <a:ext cx="3075854" cy="967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rgbClr val="C00000"/>
                </a:solidFill>
                <a:latin typeface="微软雅黑" panose="020B0503020204020204" pitchFamily="34" charset="-122"/>
                <a:ea typeface="微软雅黑" panose="020B0503020204020204" pitchFamily="34" charset="-122"/>
              </a:rPr>
              <a:t>流动党员，流入地、流出地党组织</a:t>
            </a:r>
          </a:p>
          <a:p>
            <a:r>
              <a:rPr lang="zh-CN" altLang="en-US" sz="1400" dirty="0">
                <a:solidFill>
                  <a:srgbClr val="C00000"/>
                </a:solidFill>
                <a:latin typeface="微软雅黑" pitchFamily="34" charset="-122"/>
                <a:ea typeface="微软雅黑" pitchFamily="34" charset="-122"/>
              </a:rPr>
              <a:t>按照流入地为主的原则，把流动党员编入一个支部，就近就便参加学习教育。</a:t>
            </a:r>
            <a:endParaRPr lang="en-US" altLang="zh-CN" sz="1400" dirty="0">
              <a:solidFill>
                <a:srgbClr val="C00000"/>
              </a:solidFill>
              <a:latin typeface="微软雅黑" pitchFamily="34" charset="-122"/>
              <a:ea typeface="微软雅黑" pitchFamily="34" charset="-122"/>
            </a:endParaRPr>
          </a:p>
        </p:txBody>
      </p:sp>
      <p:sp>
        <p:nvSpPr>
          <p:cNvPr id="49" name="五角星 53"/>
          <p:cNvSpPr>
            <a:spLocks noChangeArrowheads="1"/>
          </p:cNvSpPr>
          <p:nvPr/>
        </p:nvSpPr>
        <p:spPr bwMode="auto">
          <a:xfrm>
            <a:off x="776065" y="3267997"/>
            <a:ext cx="576064" cy="519503"/>
          </a:xfrm>
          <a:custGeom>
            <a:avLst/>
            <a:gdLst>
              <a:gd name="T0" fmla="*/ 393700 w 787400"/>
              <a:gd name="T1" fmla="*/ 0 h 788988"/>
              <a:gd name="T2" fmla="*/ 1 w 787400"/>
              <a:gd name="T3" fmla="*/ 301366 h 788988"/>
              <a:gd name="T4" fmla="*/ 150380 w 787400"/>
              <a:gd name="T5" fmla="*/ 788985 h 788988"/>
              <a:gd name="T6" fmla="*/ 637020 w 787400"/>
              <a:gd name="T7" fmla="*/ 788985 h 788988"/>
              <a:gd name="T8" fmla="*/ 787399 w 787400"/>
              <a:gd name="T9" fmla="*/ 301366 h 788988"/>
              <a:gd name="T10" fmla="*/ 17694720 60000 65536"/>
              <a:gd name="T11" fmla="*/ 11796480 60000 65536"/>
              <a:gd name="T12" fmla="*/ 5898240 60000 65536"/>
              <a:gd name="T13" fmla="*/ 5898240 60000 65536"/>
              <a:gd name="T14" fmla="*/ 0 60000 65536"/>
              <a:gd name="T15" fmla="*/ 243323 w 787400"/>
              <a:gd name="T16" fmla="*/ 301368 h 788988"/>
              <a:gd name="T17" fmla="*/ 544077 w 787400"/>
              <a:gd name="T18" fmla="*/ 602729 h 788988"/>
            </a:gdLst>
            <a:ahLst/>
            <a:cxnLst>
              <a:cxn ang="T10">
                <a:pos x="T0" y="T1"/>
              </a:cxn>
              <a:cxn ang="T11">
                <a:pos x="T2" y="T3"/>
              </a:cxn>
              <a:cxn ang="T12">
                <a:pos x="T4" y="T5"/>
              </a:cxn>
              <a:cxn ang="T13">
                <a:pos x="T6" y="T7"/>
              </a:cxn>
              <a:cxn ang="T14">
                <a:pos x="T8" y="T9"/>
              </a:cxn>
            </a:cxnLst>
            <a:rect l="T15" t="T16" r="T17" b="T18"/>
            <a:pathLst>
              <a:path w="787400" h="788988">
                <a:moveTo>
                  <a:pt x="1" y="301366"/>
                </a:moveTo>
                <a:lnTo>
                  <a:pt x="300762" y="301368"/>
                </a:lnTo>
                <a:lnTo>
                  <a:pt x="393700" y="0"/>
                </a:lnTo>
                <a:lnTo>
                  <a:pt x="486638" y="301368"/>
                </a:lnTo>
                <a:lnTo>
                  <a:pt x="787399" y="301366"/>
                </a:lnTo>
                <a:lnTo>
                  <a:pt x="544077" y="487619"/>
                </a:lnTo>
                <a:lnTo>
                  <a:pt x="637020" y="788985"/>
                </a:lnTo>
                <a:lnTo>
                  <a:pt x="393700" y="602729"/>
                </a:lnTo>
                <a:lnTo>
                  <a:pt x="150380" y="788985"/>
                </a:lnTo>
                <a:lnTo>
                  <a:pt x="243323" y="487619"/>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ndParaRPr>
          </a:p>
        </p:txBody>
      </p:sp>
      <p:sp>
        <p:nvSpPr>
          <p:cNvPr id="50" name="对角圆角矩形 49"/>
          <p:cNvSpPr/>
          <p:nvPr/>
        </p:nvSpPr>
        <p:spPr>
          <a:xfrm>
            <a:off x="4788024" y="3487464"/>
            <a:ext cx="3600400" cy="1244526"/>
          </a:xfrm>
          <a:prstGeom prst="round2DiagRect">
            <a:avLst>
              <a:gd name="adj1" fmla="val 32428"/>
              <a:gd name="adj2" fmla="val 0"/>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51" name="Rectangle 3"/>
          <p:cNvSpPr txBox="1">
            <a:spLocks noChangeArrowheads="1"/>
          </p:cNvSpPr>
          <p:nvPr/>
        </p:nvSpPr>
        <p:spPr bwMode="auto">
          <a:xfrm>
            <a:off x="5168554" y="3605862"/>
            <a:ext cx="3075854" cy="112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en-US" sz="1400" b="1" dirty="0">
                <a:solidFill>
                  <a:srgbClr val="C00000"/>
                </a:solidFill>
                <a:latin typeface="微软雅黑" panose="020B0503020204020204" pitchFamily="34" charset="-122"/>
                <a:ea typeface="微软雅黑" panose="020B0503020204020204" pitchFamily="34" charset="-122"/>
              </a:rPr>
              <a:t>离退休干部职工党员及年老体弱党员</a:t>
            </a:r>
            <a:endParaRPr lang="en-US" altLang="zh-CN" sz="1400" b="1" dirty="0">
              <a:solidFill>
                <a:srgbClr val="C00000"/>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50" dirty="0">
                <a:solidFill>
                  <a:srgbClr val="C00000"/>
                </a:solidFill>
                <a:latin typeface="微软雅黑" panose="020B0503020204020204" pitchFamily="34" charset="-122"/>
                <a:ea typeface="微软雅黑" panose="020B0503020204020204" pitchFamily="34" charset="-122"/>
              </a:rPr>
              <a:t>既要体现从严要求，又要考虑实际情况，以适当方式组织他们参加学习教育。</a:t>
            </a:r>
          </a:p>
        </p:txBody>
      </p:sp>
      <p:sp>
        <p:nvSpPr>
          <p:cNvPr id="52" name="五角星 53"/>
          <p:cNvSpPr>
            <a:spLocks noChangeArrowheads="1"/>
          </p:cNvSpPr>
          <p:nvPr/>
        </p:nvSpPr>
        <p:spPr bwMode="auto">
          <a:xfrm>
            <a:off x="4664497" y="3267997"/>
            <a:ext cx="576064" cy="519503"/>
          </a:xfrm>
          <a:custGeom>
            <a:avLst/>
            <a:gdLst>
              <a:gd name="T0" fmla="*/ 393700 w 787400"/>
              <a:gd name="T1" fmla="*/ 0 h 788988"/>
              <a:gd name="T2" fmla="*/ 1 w 787400"/>
              <a:gd name="T3" fmla="*/ 301366 h 788988"/>
              <a:gd name="T4" fmla="*/ 150380 w 787400"/>
              <a:gd name="T5" fmla="*/ 788985 h 788988"/>
              <a:gd name="T6" fmla="*/ 637020 w 787400"/>
              <a:gd name="T7" fmla="*/ 788985 h 788988"/>
              <a:gd name="T8" fmla="*/ 787399 w 787400"/>
              <a:gd name="T9" fmla="*/ 301366 h 788988"/>
              <a:gd name="T10" fmla="*/ 17694720 60000 65536"/>
              <a:gd name="T11" fmla="*/ 11796480 60000 65536"/>
              <a:gd name="T12" fmla="*/ 5898240 60000 65536"/>
              <a:gd name="T13" fmla="*/ 5898240 60000 65536"/>
              <a:gd name="T14" fmla="*/ 0 60000 65536"/>
              <a:gd name="T15" fmla="*/ 243323 w 787400"/>
              <a:gd name="T16" fmla="*/ 301368 h 788988"/>
              <a:gd name="T17" fmla="*/ 544077 w 787400"/>
              <a:gd name="T18" fmla="*/ 602729 h 788988"/>
            </a:gdLst>
            <a:ahLst/>
            <a:cxnLst>
              <a:cxn ang="T10">
                <a:pos x="T0" y="T1"/>
              </a:cxn>
              <a:cxn ang="T11">
                <a:pos x="T2" y="T3"/>
              </a:cxn>
              <a:cxn ang="T12">
                <a:pos x="T4" y="T5"/>
              </a:cxn>
              <a:cxn ang="T13">
                <a:pos x="T6" y="T7"/>
              </a:cxn>
              <a:cxn ang="T14">
                <a:pos x="T8" y="T9"/>
              </a:cxn>
            </a:cxnLst>
            <a:rect l="T15" t="T16" r="T17" b="T18"/>
            <a:pathLst>
              <a:path w="787400" h="788988">
                <a:moveTo>
                  <a:pt x="1" y="301366"/>
                </a:moveTo>
                <a:lnTo>
                  <a:pt x="300762" y="301368"/>
                </a:lnTo>
                <a:lnTo>
                  <a:pt x="393700" y="0"/>
                </a:lnTo>
                <a:lnTo>
                  <a:pt x="486638" y="301368"/>
                </a:lnTo>
                <a:lnTo>
                  <a:pt x="787399" y="301366"/>
                </a:lnTo>
                <a:lnTo>
                  <a:pt x="544077" y="487619"/>
                </a:lnTo>
                <a:lnTo>
                  <a:pt x="637020" y="788985"/>
                </a:lnTo>
                <a:lnTo>
                  <a:pt x="393700" y="602729"/>
                </a:lnTo>
                <a:lnTo>
                  <a:pt x="150380" y="788985"/>
                </a:lnTo>
                <a:lnTo>
                  <a:pt x="243323" y="487619"/>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ndParaRPr>
          </a:p>
        </p:txBody>
      </p:sp>
    </p:spTree>
    <p:extLst>
      <p:ext uri="{BB962C8B-B14F-4D97-AF65-F5344CB8AC3E}">
        <p14:creationId xmlns:p14="http://schemas.microsoft.com/office/powerpoint/2010/main" val="42917050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500" fill="hold"/>
                                        <p:tgtEl>
                                          <p:spTgt spid="43"/>
                                        </p:tgtEl>
                                        <p:attrNameLst>
                                          <p:attrName>ppt_w</p:attrName>
                                        </p:attrNameLst>
                                      </p:cBhvr>
                                      <p:tavLst>
                                        <p:tav tm="0">
                                          <p:val>
                                            <p:fltVal val="0"/>
                                          </p:val>
                                        </p:tav>
                                        <p:tav tm="100000">
                                          <p:val>
                                            <p:strVal val="#ppt_w"/>
                                          </p:val>
                                        </p:tav>
                                      </p:tavLst>
                                    </p:anim>
                                    <p:anim calcmode="lin" valueType="num">
                                      <p:cBhvr>
                                        <p:cTn id="16" dur="500" fill="hold"/>
                                        <p:tgtEl>
                                          <p:spTgt spid="43"/>
                                        </p:tgtEl>
                                        <p:attrNameLst>
                                          <p:attrName>ppt_h</p:attrName>
                                        </p:attrNameLst>
                                      </p:cBhvr>
                                      <p:tavLst>
                                        <p:tav tm="0">
                                          <p:val>
                                            <p:fltVal val="0"/>
                                          </p:val>
                                        </p:tav>
                                        <p:tav tm="100000">
                                          <p:val>
                                            <p:strVal val="#ppt_h"/>
                                          </p:val>
                                        </p:tav>
                                      </p:tavLst>
                                    </p:anim>
                                    <p:anim calcmode="lin" valueType="num">
                                      <p:cBhvr>
                                        <p:cTn id="17" dur="500" fill="hold"/>
                                        <p:tgtEl>
                                          <p:spTgt spid="43"/>
                                        </p:tgtEl>
                                        <p:attrNameLst>
                                          <p:attrName>style.rotation</p:attrName>
                                        </p:attrNameLst>
                                      </p:cBhvr>
                                      <p:tavLst>
                                        <p:tav tm="0">
                                          <p:val>
                                            <p:fltVal val="360"/>
                                          </p:val>
                                        </p:tav>
                                        <p:tav tm="100000">
                                          <p:val>
                                            <p:fltVal val="0"/>
                                          </p:val>
                                        </p:tav>
                                      </p:tavLst>
                                    </p:anim>
                                    <p:animEffect transition="in" filter="fade">
                                      <p:cBhvr>
                                        <p:cTn id="18" dur="500"/>
                                        <p:tgtEl>
                                          <p:spTgt spid="43"/>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fltVal val="0"/>
                                          </p:val>
                                        </p:tav>
                                        <p:tav tm="100000">
                                          <p:val>
                                            <p:strVal val="#ppt_h"/>
                                          </p:val>
                                        </p:tav>
                                      </p:tavLst>
                                    </p:anim>
                                    <p:anim calcmode="lin" valueType="num">
                                      <p:cBhvr>
                                        <p:cTn id="32" dur="500" fill="hold"/>
                                        <p:tgtEl>
                                          <p:spTgt spid="46"/>
                                        </p:tgtEl>
                                        <p:attrNameLst>
                                          <p:attrName>style.rotation</p:attrName>
                                        </p:attrNameLst>
                                      </p:cBhvr>
                                      <p:tavLst>
                                        <p:tav tm="0">
                                          <p:val>
                                            <p:fltVal val="360"/>
                                          </p:val>
                                        </p:tav>
                                        <p:tav tm="100000">
                                          <p:val>
                                            <p:fltVal val="0"/>
                                          </p:val>
                                        </p:tav>
                                      </p:tavLst>
                                    </p:anim>
                                    <p:animEffect transition="in" filter="fade">
                                      <p:cBhvr>
                                        <p:cTn id="33" dur="500"/>
                                        <p:tgtEl>
                                          <p:spTgt spid="46"/>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up)">
                                      <p:cBhvr>
                                        <p:cTn id="37" dur="500"/>
                                        <p:tgtEl>
                                          <p:spTgt spid="4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4000"/>
                            </p:stCondLst>
                            <p:childTnLst>
                              <p:par>
                                <p:cTn id="43" presetID="49" presetClass="entr" presetSubtype="0" decel="10000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anim calcmode="lin" valueType="num">
                                      <p:cBhvr>
                                        <p:cTn id="47" dur="500" fill="hold"/>
                                        <p:tgtEl>
                                          <p:spTgt spid="49"/>
                                        </p:tgtEl>
                                        <p:attrNameLst>
                                          <p:attrName>style.rotation</p:attrName>
                                        </p:attrNameLst>
                                      </p:cBhvr>
                                      <p:tavLst>
                                        <p:tav tm="0">
                                          <p:val>
                                            <p:fltVal val="360"/>
                                          </p:val>
                                        </p:tav>
                                        <p:tav tm="100000">
                                          <p:val>
                                            <p:fltVal val="0"/>
                                          </p:val>
                                        </p:tav>
                                      </p:tavLst>
                                    </p:anim>
                                    <p:animEffect transition="in" filter="fade">
                                      <p:cBhvr>
                                        <p:cTn id="48" dur="500"/>
                                        <p:tgtEl>
                                          <p:spTgt spid="49"/>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wipe(up)">
                                      <p:cBhvr>
                                        <p:cTn id="52" dur="500"/>
                                        <p:tgtEl>
                                          <p:spTgt spid="48"/>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childTnLst>
                          </p:cTn>
                        </p:par>
                        <p:par>
                          <p:cTn id="57" fill="hold">
                            <p:stCondLst>
                              <p:cond delay="5500"/>
                            </p:stCondLst>
                            <p:childTnLst>
                              <p:par>
                                <p:cTn id="58" presetID="49" presetClass="entr" presetSubtype="0" decel="100000"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p:cTn id="60" dur="500" fill="hold"/>
                                        <p:tgtEl>
                                          <p:spTgt spid="52"/>
                                        </p:tgtEl>
                                        <p:attrNameLst>
                                          <p:attrName>ppt_w</p:attrName>
                                        </p:attrNameLst>
                                      </p:cBhvr>
                                      <p:tavLst>
                                        <p:tav tm="0">
                                          <p:val>
                                            <p:fltVal val="0"/>
                                          </p:val>
                                        </p:tav>
                                        <p:tav tm="100000">
                                          <p:val>
                                            <p:strVal val="#ppt_w"/>
                                          </p:val>
                                        </p:tav>
                                      </p:tavLst>
                                    </p:anim>
                                    <p:anim calcmode="lin" valueType="num">
                                      <p:cBhvr>
                                        <p:cTn id="61" dur="500" fill="hold"/>
                                        <p:tgtEl>
                                          <p:spTgt spid="52"/>
                                        </p:tgtEl>
                                        <p:attrNameLst>
                                          <p:attrName>ppt_h</p:attrName>
                                        </p:attrNameLst>
                                      </p:cBhvr>
                                      <p:tavLst>
                                        <p:tav tm="0">
                                          <p:val>
                                            <p:fltVal val="0"/>
                                          </p:val>
                                        </p:tav>
                                        <p:tav tm="100000">
                                          <p:val>
                                            <p:strVal val="#ppt_h"/>
                                          </p:val>
                                        </p:tav>
                                      </p:tavLst>
                                    </p:anim>
                                    <p:anim calcmode="lin" valueType="num">
                                      <p:cBhvr>
                                        <p:cTn id="62" dur="500" fill="hold"/>
                                        <p:tgtEl>
                                          <p:spTgt spid="52"/>
                                        </p:tgtEl>
                                        <p:attrNameLst>
                                          <p:attrName>style.rotation</p:attrName>
                                        </p:attrNameLst>
                                      </p:cBhvr>
                                      <p:tavLst>
                                        <p:tav tm="0">
                                          <p:val>
                                            <p:fltVal val="360"/>
                                          </p:val>
                                        </p:tav>
                                        <p:tav tm="100000">
                                          <p:val>
                                            <p:fltVal val="0"/>
                                          </p:val>
                                        </p:tav>
                                      </p:tavLst>
                                    </p:anim>
                                    <p:animEffect transition="in" filter="fade">
                                      <p:cBhvr>
                                        <p:cTn id="63" dur="500"/>
                                        <p:tgtEl>
                                          <p:spTgt spid="52"/>
                                        </p:tgtEl>
                                      </p:cBhvr>
                                    </p:animEffect>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up)">
                                      <p:cBhvr>
                                        <p:cTn id="6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1" grpId="0" animBg="1"/>
      <p:bldP spid="42" grpId="0" autoUpdateAnimBg="0"/>
      <p:bldP spid="43" grpId="0" animBg="1" autoUpdateAnimBg="0"/>
      <p:bldP spid="44" grpId="0" animBg="1"/>
      <p:bldP spid="45" grpId="0" autoUpdateAnimBg="0"/>
      <p:bldP spid="46" grpId="0" animBg="1" autoUpdateAnimBg="0"/>
      <p:bldP spid="47" grpId="0" animBg="1"/>
      <p:bldP spid="48" grpId="0" autoUpdateAnimBg="0"/>
      <p:bldP spid="49" grpId="0" animBg="1" autoUpdateAnimBg="0"/>
      <p:bldP spid="50" grpId="0" animBg="1"/>
      <p:bldP spid="51" grpId="0" autoUpdateAnimBg="0"/>
      <p:bldP spid="52"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a:solidFill>
                  <a:srgbClr val="C00000"/>
                </a:solidFill>
              </a:rPr>
              <a:t>学习教育要发挥媒体作用</a:t>
            </a:r>
            <a:endParaRPr lang="zh-CN" altLang="en-US" dirty="0">
              <a:solidFill>
                <a:srgbClr val="C00000"/>
              </a:solidFill>
            </a:endParaRPr>
          </a:p>
        </p:txBody>
      </p:sp>
      <p:sp>
        <p:nvSpPr>
          <p:cNvPr id="22" name="椭圆 21"/>
          <p:cNvSpPr/>
          <p:nvPr/>
        </p:nvSpPr>
        <p:spPr>
          <a:xfrm>
            <a:off x="1719438" y="1700046"/>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rgbClr val="C00000"/>
                </a:solidFill>
                <a:latin typeface="Agency FB" pitchFamily="34" charset="0"/>
                <a:ea typeface="Arial Unicode MS" pitchFamily="34" charset="-122"/>
                <a:cs typeface="Arial Unicode MS" pitchFamily="34" charset="-122"/>
              </a:rPr>
              <a:t>01</a:t>
            </a:r>
            <a:endParaRPr lang="zh-CN" altLang="en-US" sz="3000" b="1" dirty="0">
              <a:solidFill>
                <a:srgbClr val="C00000"/>
              </a:solidFill>
              <a:latin typeface="Agency FB" pitchFamily="34" charset="0"/>
              <a:ea typeface="Arial Unicode MS" pitchFamily="34" charset="-122"/>
              <a:cs typeface="Arial Unicode MS" pitchFamily="34" charset="-122"/>
            </a:endParaRPr>
          </a:p>
        </p:txBody>
      </p:sp>
      <p:sp>
        <p:nvSpPr>
          <p:cNvPr id="23" name="矩形 22"/>
          <p:cNvSpPr/>
          <p:nvPr/>
        </p:nvSpPr>
        <p:spPr>
          <a:xfrm>
            <a:off x="0" y="2469632"/>
            <a:ext cx="2153225" cy="1471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同心圆 23"/>
          <p:cNvSpPr/>
          <p:nvPr/>
        </p:nvSpPr>
        <p:spPr>
          <a:xfrm>
            <a:off x="1571415" y="1563638"/>
            <a:ext cx="1067864" cy="1053117"/>
          </a:xfrm>
          <a:prstGeom prst="donut">
            <a:avLst>
              <a:gd name="adj" fmla="val 138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25" name="TextBox 24"/>
          <p:cNvSpPr txBox="1"/>
          <p:nvPr/>
        </p:nvSpPr>
        <p:spPr>
          <a:xfrm>
            <a:off x="2723453" y="1635646"/>
            <a:ext cx="1992563" cy="931024"/>
          </a:xfrm>
          <a:prstGeom prst="rect">
            <a:avLst/>
          </a:prstGeom>
          <a:noFill/>
        </p:spPr>
        <p:txBody>
          <a:bodyPr wrap="square" lIns="68580" tIns="34290" rIns="68580" bIns="34290" rtlCol="0">
            <a:spAutoFit/>
          </a:bodyPr>
          <a:lstStyle/>
          <a:p>
            <a:pPr defTabSz="914378">
              <a:lnSpc>
                <a:spcPct val="100000"/>
              </a:lnSpc>
              <a:spcBef>
                <a:spcPct val="0"/>
              </a:spcBef>
              <a:buNone/>
              <a:defRPr/>
            </a:pPr>
            <a:r>
              <a:rPr lang="zh-CN" altLang="en-US" sz="1400" kern="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充分利用共产党员网、手机报、电视栏目、微信易信和远程教育平台等，及时推送学习内容</a:t>
            </a:r>
            <a:endParaRPr lang="en-US" altLang="zh-CN" sz="1400" kern="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a:off x="4782014" y="2135592"/>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rgbClr val="C00000"/>
                </a:solidFill>
                <a:latin typeface="Agency FB" pitchFamily="34" charset="0"/>
                <a:ea typeface="Arial Unicode MS" pitchFamily="34" charset="-122"/>
                <a:cs typeface="Arial Unicode MS" pitchFamily="34" charset="-122"/>
              </a:rPr>
              <a:t>02</a:t>
            </a:r>
            <a:endParaRPr lang="zh-CN" altLang="en-US" sz="3000" b="1" dirty="0">
              <a:solidFill>
                <a:srgbClr val="C00000"/>
              </a:solidFill>
              <a:latin typeface="Agency FB" pitchFamily="34" charset="0"/>
              <a:ea typeface="Arial Unicode MS" pitchFamily="34" charset="-122"/>
              <a:cs typeface="Arial Unicode MS" pitchFamily="34" charset="-122"/>
            </a:endParaRPr>
          </a:p>
        </p:txBody>
      </p:sp>
      <p:sp>
        <p:nvSpPr>
          <p:cNvPr id="27" name="矩形 26"/>
          <p:cNvSpPr/>
          <p:nvPr/>
        </p:nvSpPr>
        <p:spPr>
          <a:xfrm>
            <a:off x="-1" y="2905178"/>
            <a:ext cx="5172195" cy="1471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 name="同心圆 27"/>
          <p:cNvSpPr/>
          <p:nvPr/>
        </p:nvSpPr>
        <p:spPr>
          <a:xfrm>
            <a:off x="4638263" y="1999184"/>
            <a:ext cx="1067864" cy="1053117"/>
          </a:xfrm>
          <a:prstGeom prst="donut">
            <a:avLst>
              <a:gd name="adj" fmla="val 138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29" name="椭圆 28"/>
          <p:cNvSpPr/>
          <p:nvPr/>
        </p:nvSpPr>
        <p:spPr>
          <a:xfrm>
            <a:off x="3976197" y="3509247"/>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rgbClr val="C00000"/>
                </a:solidFill>
                <a:latin typeface="Agency FB" pitchFamily="34" charset="0"/>
                <a:ea typeface="Arial Unicode MS" pitchFamily="34" charset="-122"/>
                <a:cs typeface="Arial Unicode MS" pitchFamily="34" charset="-122"/>
              </a:rPr>
              <a:t>03</a:t>
            </a:r>
            <a:endParaRPr lang="zh-CN" altLang="en-US" sz="3000" b="1" dirty="0">
              <a:solidFill>
                <a:srgbClr val="C00000"/>
              </a:solidFill>
              <a:latin typeface="Agency FB" pitchFamily="34" charset="0"/>
              <a:ea typeface="Arial Unicode MS" pitchFamily="34" charset="-122"/>
              <a:cs typeface="Arial Unicode MS" pitchFamily="34" charset="-122"/>
            </a:endParaRPr>
          </a:p>
        </p:txBody>
      </p:sp>
      <p:sp>
        <p:nvSpPr>
          <p:cNvPr id="30" name="矩形 29"/>
          <p:cNvSpPr/>
          <p:nvPr/>
        </p:nvSpPr>
        <p:spPr>
          <a:xfrm>
            <a:off x="0" y="3372840"/>
            <a:ext cx="4368233" cy="1471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同心圆 30"/>
          <p:cNvSpPr/>
          <p:nvPr/>
        </p:nvSpPr>
        <p:spPr>
          <a:xfrm flipV="1">
            <a:off x="3828173" y="3372839"/>
            <a:ext cx="1067864" cy="1053117"/>
          </a:xfrm>
          <a:prstGeom prst="donut">
            <a:avLst>
              <a:gd name="adj" fmla="val 138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32" name="TextBox 31"/>
          <p:cNvSpPr txBox="1"/>
          <p:nvPr/>
        </p:nvSpPr>
        <p:spPr>
          <a:xfrm>
            <a:off x="5808395" y="2167285"/>
            <a:ext cx="1571917" cy="931024"/>
          </a:xfrm>
          <a:prstGeom prst="rect">
            <a:avLst/>
          </a:prstGeom>
          <a:noFill/>
        </p:spPr>
        <p:txBody>
          <a:bodyPr wrap="square" lIns="68580" tIns="34290" rIns="68580" bIns="34290" rtlCol="0">
            <a:spAutoFit/>
          </a:bodyPr>
          <a:lstStyle/>
          <a:p>
            <a:pPr defTabSz="914378">
              <a:lnSpc>
                <a:spcPct val="100000"/>
              </a:lnSpc>
              <a:spcBef>
                <a:spcPct val="0"/>
              </a:spcBef>
              <a:buNone/>
              <a:defRPr/>
            </a:pPr>
            <a:r>
              <a:rPr lang="zh-CN" altLang="en-US" sz="1400" dirty="0">
                <a:solidFill>
                  <a:srgbClr val="C00000"/>
                </a:solidFill>
                <a:latin typeface="微软雅黑" pitchFamily="34" charset="-122"/>
                <a:ea typeface="微软雅黑" pitchFamily="34" charset="-122"/>
              </a:rPr>
              <a:t>引导党员利用网络自主学习、互动交流，扩大学习教育覆盖面</a:t>
            </a:r>
            <a:endParaRPr lang="en-US" altLang="zh-CN" sz="1400" kern="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32"/>
          <p:cNvSpPr txBox="1"/>
          <p:nvPr/>
        </p:nvSpPr>
        <p:spPr>
          <a:xfrm>
            <a:off x="5083053" y="3561860"/>
            <a:ext cx="2369267" cy="931024"/>
          </a:xfrm>
          <a:prstGeom prst="rect">
            <a:avLst/>
          </a:prstGeom>
          <a:noFill/>
        </p:spPr>
        <p:txBody>
          <a:bodyPr wrap="square" lIns="68580" tIns="34290" rIns="68580" bIns="34290" rtlCol="0">
            <a:spAutoFit/>
          </a:bodyPr>
          <a:lstStyle/>
          <a:p>
            <a:pPr>
              <a:buNone/>
            </a:pPr>
            <a:r>
              <a:rPr lang="zh-CN" altLang="en-US" sz="1400" dirty="0">
                <a:solidFill>
                  <a:srgbClr val="C00000"/>
                </a:solidFill>
                <a:latin typeface="微软雅黑" pitchFamily="34" charset="-122"/>
                <a:ea typeface="微软雅黑" pitchFamily="34" charset="-122"/>
              </a:rPr>
              <a:t>注重运用各类媒体，宣传“两学一做”学习教育的做法和成效，加强舆论引导，营造良好氛围</a:t>
            </a:r>
          </a:p>
        </p:txBody>
      </p:sp>
    </p:spTree>
    <p:extLst>
      <p:ext uri="{BB962C8B-B14F-4D97-AF65-F5344CB8AC3E}">
        <p14:creationId xmlns:p14="http://schemas.microsoft.com/office/powerpoint/2010/main" val="374359774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up)">
                                      <p:cBhvr>
                                        <p:cTn id="18" dur="500"/>
                                        <p:tgtEl>
                                          <p:spTgt spid="2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up)">
                                      <p:cBhvr>
                                        <p:cTn id="32" dur="500"/>
                                        <p:tgtEl>
                                          <p:spTgt spid="3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up)">
                                      <p:cBhvr>
                                        <p:cTn id="39" dur="500"/>
                                        <p:tgtEl>
                                          <p:spTgt spid="3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up)">
                                      <p:cBhvr>
                                        <p:cTn id="4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p:bldP spid="26" grpId="0"/>
      <p:bldP spid="27" grpId="0" animBg="1"/>
      <p:bldP spid="28" grpId="0" animBg="1"/>
      <p:bldP spid="29" grpId="0"/>
      <p:bldP spid="30" grpId="0" animBg="1"/>
      <p:bldP spid="31" grpId="0" animBg="1"/>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精品备用页</a:t>
            </a:r>
          </a:p>
        </p:txBody>
      </p:sp>
      <p:sp>
        <p:nvSpPr>
          <p:cNvPr id="3" name="椭圆 2"/>
          <p:cNvSpPr/>
          <p:nvPr/>
        </p:nvSpPr>
        <p:spPr>
          <a:xfrm>
            <a:off x="3671952" y="2755953"/>
            <a:ext cx="1784985" cy="1760013"/>
          </a:xfrm>
          <a:prstGeom prst="ellipse">
            <a:avLst/>
          </a:prstGeom>
          <a:solidFill>
            <a:srgbClr val="C8000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p>
      <p:sp>
        <p:nvSpPr>
          <p:cNvPr id="4" name="左箭头 3"/>
          <p:cNvSpPr/>
          <p:nvPr/>
        </p:nvSpPr>
        <p:spPr>
          <a:xfrm rot="12900000">
            <a:off x="2387894" y="2488020"/>
            <a:ext cx="1510013" cy="381540"/>
          </a:xfrm>
          <a:prstGeom prst="leftArrow">
            <a:avLst>
              <a:gd name="adj1" fmla="val 60000"/>
              <a:gd name="adj2" fmla="val 50000"/>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5" name="圆角矩形 4"/>
          <p:cNvSpPr/>
          <p:nvPr/>
        </p:nvSpPr>
        <p:spPr>
          <a:xfrm>
            <a:off x="1676568" y="1845279"/>
            <a:ext cx="1695735" cy="1017441"/>
          </a:xfrm>
          <a:prstGeom prst="roundRect">
            <a:avLst>
              <a:gd name="adj" fmla="val 1000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sp>
      <p:sp>
        <p:nvSpPr>
          <p:cNvPr id="6" name="左箭头 5"/>
          <p:cNvSpPr/>
          <p:nvPr/>
        </p:nvSpPr>
        <p:spPr>
          <a:xfrm rot="16200000">
            <a:off x="3998189" y="1869424"/>
            <a:ext cx="1132510" cy="508720"/>
          </a:xfrm>
          <a:prstGeom prst="leftArrow">
            <a:avLst>
              <a:gd name="adj1" fmla="val 60000"/>
              <a:gd name="adj2" fmla="val 50000"/>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7" name="圆角矩形 6"/>
          <p:cNvSpPr/>
          <p:nvPr/>
        </p:nvSpPr>
        <p:spPr>
          <a:xfrm>
            <a:off x="3716577" y="1048808"/>
            <a:ext cx="1695735" cy="1017441"/>
          </a:xfrm>
          <a:prstGeom prst="roundRect">
            <a:avLst>
              <a:gd name="adj" fmla="val 1000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sp>
      <p:sp>
        <p:nvSpPr>
          <p:cNvPr id="8" name="左箭头 7"/>
          <p:cNvSpPr/>
          <p:nvPr/>
        </p:nvSpPr>
        <p:spPr>
          <a:xfrm rot="19500000">
            <a:off x="5230981" y="2488020"/>
            <a:ext cx="1510013" cy="381540"/>
          </a:xfrm>
          <a:prstGeom prst="leftArrow">
            <a:avLst>
              <a:gd name="adj1" fmla="val 60000"/>
              <a:gd name="adj2" fmla="val 50000"/>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9" name="圆角矩形 8"/>
          <p:cNvSpPr/>
          <p:nvPr/>
        </p:nvSpPr>
        <p:spPr>
          <a:xfrm>
            <a:off x="5756585" y="1845279"/>
            <a:ext cx="1695735" cy="1017441"/>
          </a:xfrm>
          <a:prstGeom prst="roundRect">
            <a:avLst>
              <a:gd name="adj" fmla="val 1000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sp>
      <p:sp>
        <p:nvSpPr>
          <p:cNvPr id="10" name="矩形 9"/>
          <p:cNvSpPr/>
          <p:nvPr/>
        </p:nvSpPr>
        <p:spPr>
          <a:xfrm>
            <a:off x="1706923" y="2196701"/>
            <a:ext cx="1569660" cy="424732"/>
          </a:xfrm>
          <a:prstGeom prst="rect">
            <a:avLst/>
          </a:prstGeom>
        </p:spPr>
        <p:txBody>
          <a:bodyPr wrap="none">
            <a:spAutoFit/>
          </a:bodyPr>
          <a:lstStyle/>
          <a:p>
            <a:pPr lvl="0" algn="ctr">
              <a:lnSpc>
                <a:spcPct val="120000"/>
              </a:lnSpc>
              <a:defRPr/>
            </a:pPr>
            <a:r>
              <a:rPr lang="zh-CN" altLang="en-US" kern="0" dirty="0">
                <a:solidFill>
                  <a:srgbClr val="4D4D4D"/>
                </a:solidFill>
                <a:latin typeface="微软雅黑" pitchFamily="34" charset="-122"/>
                <a:ea typeface="微软雅黑" pitchFamily="34" charset="-122"/>
              </a:rPr>
              <a:t>此处添加文本</a:t>
            </a:r>
          </a:p>
        </p:txBody>
      </p:sp>
      <p:sp>
        <p:nvSpPr>
          <p:cNvPr id="11" name="矩形 10"/>
          <p:cNvSpPr/>
          <p:nvPr/>
        </p:nvSpPr>
        <p:spPr>
          <a:xfrm>
            <a:off x="3778625" y="1393023"/>
            <a:ext cx="1569660" cy="424732"/>
          </a:xfrm>
          <a:prstGeom prst="rect">
            <a:avLst/>
          </a:prstGeom>
        </p:spPr>
        <p:txBody>
          <a:bodyPr wrap="none">
            <a:spAutoFit/>
          </a:bodyPr>
          <a:lstStyle/>
          <a:p>
            <a:pPr lvl="0" algn="ctr">
              <a:lnSpc>
                <a:spcPct val="120000"/>
              </a:lnSpc>
              <a:defRPr/>
            </a:pPr>
            <a:r>
              <a:rPr lang="zh-CN" altLang="en-US" kern="0" dirty="0">
                <a:solidFill>
                  <a:srgbClr val="4D4D4D"/>
                </a:solidFill>
                <a:latin typeface="微软雅黑" pitchFamily="34" charset="-122"/>
                <a:ea typeface="微软雅黑" pitchFamily="34" charset="-122"/>
              </a:rPr>
              <a:t>此处添加文本</a:t>
            </a:r>
          </a:p>
        </p:txBody>
      </p:sp>
      <p:sp>
        <p:nvSpPr>
          <p:cNvPr id="12" name="矩形 11"/>
          <p:cNvSpPr/>
          <p:nvPr/>
        </p:nvSpPr>
        <p:spPr>
          <a:xfrm>
            <a:off x="5850327" y="2196701"/>
            <a:ext cx="1569660" cy="424732"/>
          </a:xfrm>
          <a:prstGeom prst="rect">
            <a:avLst/>
          </a:prstGeom>
        </p:spPr>
        <p:txBody>
          <a:bodyPr wrap="none">
            <a:spAutoFit/>
          </a:bodyPr>
          <a:lstStyle/>
          <a:p>
            <a:pPr lvl="0" algn="ctr">
              <a:lnSpc>
                <a:spcPct val="120000"/>
              </a:lnSpc>
              <a:defRPr/>
            </a:pPr>
            <a:r>
              <a:rPr lang="zh-CN" altLang="en-US" kern="0" dirty="0">
                <a:solidFill>
                  <a:srgbClr val="4D4D4D"/>
                </a:solidFill>
                <a:latin typeface="微软雅黑" pitchFamily="34" charset="-122"/>
                <a:ea typeface="微软雅黑" pitchFamily="34" charset="-122"/>
              </a:rPr>
              <a:t>此处添加文本</a:t>
            </a:r>
          </a:p>
        </p:txBody>
      </p:sp>
      <p:sp>
        <p:nvSpPr>
          <p:cNvPr id="13" name="矩形 12"/>
          <p:cNvSpPr/>
          <p:nvPr/>
        </p:nvSpPr>
        <p:spPr>
          <a:xfrm>
            <a:off x="4112049" y="3147814"/>
            <a:ext cx="902811" cy="954107"/>
          </a:xfrm>
          <a:prstGeom prst="rect">
            <a:avLst/>
          </a:prstGeom>
        </p:spPr>
        <p:txBody>
          <a:bodyPr wrap="none">
            <a:spAutoFit/>
          </a:bodyPr>
          <a:lstStyle/>
          <a:p>
            <a:pPr lvl="0" algn="ctr">
              <a:defRPr/>
            </a:pPr>
            <a:r>
              <a:rPr lang="zh-CN" altLang="en-US" sz="2800" b="1" kern="0" dirty="0">
                <a:solidFill>
                  <a:schemeClr val="bg1"/>
                </a:solidFill>
                <a:latin typeface="微软雅黑" pitchFamily="34" charset="-122"/>
                <a:ea typeface="微软雅黑" pitchFamily="34" charset="-122"/>
              </a:rPr>
              <a:t>添加</a:t>
            </a:r>
            <a:endParaRPr lang="en-US" altLang="zh-CN" sz="2800" b="1" kern="0" dirty="0">
              <a:solidFill>
                <a:schemeClr val="bg1"/>
              </a:solidFill>
              <a:latin typeface="微软雅黑" pitchFamily="34" charset="-122"/>
              <a:ea typeface="微软雅黑" pitchFamily="34" charset="-122"/>
            </a:endParaRPr>
          </a:p>
          <a:p>
            <a:pPr lvl="0" algn="ctr">
              <a:defRPr/>
            </a:pPr>
            <a:r>
              <a:rPr lang="zh-CN" altLang="en-US" sz="2800" b="1" kern="0" dirty="0">
                <a:solidFill>
                  <a:schemeClr val="bg1"/>
                </a:solidFill>
                <a:latin typeface="微软雅黑" pitchFamily="34" charset="-122"/>
                <a:ea typeface="微软雅黑" pitchFamily="34" charset="-122"/>
              </a:rPr>
              <a:t>文本</a:t>
            </a:r>
          </a:p>
        </p:txBody>
      </p:sp>
      <p:pic>
        <p:nvPicPr>
          <p:cNvPr id="14" name="Picture 15" descr="J:\设计ppt\普通PPT\政府\素材\PNG图\13489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2121752"/>
            <a:ext cx="2415014" cy="3060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41590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3"/>
                                        </p:tgtEl>
                                        <p:attrNameLst>
                                          <p:attrName>r</p:attrName>
                                        </p:attrNameLst>
                                      </p:cBhvr>
                                    </p:animRo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2" presetClass="entr" presetSubtype="9"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par>
                                <p:cTn id="34" presetID="10"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1500"/>
                            </p:stCondLst>
                            <p:childTnLst>
                              <p:par>
                                <p:cTn id="38" presetID="38" presetClass="entr" presetSubtype="0" accel="50000" fill="hold" grpId="0" nodeType="afterEffect">
                                  <p:stCondLst>
                                    <p:cond delay="0"/>
                                  </p:stCondLst>
                                  <p:iterate type="lt">
                                    <p:tmPct val="10000"/>
                                  </p:iterate>
                                  <p:childTnLst>
                                    <p:set>
                                      <p:cBhvr>
                                        <p:cTn id="39" dur="1" fill="hold">
                                          <p:stCondLst>
                                            <p:cond delay="0"/>
                                          </p:stCondLst>
                                        </p:cTn>
                                        <p:tgtEl>
                                          <p:spTgt spid="11"/>
                                        </p:tgtEl>
                                        <p:attrNameLst>
                                          <p:attrName>style.visibility</p:attrName>
                                        </p:attrNameLst>
                                      </p:cBhvr>
                                      <p:to>
                                        <p:strVal val="visible"/>
                                      </p:to>
                                    </p:set>
                                    <p:set>
                                      <p:cBhvr>
                                        <p:cTn id="40" dur="455" fill="hold">
                                          <p:stCondLst>
                                            <p:cond delay="0"/>
                                          </p:stCondLst>
                                        </p:cTn>
                                        <p:tgtEl>
                                          <p:spTgt spid="11"/>
                                        </p:tgtEl>
                                        <p:attrNameLst>
                                          <p:attrName>style.rotation</p:attrName>
                                        </p:attrNameLst>
                                      </p:cBhvr>
                                      <p:to>
                                        <p:strVal val="-45.0"/>
                                      </p:to>
                                    </p:set>
                                    <p:anim calcmode="lin" valueType="num">
                                      <p:cBhvr>
                                        <p:cTn id="41"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42"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43"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44"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45" presetID="38" presetClass="entr" presetSubtype="0" accel="50000" fill="hold" grpId="0" nodeType="with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set>
                                      <p:cBhvr>
                                        <p:cTn id="47" dur="455" fill="hold">
                                          <p:stCondLst>
                                            <p:cond delay="0"/>
                                          </p:stCondLst>
                                        </p:cTn>
                                        <p:tgtEl>
                                          <p:spTgt spid="12"/>
                                        </p:tgtEl>
                                        <p:attrNameLst>
                                          <p:attrName>style.rotation</p:attrName>
                                        </p:attrNameLst>
                                      </p:cBhvr>
                                      <p:to>
                                        <p:strVal val="-45.0"/>
                                      </p:to>
                                    </p:set>
                                    <p:anim calcmode="lin" valueType="num">
                                      <p:cBhvr>
                                        <p:cTn id="48"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49"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50"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51"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par>
                                <p:cTn id="52" presetID="38" presetClass="entr" presetSubtype="0" accel="50000" fill="hold" grpId="0" nodeType="withEffect">
                                  <p:stCondLst>
                                    <p:cond delay="0"/>
                                  </p:stCondLst>
                                  <p:iterate type="lt">
                                    <p:tmPct val="10000"/>
                                  </p:iterate>
                                  <p:childTnLst>
                                    <p:set>
                                      <p:cBhvr>
                                        <p:cTn id="53" dur="1" fill="hold">
                                          <p:stCondLst>
                                            <p:cond delay="0"/>
                                          </p:stCondLst>
                                        </p:cTn>
                                        <p:tgtEl>
                                          <p:spTgt spid="10"/>
                                        </p:tgtEl>
                                        <p:attrNameLst>
                                          <p:attrName>style.visibility</p:attrName>
                                        </p:attrNameLst>
                                      </p:cBhvr>
                                      <p:to>
                                        <p:strVal val="visible"/>
                                      </p:to>
                                    </p:set>
                                    <p:set>
                                      <p:cBhvr>
                                        <p:cTn id="54" dur="455" fill="hold">
                                          <p:stCondLst>
                                            <p:cond delay="0"/>
                                          </p:stCondLst>
                                        </p:cTn>
                                        <p:tgtEl>
                                          <p:spTgt spid="10"/>
                                        </p:tgtEl>
                                        <p:attrNameLst>
                                          <p:attrName>style.rotation</p:attrName>
                                        </p:attrNameLst>
                                      </p:cBhvr>
                                      <p:to>
                                        <p:strVal val="-45.0"/>
                                      </p:to>
                                    </p:set>
                                    <p:anim calcmode="lin" valueType="num">
                                      <p:cBhvr>
                                        <p:cTn id="55"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56"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57"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58"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59" fill="hold">
                            <p:stCondLst>
                              <p:cond delay="3000"/>
                            </p:stCondLst>
                            <p:childTnLst>
                              <p:par>
                                <p:cTn id="60" presetID="42" presetClass="entr" presetSubtype="0"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grpSp>
        <p:nvGrpSpPr>
          <p:cNvPr id="38" name="组合 28"/>
          <p:cNvGrpSpPr>
            <a:grpSpLocks/>
          </p:cNvGrpSpPr>
          <p:nvPr/>
        </p:nvGrpSpPr>
        <p:grpSpPr bwMode="auto">
          <a:xfrm>
            <a:off x="755576" y="2809571"/>
            <a:ext cx="2262188" cy="1736275"/>
            <a:chOff x="0" y="0"/>
            <a:chExt cx="3016548" cy="2316334"/>
          </a:xfrm>
        </p:grpSpPr>
        <p:sp>
          <p:nvSpPr>
            <p:cNvPr id="39" name="文本框 25"/>
            <p:cNvSpPr>
              <a:spLocks noChangeArrowheads="1"/>
            </p:cNvSpPr>
            <p:nvPr/>
          </p:nvSpPr>
          <p:spPr bwMode="auto">
            <a:xfrm>
              <a:off x="773836" y="0"/>
              <a:ext cx="1785280"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000000"/>
                  </a:solidFill>
                  <a:latin typeface="微软雅黑" pitchFamily="34" charset="-122"/>
                  <a:ea typeface="微软雅黑" pitchFamily="34" charset="-122"/>
                  <a:sym typeface="方正正黑简体" pitchFamily="2" charset="-122"/>
                </a:rPr>
                <a:t>请输入标题</a:t>
              </a:r>
            </a:p>
          </p:txBody>
        </p:sp>
        <p:sp>
          <p:nvSpPr>
            <p:cNvPr id="40" name="矩形 26"/>
            <p:cNvSpPr>
              <a:spLocks noChangeArrowheads="1"/>
            </p:cNvSpPr>
            <p:nvPr/>
          </p:nvSpPr>
          <p:spPr bwMode="auto">
            <a:xfrm>
              <a:off x="0" y="838176"/>
              <a:ext cx="3016548" cy="14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51" name="矩形 27"/>
            <p:cNvSpPr>
              <a:spLocks noChangeArrowheads="1"/>
            </p:cNvSpPr>
            <p:nvPr/>
          </p:nvSpPr>
          <p:spPr bwMode="auto">
            <a:xfrm>
              <a:off x="184046" y="504243"/>
              <a:ext cx="2552301" cy="45719"/>
            </a:xfrm>
            <a:prstGeom prst="rect">
              <a:avLst/>
            </a:prstGeom>
            <a:solidFill>
              <a:srgbClr val="C000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宋体" pitchFamily="2" charset="-122"/>
              </a:endParaRPr>
            </a:p>
          </p:txBody>
        </p:sp>
      </p:grpSp>
      <p:grpSp>
        <p:nvGrpSpPr>
          <p:cNvPr id="52" name="组合 29"/>
          <p:cNvGrpSpPr>
            <a:grpSpLocks/>
          </p:cNvGrpSpPr>
          <p:nvPr/>
        </p:nvGrpSpPr>
        <p:grpSpPr bwMode="auto">
          <a:xfrm>
            <a:off x="3497586" y="2809571"/>
            <a:ext cx="2266950" cy="1736275"/>
            <a:chOff x="0" y="0"/>
            <a:chExt cx="3022683" cy="2316334"/>
          </a:xfrm>
        </p:grpSpPr>
        <p:sp>
          <p:nvSpPr>
            <p:cNvPr id="54" name="文本框 30"/>
            <p:cNvSpPr>
              <a:spLocks noChangeArrowheads="1"/>
            </p:cNvSpPr>
            <p:nvPr/>
          </p:nvSpPr>
          <p:spPr bwMode="auto">
            <a:xfrm>
              <a:off x="773836" y="0"/>
              <a:ext cx="1785153"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000000"/>
                  </a:solidFill>
                  <a:latin typeface="微软雅黑" pitchFamily="34" charset="-122"/>
                  <a:ea typeface="微软雅黑" pitchFamily="34" charset="-122"/>
                  <a:sym typeface="方正正黑简体" pitchFamily="2" charset="-122"/>
                </a:rPr>
                <a:t>请输入标题</a:t>
              </a:r>
            </a:p>
          </p:txBody>
        </p:sp>
        <p:sp>
          <p:nvSpPr>
            <p:cNvPr id="55" name="矩形 31"/>
            <p:cNvSpPr>
              <a:spLocks noChangeArrowheads="1"/>
            </p:cNvSpPr>
            <p:nvPr/>
          </p:nvSpPr>
          <p:spPr bwMode="auto">
            <a:xfrm>
              <a:off x="0" y="838176"/>
              <a:ext cx="3022683" cy="14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56" name="矩形 32"/>
            <p:cNvSpPr>
              <a:spLocks noChangeArrowheads="1"/>
            </p:cNvSpPr>
            <p:nvPr/>
          </p:nvSpPr>
          <p:spPr bwMode="auto">
            <a:xfrm>
              <a:off x="184046" y="504243"/>
              <a:ext cx="2552301" cy="45719"/>
            </a:xfrm>
            <a:prstGeom prst="rect">
              <a:avLst/>
            </a:prstGeom>
            <a:solidFill>
              <a:srgbClr val="C000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宋体" pitchFamily="2" charset="-122"/>
              </a:endParaRPr>
            </a:p>
          </p:txBody>
        </p:sp>
      </p:grpSp>
      <p:grpSp>
        <p:nvGrpSpPr>
          <p:cNvPr id="57" name="组合 33"/>
          <p:cNvGrpSpPr>
            <a:grpSpLocks/>
          </p:cNvGrpSpPr>
          <p:nvPr/>
        </p:nvGrpSpPr>
        <p:grpSpPr bwMode="auto">
          <a:xfrm>
            <a:off x="6244358" y="2809571"/>
            <a:ext cx="2362200" cy="1736275"/>
            <a:chOff x="0" y="0"/>
            <a:chExt cx="3148210" cy="2316334"/>
          </a:xfrm>
        </p:grpSpPr>
        <p:sp>
          <p:nvSpPr>
            <p:cNvPr id="58" name="文本框 34"/>
            <p:cNvSpPr>
              <a:spLocks noChangeArrowheads="1"/>
            </p:cNvSpPr>
            <p:nvPr/>
          </p:nvSpPr>
          <p:spPr bwMode="auto">
            <a:xfrm>
              <a:off x="773836" y="0"/>
              <a:ext cx="1784316"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000000"/>
                  </a:solidFill>
                  <a:latin typeface="微软雅黑" pitchFamily="34" charset="-122"/>
                  <a:ea typeface="微软雅黑" pitchFamily="34" charset="-122"/>
                  <a:sym typeface="方正正黑简体" pitchFamily="2" charset="-122"/>
                </a:rPr>
                <a:t>请输入标题</a:t>
              </a:r>
            </a:p>
          </p:txBody>
        </p:sp>
        <p:sp>
          <p:nvSpPr>
            <p:cNvPr id="59" name="矩形 35"/>
            <p:cNvSpPr>
              <a:spLocks noChangeArrowheads="1"/>
            </p:cNvSpPr>
            <p:nvPr/>
          </p:nvSpPr>
          <p:spPr bwMode="auto">
            <a:xfrm>
              <a:off x="0" y="838176"/>
              <a:ext cx="3148210" cy="14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60" name="矩形 36"/>
            <p:cNvSpPr>
              <a:spLocks noChangeArrowheads="1"/>
            </p:cNvSpPr>
            <p:nvPr/>
          </p:nvSpPr>
          <p:spPr bwMode="auto">
            <a:xfrm>
              <a:off x="184046" y="504243"/>
              <a:ext cx="2552301" cy="45719"/>
            </a:xfrm>
            <a:prstGeom prst="rect">
              <a:avLst/>
            </a:prstGeom>
            <a:solidFill>
              <a:srgbClr val="C0000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宋体" pitchFamily="2" charset="-122"/>
              </a:endParaRPr>
            </a:p>
          </p:txBody>
        </p:sp>
      </p:grpSp>
      <p:sp>
        <p:nvSpPr>
          <p:cNvPr id="61" name="圆角矩形 1"/>
          <p:cNvSpPr>
            <a:spLocks noChangeAspect="1" noChangeArrowheads="1"/>
          </p:cNvSpPr>
          <p:nvPr/>
        </p:nvSpPr>
        <p:spPr bwMode="auto">
          <a:xfrm>
            <a:off x="679830" y="1419621"/>
            <a:ext cx="2543174" cy="1293731"/>
          </a:xfrm>
          <a:prstGeom prst="roundRect">
            <a:avLst>
              <a:gd name="adj" fmla="val 4587"/>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62" name="圆角矩形 6"/>
          <p:cNvSpPr>
            <a:spLocks noChangeArrowheads="1"/>
          </p:cNvSpPr>
          <p:nvPr/>
        </p:nvSpPr>
        <p:spPr bwMode="auto">
          <a:xfrm>
            <a:off x="6128130" y="1419621"/>
            <a:ext cx="2543174" cy="1293731"/>
          </a:xfrm>
          <a:prstGeom prst="roundRect">
            <a:avLst>
              <a:gd name="adj" fmla="val 5268"/>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63" name="圆角矩形 7"/>
          <p:cNvSpPr>
            <a:spLocks noChangeArrowheads="1"/>
          </p:cNvSpPr>
          <p:nvPr/>
        </p:nvSpPr>
        <p:spPr bwMode="auto">
          <a:xfrm>
            <a:off x="3375988" y="1419621"/>
            <a:ext cx="2538436" cy="1293731"/>
          </a:xfrm>
          <a:prstGeom prst="roundRect">
            <a:avLst>
              <a:gd name="adj" fmla="val 5033"/>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62747782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p:cBhvr>
                                        <p:cTn id="7" dur="500"/>
                                        <p:tgtEl>
                                          <p:spTgt spid="61"/>
                                        </p:tgtEl>
                                      </p:cBhvr>
                                    </p:animEffect>
                                    <p:anim calcmode="lin" valueType="num">
                                      <p:cBhvr>
                                        <p:cTn id="8" dur="500" fill="hold"/>
                                        <p:tgtEl>
                                          <p:spTgt spid="61"/>
                                        </p:tgtEl>
                                        <p:attrNameLst>
                                          <p:attrName>ppt_x</p:attrName>
                                        </p:attrNameLst>
                                      </p:cBhvr>
                                      <p:tavLst>
                                        <p:tav tm="0">
                                          <p:val>
                                            <p:strVal val="#ppt_x"/>
                                          </p:val>
                                        </p:tav>
                                        <p:tav tm="100000">
                                          <p:val>
                                            <p:strVal val="#ppt_x"/>
                                          </p:val>
                                        </p:tav>
                                      </p:tavLst>
                                    </p:anim>
                                    <p:anim calcmode="lin" valueType="num">
                                      <p:cBhvr>
                                        <p:cTn id="9" dur="500" fill="hold"/>
                                        <p:tgtEl>
                                          <p:spTgt spid="6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p:cBhvr>
                                        <p:cTn id="12" dur="500"/>
                                        <p:tgtEl>
                                          <p:spTgt spid="38"/>
                                        </p:tgtEl>
                                      </p:cBhvr>
                                    </p:animEffect>
                                    <p:anim calcmode="lin" valueType="num">
                                      <p:cBhvr>
                                        <p:cTn id="13" dur="500" fill="hold"/>
                                        <p:tgtEl>
                                          <p:spTgt spid="38"/>
                                        </p:tgtEl>
                                        <p:attrNameLst>
                                          <p:attrName>ppt_x</p:attrName>
                                        </p:attrNameLst>
                                      </p:cBhvr>
                                      <p:tavLst>
                                        <p:tav tm="0">
                                          <p:val>
                                            <p:strVal val="#ppt_x"/>
                                          </p:val>
                                        </p:tav>
                                        <p:tav tm="100000">
                                          <p:val>
                                            <p:strVal val="#ppt_x"/>
                                          </p:val>
                                        </p:tav>
                                      </p:tavLst>
                                    </p:anim>
                                    <p:anim calcmode="lin" valueType="num">
                                      <p:cBhvr>
                                        <p:cTn id="14" dur="5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3"/>
                                        </p:tgtEl>
                                        <p:attrNameLst>
                                          <p:attrName>style.visibility</p:attrName>
                                        </p:attrNameLst>
                                      </p:cBhvr>
                                      <p:to>
                                        <p:strVal val="visible"/>
                                      </p:to>
                                    </p:set>
                                    <p:animEffect>
                                      <p:cBhvr>
                                        <p:cTn id="18" dur="500"/>
                                        <p:tgtEl>
                                          <p:spTgt spid="63"/>
                                        </p:tgtEl>
                                      </p:cBhvr>
                                    </p:animEffect>
                                    <p:anim calcmode="lin" valueType="num">
                                      <p:cBhvr>
                                        <p:cTn id="19" dur="500" fill="hold"/>
                                        <p:tgtEl>
                                          <p:spTgt spid="63"/>
                                        </p:tgtEl>
                                        <p:attrNameLst>
                                          <p:attrName>ppt_x</p:attrName>
                                        </p:attrNameLst>
                                      </p:cBhvr>
                                      <p:tavLst>
                                        <p:tav tm="0">
                                          <p:val>
                                            <p:strVal val="#ppt_x"/>
                                          </p:val>
                                        </p:tav>
                                        <p:tav tm="100000">
                                          <p:val>
                                            <p:strVal val="#ppt_x"/>
                                          </p:val>
                                        </p:tav>
                                      </p:tavLst>
                                    </p:anim>
                                    <p:anim calcmode="lin" valueType="num">
                                      <p:cBhvr>
                                        <p:cTn id="20" dur="500" fill="hold"/>
                                        <p:tgtEl>
                                          <p:spTgt spid="6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Effect>
                                      <p:cBhvr>
                                        <p:cTn id="23" dur="500"/>
                                        <p:tgtEl>
                                          <p:spTgt spid="52"/>
                                        </p:tgtEl>
                                      </p:cBhvr>
                                    </p:animEffect>
                                    <p:anim calcmode="lin" valueType="num">
                                      <p:cBhvr>
                                        <p:cTn id="24" dur="500" fill="hold"/>
                                        <p:tgtEl>
                                          <p:spTgt spid="52"/>
                                        </p:tgtEl>
                                        <p:attrNameLst>
                                          <p:attrName>ppt_x</p:attrName>
                                        </p:attrNameLst>
                                      </p:cBhvr>
                                      <p:tavLst>
                                        <p:tav tm="0">
                                          <p:val>
                                            <p:strVal val="#ppt_x"/>
                                          </p:val>
                                        </p:tav>
                                        <p:tav tm="100000">
                                          <p:val>
                                            <p:strVal val="#ppt_x"/>
                                          </p:val>
                                        </p:tav>
                                      </p:tavLst>
                                    </p:anim>
                                    <p:anim calcmode="lin" valueType="num">
                                      <p:cBhvr>
                                        <p:cTn id="25" dur="500" fill="hold"/>
                                        <p:tgtEl>
                                          <p:spTgt spid="52"/>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p:cBhvr>
                                        <p:cTn id="29" dur="500"/>
                                        <p:tgtEl>
                                          <p:spTgt spid="62"/>
                                        </p:tgtEl>
                                      </p:cBhvr>
                                    </p:animEffect>
                                    <p:anim calcmode="lin" valueType="num">
                                      <p:cBhvr>
                                        <p:cTn id="30" dur="500" fill="hold"/>
                                        <p:tgtEl>
                                          <p:spTgt spid="62"/>
                                        </p:tgtEl>
                                        <p:attrNameLst>
                                          <p:attrName>ppt_x</p:attrName>
                                        </p:attrNameLst>
                                      </p:cBhvr>
                                      <p:tavLst>
                                        <p:tav tm="0">
                                          <p:val>
                                            <p:strVal val="#ppt_x"/>
                                          </p:val>
                                        </p:tav>
                                        <p:tav tm="100000">
                                          <p:val>
                                            <p:strVal val="#ppt_x"/>
                                          </p:val>
                                        </p:tav>
                                      </p:tavLst>
                                    </p:anim>
                                    <p:anim calcmode="lin" valueType="num">
                                      <p:cBhvr>
                                        <p:cTn id="31" dur="500" fill="hold"/>
                                        <p:tgtEl>
                                          <p:spTgt spid="6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p:cBhvr>
                                        <p:cTn id="34" dur="500"/>
                                        <p:tgtEl>
                                          <p:spTgt spid="57"/>
                                        </p:tgtEl>
                                      </p:cBhvr>
                                    </p:animEffect>
                                    <p:anim calcmode="lin" valueType="num">
                                      <p:cBhvr>
                                        <p:cTn id="35" dur="500" fill="hold"/>
                                        <p:tgtEl>
                                          <p:spTgt spid="57"/>
                                        </p:tgtEl>
                                        <p:attrNameLst>
                                          <p:attrName>ppt_x</p:attrName>
                                        </p:attrNameLst>
                                      </p:cBhvr>
                                      <p:tavLst>
                                        <p:tav tm="0">
                                          <p:val>
                                            <p:strVal val="#ppt_x"/>
                                          </p:val>
                                        </p:tav>
                                        <p:tav tm="100000">
                                          <p:val>
                                            <p:strVal val="#ppt_x"/>
                                          </p:val>
                                        </p:tav>
                                      </p:tavLst>
                                    </p:anim>
                                    <p:anim calcmode="lin" valueType="num">
                                      <p:cBhvr>
                                        <p:cTn id="36" dur="5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autoUpdateAnimBg="0"/>
      <p:bldP spid="62" grpId="0" bldLvl="0" animBg="1" autoUpdateAnimBg="0"/>
      <p:bldP spid="63" grpId="0" bldLvl="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103948" y="1446798"/>
            <a:ext cx="4639865" cy="2635217"/>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4" name="组合 12"/>
          <p:cNvGrpSpPr>
            <a:grpSpLocks/>
          </p:cNvGrpSpPr>
          <p:nvPr/>
        </p:nvGrpSpPr>
        <p:grpSpPr bwMode="auto">
          <a:xfrm>
            <a:off x="400099" y="1430907"/>
            <a:ext cx="2356247" cy="442913"/>
            <a:chOff x="0" y="0"/>
            <a:chExt cx="3141314" cy="590550"/>
          </a:xfrm>
        </p:grpSpPr>
        <p:sp>
          <p:nvSpPr>
            <p:cNvPr id="5" name="TextBox 1"/>
            <p:cNvSpPr>
              <a:spLocks noChangeArrowheads="1"/>
            </p:cNvSpPr>
            <p:nvPr/>
          </p:nvSpPr>
          <p:spPr bwMode="auto">
            <a:xfrm>
              <a:off x="0" y="0"/>
              <a:ext cx="45776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100" dirty="0">
                  <a:solidFill>
                    <a:srgbClr val="C00000"/>
                  </a:solidFill>
                  <a:latin typeface="微软雅黑" pitchFamily="34" charset="-122"/>
                  <a:ea typeface="微软雅黑" pitchFamily="34" charset="-122"/>
                  <a:sym typeface="Impact" pitchFamily="34" charset="0"/>
                </a:rPr>
                <a:t>1</a:t>
              </a:r>
              <a:endParaRPr lang="zh-CN" altLang="en-US" sz="2100" dirty="0">
                <a:solidFill>
                  <a:srgbClr val="C00000"/>
                </a:solidFill>
                <a:latin typeface="微软雅黑" pitchFamily="34" charset="-122"/>
                <a:ea typeface="微软雅黑" pitchFamily="34" charset="-122"/>
                <a:sym typeface="Impact" pitchFamily="34" charset="0"/>
              </a:endParaRPr>
            </a:p>
          </p:txBody>
        </p:sp>
        <p:sp>
          <p:nvSpPr>
            <p:cNvPr id="6" name="直接连接符 15"/>
            <p:cNvSpPr>
              <a:spLocks noChangeShapeType="1"/>
            </p:cNvSpPr>
            <p:nvPr/>
          </p:nvSpPr>
          <p:spPr bwMode="auto">
            <a:xfrm flipH="1">
              <a:off x="0" y="0"/>
              <a:ext cx="590550" cy="590550"/>
            </a:xfrm>
            <a:prstGeom prst="line">
              <a:avLst/>
            </a:prstGeom>
            <a:noFill/>
            <a:ln w="9525" cap="flat" cmpd="sng">
              <a:solidFill>
                <a:srgbClr val="C00000"/>
              </a:solidFill>
              <a:bevel/>
              <a:headEnd/>
              <a:tailEn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sp>
          <p:nvSpPr>
            <p:cNvPr id="7" name="矩形 7"/>
            <p:cNvSpPr>
              <a:spLocks noChangeArrowheads="1"/>
            </p:cNvSpPr>
            <p:nvPr/>
          </p:nvSpPr>
          <p:spPr bwMode="auto">
            <a:xfrm>
              <a:off x="452436" y="95251"/>
              <a:ext cx="2688878"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a:latin typeface="微软雅黑" pitchFamily="34" charset="-122"/>
                  <a:ea typeface="微软雅黑" pitchFamily="34" charset="-122"/>
                </a:rPr>
                <a:t>项目展示</a:t>
              </a:r>
            </a:p>
          </p:txBody>
        </p:sp>
      </p:grpSp>
      <p:sp>
        <p:nvSpPr>
          <p:cNvPr id="8" name="矩形 8"/>
          <p:cNvSpPr>
            <a:spLocks noChangeArrowheads="1"/>
          </p:cNvSpPr>
          <p:nvPr/>
        </p:nvSpPr>
        <p:spPr bwMode="auto">
          <a:xfrm>
            <a:off x="739427" y="1864294"/>
            <a:ext cx="3258741"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9" name="组合 18"/>
          <p:cNvGrpSpPr>
            <a:grpSpLocks/>
          </p:cNvGrpSpPr>
          <p:nvPr/>
        </p:nvGrpSpPr>
        <p:grpSpPr bwMode="auto">
          <a:xfrm>
            <a:off x="403670" y="2978720"/>
            <a:ext cx="1443770" cy="442913"/>
            <a:chOff x="0" y="0"/>
            <a:chExt cx="1924928" cy="590550"/>
          </a:xfrm>
        </p:grpSpPr>
        <p:sp>
          <p:nvSpPr>
            <p:cNvPr id="10" name="TextBox 10"/>
            <p:cNvSpPr>
              <a:spLocks noChangeArrowheads="1"/>
            </p:cNvSpPr>
            <p:nvPr/>
          </p:nvSpPr>
          <p:spPr bwMode="auto">
            <a:xfrm>
              <a:off x="0" y="0"/>
              <a:ext cx="457795"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100" dirty="0">
                  <a:solidFill>
                    <a:srgbClr val="C00000"/>
                  </a:solidFill>
                  <a:latin typeface="微软雅黑" pitchFamily="34" charset="-122"/>
                  <a:ea typeface="微软雅黑" pitchFamily="34" charset="-122"/>
                  <a:sym typeface="Impact" pitchFamily="34" charset="0"/>
                </a:rPr>
                <a:t>2</a:t>
              </a:r>
              <a:endParaRPr lang="zh-CN" altLang="en-US" sz="2100" dirty="0">
                <a:solidFill>
                  <a:srgbClr val="C00000"/>
                </a:solidFill>
                <a:latin typeface="微软雅黑" pitchFamily="34" charset="-122"/>
                <a:ea typeface="微软雅黑" pitchFamily="34" charset="-122"/>
                <a:sym typeface="Impact" pitchFamily="34" charset="0"/>
              </a:endParaRPr>
            </a:p>
          </p:txBody>
        </p:sp>
        <p:sp>
          <p:nvSpPr>
            <p:cNvPr id="11" name="直接连接符 20"/>
            <p:cNvSpPr>
              <a:spLocks noChangeShapeType="1"/>
            </p:cNvSpPr>
            <p:nvPr/>
          </p:nvSpPr>
          <p:spPr bwMode="auto">
            <a:xfrm flipH="1">
              <a:off x="0" y="0"/>
              <a:ext cx="590550" cy="590550"/>
            </a:xfrm>
            <a:prstGeom prst="line">
              <a:avLst/>
            </a:prstGeom>
            <a:noFill/>
            <a:ln w="9525" cap="flat" cmpd="sng">
              <a:solidFill>
                <a:srgbClr val="C00000"/>
              </a:solidFill>
              <a:bevel/>
              <a:headEnd/>
              <a:tailEn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sp>
          <p:nvSpPr>
            <p:cNvPr id="12" name="矩形 12"/>
            <p:cNvSpPr>
              <a:spLocks noChangeArrowheads="1"/>
            </p:cNvSpPr>
            <p:nvPr/>
          </p:nvSpPr>
          <p:spPr bwMode="auto">
            <a:xfrm>
              <a:off x="447676" y="95251"/>
              <a:ext cx="1477252"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en-US" b="1" dirty="0">
                  <a:latin typeface="微软雅黑" pitchFamily="34" charset="-122"/>
                  <a:ea typeface="微软雅黑" pitchFamily="34" charset="-122"/>
                </a:rPr>
                <a:t>项目展示</a:t>
              </a:r>
            </a:p>
          </p:txBody>
        </p:sp>
      </p:grpSp>
      <p:sp>
        <p:nvSpPr>
          <p:cNvPr id="13" name="矩形 9"/>
          <p:cNvSpPr>
            <a:spLocks noChangeArrowheads="1"/>
          </p:cNvSpPr>
          <p:nvPr/>
        </p:nvSpPr>
        <p:spPr bwMode="auto">
          <a:xfrm>
            <a:off x="739427" y="3371626"/>
            <a:ext cx="3258741"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3"/>
                                        </p:tgtEl>
                                      </p:cBhvr>
                                    </p:animEffect>
                                    <p:animScale>
                                      <p:cBhvr>
                                        <p:cTn id="13" dur="250" autoRev="1" fill="hold"/>
                                        <p:tgtEl>
                                          <p:spTgt spid="3"/>
                                        </p:tgtEl>
                                      </p:cBhvr>
                                      <p:by x="105000" y="105000"/>
                                    </p:animScale>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1+#ppt_w/2"/>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ppt_x</p:attrName>
                                        </p:attrNameLst>
                                      </p:cBhvr>
                                      <p:tavLst>
                                        <p:tav tm="0">
                                          <p:val>
                                            <p:strVal val="0-#ppt_w/2"/>
                                          </p:val>
                                        </p:tav>
                                        <p:tav tm="100000">
                                          <p:val>
                                            <p:strVal val="#ppt_x"/>
                                          </p:val>
                                        </p:tav>
                                      </p:tavLst>
                                    </p:anim>
                                    <p:anim calcmode="lin" valueType="num">
                                      <p:cBhvr>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decel="10000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ppt_x</p:attrName>
                                        </p:attrNameLst>
                                      </p:cBhvr>
                                      <p:tavLst>
                                        <p:tav tm="0">
                                          <p:val>
                                            <p:strVal val="1+#ppt_w/2"/>
                                          </p:val>
                                        </p:tav>
                                        <p:tav tm="100000">
                                          <p:val>
                                            <p:strVal val="#ppt_x"/>
                                          </p:val>
                                        </p:tav>
                                      </p:tavLst>
                                    </p:anim>
                                    <p:anim calcmode="lin" valueType="num">
                                      <p:cBhvr>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ppt_x</p:attrName>
                                        </p:attrNameLst>
                                      </p:cBhvr>
                                      <p:tavLst>
                                        <p:tav tm="0">
                                          <p:val>
                                            <p:strVal val="0-#ppt_w/2"/>
                                          </p:val>
                                        </p:tav>
                                        <p:tav tm="100000">
                                          <p:val>
                                            <p:strVal val="#ppt_x"/>
                                          </p:val>
                                        </p:tav>
                                      </p:tavLst>
                                    </p:anim>
                                    <p:anim calcmode="lin" valueType="num">
                                      <p:cBhvr>
                                        <p:cTn id="3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utoUpdateAnimBg="0"/>
      <p:bldP spid="13"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sp>
        <p:nvSpPr>
          <p:cNvPr id="3" name="Freeform 196"/>
          <p:cNvSpPr>
            <a:spLocks noChangeArrowheads="1"/>
          </p:cNvSpPr>
          <p:nvPr/>
        </p:nvSpPr>
        <p:spPr bwMode="auto">
          <a:xfrm>
            <a:off x="898114" y="2412999"/>
            <a:ext cx="989013" cy="854075"/>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197"/>
          <p:cNvSpPr>
            <a:spLocks noChangeArrowheads="1"/>
          </p:cNvSpPr>
          <p:nvPr/>
        </p:nvSpPr>
        <p:spPr bwMode="auto">
          <a:xfrm>
            <a:off x="1968089" y="1570037"/>
            <a:ext cx="1306513" cy="1120775"/>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198"/>
          <p:cNvSpPr>
            <a:spLocks noChangeArrowheads="1"/>
          </p:cNvSpPr>
          <p:nvPr/>
        </p:nvSpPr>
        <p:spPr bwMode="auto">
          <a:xfrm>
            <a:off x="2020477" y="3030537"/>
            <a:ext cx="1193800" cy="1038225"/>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199"/>
          <p:cNvSpPr>
            <a:spLocks noChangeArrowheads="1"/>
          </p:cNvSpPr>
          <p:nvPr/>
        </p:nvSpPr>
        <p:spPr bwMode="auto">
          <a:xfrm>
            <a:off x="3131727" y="2135187"/>
            <a:ext cx="1625600" cy="1408112"/>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TextBox 232"/>
          <p:cNvSpPr>
            <a:spLocks noChangeArrowheads="1"/>
          </p:cNvSpPr>
          <p:nvPr/>
        </p:nvSpPr>
        <p:spPr bwMode="auto">
          <a:xfrm>
            <a:off x="4971639" y="1670049"/>
            <a:ext cx="1363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a:solidFill>
                  <a:srgbClr val="284848"/>
                </a:solidFill>
                <a:latin typeface="微软雅黑" pitchFamily="34" charset="-122"/>
                <a:ea typeface="微软雅黑" pitchFamily="34" charset="-122"/>
                <a:sym typeface="Arial" pitchFamily="34" charset="0"/>
              </a:rPr>
              <a:t>添加标题</a:t>
            </a:r>
          </a:p>
        </p:txBody>
      </p:sp>
      <p:sp>
        <p:nvSpPr>
          <p:cNvPr id="8" name="矩形 7"/>
          <p:cNvSpPr>
            <a:spLocks noChangeArrowheads="1"/>
          </p:cNvSpPr>
          <p:nvPr/>
        </p:nvSpPr>
        <p:spPr bwMode="auto">
          <a:xfrm>
            <a:off x="4993864" y="2041524"/>
            <a:ext cx="3384550" cy="199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a:t>
            </a:r>
          </a:p>
        </p:txBody>
      </p:sp>
      <p:sp>
        <p:nvSpPr>
          <p:cNvPr id="9" name="TextBox 682"/>
          <p:cNvSpPr>
            <a:spLocks noChangeArrowheads="1"/>
          </p:cNvSpPr>
          <p:nvPr/>
        </p:nvSpPr>
        <p:spPr bwMode="auto">
          <a:xfrm>
            <a:off x="945739" y="2541587"/>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20%</a:t>
            </a:r>
            <a:endParaRPr lang="zh-CN" altLang="en-US" sz="3200">
              <a:solidFill>
                <a:schemeClr val="bg1"/>
              </a:solidFill>
              <a:sym typeface="Calibri" pitchFamily="34" charset="0"/>
            </a:endParaRPr>
          </a:p>
        </p:txBody>
      </p:sp>
      <p:sp>
        <p:nvSpPr>
          <p:cNvPr id="10" name="TextBox 682"/>
          <p:cNvSpPr>
            <a:spLocks noChangeArrowheads="1"/>
          </p:cNvSpPr>
          <p:nvPr/>
        </p:nvSpPr>
        <p:spPr bwMode="auto">
          <a:xfrm>
            <a:off x="2191927" y="1800224"/>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dirty="0">
                <a:solidFill>
                  <a:schemeClr val="bg1"/>
                </a:solidFill>
                <a:sym typeface="Calibri" pitchFamily="34" charset="0"/>
              </a:rPr>
              <a:t>47%</a:t>
            </a:r>
            <a:endParaRPr lang="zh-CN" altLang="en-US" sz="3200" dirty="0">
              <a:solidFill>
                <a:schemeClr val="bg1"/>
              </a:solidFill>
              <a:sym typeface="Calibri" pitchFamily="34" charset="0"/>
            </a:endParaRPr>
          </a:p>
        </p:txBody>
      </p:sp>
      <p:sp>
        <p:nvSpPr>
          <p:cNvPr id="11" name="TextBox 682"/>
          <p:cNvSpPr>
            <a:spLocks noChangeArrowheads="1"/>
          </p:cNvSpPr>
          <p:nvPr/>
        </p:nvSpPr>
        <p:spPr bwMode="auto">
          <a:xfrm>
            <a:off x="2199864" y="3241674"/>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33%</a:t>
            </a:r>
            <a:endParaRPr lang="zh-CN" altLang="en-US" sz="3200">
              <a:solidFill>
                <a:schemeClr val="bg1"/>
              </a:solidFill>
              <a:sym typeface="Calibri" pitchFamily="34" charset="0"/>
            </a:endParaRPr>
          </a:p>
        </p:txBody>
      </p:sp>
      <p:sp>
        <p:nvSpPr>
          <p:cNvPr id="12" name="TextBox 682"/>
          <p:cNvSpPr>
            <a:spLocks noChangeArrowheads="1"/>
          </p:cNvSpPr>
          <p:nvPr/>
        </p:nvSpPr>
        <p:spPr bwMode="auto">
          <a:xfrm>
            <a:off x="3496852" y="2547937"/>
            <a:ext cx="895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75%</a:t>
            </a:r>
            <a:endParaRPr lang="zh-CN" altLang="en-US" sz="3200">
              <a:solidFill>
                <a:schemeClr val="bg1"/>
              </a:solidFill>
              <a:sym typeface="Calibri" pitchFamily="34" charset="0"/>
            </a:endParaRPr>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2"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2"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2"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par>
                          <p:cTn id="21" fill="hold">
                            <p:stCondLst>
                              <p:cond delay="0"/>
                            </p:stCondLst>
                            <p:childTnLst>
                              <p:par>
                                <p:cTn id="22" presetID="53" presetClass="entr" presetSubtype="528"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0"/>
                                  </p:stCondLst>
                                  <p:childTnLst>
                                    <p:animEffect transition="out" filter="fade">
                                      <p:cBhvr>
                                        <p:cTn id="30" dur="500" tmFilter="0, 0; .2, .5; .8, .5; 1, 0"/>
                                        <p:tgtEl>
                                          <p:spTgt spid="4"/>
                                        </p:tgtEl>
                                      </p:cBhvr>
                                    </p:animEffect>
                                    <p:animScale>
                                      <p:cBhvr>
                                        <p:cTn id="31" dur="250" autoRev="1" fill="hold"/>
                                        <p:tgtEl>
                                          <p:spTgt spid="4"/>
                                        </p:tgtEl>
                                      </p:cBhvr>
                                      <p:by x="105000" y="105000"/>
                                    </p:animScale>
                                  </p:childTnLst>
                                </p:cTn>
                              </p:par>
                              <p:par>
                                <p:cTn id="32" presetID="26" presetClass="emph" presetSubtype="0" fill="hold" grpId="1" nodeType="withEffect">
                                  <p:stCondLst>
                                    <p:cond delay="0"/>
                                  </p:stCondLst>
                                  <p:childTnLst>
                                    <p:animEffect transition="out" filter="fade">
                                      <p:cBhvr>
                                        <p:cTn id="33" dur="500" tmFilter="0, 0; .2, .5; .8, .5; 1, 0"/>
                                        <p:tgtEl>
                                          <p:spTgt spid="3"/>
                                        </p:tgtEl>
                                      </p:cBhvr>
                                    </p:animEffect>
                                    <p:animScale>
                                      <p:cBhvr>
                                        <p:cTn id="34" dur="250" autoRev="1" fill="hold"/>
                                        <p:tgtEl>
                                          <p:spTgt spid="3"/>
                                        </p:tgtEl>
                                      </p:cBhvr>
                                      <p:by x="105000" y="105000"/>
                                    </p:animScale>
                                  </p:childTnLst>
                                </p:cTn>
                              </p:par>
                              <p:par>
                                <p:cTn id="35" presetID="26" presetClass="emph" presetSubtype="0" fill="hold" grpId="1" nodeType="withEffect">
                                  <p:stCondLst>
                                    <p:cond delay="250"/>
                                  </p:stCondLst>
                                  <p:childTnLst>
                                    <p:animEffect transition="out" filter="fade">
                                      <p:cBhvr>
                                        <p:cTn id="36" dur="500" tmFilter="0, 0; .2, .5; .8, .5; 1, 0"/>
                                        <p:tgtEl>
                                          <p:spTgt spid="5"/>
                                        </p:tgtEl>
                                      </p:cBhvr>
                                    </p:animEffect>
                                    <p:animScale>
                                      <p:cBhvr>
                                        <p:cTn id="37" dur="250" autoRev="1" fill="hold"/>
                                        <p:tgtEl>
                                          <p:spTgt spid="5"/>
                                        </p:tgtEl>
                                      </p:cBhvr>
                                      <p:by x="105000" y="105000"/>
                                    </p:animScale>
                                  </p:childTnLst>
                                </p:cTn>
                              </p:par>
                              <p:par>
                                <p:cTn id="38" presetID="26" presetClass="emph" presetSubtype="0" fill="hold" grpId="1" nodeType="withEffect">
                                  <p:stCondLst>
                                    <p:cond delay="0"/>
                                  </p:stCondLst>
                                  <p:childTnLst>
                                    <p:animEffect transition="out" filter="fade">
                                      <p:cBhvr>
                                        <p:cTn id="39" dur="500" tmFilter="0, 0; .2, .5; .8, .5; 1, 0"/>
                                        <p:tgtEl>
                                          <p:spTgt spid="6"/>
                                        </p:tgtEl>
                                      </p:cBhvr>
                                    </p:animEffect>
                                    <p:animScale>
                                      <p:cBhvr>
                                        <p:cTn id="40" dur="250" autoRev="1" fill="hold"/>
                                        <p:tgtEl>
                                          <p:spTgt spid="6"/>
                                        </p:tgtEl>
                                      </p:cBhvr>
                                      <p:by x="105000" y="105000"/>
                                    </p:animScale>
                                  </p:childTnLst>
                                </p:cTn>
                              </p:par>
                              <p:par>
                                <p:cTn id="41" presetID="53" presetClass="entr" presetSubtype="528" fill="hold" grpId="0" nodeType="withEffect">
                                  <p:stCondLst>
                                    <p:cond delay="25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anim calcmode="lin" valueType="num">
                                      <p:cBhvr>
                                        <p:cTn id="46" dur="500" fill="hold"/>
                                        <p:tgtEl>
                                          <p:spTgt spid="3"/>
                                        </p:tgtEl>
                                        <p:attrNameLst>
                                          <p:attrName>ppt_x</p:attrName>
                                        </p:attrNameLst>
                                      </p:cBhvr>
                                      <p:tavLst>
                                        <p:tav tm="0">
                                          <p:val>
                                            <p:fltVal val="0.5"/>
                                          </p:val>
                                        </p:tav>
                                        <p:tav tm="100000">
                                          <p:val>
                                            <p:strVal val="#ppt_x"/>
                                          </p:val>
                                        </p:tav>
                                      </p:tavLst>
                                    </p:anim>
                                    <p:anim calcmode="lin" valueType="num">
                                      <p:cBhvr>
                                        <p:cTn id="47" dur="500" fill="hold"/>
                                        <p:tgtEl>
                                          <p:spTgt spid="3"/>
                                        </p:tgtEl>
                                        <p:attrNameLst>
                                          <p:attrName>ppt_y</p:attrName>
                                        </p:attrNameLst>
                                      </p:cBhvr>
                                      <p:tavLst>
                                        <p:tav tm="0">
                                          <p:val>
                                            <p:fltVal val="0.5"/>
                                          </p:val>
                                        </p:tav>
                                        <p:tav tm="100000">
                                          <p:val>
                                            <p:strVal val="#ppt_y"/>
                                          </p:val>
                                        </p:tav>
                                      </p:tavLst>
                                    </p:anim>
                                  </p:childTnLst>
                                </p:cTn>
                              </p:par>
                              <p:par>
                                <p:cTn id="48" presetID="53" presetClass="entr" presetSubtype="528" fill="hold" grpId="0" nodeType="withEffect">
                                  <p:stCondLst>
                                    <p:cond delay="50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anim calcmode="lin" valueType="num">
                                      <p:cBhvr>
                                        <p:cTn id="53" dur="500" fill="hold"/>
                                        <p:tgtEl>
                                          <p:spTgt spid="5"/>
                                        </p:tgtEl>
                                        <p:attrNameLst>
                                          <p:attrName>ppt_x</p:attrName>
                                        </p:attrNameLst>
                                      </p:cBhvr>
                                      <p:tavLst>
                                        <p:tav tm="0">
                                          <p:val>
                                            <p:fltVal val="0.5"/>
                                          </p:val>
                                        </p:tav>
                                        <p:tav tm="100000">
                                          <p:val>
                                            <p:strVal val="#ppt_x"/>
                                          </p:val>
                                        </p:tav>
                                      </p:tavLst>
                                    </p:anim>
                                    <p:anim calcmode="lin" valueType="num">
                                      <p:cBhvr>
                                        <p:cTn id="54" dur="500" fill="hold"/>
                                        <p:tgtEl>
                                          <p:spTgt spid="5"/>
                                        </p:tgtEl>
                                        <p:attrNameLst>
                                          <p:attrName>ppt_y</p:attrName>
                                        </p:attrNameLst>
                                      </p:cBhvr>
                                      <p:tavLst>
                                        <p:tav tm="0">
                                          <p:val>
                                            <p:fltVal val="0.5"/>
                                          </p:val>
                                        </p:tav>
                                        <p:tav tm="100000">
                                          <p:val>
                                            <p:strVal val="#ppt_y"/>
                                          </p:val>
                                        </p:tav>
                                      </p:tavLst>
                                    </p:anim>
                                  </p:childTnLst>
                                </p:cTn>
                              </p:par>
                              <p:par>
                                <p:cTn id="55" presetID="53" presetClass="entr" presetSubtype="528" fill="hold" grpId="0" nodeType="withEffect">
                                  <p:stCondLst>
                                    <p:cond delay="75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anim calcmode="lin" valueType="num">
                                      <p:cBhvr>
                                        <p:cTn id="60" dur="500" fill="hold"/>
                                        <p:tgtEl>
                                          <p:spTgt spid="6"/>
                                        </p:tgtEl>
                                        <p:attrNameLst>
                                          <p:attrName>ppt_x</p:attrName>
                                        </p:attrNameLst>
                                      </p:cBhvr>
                                      <p:tavLst>
                                        <p:tav tm="0">
                                          <p:val>
                                            <p:fltVal val="0.5"/>
                                          </p:val>
                                        </p:tav>
                                        <p:tav tm="100000">
                                          <p:val>
                                            <p:strVal val="#ppt_x"/>
                                          </p:val>
                                        </p:tav>
                                      </p:tavLst>
                                    </p:anim>
                                    <p:anim calcmode="lin" valueType="num">
                                      <p:cBhvr>
                                        <p:cTn id="61" dur="500" fill="hold"/>
                                        <p:tgtEl>
                                          <p:spTgt spid="6"/>
                                        </p:tgtEl>
                                        <p:attrNameLst>
                                          <p:attrName>ppt_y</p:attrName>
                                        </p:attrNameLst>
                                      </p:cBhvr>
                                      <p:tavLst>
                                        <p:tav tm="0">
                                          <p:val>
                                            <p:fltVal val="0.5"/>
                                          </p:val>
                                        </p:tav>
                                        <p:tav tm="100000">
                                          <p:val>
                                            <p:strVal val="#ppt_y"/>
                                          </p:val>
                                        </p:tav>
                                      </p:tavLst>
                                    </p:anim>
                                  </p:childTnLst>
                                </p:cTn>
                              </p:par>
                              <p:par>
                                <p:cTn id="62" presetID="10" presetClass="entr" presetSubtype="0" fill="hold" grpId="0" nodeType="withEffect">
                                  <p:stCondLst>
                                    <p:cond delay="75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500"/>
                                        <p:tgtEl>
                                          <p:spTgt spid="10"/>
                                        </p:tgtEl>
                                      </p:cBhvr>
                                    </p:animEffect>
                                  </p:childTnLst>
                                </p:cTn>
                              </p:par>
                              <p:par>
                                <p:cTn id="65" presetID="10" presetClass="entr" presetSubtype="0" fill="hold" grpId="0" nodeType="withEffect">
                                  <p:stCondLst>
                                    <p:cond delay="75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grpId="0" nodeType="withEffect">
                                  <p:stCondLst>
                                    <p:cond delay="75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1250"/>
                            </p:stCondLst>
                            <p:childTnLst>
                              <p:par>
                                <p:cTn id="75" presetID="22" presetClass="entr" presetSubtype="4" fill="hold" grpId="0" nodeType="after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down)">
                                      <p:cBhvr>
                                        <p:cTn id="77" dur="500"/>
                                        <p:tgtEl>
                                          <p:spTgt spid="7"/>
                                        </p:tgtEl>
                                      </p:cBhvr>
                                    </p:animEffect>
                                  </p:childTnLst>
                                </p:cTn>
                              </p:par>
                            </p:childTnLst>
                          </p:cTn>
                        </p:par>
                        <p:par>
                          <p:cTn id="78" fill="hold">
                            <p:stCondLst>
                              <p:cond delay="1750"/>
                            </p:stCondLst>
                            <p:childTnLst>
                              <p:par>
                                <p:cTn id="79" presetID="22" presetClass="entr" presetSubtype="1"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up)">
                                      <p:cBhvr>
                                        <p:cTn id="81"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4" grpId="0" animBg="1"/>
      <p:bldP spid="4" grpId="1" animBg="1"/>
      <p:bldP spid="4" grpId="2" animBg="1"/>
      <p:bldP spid="5" grpId="0" animBg="1"/>
      <p:bldP spid="5" grpId="1" animBg="1"/>
      <p:bldP spid="5" grpId="2" animBg="1"/>
      <p:bldP spid="6" grpId="0" animBg="1"/>
      <p:bldP spid="6" grpId="1" animBg="1"/>
      <p:bldP spid="6" grpId="2" animBg="1"/>
      <p:bldP spid="7" grpId="0"/>
      <p:bldP spid="8" grpId="0"/>
      <p:bldP spid="9" grpId="0"/>
      <p:bldP spid="9" grpId="1"/>
      <p:bldP spid="10" grpId="0"/>
      <p:bldP spid="10" grpId="1"/>
      <p:bldP spid="11" grpId="0"/>
      <p:bldP spid="11" grpId="1"/>
      <p:bldP spid="12" grpId="0"/>
      <p:bldP spid="12" grpId="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sp>
        <p:nvSpPr>
          <p:cNvPr id="3" name="Freeform 5"/>
          <p:cNvSpPr>
            <a:spLocks noChangeArrowheads="1"/>
          </p:cNvSpPr>
          <p:nvPr/>
        </p:nvSpPr>
        <p:spPr bwMode="auto">
          <a:xfrm>
            <a:off x="3963987" y="1774824"/>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6"/>
          <p:cNvSpPr>
            <a:spLocks noChangeArrowheads="1"/>
          </p:cNvSpPr>
          <p:nvPr/>
        </p:nvSpPr>
        <p:spPr bwMode="auto">
          <a:xfrm>
            <a:off x="4698999" y="1774824"/>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7"/>
          <p:cNvSpPr>
            <a:spLocks noChangeArrowheads="1"/>
          </p:cNvSpPr>
          <p:nvPr/>
        </p:nvSpPr>
        <p:spPr bwMode="auto">
          <a:xfrm>
            <a:off x="7688262" y="1774824"/>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8"/>
          <p:cNvSpPr>
            <a:spLocks noChangeArrowheads="1"/>
          </p:cNvSpPr>
          <p:nvPr/>
        </p:nvSpPr>
        <p:spPr bwMode="auto">
          <a:xfrm>
            <a:off x="5432424" y="1774824"/>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9"/>
          <p:cNvSpPr>
            <a:spLocks noChangeArrowheads="1"/>
          </p:cNvSpPr>
          <p:nvPr/>
        </p:nvSpPr>
        <p:spPr bwMode="auto">
          <a:xfrm>
            <a:off x="6167437" y="1774824"/>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0"/>
          <p:cNvSpPr>
            <a:spLocks noChangeArrowheads="1"/>
          </p:cNvSpPr>
          <p:nvPr/>
        </p:nvSpPr>
        <p:spPr bwMode="auto">
          <a:xfrm>
            <a:off x="690244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1"/>
          <p:cNvSpPr>
            <a:spLocks noChangeArrowheads="1"/>
          </p:cNvSpPr>
          <p:nvPr/>
        </p:nvSpPr>
        <p:spPr bwMode="auto">
          <a:xfrm>
            <a:off x="3208337" y="1774824"/>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2"/>
          <p:cNvSpPr>
            <a:spLocks noChangeArrowheads="1"/>
          </p:cNvSpPr>
          <p:nvPr/>
        </p:nvSpPr>
        <p:spPr bwMode="auto">
          <a:xfrm>
            <a:off x="955674" y="1774824"/>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3"/>
          <p:cNvSpPr>
            <a:spLocks noChangeArrowheads="1"/>
          </p:cNvSpPr>
          <p:nvPr/>
        </p:nvSpPr>
        <p:spPr bwMode="auto">
          <a:xfrm>
            <a:off x="1689099" y="1774824"/>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14"/>
          <p:cNvSpPr>
            <a:spLocks noChangeArrowheads="1"/>
          </p:cNvSpPr>
          <p:nvPr/>
        </p:nvSpPr>
        <p:spPr bwMode="auto">
          <a:xfrm>
            <a:off x="242569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TextBox 59"/>
          <p:cNvSpPr>
            <a:spLocks noChangeArrowheads="1"/>
          </p:cNvSpPr>
          <p:nvPr/>
        </p:nvSpPr>
        <p:spPr bwMode="auto">
          <a:xfrm>
            <a:off x="1011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p>
        </p:txBody>
      </p:sp>
      <p:sp>
        <p:nvSpPr>
          <p:cNvPr id="14" name="TextBox 60"/>
          <p:cNvSpPr>
            <a:spLocks noChangeArrowheads="1"/>
          </p:cNvSpPr>
          <p:nvPr/>
        </p:nvSpPr>
        <p:spPr bwMode="auto">
          <a:xfrm>
            <a:off x="1735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endParaRPr lang="zh-CN" altLang="en-US">
              <a:solidFill>
                <a:srgbClr val="C00000"/>
              </a:solidFill>
            </a:endParaRPr>
          </a:p>
        </p:txBody>
      </p:sp>
      <p:sp>
        <p:nvSpPr>
          <p:cNvPr id="15" name="TextBox 61"/>
          <p:cNvSpPr>
            <a:spLocks noChangeArrowheads="1"/>
          </p:cNvSpPr>
          <p:nvPr/>
        </p:nvSpPr>
        <p:spPr bwMode="auto">
          <a:xfrm>
            <a:off x="2465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endParaRPr lang="zh-CN" altLang="en-US">
              <a:solidFill>
                <a:srgbClr val="C00000"/>
              </a:solidFill>
            </a:endParaRPr>
          </a:p>
        </p:txBody>
      </p:sp>
      <p:sp>
        <p:nvSpPr>
          <p:cNvPr id="16" name="TextBox 62"/>
          <p:cNvSpPr>
            <a:spLocks noChangeArrowheads="1"/>
          </p:cNvSpPr>
          <p:nvPr/>
        </p:nvSpPr>
        <p:spPr bwMode="auto">
          <a:xfrm>
            <a:off x="32529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endParaRPr lang="zh-CN" altLang="en-US">
              <a:solidFill>
                <a:srgbClr val="C00000"/>
              </a:solidFill>
            </a:endParaRPr>
          </a:p>
        </p:txBody>
      </p:sp>
      <p:sp>
        <p:nvSpPr>
          <p:cNvPr id="17" name="TextBox 63"/>
          <p:cNvSpPr>
            <a:spLocks noChangeArrowheads="1"/>
          </p:cNvSpPr>
          <p:nvPr/>
        </p:nvSpPr>
        <p:spPr bwMode="auto">
          <a:xfrm>
            <a:off x="40085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endParaRPr lang="zh-CN" altLang="en-US">
              <a:solidFill>
                <a:srgbClr val="C00000"/>
              </a:solidFill>
            </a:endParaRPr>
          </a:p>
        </p:txBody>
      </p:sp>
      <p:sp>
        <p:nvSpPr>
          <p:cNvPr id="18" name="TextBox 64"/>
          <p:cNvSpPr>
            <a:spLocks noChangeArrowheads="1"/>
          </p:cNvSpPr>
          <p:nvPr/>
        </p:nvSpPr>
        <p:spPr bwMode="auto">
          <a:xfrm>
            <a:off x="4751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p>
        </p:txBody>
      </p:sp>
      <p:sp>
        <p:nvSpPr>
          <p:cNvPr id="19" name="TextBox 65"/>
          <p:cNvSpPr>
            <a:spLocks noChangeArrowheads="1"/>
          </p:cNvSpPr>
          <p:nvPr/>
        </p:nvSpPr>
        <p:spPr bwMode="auto">
          <a:xfrm>
            <a:off x="54944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p>
        </p:txBody>
      </p:sp>
      <p:sp>
        <p:nvSpPr>
          <p:cNvPr id="20" name="TextBox 66"/>
          <p:cNvSpPr>
            <a:spLocks noChangeArrowheads="1"/>
          </p:cNvSpPr>
          <p:nvPr/>
        </p:nvSpPr>
        <p:spPr bwMode="auto">
          <a:xfrm>
            <a:off x="62247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endParaRPr lang="zh-CN" altLang="en-US">
              <a:solidFill>
                <a:srgbClr val="C00000"/>
              </a:solidFill>
            </a:endParaRPr>
          </a:p>
        </p:txBody>
      </p:sp>
      <p:sp>
        <p:nvSpPr>
          <p:cNvPr id="21" name="TextBox 67"/>
          <p:cNvSpPr>
            <a:spLocks noChangeArrowheads="1"/>
          </p:cNvSpPr>
          <p:nvPr/>
        </p:nvSpPr>
        <p:spPr bwMode="auto">
          <a:xfrm>
            <a:off x="6942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endParaRPr lang="zh-CN" altLang="en-US">
              <a:solidFill>
                <a:srgbClr val="C00000"/>
              </a:solidFill>
            </a:endParaRPr>
          </a:p>
        </p:txBody>
      </p:sp>
      <p:sp>
        <p:nvSpPr>
          <p:cNvPr id="22" name="TextBox 68"/>
          <p:cNvSpPr>
            <a:spLocks noChangeArrowheads="1"/>
          </p:cNvSpPr>
          <p:nvPr/>
        </p:nvSpPr>
        <p:spPr bwMode="auto">
          <a:xfrm>
            <a:off x="7742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C00000"/>
                </a:solidFill>
                <a:latin typeface="微软雅黑" pitchFamily="34" charset="-122"/>
                <a:ea typeface="微软雅黑" pitchFamily="34" charset="-122"/>
                <a:sym typeface="Arial" pitchFamily="34" charset="0"/>
              </a:rPr>
              <a:t>标题</a:t>
            </a:r>
            <a:endParaRPr lang="zh-CN" altLang="en-US">
              <a:solidFill>
                <a:srgbClr val="C00000"/>
              </a:solidFill>
            </a:endParaRPr>
          </a:p>
        </p:txBody>
      </p:sp>
      <p:sp>
        <p:nvSpPr>
          <p:cNvPr id="23" name="TextBox 682"/>
          <p:cNvSpPr>
            <a:spLocks noChangeArrowheads="1"/>
          </p:cNvSpPr>
          <p:nvPr/>
        </p:nvSpPr>
        <p:spPr bwMode="auto">
          <a:xfrm>
            <a:off x="10318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1746249" y="2279649"/>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2470149" y="311149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64</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6" name="TextBox 682"/>
          <p:cNvSpPr>
            <a:spLocks noChangeArrowheads="1"/>
          </p:cNvSpPr>
          <p:nvPr/>
        </p:nvSpPr>
        <p:spPr bwMode="auto">
          <a:xfrm>
            <a:off x="3251199" y="274954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51</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4013199" y="2295524"/>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47</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4756149" y="27828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52</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54895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0" name="TextBox 682"/>
          <p:cNvSpPr>
            <a:spLocks noChangeArrowheads="1"/>
          </p:cNvSpPr>
          <p:nvPr/>
        </p:nvSpPr>
        <p:spPr bwMode="auto">
          <a:xfrm>
            <a:off x="6222999" y="22971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1" name="TextBox 682"/>
          <p:cNvSpPr>
            <a:spLocks noChangeArrowheads="1"/>
          </p:cNvSpPr>
          <p:nvPr/>
        </p:nvSpPr>
        <p:spPr bwMode="auto">
          <a:xfrm>
            <a:off x="6956424" y="3140074"/>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2" name="TextBox 682"/>
          <p:cNvSpPr>
            <a:spLocks noChangeArrowheads="1"/>
          </p:cNvSpPr>
          <p:nvPr/>
        </p:nvSpPr>
        <p:spPr bwMode="auto">
          <a:xfrm>
            <a:off x="7737474" y="27447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3" name="TextBox 79"/>
          <p:cNvSpPr>
            <a:spLocks noChangeArrowheads="1"/>
          </p:cNvSpPr>
          <p:nvPr/>
        </p:nvSpPr>
        <p:spPr bwMode="auto">
          <a:xfrm>
            <a:off x="2255837"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4" name="TextBox 80"/>
          <p:cNvSpPr>
            <a:spLocks noChangeArrowheads="1"/>
          </p:cNvSpPr>
          <p:nvPr/>
        </p:nvSpPr>
        <p:spPr bwMode="auto">
          <a:xfrm>
            <a:off x="5270499" y="2698749"/>
            <a:ext cx="1055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5" name="TextBox 81"/>
          <p:cNvSpPr>
            <a:spLocks noChangeArrowheads="1"/>
          </p:cNvSpPr>
          <p:nvPr/>
        </p:nvSpPr>
        <p:spPr bwMode="auto">
          <a:xfrm>
            <a:off x="6742112"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6" name="TextBox 82"/>
          <p:cNvSpPr>
            <a:spLocks noChangeArrowheads="1"/>
          </p:cNvSpPr>
          <p:nvPr/>
        </p:nvSpPr>
        <p:spPr bwMode="auto">
          <a:xfrm>
            <a:off x="782637" y="2698749"/>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000000"/>
                </a:solidFill>
                <a:latin typeface="微软雅黑" pitchFamily="34" charset="-122"/>
                <a:ea typeface="微软雅黑" pitchFamily="34" charset="-122"/>
                <a:sym typeface="Arial" pitchFamily="34" charset="0"/>
              </a:rPr>
              <a:t>添加标题</a:t>
            </a:r>
            <a:endParaRPr lang="zh-CN" altLang="en-US" dirty="0"/>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ppt_y</p:attrName>
                                        </p:attrNameLst>
                                      </p:cBhvr>
                                      <p:tavLst>
                                        <p:tav tm="0">
                                          <p:val>
                                            <p:strVal val="#ppt_y-#ppt_h*1.125000"/>
                                          </p:val>
                                        </p:tav>
                                        <p:tav tm="100000">
                                          <p:val>
                                            <p:strVal val="#ppt_y"/>
                                          </p:val>
                                        </p:tav>
                                      </p:tavLst>
                                    </p:anim>
                                    <p:animEffect transition="in" filter="wipe(down)">
                                      <p:cBhvr>
                                        <p:cTn id="12" dur="500"/>
                                        <p:tgtEl>
                                          <p:spTgt spid="23"/>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p:tgtEl>
                                          <p:spTgt spid="24"/>
                                        </p:tgtEl>
                                        <p:attrNameLst>
                                          <p:attrName>ppt_y</p:attrName>
                                        </p:attrNameLst>
                                      </p:cBhvr>
                                      <p:tavLst>
                                        <p:tav tm="0">
                                          <p:val>
                                            <p:strVal val="#ppt_y-#ppt_h*1.125000"/>
                                          </p:val>
                                        </p:tav>
                                        <p:tav tm="100000">
                                          <p:val>
                                            <p:strVal val="#ppt_y"/>
                                          </p:val>
                                        </p:tav>
                                      </p:tavLst>
                                    </p:anim>
                                    <p:animEffect transition="in" filter="wipe(down)">
                                      <p:cBhvr>
                                        <p:cTn id="16" dur="500"/>
                                        <p:tgtEl>
                                          <p:spTgt spid="24"/>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down)">
                                      <p:cBhvr>
                                        <p:cTn id="20" dur="500"/>
                                        <p:tgtEl>
                                          <p:spTgt spid="11"/>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down)">
                                      <p:cBhvr>
                                        <p:cTn id="24" dur="500"/>
                                        <p:tgtEl>
                                          <p:spTgt spid="25"/>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down)">
                                      <p:cBhvr>
                                        <p:cTn id="28" dur="500"/>
                                        <p:tgtEl>
                                          <p:spTgt spid="12"/>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ppt_y</p:attrName>
                                        </p:attrNameLst>
                                      </p:cBhvr>
                                      <p:tavLst>
                                        <p:tav tm="0">
                                          <p:val>
                                            <p:strVal val="#ppt_y-#ppt_h*1.125000"/>
                                          </p:val>
                                        </p:tav>
                                        <p:tav tm="100000">
                                          <p:val>
                                            <p:strVal val="#ppt_y"/>
                                          </p:val>
                                        </p:tav>
                                      </p:tavLst>
                                    </p:anim>
                                    <p:animEffect transition="in" filter="wipe(down)">
                                      <p:cBhvr>
                                        <p:cTn id="32" dur="500"/>
                                        <p:tgtEl>
                                          <p:spTgt spid="26"/>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ppt_y</p:attrName>
                                        </p:attrNameLst>
                                      </p:cBhvr>
                                      <p:tavLst>
                                        <p:tav tm="0">
                                          <p:val>
                                            <p:strVal val="#ppt_y-#ppt_h*1.125000"/>
                                          </p:val>
                                        </p:tav>
                                        <p:tav tm="100000">
                                          <p:val>
                                            <p:strVal val="#ppt_y"/>
                                          </p:val>
                                        </p:tav>
                                      </p:tavLst>
                                    </p:anim>
                                    <p:animEffect transition="in" filter="wipe(down)">
                                      <p:cBhvr>
                                        <p:cTn id="36" dur="500"/>
                                        <p:tgtEl>
                                          <p:spTgt spid="9"/>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p:tgtEl>
                                          <p:spTgt spid="27"/>
                                        </p:tgtEl>
                                        <p:attrNameLst>
                                          <p:attrName>ppt_y</p:attrName>
                                        </p:attrNameLst>
                                      </p:cBhvr>
                                      <p:tavLst>
                                        <p:tav tm="0">
                                          <p:val>
                                            <p:strVal val="#ppt_y-#ppt_h*1.125000"/>
                                          </p:val>
                                        </p:tav>
                                        <p:tav tm="100000">
                                          <p:val>
                                            <p:strVal val="#ppt_y"/>
                                          </p:val>
                                        </p:tav>
                                      </p:tavLst>
                                    </p:anim>
                                    <p:animEffect transition="in" filter="wipe(down)">
                                      <p:cBhvr>
                                        <p:cTn id="40" dur="500"/>
                                        <p:tgtEl>
                                          <p:spTgt spid="27"/>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p:tgtEl>
                                          <p:spTgt spid="3"/>
                                        </p:tgtEl>
                                        <p:attrNameLst>
                                          <p:attrName>ppt_y</p:attrName>
                                        </p:attrNameLst>
                                      </p:cBhvr>
                                      <p:tavLst>
                                        <p:tav tm="0">
                                          <p:val>
                                            <p:strVal val="#ppt_y-#ppt_h*1.125000"/>
                                          </p:val>
                                        </p:tav>
                                        <p:tav tm="100000">
                                          <p:val>
                                            <p:strVal val="#ppt_y"/>
                                          </p:val>
                                        </p:tav>
                                      </p:tavLst>
                                    </p:anim>
                                    <p:animEffect transition="in" filter="wipe(down)">
                                      <p:cBhvr>
                                        <p:cTn id="44" dur="500"/>
                                        <p:tgtEl>
                                          <p:spTgt spid="3"/>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p:tgtEl>
                                          <p:spTgt spid="28"/>
                                        </p:tgtEl>
                                        <p:attrNameLst>
                                          <p:attrName>ppt_y</p:attrName>
                                        </p:attrNameLst>
                                      </p:cBhvr>
                                      <p:tavLst>
                                        <p:tav tm="0">
                                          <p:val>
                                            <p:strVal val="#ppt_y-#ppt_h*1.125000"/>
                                          </p:val>
                                        </p:tav>
                                        <p:tav tm="100000">
                                          <p:val>
                                            <p:strVal val="#ppt_y"/>
                                          </p:val>
                                        </p:tav>
                                      </p:tavLst>
                                    </p:anim>
                                    <p:animEffect transition="in" filter="wipe(down)">
                                      <p:cBhvr>
                                        <p:cTn id="48" dur="500"/>
                                        <p:tgtEl>
                                          <p:spTgt spid="28"/>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500"/>
                                        <p:tgtEl>
                                          <p:spTgt spid="4"/>
                                        </p:tgtEl>
                                        <p:attrNameLst>
                                          <p:attrName>ppt_y</p:attrName>
                                        </p:attrNameLst>
                                      </p:cBhvr>
                                      <p:tavLst>
                                        <p:tav tm="0">
                                          <p:val>
                                            <p:strVal val="#ppt_y-#ppt_h*1.125000"/>
                                          </p:val>
                                        </p:tav>
                                        <p:tav tm="100000">
                                          <p:val>
                                            <p:strVal val="#ppt_y"/>
                                          </p:val>
                                        </p:tav>
                                      </p:tavLst>
                                    </p:anim>
                                    <p:animEffect transition="in" filter="wipe(down)">
                                      <p:cBhvr>
                                        <p:cTn id="52" dur="500"/>
                                        <p:tgtEl>
                                          <p:spTgt spid="4"/>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p:tgtEl>
                                          <p:spTgt spid="29"/>
                                        </p:tgtEl>
                                        <p:attrNameLst>
                                          <p:attrName>ppt_y</p:attrName>
                                        </p:attrNameLst>
                                      </p:cBhvr>
                                      <p:tavLst>
                                        <p:tav tm="0">
                                          <p:val>
                                            <p:strVal val="#ppt_y-#ppt_h*1.125000"/>
                                          </p:val>
                                        </p:tav>
                                        <p:tav tm="100000">
                                          <p:val>
                                            <p:strVal val="#ppt_y"/>
                                          </p:val>
                                        </p:tav>
                                      </p:tavLst>
                                    </p:anim>
                                    <p:animEffect transition="in" filter="wipe(down)">
                                      <p:cBhvr>
                                        <p:cTn id="56" dur="500"/>
                                        <p:tgtEl>
                                          <p:spTgt spid="29"/>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p:tgtEl>
                                          <p:spTgt spid="6"/>
                                        </p:tgtEl>
                                        <p:attrNameLst>
                                          <p:attrName>ppt_y</p:attrName>
                                        </p:attrNameLst>
                                      </p:cBhvr>
                                      <p:tavLst>
                                        <p:tav tm="0">
                                          <p:val>
                                            <p:strVal val="#ppt_y-#ppt_h*1.125000"/>
                                          </p:val>
                                        </p:tav>
                                        <p:tav tm="100000">
                                          <p:val>
                                            <p:strVal val="#ppt_y"/>
                                          </p:val>
                                        </p:tav>
                                      </p:tavLst>
                                    </p:anim>
                                    <p:animEffect transition="in" filter="wipe(down)">
                                      <p:cBhvr>
                                        <p:cTn id="60" dur="500"/>
                                        <p:tgtEl>
                                          <p:spTgt spid="6"/>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ppt_y</p:attrName>
                                        </p:attrNameLst>
                                      </p:cBhvr>
                                      <p:tavLst>
                                        <p:tav tm="0">
                                          <p:val>
                                            <p:strVal val="#ppt_y-#ppt_h*1.125000"/>
                                          </p:val>
                                        </p:tav>
                                        <p:tav tm="100000">
                                          <p:val>
                                            <p:strVal val="#ppt_y"/>
                                          </p:val>
                                        </p:tav>
                                      </p:tavLst>
                                    </p:anim>
                                    <p:animEffect transition="in" filter="wipe(down)">
                                      <p:cBhvr>
                                        <p:cTn id="64" dur="500"/>
                                        <p:tgtEl>
                                          <p:spTgt spid="30"/>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p:tgtEl>
                                          <p:spTgt spid="7"/>
                                        </p:tgtEl>
                                        <p:attrNameLst>
                                          <p:attrName>ppt_y</p:attrName>
                                        </p:attrNameLst>
                                      </p:cBhvr>
                                      <p:tavLst>
                                        <p:tav tm="0">
                                          <p:val>
                                            <p:strVal val="#ppt_y-#ppt_h*1.125000"/>
                                          </p:val>
                                        </p:tav>
                                        <p:tav tm="100000">
                                          <p:val>
                                            <p:strVal val="#ppt_y"/>
                                          </p:val>
                                        </p:tav>
                                      </p:tavLst>
                                    </p:anim>
                                    <p:animEffect transition="in" filter="wipe(down)">
                                      <p:cBhvr>
                                        <p:cTn id="68" dur="500"/>
                                        <p:tgtEl>
                                          <p:spTgt spid="7"/>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p:tgtEl>
                                          <p:spTgt spid="31"/>
                                        </p:tgtEl>
                                        <p:attrNameLst>
                                          <p:attrName>ppt_y</p:attrName>
                                        </p:attrNameLst>
                                      </p:cBhvr>
                                      <p:tavLst>
                                        <p:tav tm="0">
                                          <p:val>
                                            <p:strVal val="#ppt_y-#ppt_h*1.125000"/>
                                          </p:val>
                                        </p:tav>
                                        <p:tav tm="100000">
                                          <p:val>
                                            <p:strVal val="#ppt_y"/>
                                          </p:val>
                                        </p:tav>
                                      </p:tavLst>
                                    </p:anim>
                                    <p:animEffect transition="in" filter="wipe(down)">
                                      <p:cBhvr>
                                        <p:cTn id="72" dur="500"/>
                                        <p:tgtEl>
                                          <p:spTgt spid="31"/>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500"/>
                                        <p:tgtEl>
                                          <p:spTgt spid="8"/>
                                        </p:tgtEl>
                                        <p:attrNameLst>
                                          <p:attrName>ppt_y</p:attrName>
                                        </p:attrNameLst>
                                      </p:cBhvr>
                                      <p:tavLst>
                                        <p:tav tm="0">
                                          <p:val>
                                            <p:strVal val="#ppt_y-#ppt_h*1.125000"/>
                                          </p:val>
                                        </p:tav>
                                        <p:tav tm="100000">
                                          <p:val>
                                            <p:strVal val="#ppt_y"/>
                                          </p:val>
                                        </p:tav>
                                      </p:tavLst>
                                    </p:anim>
                                    <p:animEffect transition="in" filter="wipe(down)">
                                      <p:cBhvr>
                                        <p:cTn id="76" dur="500"/>
                                        <p:tgtEl>
                                          <p:spTgt spid="8"/>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p:tgtEl>
                                          <p:spTgt spid="32"/>
                                        </p:tgtEl>
                                        <p:attrNameLst>
                                          <p:attrName>ppt_y</p:attrName>
                                        </p:attrNameLst>
                                      </p:cBhvr>
                                      <p:tavLst>
                                        <p:tav tm="0">
                                          <p:val>
                                            <p:strVal val="#ppt_y-#ppt_h*1.125000"/>
                                          </p:val>
                                        </p:tav>
                                        <p:tav tm="100000">
                                          <p:val>
                                            <p:strVal val="#ppt_y"/>
                                          </p:val>
                                        </p:tav>
                                      </p:tavLst>
                                    </p:anim>
                                    <p:animEffect transition="in" filter="wipe(down)">
                                      <p:cBhvr>
                                        <p:cTn id="80" dur="500"/>
                                        <p:tgtEl>
                                          <p:spTgt spid="32"/>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5"/>
                                        </p:tgtEl>
                                        <p:attrNameLst>
                                          <p:attrName>style.visibility</p:attrName>
                                        </p:attrNameLst>
                                      </p:cBhvr>
                                      <p:to>
                                        <p:strVal val="visible"/>
                                      </p:to>
                                    </p:set>
                                    <p:anim calcmode="lin" valueType="num">
                                      <p:cBhvr additive="base">
                                        <p:cTn id="83" dur="500"/>
                                        <p:tgtEl>
                                          <p:spTgt spid="5"/>
                                        </p:tgtEl>
                                        <p:attrNameLst>
                                          <p:attrName>ppt_y</p:attrName>
                                        </p:attrNameLst>
                                      </p:cBhvr>
                                      <p:tavLst>
                                        <p:tav tm="0">
                                          <p:val>
                                            <p:strVal val="#ppt_y-#ppt_h*1.125000"/>
                                          </p:val>
                                        </p:tav>
                                        <p:tav tm="100000">
                                          <p:val>
                                            <p:strVal val="#ppt_y"/>
                                          </p:val>
                                        </p:tav>
                                      </p:tavLst>
                                    </p:anim>
                                    <p:animEffect transition="in" filter="wipe(down)">
                                      <p:cBhvr>
                                        <p:cTn id="84" dur="500"/>
                                        <p:tgtEl>
                                          <p:spTgt spid="5"/>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500" fill="hold"/>
                                        <p:tgtEl>
                                          <p:spTgt spid="13"/>
                                        </p:tgtEl>
                                        <p:attrNameLst>
                                          <p:attrName>ppt_x</p:attrName>
                                        </p:attrNameLst>
                                      </p:cBhvr>
                                      <p:tavLst>
                                        <p:tav tm="0">
                                          <p:val>
                                            <p:strVal val="0-#ppt_w/2"/>
                                          </p:val>
                                        </p:tav>
                                        <p:tav tm="100000">
                                          <p:val>
                                            <p:strVal val="#ppt_x"/>
                                          </p:val>
                                        </p:tav>
                                      </p:tavLst>
                                    </p:anim>
                                    <p:anim calcmode="lin" valueType="num">
                                      <p:cBhvr additive="base">
                                        <p:cTn id="88" dur="500" fill="hold"/>
                                        <p:tgtEl>
                                          <p:spTgt spid="1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500" fill="hold"/>
                                        <p:tgtEl>
                                          <p:spTgt spid="14"/>
                                        </p:tgtEl>
                                        <p:attrNameLst>
                                          <p:attrName>ppt_x</p:attrName>
                                        </p:attrNameLst>
                                      </p:cBhvr>
                                      <p:tavLst>
                                        <p:tav tm="0">
                                          <p:val>
                                            <p:strVal val="0-#ppt_w/2"/>
                                          </p:val>
                                        </p:tav>
                                        <p:tav tm="100000">
                                          <p:val>
                                            <p:strVal val="#ppt_x"/>
                                          </p:val>
                                        </p:tav>
                                      </p:tavLst>
                                    </p:anim>
                                    <p:anim calcmode="lin" valueType="num">
                                      <p:cBhvr additive="base">
                                        <p:cTn id="92" dur="500" fill="hold"/>
                                        <p:tgtEl>
                                          <p:spTgt spid="1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5"/>
                                        </p:tgtEl>
                                        <p:attrNameLst>
                                          <p:attrName>style.visibility</p:attrName>
                                        </p:attrNameLst>
                                      </p:cBhvr>
                                      <p:to>
                                        <p:strVal val="visible"/>
                                      </p:to>
                                    </p:set>
                                    <p:anim calcmode="lin" valueType="num">
                                      <p:cBhvr additive="base">
                                        <p:cTn id="95" dur="500" fill="hold"/>
                                        <p:tgtEl>
                                          <p:spTgt spid="15"/>
                                        </p:tgtEl>
                                        <p:attrNameLst>
                                          <p:attrName>ppt_x</p:attrName>
                                        </p:attrNameLst>
                                      </p:cBhvr>
                                      <p:tavLst>
                                        <p:tav tm="0">
                                          <p:val>
                                            <p:strVal val="0-#ppt_w/2"/>
                                          </p:val>
                                        </p:tav>
                                        <p:tav tm="100000">
                                          <p:val>
                                            <p:strVal val="#ppt_x"/>
                                          </p:val>
                                        </p:tav>
                                      </p:tavLst>
                                    </p:anim>
                                    <p:anim calcmode="lin" valueType="num">
                                      <p:cBhvr additive="base">
                                        <p:cTn id="96" dur="500" fill="hold"/>
                                        <p:tgtEl>
                                          <p:spTgt spid="15"/>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6"/>
                                        </p:tgtEl>
                                        <p:attrNameLst>
                                          <p:attrName>style.visibility</p:attrName>
                                        </p:attrNameLst>
                                      </p:cBhvr>
                                      <p:to>
                                        <p:strVal val="visible"/>
                                      </p:to>
                                    </p:set>
                                    <p:anim calcmode="lin" valueType="num">
                                      <p:cBhvr additive="base">
                                        <p:cTn id="99" dur="500" fill="hold"/>
                                        <p:tgtEl>
                                          <p:spTgt spid="16"/>
                                        </p:tgtEl>
                                        <p:attrNameLst>
                                          <p:attrName>ppt_x</p:attrName>
                                        </p:attrNameLst>
                                      </p:cBhvr>
                                      <p:tavLst>
                                        <p:tav tm="0">
                                          <p:val>
                                            <p:strVal val="0-#ppt_w/2"/>
                                          </p:val>
                                        </p:tav>
                                        <p:tav tm="100000">
                                          <p:val>
                                            <p:strVal val="#ppt_x"/>
                                          </p:val>
                                        </p:tav>
                                      </p:tavLst>
                                    </p:anim>
                                    <p:anim calcmode="lin" valueType="num">
                                      <p:cBhvr additive="base">
                                        <p:cTn id="100" dur="500" fill="hold"/>
                                        <p:tgtEl>
                                          <p:spTgt spid="16"/>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7"/>
                                        </p:tgtEl>
                                        <p:attrNameLst>
                                          <p:attrName>style.visibility</p:attrName>
                                        </p:attrNameLst>
                                      </p:cBhvr>
                                      <p:to>
                                        <p:strVal val="visible"/>
                                      </p:to>
                                    </p:set>
                                    <p:anim calcmode="lin" valueType="num">
                                      <p:cBhvr additive="base">
                                        <p:cTn id="103" dur="500" fill="hold"/>
                                        <p:tgtEl>
                                          <p:spTgt spid="17"/>
                                        </p:tgtEl>
                                        <p:attrNameLst>
                                          <p:attrName>ppt_x</p:attrName>
                                        </p:attrNameLst>
                                      </p:cBhvr>
                                      <p:tavLst>
                                        <p:tav tm="0">
                                          <p:val>
                                            <p:strVal val="0-#ppt_w/2"/>
                                          </p:val>
                                        </p:tav>
                                        <p:tav tm="100000">
                                          <p:val>
                                            <p:strVal val="#ppt_x"/>
                                          </p:val>
                                        </p:tav>
                                      </p:tavLst>
                                    </p:anim>
                                    <p:anim calcmode="lin" valueType="num">
                                      <p:cBhvr additive="base">
                                        <p:cTn id="104" dur="500" fill="hold"/>
                                        <p:tgtEl>
                                          <p:spTgt spid="17"/>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8"/>
                                        </p:tgtEl>
                                        <p:attrNameLst>
                                          <p:attrName>style.visibility</p:attrName>
                                        </p:attrNameLst>
                                      </p:cBhvr>
                                      <p:to>
                                        <p:strVal val="visible"/>
                                      </p:to>
                                    </p:set>
                                    <p:anim calcmode="lin" valueType="num">
                                      <p:cBhvr additive="base">
                                        <p:cTn id="107" dur="500" fill="hold"/>
                                        <p:tgtEl>
                                          <p:spTgt spid="18"/>
                                        </p:tgtEl>
                                        <p:attrNameLst>
                                          <p:attrName>ppt_x</p:attrName>
                                        </p:attrNameLst>
                                      </p:cBhvr>
                                      <p:tavLst>
                                        <p:tav tm="0">
                                          <p:val>
                                            <p:strVal val="0-#ppt_w/2"/>
                                          </p:val>
                                        </p:tav>
                                        <p:tav tm="100000">
                                          <p:val>
                                            <p:strVal val="#ppt_x"/>
                                          </p:val>
                                        </p:tav>
                                      </p:tavLst>
                                    </p:anim>
                                    <p:anim calcmode="lin" valueType="num">
                                      <p:cBhvr additive="base">
                                        <p:cTn id="108" dur="500" fill="hold"/>
                                        <p:tgtEl>
                                          <p:spTgt spid="18"/>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9"/>
                                        </p:tgtEl>
                                        <p:attrNameLst>
                                          <p:attrName>style.visibility</p:attrName>
                                        </p:attrNameLst>
                                      </p:cBhvr>
                                      <p:to>
                                        <p:strVal val="visible"/>
                                      </p:to>
                                    </p:set>
                                    <p:anim calcmode="lin" valueType="num">
                                      <p:cBhvr additive="base">
                                        <p:cTn id="111" dur="500" fill="hold"/>
                                        <p:tgtEl>
                                          <p:spTgt spid="19"/>
                                        </p:tgtEl>
                                        <p:attrNameLst>
                                          <p:attrName>ppt_x</p:attrName>
                                        </p:attrNameLst>
                                      </p:cBhvr>
                                      <p:tavLst>
                                        <p:tav tm="0">
                                          <p:val>
                                            <p:strVal val="0-#ppt_w/2"/>
                                          </p:val>
                                        </p:tav>
                                        <p:tav tm="100000">
                                          <p:val>
                                            <p:strVal val="#ppt_x"/>
                                          </p:val>
                                        </p:tav>
                                      </p:tavLst>
                                    </p:anim>
                                    <p:anim calcmode="lin" valueType="num">
                                      <p:cBhvr additive="base">
                                        <p:cTn id="112" dur="500" fill="hold"/>
                                        <p:tgtEl>
                                          <p:spTgt spid="19"/>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20"/>
                                        </p:tgtEl>
                                        <p:attrNameLst>
                                          <p:attrName>style.visibility</p:attrName>
                                        </p:attrNameLst>
                                      </p:cBhvr>
                                      <p:to>
                                        <p:strVal val="visible"/>
                                      </p:to>
                                    </p:set>
                                    <p:anim calcmode="lin" valueType="num">
                                      <p:cBhvr additive="base">
                                        <p:cTn id="115" dur="500" fill="hold"/>
                                        <p:tgtEl>
                                          <p:spTgt spid="20"/>
                                        </p:tgtEl>
                                        <p:attrNameLst>
                                          <p:attrName>ppt_x</p:attrName>
                                        </p:attrNameLst>
                                      </p:cBhvr>
                                      <p:tavLst>
                                        <p:tav tm="0">
                                          <p:val>
                                            <p:strVal val="0-#ppt_w/2"/>
                                          </p:val>
                                        </p:tav>
                                        <p:tav tm="100000">
                                          <p:val>
                                            <p:strVal val="#ppt_x"/>
                                          </p:val>
                                        </p:tav>
                                      </p:tavLst>
                                    </p:anim>
                                    <p:anim calcmode="lin" valueType="num">
                                      <p:cBhvr additive="base">
                                        <p:cTn id="116" dur="500" fill="hold"/>
                                        <p:tgtEl>
                                          <p:spTgt spid="20"/>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1"/>
                                        </p:tgtEl>
                                        <p:attrNameLst>
                                          <p:attrName>style.visibility</p:attrName>
                                        </p:attrNameLst>
                                      </p:cBhvr>
                                      <p:to>
                                        <p:strVal val="visible"/>
                                      </p:to>
                                    </p:set>
                                    <p:anim calcmode="lin" valueType="num">
                                      <p:cBhvr additive="base">
                                        <p:cTn id="119" dur="500" fill="hold"/>
                                        <p:tgtEl>
                                          <p:spTgt spid="21"/>
                                        </p:tgtEl>
                                        <p:attrNameLst>
                                          <p:attrName>ppt_x</p:attrName>
                                        </p:attrNameLst>
                                      </p:cBhvr>
                                      <p:tavLst>
                                        <p:tav tm="0">
                                          <p:val>
                                            <p:strVal val="0-#ppt_w/2"/>
                                          </p:val>
                                        </p:tav>
                                        <p:tav tm="100000">
                                          <p:val>
                                            <p:strVal val="#ppt_x"/>
                                          </p:val>
                                        </p:tav>
                                      </p:tavLst>
                                    </p:anim>
                                    <p:anim calcmode="lin" valueType="num">
                                      <p:cBhvr additive="base">
                                        <p:cTn id="120" dur="500" fill="hold"/>
                                        <p:tgtEl>
                                          <p:spTgt spid="21"/>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2"/>
                                        </p:tgtEl>
                                        <p:attrNameLst>
                                          <p:attrName>style.visibility</p:attrName>
                                        </p:attrNameLst>
                                      </p:cBhvr>
                                      <p:to>
                                        <p:strVal val="visible"/>
                                      </p:to>
                                    </p:set>
                                    <p:anim calcmode="lin" valueType="num">
                                      <p:cBhvr additive="base">
                                        <p:cTn id="123" dur="500" fill="hold"/>
                                        <p:tgtEl>
                                          <p:spTgt spid="22"/>
                                        </p:tgtEl>
                                        <p:attrNameLst>
                                          <p:attrName>ppt_x</p:attrName>
                                        </p:attrNameLst>
                                      </p:cBhvr>
                                      <p:tavLst>
                                        <p:tav tm="0">
                                          <p:val>
                                            <p:strVal val="0-#ppt_w/2"/>
                                          </p:val>
                                        </p:tav>
                                        <p:tav tm="100000">
                                          <p:val>
                                            <p:strVal val="#ppt_x"/>
                                          </p:val>
                                        </p:tav>
                                      </p:tavLst>
                                    </p:anim>
                                    <p:anim calcmode="lin" valueType="num">
                                      <p:cBhvr additive="base">
                                        <p:cTn id="124" dur="500" fill="hold"/>
                                        <p:tgtEl>
                                          <p:spTgt spid="22"/>
                                        </p:tgtEl>
                                        <p:attrNameLst>
                                          <p:attrName>ppt_y</p:attrName>
                                        </p:attrNameLst>
                                      </p:cBhvr>
                                      <p:tavLst>
                                        <p:tav tm="0">
                                          <p:val>
                                            <p:strVal val="#ppt_y"/>
                                          </p:val>
                                        </p:tav>
                                        <p:tav tm="100000">
                                          <p:val>
                                            <p:strVal val="#ppt_y"/>
                                          </p:val>
                                        </p:tav>
                                      </p:tavLst>
                                    </p:anim>
                                  </p:childTnLst>
                                </p:cTn>
                              </p:par>
                            </p:childTnLst>
                          </p:cTn>
                        </p:par>
                        <p:par>
                          <p:cTn id="125" fill="hold">
                            <p:stCondLst>
                              <p:cond delay="750"/>
                            </p:stCondLst>
                            <p:childTnLst>
                              <p:par>
                                <p:cTn id="126" presetID="10" presetClass="entr" presetSubtype="0" fill="hold" grpId="0" nodeType="afterEffect">
                                  <p:stCondLst>
                                    <p:cond delay="0"/>
                                  </p:stCondLst>
                                  <p:childTnLst>
                                    <p:set>
                                      <p:cBhvr>
                                        <p:cTn id="127" dur="1" fill="hold">
                                          <p:stCondLst>
                                            <p:cond delay="0"/>
                                          </p:stCondLst>
                                        </p:cTn>
                                        <p:tgtEl>
                                          <p:spTgt spid="36"/>
                                        </p:tgtEl>
                                        <p:attrNameLst>
                                          <p:attrName>style.visibility</p:attrName>
                                        </p:attrNameLst>
                                      </p:cBhvr>
                                      <p:to>
                                        <p:strVal val="visible"/>
                                      </p:to>
                                    </p:set>
                                    <p:animEffect transition="in" filter="fade">
                                      <p:cBhvr>
                                        <p:cTn id="128" dur="500"/>
                                        <p:tgtEl>
                                          <p:spTgt spid="36"/>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3"/>
                                        </p:tgtEl>
                                        <p:attrNameLst>
                                          <p:attrName>style.visibility</p:attrName>
                                        </p:attrNameLst>
                                      </p:cBhvr>
                                      <p:to>
                                        <p:strVal val="visible"/>
                                      </p:to>
                                    </p:set>
                                    <p:animEffect transition="in" filter="fade">
                                      <p:cBhvr>
                                        <p:cTn id="131" dur="500"/>
                                        <p:tgtEl>
                                          <p:spTgt spid="33"/>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fade">
                                      <p:cBhvr>
                                        <p:cTn id="134" dur="500"/>
                                        <p:tgtEl>
                                          <p:spTgt spid="34"/>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transition="in" filter="fade">
                                      <p:cBhvr>
                                        <p:cTn id="137" dur="500"/>
                                        <p:tgtEl>
                                          <p:spTgt spid="35"/>
                                        </p:tgtEl>
                                      </p:cBhvr>
                                    </p:animEffect>
                                  </p:childTnLst>
                                </p:cTn>
                              </p:par>
                            </p:childTnLst>
                          </p:cTn>
                        </p:par>
                        <p:par>
                          <p:cTn id="138" fill="hold">
                            <p:stCondLst>
                              <p:cond delay="1250"/>
                            </p:stCondLst>
                            <p:childTnLst>
                              <p:par>
                                <p:cTn id="139" presetID="26" presetClass="emph" presetSubtype="0" fill="hold" grpId="1" nodeType="afterEffect">
                                  <p:stCondLst>
                                    <p:cond delay="0"/>
                                  </p:stCondLst>
                                  <p:childTnLst>
                                    <p:animEffect transition="out" filter="fade">
                                      <p:cBhvr>
                                        <p:cTn id="140" dur="500" tmFilter="0, 0; .2, .5; .8, .5; 1, 0"/>
                                        <p:tgtEl>
                                          <p:spTgt spid="12"/>
                                        </p:tgtEl>
                                      </p:cBhvr>
                                    </p:animEffect>
                                    <p:animScale>
                                      <p:cBhvr>
                                        <p:cTn id="141" dur="250" autoRev="1" fill="hold"/>
                                        <p:tgtEl>
                                          <p:spTgt spid="12"/>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4"/>
                                        </p:tgtEl>
                                      </p:cBhvr>
                                    </p:animEffect>
                                    <p:animScale>
                                      <p:cBhvr>
                                        <p:cTn id="144" dur="250" autoRev="1" fill="hold"/>
                                        <p:tgtEl>
                                          <p:spTgt spid="4"/>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8"/>
                                        </p:tgtEl>
                                      </p:cBhvr>
                                    </p:animEffect>
                                    <p:animScale>
                                      <p:cBhvr>
                                        <p:cTn id="14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6" grpId="0" animBg="1"/>
      <p:bldP spid="7" grpId="0" animBg="1"/>
      <p:bldP spid="8" grpId="0" animBg="1"/>
      <p:bldP spid="8" grpId="1" animBg="1"/>
      <p:bldP spid="9" grpId="0" animBg="1"/>
      <p:bldP spid="10" grpId="0" animBg="1"/>
      <p:bldP spid="11" grpId="0" animBg="1"/>
      <p:bldP spid="12" grpId="0" animBg="1"/>
      <p:bldP spid="12" grpId="1" animBg="1"/>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4"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726" y="-1"/>
            <a:ext cx="4667963" cy="5149749"/>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1953122" y="1506726"/>
            <a:ext cx="1153290" cy="1785104"/>
            <a:chOff x="610399" y="1342594"/>
            <a:chExt cx="1153290" cy="1785104"/>
          </a:xfrm>
        </p:grpSpPr>
        <p:sp>
          <p:nvSpPr>
            <p:cNvPr id="26" name="TextBox 25"/>
            <p:cNvSpPr txBox="1"/>
            <p:nvPr/>
          </p:nvSpPr>
          <p:spPr>
            <a:xfrm>
              <a:off x="610399" y="1342594"/>
              <a:ext cx="1107996" cy="1785104"/>
            </a:xfrm>
            <a:prstGeom prst="rect">
              <a:avLst/>
            </a:prstGeom>
            <a:noFill/>
          </p:spPr>
          <p:txBody>
            <a:bodyPr vert="eaVert" wrap="none" rtlCol="0">
              <a:spAutoFit/>
            </a:bodyPr>
            <a:lstStyle/>
            <a:p>
              <a:r>
                <a:rPr lang="zh-CN" altLang="en-US" sz="6000" b="1" spc="600" dirty="0">
                  <a:solidFill>
                    <a:srgbClr val="C00000"/>
                  </a:solidFill>
                  <a:latin typeface="微软雅黑" pitchFamily="34" charset="-122"/>
                  <a:ea typeface="微软雅黑" pitchFamily="34" charset="-122"/>
                </a:rPr>
                <a:t>目录</a:t>
              </a:r>
            </a:p>
          </p:txBody>
        </p:sp>
        <p:sp>
          <p:nvSpPr>
            <p:cNvPr id="27" name="TextBox 26"/>
            <p:cNvSpPr txBox="1"/>
            <p:nvPr/>
          </p:nvSpPr>
          <p:spPr>
            <a:xfrm>
              <a:off x="1363579" y="2092662"/>
              <a:ext cx="400110" cy="925894"/>
            </a:xfrm>
            <a:prstGeom prst="rect">
              <a:avLst/>
            </a:prstGeom>
            <a:noFill/>
          </p:spPr>
          <p:txBody>
            <a:bodyPr vert="eaVert" wrap="none" rtlCol="0">
              <a:spAutoFit/>
            </a:bodyPr>
            <a:lstStyle/>
            <a:p>
              <a:r>
                <a:rPr lang="en-US" altLang="zh-CN" sz="1400" b="1" spc="-150" dirty="0">
                  <a:solidFill>
                    <a:srgbClr val="C00000"/>
                  </a:solidFill>
                  <a:latin typeface="Arial" pitchFamily="34" charset="0"/>
                  <a:cs typeface="Arial" pitchFamily="34" charset="0"/>
                </a:rPr>
                <a:t>CONTENTS</a:t>
              </a:r>
              <a:endParaRPr lang="zh-CN" altLang="en-US" sz="1400" b="1" spc="-150" dirty="0">
                <a:solidFill>
                  <a:srgbClr val="C00000"/>
                </a:solidFill>
                <a:latin typeface="Arial" pitchFamily="34" charset="0"/>
                <a:cs typeface="Arial" pitchFamily="34" charset="0"/>
              </a:endParaRPr>
            </a:p>
          </p:txBody>
        </p:sp>
      </p:grpSp>
      <p:sp>
        <p:nvSpPr>
          <p:cNvPr id="44" name="Freeform 8"/>
          <p:cNvSpPr>
            <a:spLocks/>
          </p:cNvSpPr>
          <p:nvPr/>
        </p:nvSpPr>
        <p:spPr bwMode="auto">
          <a:xfrm>
            <a:off x="4572000" y="4731990"/>
            <a:ext cx="4572000"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FF000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48" name="Picture 2" descr="C:\Users\PC\Desktop\聚焦两会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9190">
            <a:off x="407780" y="3626463"/>
            <a:ext cx="2328069" cy="143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3684630" y="74813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1</a:t>
            </a:r>
            <a:endParaRPr lang="zh-CN" altLang="en-US" sz="5400" b="1" dirty="0">
              <a:solidFill>
                <a:srgbClr val="C00000"/>
              </a:solidFill>
              <a:latin typeface="Arial" pitchFamily="34" charset="0"/>
              <a:cs typeface="Arial" pitchFamily="34" charset="0"/>
            </a:endParaRPr>
          </a:p>
        </p:txBody>
      </p:sp>
      <p:sp>
        <p:nvSpPr>
          <p:cNvPr id="35" name="TextBox 34"/>
          <p:cNvSpPr txBox="1"/>
          <p:nvPr/>
        </p:nvSpPr>
        <p:spPr>
          <a:xfrm>
            <a:off x="4064425" y="1036166"/>
            <a:ext cx="3185487"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“两学一做”开展背景及时间</a:t>
            </a:r>
          </a:p>
        </p:txBody>
      </p:sp>
      <p:sp>
        <p:nvSpPr>
          <p:cNvPr id="39" name="TextBox 38"/>
          <p:cNvSpPr txBox="1"/>
          <p:nvPr/>
        </p:nvSpPr>
        <p:spPr>
          <a:xfrm>
            <a:off x="4030885" y="146377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2</a:t>
            </a:r>
            <a:endParaRPr lang="zh-CN" altLang="en-US" sz="5400" b="1" dirty="0">
              <a:solidFill>
                <a:srgbClr val="C00000"/>
              </a:solidFill>
              <a:latin typeface="Arial" pitchFamily="34" charset="0"/>
              <a:cs typeface="Arial" pitchFamily="34" charset="0"/>
            </a:endParaRPr>
          </a:p>
        </p:txBody>
      </p:sp>
      <p:sp>
        <p:nvSpPr>
          <p:cNvPr id="43" name="TextBox 42"/>
          <p:cNvSpPr txBox="1"/>
          <p:nvPr/>
        </p:nvSpPr>
        <p:spPr>
          <a:xfrm>
            <a:off x="4410680" y="1712029"/>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“两学一做”学习教育的总体要求</a:t>
            </a:r>
          </a:p>
        </p:txBody>
      </p:sp>
      <p:sp>
        <p:nvSpPr>
          <p:cNvPr id="47" name="TextBox 46"/>
          <p:cNvSpPr txBox="1"/>
          <p:nvPr/>
        </p:nvSpPr>
        <p:spPr>
          <a:xfrm>
            <a:off x="4335008" y="218829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3</a:t>
            </a:r>
            <a:endParaRPr lang="zh-CN" altLang="en-US" sz="5400" b="1" dirty="0">
              <a:solidFill>
                <a:srgbClr val="C00000"/>
              </a:solidFill>
              <a:latin typeface="Arial" pitchFamily="34" charset="0"/>
              <a:cs typeface="Arial" pitchFamily="34" charset="0"/>
            </a:endParaRPr>
          </a:p>
        </p:txBody>
      </p:sp>
      <p:sp>
        <p:nvSpPr>
          <p:cNvPr id="50" name="TextBox 49"/>
          <p:cNvSpPr txBox="1"/>
          <p:nvPr/>
        </p:nvSpPr>
        <p:spPr>
          <a:xfrm>
            <a:off x="4714803" y="243654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“两学一做”学习教育的具体内容</a:t>
            </a:r>
          </a:p>
        </p:txBody>
      </p:sp>
      <p:sp>
        <p:nvSpPr>
          <p:cNvPr id="52" name="TextBox 51"/>
          <p:cNvSpPr txBox="1"/>
          <p:nvPr/>
        </p:nvSpPr>
        <p:spPr>
          <a:xfrm>
            <a:off x="4656322" y="290837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4</a:t>
            </a:r>
            <a:endParaRPr lang="zh-CN" altLang="en-US" sz="5400" b="1" dirty="0">
              <a:solidFill>
                <a:srgbClr val="C00000"/>
              </a:solidFill>
              <a:latin typeface="Arial" pitchFamily="34" charset="0"/>
              <a:cs typeface="Arial" pitchFamily="34" charset="0"/>
            </a:endParaRPr>
          </a:p>
        </p:txBody>
      </p:sp>
      <p:sp>
        <p:nvSpPr>
          <p:cNvPr id="54" name="TextBox 53"/>
          <p:cNvSpPr txBox="1"/>
          <p:nvPr/>
        </p:nvSpPr>
        <p:spPr>
          <a:xfrm>
            <a:off x="5036117" y="315662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“两学一做”学习教育的主要措施</a:t>
            </a:r>
          </a:p>
        </p:txBody>
      </p:sp>
      <p:sp>
        <p:nvSpPr>
          <p:cNvPr id="57" name="TextBox 56"/>
          <p:cNvSpPr txBox="1"/>
          <p:nvPr/>
        </p:nvSpPr>
        <p:spPr>
          <a:xfrm>
            <a:off x="5160378" y="352062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5</a:t>
            </a:r>
            <a:endParaRPr lang="zh-CN" altLang="en-US" sz="5400" b="1" dirty="0">
              <a:solidFill>
                <a:srgbClr val="C00000"/>
              </a:solidFill>
              <a:latin typeface="Arial" pitchFamily="34" charset="0"/>
              <a:cs typeface="Arial" pitchFamily="34" charset="0"/>
            </a:endParaRPr>
          </a:p>
        </p:txBody>
      </p:sp>
      <p:sp>
        <p:nvSpPr>
          <p:cNvPr id="58" name="TextBox 57"/>
          <p:cNvSpPr txBox="1"/>
          <p:nvPr/>
        </p:nvSpPr>
        <p:spPr>
          <a:xfrm>
            <a:off x="5461352" y="3763178"/>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“两学一做”学习教育的组织领导</a:t>
            </a:r>
          </a:p>
        </p:txBody>
      </p:sp>
      <p:sp>
        <p:nvSpPr>
          <p:cNvPr id="3" name="圆角矩形 2"/>
          <p:cNvSpPr/>
          <p:nvPr/>
        </p:nvSpPr>
        <p:spPr>
          <a:xfrm>
            <a:off x="4183385" y="987574"/>
            <a:ext cx="3702359" cy="47056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249116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right)">
                                      <p:cBhvr>
                                        <p:cTn id="11" dur="500"/>
                                        <p:tgtEl>
                                          <p:spTgt spid="44"/>
                                        </p:tgtEl>
                                      </p:cBhvr>
                                    </p:animEffect>
                                  </p:childTnLst>
                                </p:cTn>
                              </p:par>
                              <p:par>
                                <p:cTn id="12" presetID="2" presetClass="entr" presetSubtype="8"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31"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750" fill="hold"/>
                                        <p:tgtEl>
                                          <p:spTgt spid="31"/>
                                        </p:tgtEl>
                                        <p:attrNameLst>
                                          <p:attrName>ppt_w</p:attrName>
                                        </p:attrNameLst>
                                      </p:cBhvr>
                                      <p:tavLst>
                                        <p:tav tm="0">
                                          <p:val>
                                            <p:fltVal val="0"/>
                                          </p:val>
                                        </p:tav>
                                        <p:tav tm="100000">
                                          <p:val>
                                            <p:strVal val="#ppt_w"/>
                                          </p:val>
                                        </p:tav>
                                      </p:tavLst>
                                    </p:anim>
                                    <p:anim calcmode="lin" valueType="num">
                                      <p:cBhvr>
                                        <p:cTn id="26" dur="750" fill="hold"/>
                                        <p:tgtEl>
                                          <p:spTgt spid="31"/>
                                        </p:tgtEl>
                                        <p:attrNameLst>
                                          <p:attrName>ppt_h</p:attrName>
                                        </p:attrNameLst>
                                      </p:cBhvr>
                                      <p:tavLst>
                                        <p:tav tm="0">
                                          <p:val>
                                            <p:fltVal val="0"/>
                                          </p:val>
                                        </p:tav>
                                        <p:tav tm="100000">
                                          <p:val>
                                            <p:strVal val="#ppt_h"/>
                                          </p:val>
                                        </p:tav>
                                      </p:tavLst>
                                    </p:anim>
                                    <p:anim calcmode="lin" valueType="num">
                                      <p:cBhvr>
                                        <p:cTn id="27" dur="750" fill="hold"/>
                                        <p:tgtEl>
                                          <p:spTgt spid="31"/>
                                        </p:tgtEl>
                                        <p:attrNameLst>
                                          <p:attrName>style.rotation</p:attrName>
                                        </p:attrNameLst>
                                      </p:cBhvr>
                                      <p:tavLst>
                                        <p:tav tm="0">
                                          <p:val>
                                            <p:fltVal val="90"/>
                                          </p:val>
                                        </p:tav>
                                        <p:tav tm="100000">
                                          <p:val>
                                            <p:fltVal val="0"/>
                                          </p:val>
                                        </p:tav>
                                      </p:tavLst>
                                    </p:anim>
                                    <p:animEffect transition="in" filter="fade">
                                      <p:cBhvr>
                                        <p:cTn id="28" dur="750"/>
                                        <p:tgtEl>
                                          <p:spTgt spid="31"/>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childTnLst>
                          </p:cTn>
                        </p:par>
                        <p:par>
                          <p:cTn id="32" fill="hold">
                            <p:stCondLst>
                              <p:cond delay="2250"/>
                            </p:stCondLst>
                            <p:childTnLst>
                              <p:par>
                                <p:cTn id="33" presetID="31"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750" fill="hold"/>
                                        <p:tgtEl>
                                          <p:spTgt spid="39"/>
                                        </p:tgtEl>
                                        <p:attrNameLst>
                                          <p:attrName>ppt_w</p:attrName>
                                        </p:attrNameLst>
                                      </p:cBhvr>
                                      <p:tavLst>
                                        <p:tav tm="0">
                                          <p:val>
                                            <p:fltVal val="0"/>
                                          </p:val>
                                        </p:tav>
                                        <p:tav tm="100000">
                                          <p:val>
                                            <p:strVal val="#ppt_w"/>
                                          </p:val>
                                        </p:tav>
                                      </p:tavLst>
                                    </p:anim>
                                    <p:anim calcmode="lin" valueType="num">
                                      <p:cBhvr>
                                        <p:cTn id="36" dur="750" fill="hold"/>
                                        <p:tgtEl>
                                          <p:spTgt spid="39"/>
                                        </p:tgtEl>
                                        <p:attrNameLst>
                                          <p:attrName>ppt_h</p:attrName>
                                        </p:attrNameLst>
                                      </p:cBhvr>
                                      <p:tavLst>
                                        <p:tav tm="0">
                                          <p:val>
                                            <p:fltVal val="0"/>
                                          </p:val>
                                        </p:tav>
                                        <p:tav tm="100000">
                                          <p:val>
                                            <p:strVal val="#ppt_h"/>
                                          </p:val>
                                        </p:tav>
                                      </p:tavLst>
                                    </p:anim>
                                    <p:anim calcmode="lin" valueType="num">
                                      <p:cBhvr>
                                        <p:cTn id="37" dur="750" fill="hold"/>
                                        <p:tgtEl>
                                          <p:spTgt spid="39"/>
                                        </p:tgtEl>
                                        <p:attrNameLst>
                                          <p:attrName>style.rotation</p:attrName>
                                        </p:attrNameLst>
                                      </p:cBhvr>
                                      <p:tavLst>
                                        <p:tav tm="0">
                                          <p:val>
                                            <p:fltVal val="90"/>
                                          </p:val>
                                        </p:tav>
                                        <p:tav tm="100000">
                                          <p:val>
                                            <p:fltVal val="0"/>
                                          </p:val>
                                        </p:tav>
                                      </p:tavLst>
                                    </p:anim>
                                    <p:animEffect transition="in" filter="fade">
                                      <p:cBhvr>
                                        <p:cTn id="38" dur="750"/>
                                        <p:tgtEl>
                                          <p:spTgt spid="39"/>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childTnLst>
                          </p:cTn>
                        </p:par>
                        <p:par>
                          <p:cTn id="42" fill="hold">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750" fill="hold"/>
                                        <p:tgtEl>
                                          <p:spTgt spid="47"/>
                                        </p:tgtEl>
                                        <p:attrNameLst>
                                          <p:attrName>ppt_w</p:attrName>
                                        </p:attrNameLst>
                                      </p:cBhvr>
                                      <p:tavLst>
                                        <p:tav tm="0">
                                          <p:val>
                                            <p:fltVal val="0"/>
                                          </p:val>
                                        </p:tav>
                                        <p:tav tm="100000">
                                          <p:val>
                                            <p:strVal val="#ppt_w"/>
                                          </p:val>
                                        </p:tav>
                                      </p:tavLst>
                                    </p:anim>
                                    <p:anim calcmode="lin" valueType="num">
                                      <p:cBhvr>
                                        <p:cTn id="46" dur="750" fill="hold"/>
                                        <p:tgtEl>
                                          <p:spTgt spid="47"/>
                                        </p:tgtEl>
                                        <p:attrNameLst>
                                          <p:attrName>ppt_h</p:attrName>
                                        </p:attrNameLst>
                                      </p:cBhvr>
                                      <p:tavLst>
                                        <p:tav tm="0">
                                          <p:val>
                                            <p:fltVal val="0"/>
                                          </p:val>
                                        </p:tav>
                                        <p:tav tm="100000">
                                          <p:val>
                                            <p:strVal val="#ppt_h"/>
                                          </p:val>
                                        </p:tav>
                                      </p:tavLst>
                                    </p:anim>
                                    <p:anim calcmode="lin" valueType="num">
                                      <p:cBhvr>
                                        <p:cTn id="47" dur="750" fill="hold"/>
                                        <p:tgtEl>
                                          <p:spTgt spid="47"/>
                                        </p:tgtEl>
                                        <p:attrNameLst>
                                          <p:attrName>style.rotation</p:attrName>
                                        </p:attrNameLst>
                                      </p:cBhvr>
                                      <p:tavLst>
                                        <p:tav tm="0">
                                          <p:val>
                                            <p:fltVal val="90"/>
                                          </p:val>
                                        </p:tav>
                                        <p:tav tm="100000">
                                          <p:val>
                                            <p:fltVal val="0"/>
                                          </p:val>
                                        </p:tav>
                                      </p:tavLst>
                                    </p:anim>
                                    <p:animEffect transition="in" filter="fade">
                                      <p:cBhvr>
                                        <p:cTn id="48" dur="750"/>
                                        <p:tgtEl>
                                          <p:spTgt spid="47"/>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50"/>
                                        </p:tgtEl>
                                        <p:attrNameLst>
                                          <p:attrName>style.visibility</p:attrName>
                                        </p:attrNameLst>
                                      </p:cBhvr>
                                      <p:to>
                                        <p:strVal val="visible"/>
                                      </p:to>
                                    </p:set>
                                    <p:animEffect transition="in" filter="wipe(left)">
                                      <p:cBhvr>
                                        <p:cTn id="51" dur="500"/>
                                        <p:tgtEl>
                                          <p:spTgt spid="50"/>
                                        </p:tgtEl>
                                      </p:cBhvr>
                                    </p:animEffect>
                                  </p:childTnLst>
                                </p:cTn>
                              </p:par>
                            </p:childTnLst>
                          </p:cTn>
                        </p:par>
                        <p:par>
                          <p:cTn id="52" fill="hold">
                            <p:stCondLst>
                              <p:cond delay="3750"/>
                            </p:stCondLst>
                            <p:childTnLst>
                              <p:par>
                                <p:cTn id="53" presetID="31" presetClass="entr" presetSubtype="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750" fill="hold"/>
                                        <p:tgtEl>
                                          <p:spTgt spid="52"/>
                                        </p:tgtEl>
                                        <p:attrNameLst>
                                          <p:attrName>ppt_w</p:attrName>
                                        </p:attrNameLst>
                                      </p:cBhvr>
                                      <p:tavLst>
                                        <p:tav tm="0">
                                          <p:val>
                                            <p:fltVal val="0"/>
                                          </p:val>
                                        </p:tav>
                                        <p:tav tm="100000">
                                          <p:val>
                                            <p:strVal val="#ppt_w"/>
                                          </p:val>
                                        </p:tav>
                                      </p:tavLst>
                                    </p:anim>
                                    <p:anim calcmode="lin" valueType="num">
                                      <p:cBhvr>
                                        <p:cTn id="56" dur="750" fill="hold"/>
                                        <p:tgtEl>
                                          <p:spTgt spid="52"/>
                                        </p:tgtEl>
                                        <p:attrNameLst>
                                          <p:attrName>ppt_h</p:attrName>
                                        </p:attrNameLst>
                                      </p:cBhvr>
                                      <p:tavLst>
                                        <p:tav tm="0">
                                          <p:val>
                                            <p:fltVal val="0"/>
                                          </p:val>
                                        </p:tav>
                                        <p:tav tm="100000">
                                          <p:val>
                                            <p:strVal val="#ppt_h"/>
                                          </p:val>
                                        </p:tav>
                                      </p:tavLst>
                                    </p:anim>
                                    <p:anim calcmode="lin" valueType="num">
                                      <p:cBhvr>
                                        <p:cTn id="57" dur="750" fill="hold"/>
                                        <p:tgtEl>
                                          <p:spTgt spid="52"/>
                                        </p:tgtEl>
                                        <p:attrNameLst>
                                          <p:attrName>style.rotation</p:attrName>
                                        </p:attrNameLst>
                                      </p:cBhvr>
                                      <p:tavLst>
                                        <p:tav tm="0">
                                          <p:val>
                                            <p:fltVal val="90"/>
                                          </p:val>
                                        </p:tav>
                                        <p:tav tm="100000">
                                          <p:val>
                                            <p:fltVal val="0"/>
                                          </p:val>
                                        </p:tav>
                                      </p:tavLst>
                                    </p:anim>
                                    <p:animEffect transition="in" filter="fade">
                                      <p:cBhvr>
                                        <p:cTn id="58" dur="750"/>
                                        <p:tgtEl>
                                          <p:spTgt spid="52"/>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54"/>
                                        </p:tgtEl>
                                        <p:attrNameLst>
                                          <p:attrName>style.visibility</p:attrName>
                                        </p:attrNameLst>
                                      </p:cBhvr>
                                      <p:to>
                                        <p:strVal val="visible"/>
                                      </p:to>
                                    </p:set>
                                    <p:animEffect transition="in" filter="wipe(left)">
                                      <p:cBhvr>
                                        <p:cTn id="61" dur="500"/>
                                        <p:tgtEl>
                                          <p:spTgt spid="54"/>
                                        </p:tgtEl>
                                      </p:cBhvr>
                                    </p:animEffect>
                                  </p:childTnLst>
                                </p:cTn>
                              </p:par>
                            </p:childTnLst>
                          </p:cTn>
                        </p:par>
                        <p:par>
                          <p:cTn id="62" fill="hold">
                            <p:stCondLst>
                              <p:cond delay="4500"/>
                            </p:stCondLst>
                            <p:childTnLst>
                              <p:par>
                                <p:cTn id="63" presetID="31"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p:cTn id="65" dur="750" fill="hold"/>
                                        <p:tgtEl>
                                          <p:spTgt spid="57"/>
                                        </p:tgtEl>
                                        <p:attrNameLst>
                                          <p:attrName>ppt_w</p:attrName>
                                        </p:attrNameLst>
                                      </p:cBhvr>
                                      <p:tavLst>
                                        <p:tav tm="0">
                                          <p:val>
                                            <p:fltVal val="0"/>
                                          </p:val>
                                        </p:tav>
                                        <p:tav tm="100000">
                                          <p:val>
                                            <p:strVal val="#ppt_w"/>
                                          </p:val>
                                        </p:tav>
                                      </p:tavLst>
                                    </p:anim>
                                    <p:anim calcmode="lin" valueType="num">
                                      <p:cBhvr>
                                        <p:cTn id="66" dur="750" fill="hold"/>
                                        <p:tgtEl>
                                          <p:spTgt spid="57"/>
                                        </p:tgtEl>
                                        <p:attrNameLst>
                                          <p:attrName>ppt_h</p:attrName>
                                        </p:attrNameLst>
                                      </p:cBhvr>
                                      <p:tavLst>
                                        <p:tav tm="0">
                                          <p:val>
                                            <p:fltVal val="0"/>
                                          </p:val>
                                        </p:tav>
                                        <p:tav tm="100000">
                                          <p:val>
                                            <p:strVal val="#ppt_h"/>
                                          </p:val>
                                        </p:tav>
                                      </p:tavLst>
                                    </p:anim>
                                    <p:anim calcmode="lin" valueType="num">
                                      <p:cBhvr>
                                        <p:cTn id="67" dur="750" fill="hold"/>
                                        <p:tgtEl>
                                          <p:spTgt spid="57"/>
                                        </p:tgtEl>
                                        <p:attrNameLst>
                                          <p:attrName>style.rotation</p:attrName>
                                        </p:attrNameLst>
                                      </p:cBhvr>
                                      <p:tavLst>
                                        <p:tav tm="0">
                                          <p:val>
                                            <p:fltVal val="90"/>
                                          </p:val>
                                        </p:tav>
                                        <p:tav tm="100000">
                                          <p:val>
                                            <p:fltVal val="0"/>
                                          </p:val>
                                        </p:tav>
                                      </p:tavLst>
                                    </p:anim>
                                    <p:animEffect transition="in" filter="fade">
                                      <p:cBhvr>
                                        <p:cTn id="68" dur="750"/>
                                        <p:tgtEl>
                                          <p:spTgt spid="57"/>
                                        </p:tgtEl>
                                      </p:cBhvr>
                                    </p:animEffect>
                                  </p:childTnLst>
                                </p:cTn>
                              </p:par>
                              <p:par>
                                <p:cTn id="69" presetID="22" presetClass="entr" presetSubtype="8" fill="hold" grpId="0" nodeType="withEffect">
                                  <p:stCondLst>
                                    <p:cond delay="250"/>
                                  </p:stCondLst>
                                  <p:childTnLst>
                                    <p:set>
                                      <p:cBhvr>
                                        <p:cTn id="70" dur="1" fill="hold">
                                          <p:stCondLst>
                                            <p:cond delay="0"/>
                                          </p:stCondLst>
                                        </p:cTn>
                                        <p:tgtEl>
                                          <p:spTgt spid="58"/>
                                        </p:tgtEl>
                                        <p:attrNameLst>
                                          <p:attrName>style.visibility</p:attrName>
                                        </p:attrNameLst>
                                      </p:cBhvr>
                                      <p:to>
                                        <p:strVal val="visible"/>
                                      </p:to>
                                    </p:set>
                                    <p:animEffect transition="in" filter="wipe(left)">
                                      <p:cBhvr>
                                        <p:cTn id="71" dur="500"/>
                                        <p:tgtEl>
                                          <p:spTgt spid="58"/>
                                        </p:tgtEl>
                                      </p:cBhvr>
                                    </p:animEffect>
                                  </p:childTnLst>
                                </p:cTn>
                              </p:par>
                            </p:childTnLst>
                          </p:cTn>
                        </p:par>
                        <p:par>
                          <p:cTn id="72" fill="hold">
                            <p:stCondLst>
                              <p:cond delay="5250"/>
                            </p:stCondLst>
                            <p:childTnLst>
                              <p:par>
                                <p:cTn id="73" presetID="21" presetClass="entr" presetSubtype="1" fill="hold" grpId="0"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heel(1)">
                                      <p:cBhvr>
                                        <p:cTn id="75" dur="1000"/>
                                        <p:tgtEl>
                                          <p:spTgt spid="3"/>
                                        </p:tgtEl>
                                      </p:cBhvr>
                                    </p:animEffect>
                                  </p:childTnLst>
                                </p:cTn>
                              </p:par>
                            </p:childTnLst>
                          </p:cTn>
                        </p:par>
                        <p:par>
                          <p:cTn id="76" fill="hold">
                            <p:stCondLst>
                              <p:cond delay="6250"/>
                            </p:stCondLst>
                            <p:childTnLst>
                              <p:par>
                                <p:cTn id="77" presetID="26" presetClass="emph" presetSubtype="0" fill="hold" grpId="1" nodeType="afterEffect">
                                  <p:stCondLst>
                                    <p:cond delay="0"/>
                                  </p:stCondLst>
                                  <p:childTnLst>
                                    <p:animEffect transition="out" filter="fade">
                                      <p:cBhvr>
                                        <p:cTn id="78" dur="500" tmFilter="0, 0; .2, .5; .8, .5; 1, 0"/>
                                        <p:tgtEl>
                                          <p:spTgt spid="35"/>
                                        </p:tgtEl>
                                      </p:cBhvr>
                                    </p:animEffect>
                                    <p:animScale>
                                      <p:cBhvr>
                                        <p:cTn id="79"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1" grpId="0"/>
      <p:bldP spid="35" grpId="0"/>
      <p:bldP spid="35" grpId="1"/>
      <p:bldP spid="39" grpId="0"/>
      <p:bldP spid="43" grpId="0"/>
      <p:bldP spid="47" grpId="0"/>
      <p:bldP spid="50" grpId="0"/>
      <p:bldP spid="52" grpId="0"/>
      <p:bldP spid="54" grpId="0"/>
      <p:bldP spid="57" grpId="0"/>
      <p:bldP spid="58" grpId="0"/>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sp>
        <p:nvSpPr>
          <p:cNvPr id="3" name="Rectangle 5"/>
          <p:cNvSpPr>
            <a:spLocks noChangeArrowheads="1"/>
          </p:cNvSpPr>
          <p:nvPr/>
        </p:nvSpPr>
        <p:spPr bwMode="auto">
          <a:xfrm>
            <a:off x="2425229" y="1368426"/>
            <a:ext cx="1774825" cy="317500"/>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Rectangle 6"/>
          <p:cNvSpPr>
            <a:spLocks noChangeArrowheads="1"/>
          </p:cNvSpPr>
          <p:nvPr/>
        </p:nvSpPr>
        <p:spPr bwMode="auto">
          <a:xfrm>
            <a:off x="2425229" y="1730376"/>
            <a:ext cx="1774825" cy="527050"/>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Rectangle 7"/>
          <p:cNvSpPr>
            <a:spLocks noChangeArrowheads="1"/>
          </p:cNvSpPr>
          <p:nvPr/>
        </p:nvSpPr>
        <p:spPr bwMode="auto">
          <a:xfrm>
            <a:off x="2425229" y="2298701"/>
            <a:ext cx="1774825" cy="314325"/>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Rectangle 8"/>
          <p:cNvSpPr>
            <a:spLocks noChangeArrowheads="1"/>
          </p:cNvSpPr>
          <p:nvPr/>
        </p:nvSpPr>
        <p:spPr bwMode="auto">
          <a:xfrm>
            <a:off x="2425229" y="2654301"/>
            <a:ext cx="1774825" cy="319088"/>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Rectangle 9"/>
          <p:cNvSpPr>
            <a:spLocks noChangeArrowheads="1"/>
          </p:cNvSpPr>
          <p:nvPr/>
        </p:nvSpPr>
        <p:spPr bwMode="auto">
          <a:xfrm>
            <a:off x="2425229" y="3009901"/>
            <a:ext cx="1774825" cy="431800"/>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Rectangle 10"/>
          <p:cNvSpPr>
            <a:spLocks noChangeArrowheads="1"/>
          </p:cNvSpPr>
          <p:nvPr/>
        </p:nvSpPr>
        <p:spPr bwMode="auto">
          <a:xfrm>
            <a:off x="2425229" y="3482976"/>
            <a:ext cx="1774825" cy="319088"/>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Rectangle 11"/>
          <p:cNvSpPr>
            <a:spLocks noChangeArrowheads="1"/>
          </p:cNvSpPr>
          <p:nvPr/>
        </p:nvSpPr>
        <p:spPr bwMode="auto">
          <a:xfrm>
            <a:off x="2425229" y="3838576"/>
            <a:ext cx="1774825" cy="317500"/>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37"/>
          <p:cNvSpPr>
            <a:spLocks noChangeArrowheads="1"/>
          </p:cNvSpPr>
          <p:nvPr/>
        </p:nvSpPr>
        <p:spPr bwMode="auto">
          <a:xfrm>
            <a:off x="4181004" y="2006601"/>
            <a:ext cx="1943100" cy="817563"/>
          </a:xfrm>
          <a:custGeom>
            <a:avLst/>
            <a:gdLst>
              <a:gd name="T0" fmla="*/ 0 w 518"/>
              <a:gd name="T1" fmla="*/ 0 h 218"/>
              <a:gd name="T2" fmla="*/ 518 w 518"/>
              <a:gd name="T3" fmla="*/ 211 h 218"/>
              <a:gd name="T4" fmla="*/ 0 60000 65536"/>
              <a:gd name="T5" fmla="*/ 0 60000 65536"/>
              <a:gd name="T6" fmla="*/ 0 w 518"/>
              <a:gd name="T7" fmla="*/ 0 h 218"/>
              <a:gd name="T8" fmla="*/ 518 w 518"/>
              <a:gd name="T9" fmla="*/ 218 h 218"/>
            </a:gdLst>
            <a:ahLst/>
            <a:cxnLst>
              <a:cxn ang="T4">
                <a:pos x="T0" y="T1"/>
              </a:cxn>
              <a:cxn ang="T5">
                <a:pos x="T2" y="T3"/>
              </a:cxn>
            </a:cxnLst>
            <a:rect l="T6" t="T7" r="T8" b="T9"/>
            <a:pathLst>
              <a:path w="518" h="218">
                <a:moveTo>
                  <a:pt x="0" y="0"/>
                </a:moveTo>
                <a:cubicBezTo>
                  <a:pt x="411" y="0"/>
                  <a:pt x="260" y="218"/>
                  <a:pt x="518" y="211"/>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1" name="Freeform 38"/>
          <p:cNvSpPr>
            <a:spLocks noChangeArrowheads="1"/>
          </p:cNvSpPr>
          <p:nvPr/>
        </p:nvSpPr>
        <p:spPr bwMode="auto">
          <a:xfrm>
            <a:off x="4181004" y="2454276"/>
            <a:ext cx="1943100" cy="355600"/>
          </a:xfrm>
          <a:custGeom>
            <a:avLst/>
            <a:gdLst>
              <a:gd name="T0" fmla="*/ 0 w 518"/>
              <a:gd name="T1" fmla="*/ 0 h 95"/>
              <a:gd name="T2" fmla="*/ 518 w 518"/>
              <a:gd name="T3" fmla="*/ 92 h 95"/>
              <a:gd name="T4" fmla="*/ 0 60000 65536"/>
              <a:gd name="T5" fmla="*/ 0 60000 65536"/>
              <a:gd name="T6" fmla="*/ 0 w 518"/>
              <a:gd name="T7" fmla="*/ 0 h 95"/>
              <a:gd name="T8" fmla="*/ 518 w 518"/>
              <a:gd name="T9" fmla="*/ 95 h 95"/>
            </a:gdLst>
            <a:ahLst/>
            <a:cxnLst>
              <a:cxn ang="T4">
                <a:pos x="T0" y="T1"/>
              </a:cxn>
              <a:cxn ang="T5">
                <a:pos x="T2" y="T3"/>
              </a:cxn>
            </a:cxnLst>
            <a:rect l="T6" t="T7" r="T8" b="T9"/>
            <a:pathLst>
              <a:path w="518" h="95">
                <a:moveTo>
                  <a:pt x="0" y="0"/>
                </a:moveTo>
                <a:cubicBezTo>
                  <a:pt x="411" y="0"/>
                  <a:pt x="260" y="95"/>
                  <a:pt x="518" y="92"/>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2" name="Freeform 39"/>
          <p:cNvSpPr>
            <a:spLocks noChangeArrowheads="1"/>
          </p:cNvSpPr>
          <p:nvPr/>
        </p:nvSpPr>
        <p:spPr bwMode="auto">
          <a:xfrm>
            <a:off x="4181004" y="1520826"/>
            <a:ext cx="1943100" cy="1317625"/>
          </a:xfrm>
          <a:custGeom>
            <a:avLst/>
            <a:gdLst>
              <a:gd name="T0" fmla="*/ 0 w 518"/>
              <a:gd name="T1" fmla="*/ 0 h 351"/>
              <a:gd name="T2" fmla="*/ 518 w 518"/>
              <a:gd name="T3" fmla="*/ 340 h 351"/>
              <a:gd name="T4" fmla="*/ 0 60000 65536"/>
              <a:gd name="T5" fmla="*/ 0 60000 65536"/>
              <a:gd name="T6" fmla="*/ 0 w 518"/>
              <a:gd name="T7" fmla="*/ 0 h 351"/>
              <a:gd name="T8" fmla="*/ 518 w 518"/>
              <a:gd name="T9" fmla="*/ 351 h 351"/>
            </a:gdLst>
            <a:ahLst/>
            <a:cxnLst>
              <a:cxn ang="T4">
                <a:pos x="T0" y="T1"/>
              </a:cxn>
              <a:cxn ang="T5">
                <a:pos x="T2" y="T3"/>
              </a:cxn>
            </a:cxnLst>
            <a:rect l="T6" t="T7" r="T8" b="T9"/>
            <a:pathLst>
              <a:path w="518" h="351">
                <a:moveTo>
                  <a:pt x="0" y="0"/>
                </a:moveTo>
                <a:cubicBezTo>
                  <a:pt x="411" y="0"/>
                  <a:pt x="260" y="351"/>
                  <a:pt x="518" y="340"/>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3" name="Freeform 40"/>
          <p:cNvSpPr>
            <a:spLocks noChangeArrowheads="1"/>
          </p:cNvSpPr>
          <p:nvPr/>
        </p:nvSpPr>
        <p:spPr bwMode="auto">
          <a:xfrm>
            <a:off x="4181004" y="2784476"/>
            <a:ext cx="1943100" cy="879475"/>
          </a:xfrm>
          <a:custGeom>
            <a:avLst/>
            <a:gdLst>
              <a:gd name="T0" fmla="*/ 0 w 518"/>
              <a:gd name="T1" fmla="*/ 234 h 234"/>
              <a:gd name="T2" fmla="*/ 518 w 518"/>
              <a:gd name="T3" fmla="*/ 7 h 234"/>
              <a:gd name="T4" fmla="*/ 0 60000 65536"/>
              <a:gd name="T5" fmla="*/ 0 60000 65536"/>
              <a:gd name="T6" fmla="*/ 0 w 518"/>
              <a:gd name="T7" fmla="*/ 0 h 234"/>
              <a:gd name="T8" fmla="*/ 518 w 518"/>
              <a:gd name="T9" fmla="*/ 234 h 234"/>
            </a:gdLst>
            <a:ahLst/>
            <a:cxnLst>
              <a:cxn ang="T4">
                <a:pos x="T0" y="T1"/>
              </a:cxn>
              <a:cxn ang="T5">
                <a:pos x="T2" y="T3"/>
              </a:cxn>
            </a:cxnLst>
            <a:rect l="T6" t="T7" r="T8" b="T9"/>
            <a:pathLst>
              <a:path w="518" h="234">
                <a:moveTo>
                  <a:pt x="0" y="234"/>
                </a:moveTo>
                <a:cubicBezTo>
                  <a:pt x="411" y="234"/>
                  <a:pt x="260" y="0"/>
                  <a:pt x="518" y="7"/>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4" name="Freeform 41"/>
          <p:cNvSpPr>
            <a:spLocks noChangeArrowheads="1"/>
          </p:cNvSpPr>
          <p:nvPr/>
        </p:nvSpPr>
        <p:spPr bwMode="auto">
          <a:xfrm>
            <a:off x="4181004" y="2797176"/>
            <a:ext cx="1943100" cy="438150"/>
          </a:xfrm>
          <a:custGeom>
            <a:avLst/>
            <a:gdLst>
              <a:gd name="T0" fmla="*/ 0 w 518"/>
              <a:gd name="T1" fmla="*/ 117 h 117"/>
              <a:gd name="T2" fmla="*/ 518 w 518"/>
              <a:gd name="T3" fmla="*/ 4 h 117"/>
              <a:gd name="T4" fmla="*/ 0 60000 65536"/>
              <a:gd name="T5" fmla="*/ 0 60000 65536"/>
              <a:gd name="T6" fmla="*/ 0 w 518"/>
              <a:gd name="T7" fmla="*/ 0 h 117"/>
              <a:gd name="T8" fmla="*/ 518 w 518"/>
              <a:gd name="T9" fmla="*/ 117 h 117"/>
            </a:gdLst>
            <a:ahLst/>
            <a:cxnLst>
              <a:cxn ang="T4">
                <a:pos x="T0" y="T1"/>
              </a:cxn>
              <a:cxn ang="T5">
                <a:pos x="T2" y="T3"/>
              </a:cxn>
            </a:cxnLst>
            <a:rect l="T6" t="T7" r="T8" b="T9"/>
            <a:pathLst>
              <a:path w="518" h="117">
                <a:moveTo>
                  <a:pt x="0" y="117"/>
                </a:moveTo>
                <a:cubicBezTo>
                  <a:pt x="411" y="117"/>
                  <a:pt x="260" y="0"/>
                  <a:pt x="518" y="4"/>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 name="Freeform 42"/>
          <p:cNvSpPr>
            <a:spLocks noChangeArrowheads="1"/>
          </p:cNvSpPr>
          <p:nvPr/>
        </p:nvSpPr>
        <p:spPr bwMode="auto">
          <a:xfrm>
            <a:off x="4181004" y="2778126"/>
            <a:ext cx="1943100" cy="1225550"/>
          </a:xfrm>
          <a:custGeom>
            <a:avLst/>
            <a:gdLst>
              <a:gd name="T0" fmla="*/ 0 w 518"/>
              <a:gd name="T1" fmla="*/ 327 h 327"/>
              <a:gd name="T2" fmla="*/ 518 w 518"/>
              <a:gd name="T3" fmla="*/ 10 h 327"/>
              <a:gd name="T4" fmla="*/ 0 60000 65536"/>
              <a:gd name="T5" fmla="*/ 0 60000 65536"/>
              <a:gd name="T6" fmla="*/ 0 w 518"/>
              <a:gd name="T7" fmla="*/ 0 h 327"/>
              <a:gd name="T8" fmla="*/ 518 w 518"/>
              <a:gd name="T9" fmla="*/ 327 h 327"/>
            </a:gdLst>
            <a:ahLst/>
            <a:cxnLst>
              <a:cxn ang="T4">
                <a:pos x="T0" y="T1"/>
              </a:cxn>
              <a:cxn ang="T5">
                <a:pos x="T2" y="T3"/>
              </a:cxn>
            </a:cxnLst>
            <a:rect l="T6" t="T7" r="T8" b="T9"/>
            <a:pathLst>
              <a:path w="518" h="327">
                <a:moveTo>
                  <a:pt x="0" y="327"/>
                </a:moveTo>
                <a:cubicBezTo>
                  <a:pt x="411" y="327"/>
                  <a:pt x="260" y="0"/>
                  <a:pt x="518" y="10"/>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 name="Line 43"/>
          <p:cNvSpPr>
            <a:spLocks noChangeShapeType="1"/>
          </p:cNvSpPr>
          <p:nvPr/>
        </p:nvSpPr>
        <p:spPr bwMode="auto">
          <a:xfrm>
            <a:off x="4136554" y="2809876"/>
            <a:ext cx="1987550" cy="1588"/>
          </a:xfrm>
          <a:prstGeom prst="line">
            <a:avLst/>
          </a:prstGeom>
          <a:noFill/>
          <a:ln w="14" cap="flat" cmpd="sng">
            <a:solidFill>
              <a:srgbClr val="C00000"/>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Freeform 227"/>
          <p:cNvSpPr>
            <a:spLocks noChangeArrowheads="1"/>
          </p:cNvSpPr>
          <p:nvPr/>
        </p:nvSpPr>
        <p:spPr bwMode="auto">
          <a:xfrm>
            <a:off x="6003454" y="2717801"/>
            <a:ext cx="244475" cy="187325"/>
          </a:xfrm>
          <a:custGeom>
            <a:avLst/>
            <a:gdLst>
              <a:gd name="T0" fmla="*/ 0 w 154"/>
              <a:gd name="T1" fmla="*/ 0 h 118"/>
              <a:gd name="T2" fmla="*/ 154 w 154"/>
              <a:gd name="T3" fmla="*/ 59 h 118"/>
              <a:gd name="T4" fmla="*/ 0 w 154"/>
              <a:gd name="T5" fmla="*/ 118 h 118"/>
              <a:gd name="T6" fmla="*/ 0 w 154"/>
              <a:gd name="T7" fmla="*/ 0 h 118"/>
              <a:gd name="T8" fmla="*/ 0 60000 65536"/>
              <a:gd name="T9" fmla="*/ 0 60000 65536"/>
              <a:gd name="T10" fmla="*/ 0 60000 65536"/>
              <a:gd name="T11" fmla="*/ 0 60000 65536"/>
              <a:gd name="T12" fmla="*/ 0 w 154"/>
              <a:gd name="T13" fmla="*/ 0 h 118"/>
              <a:gd name="T14" fmla="*/ 154 w 154"/>
              <a:gd name="T15" fmla="*/ 118 h 118"/>
            </a:gdLst>
            <a:ahLst/>
            <a:cxnLst>
              <a:cxn ang="T8">
                <a:pos x="T0" y="T1"/>
              </a:cxn>
              <a:cxn ang="T9">
                <a:pos x="T2" y="T3"/>
              </a:cxn>
              <a:cxn ang="T10">
                <a:pos x="T4" y="T5"/>
              </a:cxn>
              <a:cxn ang="T11">
                <a:pos x="T6" y="T7"/>
              </a:cxn>
            </a:cxnLst>
            <a:rect l="T12" t="T13" r="T14" b="T15"/>
            <a:pathLst>
              <a:path w="154" h="118">
                <a:moveTo>
                  <a:pt x="0" y="0"/>
                </a:moveTo>
                <a:lnTo>
                  <a:pt x="154" y="59"/>
                </a:lnTo>
                <a:lnTo>
                  <a:pt x="0" y="118"/>
                </a:lnTo>
                <a:lnTo>
                  <a:pt x="0" y="0"/>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8" name="TextBox 254"/>
          <p:cNvSpPr>
            <a:spLocks noChangeArrowheads="1"/>
          </p:cNvSpPr>
          <p:nvPr/>
        </p:nvSpPr>
        <p:spPr bwMode="auto">
          <a:xfrm>
            <a:off x="2843808" y="1373189"/>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itchFamily="34" charset="-122"/>
                <a:ea typeface="微软雅黑" pitchFamily="34" charset="-122"/>
                <a:sym typeface="Arial" pitchFamily="34" charset="0"/>
              </a:rPr>
              <a:t>添加标题</a:t>
            </a:r>
            <a:endParaRPr lang="zh-CN" altLang="en-US" dirty="0"/>
          </a:p>
        </p:txBody>
      </p:sp>
      <p:sp>
        <p:nvSpPr>
          <p:cNvPr id="19" name="TextBox 261"/>
          <p:cNvSpPr>
            <a:spLocks noChangeArrowheads="1"/>
          </p:cNvSpPr>
          <p:nvPr/>
        </p:nvSpPr>
        <p:spPr bwMode="auto">
          <a:xfrm>
            <a:off x="2843808" y="18319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20" name="TextBox 267"/>
          <p:cNvSpPr>
            <a:spLocks noChangeArrowheads="1"/>
          </p:cNvSpPr>
          <p:nvPr/>
        </p:nvSpPr>
        <p:spPr bwMode="auto">
          <a:xfrm>
            <a:off x="2843808" y="23018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21" name="TextBox 273"/>
          <p:cNvSpPr>
            <a:spLocks noChangeArrowheads="1"/>
          </p:cNvSpPr>
          <p:nvPr/>
        </p:nvSpPr>
        <p:spPr bwMode="auto">
          <a:xfrm>
            <a:off x="2843808" y="266382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22" name="TextBox 279"/>
          <p:cNvSpPr>
            <a:spLocks noChangeArrowheads="1"/>
          </p:cNvSpPr>
          <p:nvPr/>
        </p:nvSpPr>
        <p:spPr bwMode="auto">
          <a:xfrm>
            <a:off x="2843808" y="3071814"/>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23" name="TextBox 285"/>
          <p:cNvSpPr>
            <a:spLocks noChangeArrowheads="1"/>
          </p:cNvSpPr>
          <p:nvPr/>
        </p:nvSpPr>
        <p:spPr bwMode="auto">
          <a:xfrm>
            <a:off x="2843808" y="3487739"/>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24" name="TextBox 291"/>
          <p:cNvSpPr>
            <a:spLocks noChangeArrowheads="1"/>
          </p:cNvSpPr>
          <p:nvPr/>
        </p:nvSpPr>
        <p:spPr bwMode="auto">
          <a:xfrm>
            <a:off x="2843808" y="38385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25" name="TextBox 292"/>
          <p:cNvSpPr>
            <a:spLocks noChangeArrowheads="1"/>
          </p:cNvSpPr>
          <p:nvPr/>
        </p:nvSpPr>
        <p:spPr bwMode="auto">
          <a:xfrm>
            <a:off x="6516216" y="1470026"/>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rgbClr val="404040"/>
                </a:solidFill>
                <a:latin typeface="微软雅黑" pitchFamily="34" charset="-122"/>
                <a:ea typeface="微软雅黑" pitchFamily="34" charset="-122"/>
                <a:sym typeface="Arial" pitchFamily="34" charset="0"/>
              </a:rPr>
              <a:t>添加标题</a:t>
            </a:r>
            <a:endParaRPr lang="zh-CN" altLang="en-US" dirty="0">
              <a:solidFill>
                <a:srgbClr val="404040"/>
              </a:solidFill>
            </a:endParaRPr>
          </a:p>
        </p:txBody>
      </p:sp>
      <p:sp>
        <p:nvSpPr>
          <p:cNvPr id="26" name="矩形 25"/>
          <p:cNvSpPr>
            <a:spLocks noChangeArrowheads="1"/>
          </p:cNvSpPr>
          <p:nvPr/>
        </p:nvSpPr>
        <p:spPr bwMode="auto">
          <a:xfrm>
            <a:off x="6195541" y="2009776"/>
            <a:ext cx="2363788" cy="1680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
        <p:nvSpPr>
          <p:cNvPr id="27" name="矩形 26"/>
          <p:cNvSpPr>
            <a:spLocks noChangeArrowheads="1"/>
          </p:cNvSpPr>
          <p:nvPr/>
        </p:nvSpPr>
        <p:spPr bwMode="auto">
          <a:xfrm>
            <a:off x="848841" y="135890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28" name="矩形 27"/>
          <p:cNvSpPr>
            <a:spLocks noChangeArrowheads="1"/>
          </p:cNvSpPr>
          <p:nvPr/>
        </p:nvSpPr>
        <p:spPr bwMode="auto">
          <a:xfrm>
            <a:off x="848841" y="17970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29" name="矩形 28"/>
          <p:cNvSpPr>
            <a:spLocks noChangeArrowheads="1"/>
          </p:cNvSpPr>
          <p:nvPr/>
        </p:nvSpPr>
        <p:spPr bwMode="auto">
          <a:xfrm>
            <a:off x="848841" y="22923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30" name="矩形 29"/>
          <p:cNvSpPr>
            <a:spLocks noChangeArrowheads="1"/>
          </p:cNvSpPr>
          <p:nvPr/>
        </p:nvSpPr>
        <p:spPr bwMode="auto">
          <a:xfrm>
            <a:off x="848841" y="26352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31" name="矩形 30"/>
          <p:cNvSpPr>
            <a:spLocks noChangeArrowheads="1"/>
          </p:cNvSpPr>
          <p:nvPr/>
        </p:nvSpPr>
        <p:spPr bwMode="auto">
          <a:xfrm>
            <a:off x="848841" y="3044826"/>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32" name="矩形 31"/>
          <p:cNvSpPr>
            <a:spLocks noChangeArrowheads="1"/>
          </p:cNvSpPr>
          <p:nvPr/>
        </p:nvSpPr>
        <p:spPr bwMode="auto">
          <a:xfrm>
            <a:off x="848841" y="345440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33" name="矩形 32"/>
          <p:cNvSpPr>
            <a:spLocks noChangeArrowheads="1"/>
          </p:cNvSpPr>
          <p:nvPr/>
        </p:nvSpPr>
        <p:spPr bwMode="auto">
          <a:xfrm>
            <a:off x="848841" y="3825876"/>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34" name="直接连接符 33"/>
          <p:cNvSpPr>
            <a:spLocks noChangeShapeType="1"/>
          </p:cNvSpPr>
          <p:nvPr/>
        </p:nvSpPr>
        <p:spPr bwMode="auto">
          <a:xfrm>
            <a:off x="6220941" y="1989139"/>
            <a:ext cx="2343150" cy="1587"/>
          </a:xfrm>
          <a:prstGeom prst="line">
            <a:avLst/>
          </a:prstGeom>
          <a:noFill/>
          <a:ln w="1270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0-#ppt_w/2"/>
                                          </p:val>
                                        </p:tav>
                                        <p:tav tm="100000">
                                          <p:val>
                                            <p:strVal val="#ppt_x"/>
                                          </p:val>
                                        </p:tav>
                                      </p:tavLst>
                                    </p:anim>
                                    <p:anim calcmode="lin" valueType="num">
                                      <p:cBhvr additive="base">
                                        <p:cTn id="48" dur="500" fill="hold"/>
                                        <p:tgtEl>
                                          <p:spTgt spid="2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0-#ppt_w/2"/>
                                          </p:val>
                                        </p:tav>
                                        <p:tav tm="100000">
                                          <p:val>
                                            <p:strVal val="#ppt_x"/>
                                          </p:val>
                                        </p:tav>
                                      </p:tavLst>
                                    </p:anim>
                                    <p:anim calcmode="lin" valueType="num">
                                      <p:cBhvr additive="base">
                                        <p:cTn id="52" dur="500" fill="hold"/>
                                        <p:tgtEl>
                                          <p:spTgt spid="2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0-#ppt_w/2"/>
                                          </p:val>
                                        </p:tav>
                                        <p:tav tm="100000">
                                          <p:val>
                                            <p:strVal val="#ppt_x"/>
                                          </p:val>
                                        </p:tav>
                                      </p:tavLst>
                                    </p:anim>
                                    <p:anim calcmode="lin" valueType="num">
                                      <p:cBhvr additive="base">
                                        <p:cTn id="60" dur="500" fill="hold"/>
                                        <p:tgtEl>
                                          <p:spTgt spid="24"/>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22" presetClass="entr" presetSubtype="2"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right)">
                                      <p:cBhvr>
                                        <p:cTn id="64" dur="500"/>
                                        <p:tgtEl>
                                          <p:spTgt spid="27"/>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right)">
                                      <p:cBhvr>
                                        <p:cTn id="67" dur="500"/>
                                        <p:tgtEl>
                                          <p:spTgt spid="28"/>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right)">
                                      <p:cBhvr>
                                        <p:cTn id="70" dur="500"/>
                                        <p:tgtEl>
                                          <p:spTgt spid="29"/>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right)">
                                      <p:cBhvr>
                                        <p:cTn id="73" dur="500"/>
                                        <p:tgtEl>
                                          <p:spTgt spid="30"/>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right)">
                                      <p:cBhvr>
                                        <p:cTn id="76" dur="500"/>
                                        <p:tgtEl>
                                          <p:spTgt spid="31"/>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right)">
                                      <p:cBhvr>
                                        <p:cTn id="79" dur="500"/>
                                        <p:tgtEl>
                                          <p:spTgt spid="32"/>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wipe(left)">
                                      <p:cBhvr>
                                        <p:cTn id="85" dur="500"/>
                                        <p:tgtEl>
                                          <p:spTgt spid="1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wipe(left)">
                                      <p:cBhvr>
                                        <p:cTn id="88" dur="500"/>
                                        <p:tgtEl>
                                          <p:spTgt spid="11"/>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left)">
                                      <p:cBhvr>
                                        <p:cTn id="91" dur="500"/>
                                        <p:tgtEl>
                                          <p:spTgt spid="1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wipe(left)">
                                      <p:cBhvr>
                                        <p:cTn id="94" dur="500"/>
                                        <p:tgtEl>
                                          <p:spTgt spid="13"/>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left)">
                                      <p:cBhvr>
                                        <p:cTn id="97" dur="500"/>
                                        <p:tgtEl>
                                          <p:spTgt spid="14"/>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left)">
                                      <p:cBhvr>
                                        <p:cTn id="100" dur="500"/>
                                        <p:tgtEl>
                                          <p:spTgt spid="1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6"/>
                                        </p:tgtEl>
                                        <p:attrNameLst>
                                          <p:attrName>style.visibility</p:attrName>
                                        </p:attrNameLst>
                                      </p:cBhvr>
                                      <p:to>
                                        <p:strVal val="visible"/>
                                      </p:to>
                                    </p:set>
                                    <p:animEffect transition="in" filter="wipe(left)">
                                      <p:cBhvr>
                                        <p:cTn id="103" dur="500"/>
                                        <p:tgtEl>
                                          <p:spTgt spid="16"/>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7"/>
                                        </p:tgtEl>
                                        <p:attrNameLst>
                                          <p:attrName>style.visibility</p:attrName>
                                        </p:attrNameLst>
                                      </p:cBhvr>
                                      <p:to>
                                        <p:strVal val="visible"/>
                                      </p:to>
                                    </p:set>
                                    <p:animEffect transition="in" filter="wipe(left)">
                                      <p:cBhvr>
                                        <p:cTn id="106" dur="500"/>
                                        <p:tgtEl>
                                          <p:spTgt spid="17"/>
                                        </p:tgtEl>
                                      </p:cBhvr>
                                    </p:animEffect>
                                  </p:childTnLst>
                                </p:cTn>
                              </p:par>
                            </p:childTnLst>
                          </p:cTn>
                        </p:par>
                        <p:par>
                          <p:cTn id="107" fill="hold">
                            <p:stCondLst>
                              <p:cond delay="1000"/>
                            </p:stCondLst>
                            <p:childTnLst>
                              <p:par>
                                <p:cTn id="108" presetID="42" presetClass="entr" presetSubtype="0"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fade">
                                      <p:cBhvr>
                                        <p:cTn id="110" dur="1000"/>
                                        <p:tgtEl>
                                          <p:spTgt spid="25"/>
                                        </p:tgtEl>
                                      </p:cBhvr>
                                    </p:animEffect>
                                    <p:anim calcmode="lin" valueType="num">
                                      <p:cBhvr>
                                        <p:cTn id="111" dur="1000" fill="hold"/>
                                        <p:tgtEl>
                                          <p:spTgt spid="25"/>
                                        </p:tgtEl>
                                        <p:attrNameLst>
                                          <p:attrName>ppt_x</p:attrName>
                                        </p:attrNameLst>
                                      </p:cBhvr>
                                      <p:tavLst>
                                        <p:tav tm="0">
                                          <p:val>
                                            <p:strVal val="#ppt_x"/>
                                          </p:val>
                                        </p:tav>
                                        <p:tav tm="100000">
                                          <p:val>
                                            <p:strVal val="#ppt_x"/>
                                          </p:val>
                                        </p:tav>
                                      </p:tavLst>
                                    </p:anim>
                                    <p:anim calcmode="lin" valueType="num">
                                      <p:cBhvr>
                                        <p:cTn id="112" dur="1000" fill="hold"/>
                                        <p:tgtEl>
                                          <p:spTgt spid="25"/>
                                        </p:tgtEl>
                                        <p:attrNameLst>
                                          <p:attrName>ppt_y</p:attrName>
                                        </p:attrNameLst>
                                      </p:cBhvr>
                                      <p:tavLst>
                                        <p:tav tm="0">
                                          <p:val>
                                            <p:strVal val="#ppt_y+.1"/>
                                          </p:val>
                                        </p:tav>
                                        <p:tav tm="100000">
                                          <p:val>
                                            <p:strVal val="#ppt_y"/>
                                          </p:val>
                                        </p:tav>
                                      </p:tavLst>
                                    </p:anim>
                                  </p:childTnLst>
                                </p:cTn>
                              </p:par>
                            </p:childTnLst>
                          </p:cTn>
                        </p:par>
                        <p:par>
                          <p:cTn id="113" fill="hold">
                            <p:stCondLst>
                              <p:cond delay="2000"/>
                            </p:stCondLst>
                            <p:childTnLst>
                              <p:par>
                                <p:cTn id="114" presetID="16" presetClass="entr" presetSubtype="21" fill="hold" grpId="0" nodeType="afterEffect">
                                  <p:stCondLst>
                                    <p:cond delay="0"/>
                                  </p:stCondLst>
                                  <p:childTnLst>
                                    <p:set>
                                      <p:cBhvr>
                                        <p:cTn id="115" dur="1" fill="hold">
                                          <p:stCondLst>
                                            <p:cond delay="0"/>
                                          </p:stCondLst>
                                        </p:cTn>
                                        <p:tgtEl>
                                          <p:spTgt spid="34"/>
                                        </p:tgtEl>
                                        <p:attrNameLst>
                                          <p:attrName>style.visibility</p:attrName>
                                        </p:attrNameLst>
                                      </p:cBhvr>
                                      <p:to>
                                        <p:strVal val="visible"/>
                                      </p:to>
                                    </p:set>
                                    <p:animEffect transition="in" filter="barn(inVertical)">
                                      <p:cBhvr>
                                        <p:cTn id="116" dur="500"/>
                                        <p:tgtEl>
                                          <p:spTgt spid="34"/>
                                        </p:tgtEl>
                                      </p:cBhvr>
                                    </p:animEffect>
                                  </p:childTnLst>
                                </p:cTn>
                              </p:par>
                            </p:childTnLst>
                          </p:cTn>
                        </p:par>
                        <p:par>
                          <p:cTn id="117" fill="hold">
                            <p:stCondLst>
                              <p:cond delay="2500"/>
                            </p:stCondLst>
                            <p:childTnLst>
                              <p:par>
                                <p:cTn id="118" presetID="22" presetClass="entr" presetSubtype="1" fill="hold" grpId="0" nodeType="after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wipe(up)">
                                      <p:cBhvr>
                                        <p:cTn id="1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sp>
        <p:nvSpPr>
          <p:cNvPr id="3" name="直接连接符 2"/>
          <p:cNvSpPr>
            <a:spLocks noChangeShapeType="1"/>
          </p:cNvSpPr>
          <p:nvPr/>
        </p:nvSpPr>
        <p:spPr bwMode="auto">
          <a:xfrm>
            <a:off x="4540249"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 name="直接连接符 3"/>
          <p:cNvSpPr>
            <a:spLocks noChangeShapeType="1"/>
          </p:cNvSpPr>
          <p:nvPr/>
        </p:nvSpPr>
        <p:spPr bwMode="auto">
          <a:xfrm>
            <a:off x="478631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 name="直接连接符 4"/>
          <p:cNvSpPr>
            <a:spLocks noChangeShapeType="1"/>
          </p:cNvSpPr>
          <p:nvPr/>
        </p:nvSpPr>
        <p:spPr bwMode="auto">
          <a:xfrm>
            <a:off x="5276849"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6" name="直接连接符 5"/>
          <p:cNvSpPr>
            <a:spLocks noChangeShapeType="1"/>
          </p:cNvSpPr>
          <p:nvPr/>
        </p:nvSpPr>
        <p:spPr bwMode="auto">
          <a:xfrm>
            <a:off x="5521324"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7" name="直接连接符 6"/>
          <p:cNvSpPr>
            <a:spLocks noChangeShapeType="1"/>
          </p:cNvSpPr>
          <p:nvPr/>
        </p:nvSpPr>
        <p:spPr bwMode="auto">
          <a:xfrm>
            <a:off x="57673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8" name="直接连接符 7"/>
          <p:cNvSpPr>
            <a:spLocks noChangeShapeType="1"/>
          </p:cNvSpPr>
          <p:nvPr/>
        </p:nvSpPr>
        <p:spPr bwMode="auto">
          <a:xfrm>
            <a:off x="50307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9" name="直接连接符 8"/>
          <p:cNvSpPr>
            <a:spLocks noChangeShapeType="1"/>
          </p:cNvSpPr>
          <p:nvPr/>
        </p:nvSpPr>
        <p:spPr bwMode="auto">
          <a:xfrm>
            <a:off x="6011861" y="1709738"/>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 name="直接连接符 9"/>
          <p:cNvSpPr>
            <a:spLocks noChangeShapeType="1"/>
          </p:cNvSpPr>
          <p:nvPr/>
        </p:nvSpPr>
        <p:spPr bwMode="auto">
          <a:xfrm>
            <a:off x="6257924"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 name="直接连接符 10"/>
          <p:cNvSpPr>
            <a:spLocks noChangeShapeType="1"/>
          </p:cNvSpPr>
          <p:nvPr/>
        </p:nvSpPr>
        <p:spPr bwMode="auto">
          <a:xfrm>
            <a:off x="6748461" y="1709738"/>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2" name="直接连接符 11"/>
          <p:cNvSpPr>
            <a:spLocks noChangeShapeType="1"/>
          </p:cNvSpPr>
          <p:nvPr/>
        </p:nvSpPr>
        <p:spPr bwMode="auto">
          <a:xfrm>
            <a:off x="6994524"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3" name="直接连接符 12"/>
          <p:cNvSpPr>
            <a:spLocks noChangeShapeType="1"/>
          </p:cNvSpPr>
          <p:nvPr/>
        </p:nvSpPr>
        <p:spPr bwMode="auto">
          <a:xfrm>
            <a:off x="72405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4" name="直接连接符 13"/>
          <p:cNvSpPr>
            <a:spLocks noChangeShapeType="1"/>
          </p:cNvSpPr>
          <p:nvPr/>
        </p:nvSpPr>
        <p:spPr bwMode="auto">
          <a:xfrm>
            <a:off x="65039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5" name="直接连接符 14"/>
          <p:cNvSpPr>
            <a:spLocks noChangeShapeType="1"/>
          </p:cNvSpPr>
          <p:nvPr/>
        </p:nvSpPr>
        <p:spPr bwMode="auto">
          <a:xfrm>
            <a:off x="7731124"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6" name="直接连接符 15"/>
          <p:cNvSpPr>
            <a:spLocks noChangeShapeType="1"/>
          </p:cNvSpPr>
          <p:nvPr/>
        </p:nvSpPr>
        <p:spPr bwMode="auto">
          <a:xfrm>
            <a:off x="7975599"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7" name="直接连接符 16"/>
          <p:cNvSpPr>
            <a:spLocks noChangeShapeType="1"/>
          </p:cNvSpPr>
          <p:nvPr/>
        </p:nvSpPr>
        <p:spPr bwMode="auto">
          <a:xfrm>
            <a:off x="822166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直接连接符 17"/>
          <p:cNvSpPr>
            <a:spLocks noChangeShapeType="1"/>
          </p:cNvSpPr>
          <p:nvPr/>
        </p:nvSpPr>
        <p:spPr bwMode="auto">
          <a:xfrm>
            <a:off x="748506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9" name="Freeform 6"/>
          <p:cNvSpPr>
            <a:spLocks noChangeArrowheads="1"/>
          </p:cNvSpPr>
          <p:nvPr/>
        </p:nvSpPr>
        <p:spPr bwMode="auto">
          <a:xfrm>
            <a:off x="944561" y="1687513"/>
            <a:ext cx="2185988" cy="1333500"/>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840"/>
              <a:gd name="T32" fmla="*/ 1377 w 1377"/>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0" name="Freeform 7"/>
          <p:cNvSpPr>
            <a:spLocks noChangeArrowheads="1"/>
          </p:cNvSpPr>
          <p:nvPr/>
        </p:nvSpPr>
        <p:spPr bwMode="auto">
          <a:xfrm>
            <a:off x="944561" y="3192463"/>
            <a:ext cx="2185988" cy="823913"/>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519"/>
              <a:gd name="T32" fmla="*/ 1377 w 1377"/>
              <a:gd name="T33" fmla="*/ 519 h 5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519">
                <a:moveTo>
                  <a:pt x="0" y="0"/>
                </a:moveTo>
                <a:lnTo>
                  <a:pt x="0" y="334"/>
                </a:lnTo>
                <a:lnTo>
                  <a:pt x="343" y="424"/>
                </a:lnTo>
                <a:lnTo>
                  <a:pt x="691" y="519"/>
                </a:lnTo>
                <a:lnTo>
                  <a:pt x="1034" y="424"/>
                </a:lnTo>
                <a:lnTo>
                  <a:pt x="1377" y="334"/>
                </a:lnTo>
                <a:lnTo>
                  <a:pt x="1377" y="0"/>
                </a:lnTo>
                <a:lnTo>
                  <a:pt x="0" y="0"/>
                </a:lnTo>
                <a:close/>
              </a:path>
            </a:pathLst>
          </a:custGeom>
          <a:solidFill>
            <a:srgbClr val="DF6C6C"/>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1" name="Rectangle 144"/>
          <p:cNvSpPr>
            <a:spLocks noChangeArrowheads="1"/>
          </p:cNvSpPr>
          <p:nvPr/>
        </p:nvSpPr>
        <p:spPr bwMode="auto">
          <a:xfrm>
            <a:off x="5853111" y="1343026"/>
            <a:ext cx="301625" cy="130175"/>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2" name="Rectangle 145"/>
          <p:cNvSpPr>
            <a:spLocks noChangeArrowheads="1"/>
          </p:cNvSpPr>
          <p:nvPr/>
        </p:nvSpPr>
        <p:spPr bwMode="auto">
          <a:xfrm>
            <a:off x="7064374" y="1343026"/>
            <a:ext cx="295275" cy="130175"/>
          </a:xfrm>
          <a:prstGeom prst="rect">
            <a:avLst/>
          </a:prstGeom>
          <a:solidFill>
            <a:srgbClr val="DF6C6C"/>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Rectangle 177"/>
          <p:cNvSpPr>
            <a:spLocks noChangeArrowheads="1"/>
          </p:cNvSpPr>
          <p:nvPr/>
        </p:nvSpPr>
        <p:spPr bwMode="auto">
          <a:xfrm>
            <a:off x="4291011" y="3078163"/>
            <a:ext cx="4014788" cy="49213"/>
          </a:xfrm>
          <a:prstGeom prst="rect">
            <a:avLst/>
          </a:prstGeom>
          <a:solidFill>
            <a:srgbClr val="9C9C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4" name="Freeform 191"/>
          <p:cNvSpPr>
            <a:spLocks noChangeArrowheads="1"/>
          </p:cNvSpPr>
          <p:nvPr/>
        </p:nvSpPr>
        <p:spPr bwMode="auto">
          <a:xfrm>
            <a:off x="4857749" y="1816101"/>
            <a:ext cx="3354387" cy="1282700"/>
          </a:xfrm>
          <a:custGeom>
            <a:avLst/>
            <a:gdLst>
              <a:gd name="T0" fmla="*/ 2032 w 2113"/>
              <a:gd name="T1" fmla="*/ 736 h 808"/>
              <a:gd name="T2" fmla="*/ 1982 w 2113"/>
              <a:gd name="T3" fmla="*/ 736 h 808"/>
              <a:gd name="T4" fmla="*/ 1923 w 2113"/>
              <a:gd name="T5" fmla="*/ 587 h 808"/>
              <a:gd name="T6" fmla="*/ 1878 w 2113"/>
              <a:gd name="T7" fmla="*/ 601 h 808"/>
              <a:gd name="T8" fmla="*/ 1819 w 2113"/>
              <a:gd name="T9" fmla="*/ 556 h 808"/>
              <a:gd name="T10" fmla="*/ 1774 w 2113"/>
              <a:gd name="T11" fmla="*/ 447 h 808"/>
              <a:gd name="T12" fmla="*/ 1720 w 2113"/>
              <a:gd name="T13" fmla="*/ 357 h 808"/>
              <a:gd name="T14" fmla="*/ 1679 w 2113"/>
              <a:gd name="T15" fmla="*/ 217 h 808"/>
              <a:gd name="T16" fmla="*/ 1652 w 2113"/>
              <a:gd name="T17" fmla="*/ 217 h 808"/>
              <a:gd name="T18" fmla="*/ 1625 w 2113"/>
              <a:gd name="T19" fmla="*/ 199 h 808"/>
              <a:gd name="T20" fmla="*/ 1517 w 2113"/>
              <a:gd name="T21" fmla="*/ 0 h 808"/>
              <a:gd name="T22" fmla="*/ 1449 w 2113"/>
              <a:gd name="T23" fmla="*/ 82 h 808"/>
              <a:gd name="T24" fmla="*/ 1363 w 2113"/>
              <a:gd name="T25" fmla="*/ 158 h 808"/>
              <a:gd name="T26" fmla="*/ 1278 w 2113"/>
              <a:gd name="T27" fmla="*/ 181 h 808"/>
              <a:gd name="T28" fmla="*/ 1219 w 2113"/>
              <a:gd name="T29" fmla="*/ 194 h 808"/>
              <a:gd name="T30" fmla="*/ 1147 w 2113"/>
              <a:gd name="T31" fmla="*/ 208 h 808"/>
              <a:gd name="T32" fmla="*/ 1101 w 2113"/>
              <a:gd name="T33" fmla="*/ 398 h 808"/>
              <a:gd name="T34" fmla="*/ 1043 w 2113"/>
              <a:gd name="T35" fmla="*/ 398 h 808"/>
              <a:gd name="T36" fmla="*/ 1002 w 2113"/>
              <a:gd name="T37" fmla="*/ 389 h 808"/>
              <a:gd name="T38" fmla="*/ 966 w 2113"/>
              <a:gd name="T39" fmla="*/ 416 h 808"/>
              <a:gd name="T40" fmla="*/ 907 w 2113"/>
              <a:gd name="T41" fmla="*/ 407 h 808"/>
              <a:gd name="T42" fmla="*/ 862 w 2113"/>
              <a:gd name="T43" fmla="*/ 411 h 808"/>
              <a:gd name="T44" fmla="*/ 808 w 2113"/>
              <a:gd name="T45" fmla="*/ 506 h 808"/>
              <a:gd name="T46" fmla="*/ 722 w 2113"/>
              <a:gd name="T47" fmla="*/ 655 h 808"/>
              <a:gd name="T48" fmla="*/ 645 w 2113"/>
              <a:gd name="T49" fmla="*/ 547 h 808"/>
              <a:gd name="T50" fmla="*/ 555 w 2113"/>
              <a:gd name="T51" fmla="*/ 370 h 808"/>
              <a:gd name="T52" fmla="*/ 487 w 2113"/>
              <a:gd name="T53" fmla="*/ 393 h 808"/>
              <a:gd name="T54" fmla="*/ 424 w 2113"/>
              <a:gd name="T55" fmla="*/ 438 h 808"/>
              <a:gd name="T56" fmla="*/ 357 w 2113"/>
              <a:gd name="T57" fmla="*/ 601 h 808"/>
              <a:gd name="T58" fmla="*/ 320 w 2113"/>
              <a:gd name="T59" fmla="*/ 687 h 808"/>
              <a:gd name="T60" fmla="*/ 275 w 2113"/>
              <a:gd name="T61" fmla="*/ 709 h 808"/>
              <a:gd name="T62" fmla="*/ 226 w 2113"/>
              <a:gd name="T63" fmla="*/ 714 h 808"/>
              <a:gd name="T64" fmla="*/ 167 w 2113"/>
              <a:gd name="T65" fmla="*/ 736 h 808"/>
              <a:gd name="T66" fmla="*/ 126 w 2113"/>
              <a:gd name="T67" fmla="*/ 736 h 808"/>
              <a:gd name="T68" fmla="*/ 77 w 2113"/>
              <a:gd name="T69" fmla="*/ 736 h 808"/>
              <a:gd name="T70" fmla="*/ 0 w 2113"/>
              <a:gd name="T71" fmla="*/ 808 h 808"/>
              <a:gd name="T72" fmla="*/ 149 w 2113"/>
              <a:gd name="T73" fmla="*/ 808 h 808"/>
              <a:gd name="T74" fmla="*/ 758 w 2113"/>
              <a:gd name="T75" fmla="*/ 808 h 808"/>
              <a:gd name="T76" fmla="*/ 1973 w 2113"/>
              <a:gd name="T77" fmla="*/ 808 h 808"/>
              <a:gd name="T78" fmla="*/ 2059 w 2113"/>
              <a:gd name="T79" fmla="*/ 736 h 8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13"/>
              <a:gd name="T121" fmla="*/ 0 h 808"/>
              <a:gd name="T122" fmla="*/ 2113 w 2113"/>
              <a:gd name="T123" fmla="*/ 808 h 8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13" h="808">
                <a:moveTo>
                  <a:pt x="2059" y="736"/>
                </a:moveTo>
                <a:lnTo>
                  <a:pt x="2032" y="736"/>
                </a:lnTo>
                <a:lnTo>
                  <a:pt x="2000" y="714"/>
                </a:lnTo>
                <a:lnTo>
                  <a:pt x="1982" y="736"/>
                </a:lnTo>
                <a:lnTo>
                  <a:pt x="1968" y="781"/>
                </a:lnTo>
                <a:lnTo>
                  <a:pt x="1923" y="587"/>
                </a:lnTo>
                <a:lnTo>
                  <a:pt x="1887" y="641"/>
                </a:lnTo>
                <a:lnTo>
                  <a:pt x="1878" y="601"/>
                </a:lnTo>
                <a:lnTo>
                  <a:pt x="1860" y="650"/>
                </a:lnTo>
                <a:lnTo>
                  <a:pt x="1819" y="556"/>
                </a:lnTo>
                <a:lnTo>
                  <a:pt x="1783" y="578"/>
                </a:lnTo>
                <a:lnTo>
                  <a:pt x="1774" y="447"/>
                </a:lnTo>
                <a:lnTo>
                  <a:pt x="1752" y="470"/>
                </a:lnTo>
                <a:lnTo>
                  <a:pt x="1720" y="357"/>
                </a:lnTo>
                <a:lnTo>
                  <a:pt x="1697" y="393"/>
                </a:lnTo>
                <a:lnTo>
                  <a:pt x="1679" y="217"/>
                </a:lnTo>
                <a:lnTo>
                  <a:pt x="1661" y="267"/>
                </a:lnTo>
                <a:lnTo>
                  <a:pt x="1652" y="217"/>
                </a:lnTo>
                <a:lnTo>
                  <a:pt x="1634" y="249"/>
                </a:lnTo>
                <a:lnTo>
                  <a:pt x="1625" y="199"/>
                </a:lnTo>
                <a:lnTo>
                  <a:pt x="1571" y="194"/>
                </a:lnTo>
                <a:lnTo>
                  <a:pt x="1517" y="0"/>
                </a:lnTo>
                <a:lnTo>
                  <a:pt x="1472" y="149"/>
                </a:lnTo>
                <a:lnTo>
                  <a:pt x="1449" y="82"/>
                </a:lnTo>
                <a:lnTo>
                  <a:pt x="1413" y="131"/>
                </a:lnTo>
                <a:lnTo>
                  <a:pt x="1363" y="158"/>
                </a:lnTo>
                <a:lnTo>
                  <a:pt x="1323" y="14"/>
                </a:lnTo>
                <a:lnTo>
                  <a:pt x="1278" y="181"/>
                </a:lnTo>
                <a:lnTo>
                  <a:pt x="1260" y="100"/>
                </a:lnTo>
                <a:lnTo>
                  <a:pt x="1219" y="194"/>
                </a:lnTo>
                <a:lnTo>
                  <a:pt x="1196" y="167"/>
                </a:lnTo>
                <a:lnTo>
                  <a:pt x="1147" y="208"/>
                </a:lnTo>
                <a:lnTo>
                  <a:pt x="1124" y="289"/>
                </a:lnTo>
                <a:lnTo>
                  <a:pt x="1101" y="398"/>
                </a:lnTo>
                <a:lnTo>
                  <a:pt x="1065" y="262"/>
                </a:lnTo>
                <a:lnTo>
                  <a:pt x="1043" y="398"/>
                </a:lnTo>
                <a:lnTo>
                  <a:pt x="1020" y="330"/>
                </a:lnTo>
                <a:lnTo>
                  <a:pt x="1002" y="389"/>
                </a:lnTo>
                <a:lnTo>
                  <a:pt x="984" y="370"/>
                </a:lnTo>
                <a:lnTo>
                  <a:pt x="966" y="416"/>
                </a:lnTo>
                <a:lnTo>
                  <a:pt x="948" y="370"/>
                </a:lnTo>
                <a:lnTo>
                  <a:pt x="907" y="407"/>
                </a:lnTo>
                <a:lnTo>
                  <a:pt x="880" y="393"/>
                </a:lnTo>
                <a:lnTo>
                  <a:pt x="862" y="411"/>
                </a:lnTo>
                <a:lnTo>
                  <a:pt x="817" y="438"/>
                </a:lnTo>
                <a:lnTo>
                  <a:pt x="808" y="506"/>
                </a:lnTo>
                <a:lnTo>
                  <a:pt x="754" y="601"/>
                </a:lnTo>
                <a:lnTo>
                  <a:pt x="722" y="655"/>
                </a:lnTo>
                <a:lnTo>
                  <a:pt x="704" y="587"/>
                </a:lnTo>
                <a:lnTo>
                  <a:pt x="645" y="547"/>
                </a:lnTo>
                <a:lnTo>
                  <a:pt x="573" y="416"/>
                </a:lnTo>
                <a:lnTo>
                  <a:pt x="555" y="370"/>
                </a:lnTo>
                <a:lnTo>
                  <a:pt x="515" y="407"/>
                </a:lnTo>
                <a:lnTo>
                  <a:pt x="487" y="393"/>
                </a:lnTo>
                <a:lnTo>
                  <a:pt x="465" y="411"/>
                </a:lnTo>
                <a:lnTo>
                  <a:pt x="424" y="438"/>
                </a:lnTo>
                <a:lnTo>
                  <a:pt x="411" y="506"/>
                </a:lnTo>
                <a:lnTo>
                  <a:pt x="357" y="601"/>
                </a:lnTo>
                <a:lnTo>
                  <a:pt x="325" y="655"/>
                </a:lnTo>
                <a:lnTo>
                  <a:pt x="320" y="687"/>
                </a:lnTo>
                <a:lnTo>
                  <a:pt x="298" y="709"/>
                </a:lnTo>
                <a:lnTo>
                  <a:pt x="275" y="709"/>
                </a:lnTo>
                <a:lnTo>
                  <a:pt x="244" y="736"/>
                </a:lnTo>
                <a:lnTo>
                  <a:pt x="226" y="714"/>
                </a:lnTo>
                <a:lnTo>
                  <a:pt x="194" y="736"/>
                </a:lnTo>
                <a:lnTo>
                  <a:pt x="167" y="736"/>
                </a:lnTo>
                <a:lnTo>
                  <a:pt x="140" y="777"/>
                </a:lnTo>
                <a:lnTo>
                  <a:pt x="126" y="736"/>
                </a:lnTo>
                <a:lnTo>
                  <a:pt x="108" y="714"/>
                </a:lnTo>
                <a:lnTo>
                  <a:pt x="77" y="736"/>
                </a:lnTo>
                <a:lnTo>
                  <a:pt x="50" y="736"/>
                </a:lnTo>
                <a:lnTo>
                  <a:pt x="0" y="808"/>
                </a:lnTo>
                <a:lnTo>
                  <a:pt x="117" y="808"/>
                </a:lnTo>
                <a:lnTo>
                  <a:pt x="149" y="808"/>
                </a:lnTo>
                <a:lnTo>
                  <a:pt x="510" y="808"/>
                </a:lnTo>
                <a:lnTo>
                  <a:pt x="758" y="808"/>
                </a:lnTo>
                <a:lnTo>
                  <a:pt x="1959" y="808"/>
                </a:lnTo>
                <a:lnTo>
                  <a:pt x="1973" y="808"/>
                </a:lnTo>
                <a:lnTo>
                  <a:pt x="2113" y="808"/>
                </a:lnTo>
                <a:lnTo>
                  <a:pt x="2059" y="736"/>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5" name="Freeform 192"/>
          <p:cNvSpPr>
            <a:spLocks noChangeArrowheads="1"/>
          </p:cNvSpPr>
          <p:nvPr/>
        </p:nvSpPr>
        <p:spPr bwMode="auto">
          <a:xfrm>
            <a:off x="4291011" y="3098801"/>
            <a:ext cx="2020888" cy="681037"/>
          </a:xfrm>
          <a:custGeom>
            <a:avLst/>
            <a:gdLst>
              <a:gd name="T0" fmla="*/ 668 w 1273"/>
              <a:gd name="T1" fmla="*/ 0 h 429"/>
              <a:gd name="T2" fmla="*/ 574 w 1273"/>
              <a:gd name="T3" fmla="*/ 0 h 429"/>
              <a:gd name="T4" fmla="*/ 0 w 1273"/>
              <a:gd name="T5" fmla="*/ 0 h 429"/>
              <a:gd name="T6" fmla="*/ 36 w 1273"/>
              <a:gd name="T7" fmla="*/ 27 h 429"/>
              <a:gd name="T8" fmla="*/ 86 w 1273"/>
              <a:gd name="T9" fmla="*/ 95 h 429"/>
              <a:gd name="T10" fmla="*/ 131 w 1273"/>
              <a:gd name="T11" fmla="*/ 59 h 429"/>
              <a:gd name="T12" fmla="*/ 140 w 1273"/>
              <a:gd name="T13" fmla="*/ 95 h 429"/>
              <a:gd name="T14" fmla="*/ 194 w 1273"/>
              <a:gd name="T15" fmla="*/ 118 h 429"/>
              <a:gd name="T16" fmla="*/ 217 w 1273"/>
              <a:gd name="T17" fmla="*/ 163 h 429"/>
              <a:gd name="T18" fmla="*/ 276 w 1273"/>
              <a:gd name="T19" fmla="*/ 176 h 429"/>
              <a:gd name="T20" fmla="*/ 321 w 1273"/>
              <a:gd name="T21" fmla="*/ 127 h 429"/>
              <a:gd name="T22" fmla="*/ 379 w 1273"/>
              <a:gd name="T23" fmla="*/ 186 h 429"/>
              <a:gd name="T24" fmla="*/ 438 w 1273"/>
              <a:gd name="T25" fmla="*/ 149 h 429"/>
              <a:gd name="T26" fmla="*/ 497 w 1273"/>
              <a:gd name="T27" fmla="*/ 131 h 429"/>
              <a:gd name="T28" fmla="*/ 542 w 1273"/>
              <a:gd name="T29" fmla="*/ 154 h 429"/>
              <a:gd name="T30" fmla="*/ 587 w 1273"/>
              <a:gd name="T31" fmla="*/ 95 h 429"/>
              <a:gd name="T32" fmla="*/ 614 w 1273"/>
              <a:gd name="T33" fmla="*/ 64 h 429"/>
              <a:gd name="T34" fmla="*/ 632 w 1273"/>
              <a:gd name="T35" fmla="*/ 109 h 429"/>
              <a:gd name="T36" fmla="*/ 650 w 1273"/>
              <a:gd name="T37" fmla="*/ 100 h 429"/>
              <a:gd name="T38" fmla="*/ 659 w 1273"/>
              <a:gd name="T39" fmla="*/ 163 h 429"/>
              <a:gd name="T40" fmla="*/ 673 w 1273"/>
              <a:gd name="T41" fmla="*/ 204 h 429"/>
              <a:gd name="T42" fmla="*/ 695 w 1273"/>
              <a:gd name="T43" fmla="*/ 195 h 429"/>
              <a:gd name="T44" fmla="*/ 705 w 1273"/>
              <a:gd name="T45" fmla="*/ 244 h 429"/>
              <a:gd name="T46" fmla="*/ 718 w 1273"/>
              <a:gd name="T47" fmla="*/ 267 h 429"/>
              <a:gd name="T48" fmla="*/ 732 w 1273"/>
              <a:gd name="T49" fmla="*/ 307 h 429"/>
              <a:gd name="T50" fmla="*/ 745 w 1273"/>
              <a:gd name="T51" fmla="*/ 271 h 429"/>
              <a:gd name="T52" fmla="*/ 750 w 1273"/>
              <a:gd name="T53" fmla="*/ 316 h 429"/>
              <a:gd name="T54" fmla="*/ 772 w 1273"/>
              <a:gd name="T55" fmla="*/ 380 h 429"/>
              <a:gd name="T56" fmla="*/ 786 w 1273"/>
              <a:gd name="T57" fmla="*/ 348 h 429"/>
              <a:gd name="T58" fmla="*/ 822 w 1273"/>
              <a:gd name="T59" fmla="*/ 398 h 429"/>
              <a:gd name="T60" fmla="*/ 844 w 1273"/>
              <a:gd name="T61" fmla="*/ 429 h 429"/>
              <a:gd name="T62" fmla="*/ 858 w 1273"/>
              <a:gd name="T63" fmla="*/ 402 h 429"/>
              <a:gd name="T64" fmla="*/ 881 w 1273"/>
              <a:gd name="T65" fmla="*/ 384 h 429"/>
              <a:gd name="T66" fmla="*/ 903 w 1273"/>
              <a:gd name="T67" fmla="*/ 375 h 429"/>
              <a:gd name="T68" fmla="*/ 912 w 1273"/>
              <a:gd name="T69" fmla="*/ 357 h 429"/>
              <a:gd name="T70" fmla="*/ 948 w 1273"/>
              <a:gd name="T71" fmla="*/ 393 h 429"/>
              <a:gd name="T72" fmla="*/ 962 w 1273"/>
              <a:gd name="T73" fmla="*/ 335 h 429"/>
              <a:gd name="T74" fmla="*/ 980 w 1273"/>
              <a:gd name="T75" fmla="*/ 362 h 429"/>
              <a:gd name="T76" fmla="*/ 998 w 1273"/>
              <a:gd name="T77" fmla="*/ 339 h 429"/>
              <a:gd name="T78" fmla="*/ 1012 w 1273"/>
              <a:gd name="T79" fmla="*/ 312 h 429"/>
              <a:gd name="T80" fmla="*/ 1030 w 1273"/>
              <a:gd name="T81" fmla="*/ 312 h 429"/>
              <a:gd name="T82" fmla="*/ 1048 w 1273"/>
              <a:gd name="T83" fmla="*/ 244 h 429"/>
              <a:gd name="T84" fmla="*/ 1102 w 1273"/>
              <a:gd name="T85" fmla="*/ 208 h 429"/>
              <a:gd name="T86" fmla="*/ 1147 w 1273"/>
              <a:gd name="T87" fmla="*/ 244 h 429"/>
              <a:gd name="T88" fmla="*/ 1192 w 1273"/>
              <a:gd name="T89" fmla="*/ 154 h 429"/>
              <a:gd name="T90" fmla="*/ 1273 w 1273"/>
              <a:gd name="T91" fmla="*/ 0 h 429"/>
              <a:gd name="T92" fmla="*/ 668 w 1273"/>
              <a:gd name="T93" fmla="*/ 0 h 4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3"/>
              <a:gd name="T142" fmla="*/ 0 h 429"/>
              <a:gd name="T143" fmla="*/ 1273 w 1273"/>
              <a:gd name="T144" fmla="*/ 429 h 4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3" h="429">
                <a:moveTo>
                  <a:pt x="668" y="0"/>
                </a:moveTo>
                <a:lnTo>
                  <a:pt x="574" y="0"/>
                </a:lnTo>
                <a:lnTo>
                  <a:pt x="0" y="0"/>
                </a:lnTo>
                <a:lnTo>
                  <a:pt x="36" y="27"/>
                </a:lnTo>
                <a:lnTo>
                  <a:pt x="86" y="95"/>
                </a:lnTo>
                <a:lnTo>
                  <a:pt x="131" y="59"/>
                </a:lnTo>
                <a:lnTo>
                  <a:pt x="140" y="95"/>
                </a:lnTo>
                <a:lnTo>
                  <a:pt x="194" y="118"/>
                </a:lnTo>
                <a:lnTo>
                  <a:pt x="217" y="163"/>
                </a:lnTo>
                <a:lnTo>
                  <a:pt x="276" y="176"/>
                </a:lnTo>
                <a:lnTo>
                  <a:pt x="321" y="127"/>
                </a:lnTo>
                <a:lnTo>
                  <a:pt x="379" y="186"/>
                </a:lnTo>
                <a:lnTo>
                  <a:pt x="438" y="149"/>
                </a:lnTo>
                <a:lnTo>
                  <a:pt x="497" y="131"/>
                </a:lnTo>
                <a:lnTo>
                  <a:pt x="542" y="154"/>
                </a:lnTo>
                <a:lnTo>
                  <a:pt x="587" y="95"/>
                </a:lnTo>
                <a:lnTo>
                  <a:pt x="614" y="64"/>
                </a:lnTo>
                <a:lnTo>
                  <a:pt x="632" y="109"/>
                </a:lnTo>
                <a:lnTo>
                  <a:pt x="650" y="100"/>
                </a:lnTo>
                <a:lnTo>
                  <a:pt x="659" y="163"/>
                </a:lnTo>
                <a:lnTo>
                  <a:pt x="673" y="204"/>
                </a:lnTo>
                <a:lnTo>
                  <a:pt x="695" y="195"/>
                </a:lnTo>
                <a:lnTo>
                  <a:pt x="705" y="244"/>
                </a:lnTo>
                <a:lnTo>
                  <a:pt x="718" y="267"/>
                </a:lnTo>
                <a:lnTo>
                  <a:pt x="732" y="307"/>
                </a:lnTo>
                <a:lnTo>
                  <a:pt x="745" y="271"/>
                </a:lnTo>
                <a:lnTo>
                  <a:pt x="750" y="316"/>
                </a:lnTo>
                <a:lnTo>
                  <a:pt x="772" y="380"/>
                </a:lnTo>
                <a:lnTo>
                  <a:pt x="786" y="348"/>
                </a:lnTo>
                <a:lnTo>
                  <a:pt x="822" y="398"/>
                </a:lnTo>
                <a:lnTo>
                  <a:pt x="844" y="429"/>
                </a:lnTo>
                <a:lnTo>
                  <a:pt x="858" y="402"/>
                </a:lnTo>
                <a:lnTo>
                  <a:pt x="881" y="384"/>
                </a:lnTo>
                <a:lnTo>
                  <a:pt x="903" y="375"/>
                </a:lnTo>
                <a:lnTo>
                  <a:pt x="912" y="357"/>
                </a:lnTo>
                <a:lnTo>
                  <a:pt x="948" y="393"/>
                </a:lnTo>
                <a:lnTo>
                  <a:pt x="962" y="335"/>
                </a:lnTo>
                <a:lnTo>
                  <a:pt x="980" y="362"/>
                </a:lnTo>
                <a:lnTo>
                  <a:pt x="998" y="339"/>
                </a:lnTo>
                <a:lnTo>
                  <a:pt x="1012" y="312"/>
                </a:lnTo>
                <a:lnTo>
                  <a:pt x="1030" y="312"/>
                </a:lnTo>
                <a:lnTo>
                  <a:pt x="1048" y="244"/>
                </a:lnTo>
                <a:lnTo>
                  <a:pt x="1102" y="208"/>
                </a:lnTo>
                <a:lnTo>
                  <a:pt x="1147" y="244"/>
                </a:lnTo>
                <a:lnTo>
                  <a:pt x="1192" y="154"/>
                </a:lnTo>
                <a:lnTo>
                  <a:pt x="1273" y="0"/>
                </a:lnTo>
                <a:lnTo>
                  <a:pt x="668" y="0"/>
                </a:lnTo>
                <a:close/>
              </a:path>
            </a:pathLst>
          </a:custGeom>
          <a:solidFill>
            <a:srgbClr val="DF6C6C"/>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6" name="TextBox 257"/>
          <p:cNvSpPr>
            <a:spLocks noChangeArrowheads="1"/>
          </p:cNvSpPr>
          <p:nvPr/>
        </p:nvSpPr>
        <p:spPr bwMode="auto">
          <a:xfrm>
            <a:off x="3884611" y="1223963"/>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284848"/>
                </a:solidFill>
                <a:latin typeface="微软雅黑" pitchFamily="34" charset="-122"/>
                <a:ea typeface="微软雅黑" pitchFamily="34" charset="-122"/>
                <a:sym typeface="Arial" pitchFamily="34" charset="0"/>
              </a:rPr>
              <a:t>添加标题</a:t>
            </a:r>
          </a:p>
        </p:txBody>
      </p:sp>
      <p:sp>
        <p:nvSpPr>
          <p:cNvPr id="27" name="TextBox 269"/>
          <p:cNvSpPr>
            <a:spLocks noChangeArrowheads="1"/>
          </p:cNvSpPr>
          <p:nvPr/>
        </p:nvSpPr>
        <p:spPr bwMode="auto">
          <a:xfrm>
            <a:off x="1509711" y="2124076"/>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dirty="0">
                <a:solidFill>
                  <a:schemeClr val="bg1"/>
                </a:solidFill>
                <a:latin typeface="微软雅黑" pitchFamily="34" charset="-122"/>
                <a:ea typeface="微软雅黑" pitchFamily="34" charset="-122"/>
                <a:sym typeface="Arial" pitchFamily="34" charset="0"/>
              </a:rPr>
              <a:t>75</a:t>
            </a:r>
            <a:r>
              <a:rPr lang="en-US" sz="2400" dirty="0">
                <a:solidFill>
                  <a:schemeClr val="bg1"/>
                </a:solidFill>
                <a:latin typeface="微软雅黑" pitchFamily="34" charset="-122"/>
                <a:ea typeface="微软雅黑" pitchFamily="34" charset="-122"/>
                <a:sym typeface="Arial" pitchFamily="34" charset="0"/>
              </a:rPr>
              <a:t>%</a:t>
            </a:r>
            <a:endParaRPr lang="zh-CN" altLang="en-US" sz="3200" dirty="0">
              <a:solidFill>
                <a:schemeClr val="bg1"/>
              </a:solidFill>
              <a:latin typeface="微软雅黑" pitchFamily="34" charset="-122"/>
              <a:ea typeface="微软雅黑" pitchFamily="34" charset="-122"/>
              <a:sym typeface="Arial" pitchFamily="34" charset="0"/>
            </a:endParaRPr>
          </a:p>
        </p:txBody>
      </p:sp>
      <p:sp>
        <p:nvSpPr>
          <p:cNvPr id="28" name="TextBox 270"/>
          <p:cNvSpPr>
            <a:spLocks noChangeArrowheads="1"/>
          </p:cNvSpPr>
          <p:nvPr/>
        </p:nvSpPr>
        <p:spPr bwMode="auto">
          <a:xfrm>
            <a:off x="1509711" y="3228976"/>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a:solidFill>
                  <a:schemeClr val="bg1"/>
                </a:solidFill>
                <a:latin typeface="微软雅黑" pitchFamily="34" charset="-122"/>
                <a:ea typeface="微软雅黑" pitchFamily="34" charset="-122"/>
                <a:sym typeface="Arial" pitchFamily="34" charset="0"/>
              </a:rPr>
              <a:t>25</a:t>
            </a:r>
            <a:r>
              <a:rPr lang="en-US" sz="2400">
                <a:solidFill>
                  <a:schemeClr val="bg1"/>
                </a:solidFill>
                <a:latin typeface="微软雅黑" pitchFamily="34" charset="-122"/>
                <a:ea typeface="微软雅黑" pitchFamily="34" charset="-122"/>
                <a:sym typeface="Arial" pitchFamily="34" charset="0"/>
              </a:rPr>
              <a:t>%</a:t>
            </a:r>
            <a:endParaRPr lang="zh-CN" altLang="en-US" sz="3200">
              <a:solidFill>
                <a:schemeClr val="bg1"/>
              </a:solidFill>
              <a:latin typeface="微软雅黑" pitchFamily="34" charset="-122"/>
              <a:ea typeface="微软雅黑" pitchFamily="34" charset="-122"/>
              <a:sym typeface="Arial" pitchFamily="34" charset="0"/>
            </a:endParaRPr>
          </a:p>
        </p:txBody>
      </p:sp>
      <p:sp>
        <p:nvSpPr>
          <p:cNvPr id="29" name="TextBox 272"/>
          <p:cNvSpPr>
            <a:spLocks noChangeArrowheads="1"/>
          </p:cNvSpPr>
          <p:nvPr/>
        </p:nvSpPr>
        <p:spPr bwMode="auto">
          <a:xfrm>
            <a:off x="5314949" y="1276351"/>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000">
                <a:solidFill>
                  <a:srgbClr val="595959"/>
                </a:solidFill>
                <a:latin typeface="微软雅黑" pitchFamily="34" charset="-122"/>
                <a:ea typeface="微软雅黑" pitchFamily="34" charset="-122"/>
                <a:sym typeface="Arial" pitchFamily="34" charset="0"/>
              </a:rPr>
              <a:t>图例</a:t>
            </a:r>
            <a:endParaRPr lang="zh-CN" altLang="en-US"/>
          </a:p>
        </p:txBody>
      </p:sp>
      <p:sp>
        <p:nvSpPr>
          <p:cNvPr id="30" name="TextBox 273"/>
          <p:cNvSpPr>
            <a:spLocks noChangeArrowheads="1"/>
          </p:cNvSpPr>
          <p:nvPr/>
        </p:nvSpPr>
        <p:spPr bwMode="auto">
          <a:xfrm>
            <a:off x="6527799" y="1276351"/>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000">
                <a:solidFill>
                  <a:srgbClr val="595959"/>
                </a:solidFill>
                <a:latin typeface="微软雅黑" pitchFamily="34" charset="-122"/>
                <a:ea typeface="微软雅黑" pitchFamily="34" charset="-122"/>
                <a:sym typeface="Arial" pitchFamily="34" charset="0"/>
              </a:rPr>
              <a:t>图例</a:t>
            </a:r>
          </a:p>
        </p:txBody>
      </p:sp>
      <p:sp>
        <p:nvSpPr>
          <p:cNvPr id="31" name="直接连接符 30"/>
          <p:cNvSpPr>
            <a:spLocks noChangeShapeType="1"/>
          </p:cNvSpPr>
          <p:nvPr/>
        </p:nvSpPr>
        <p:spPr bwMode="auto">
          <a:xfrm>
            <a:off x="4302124" y="1709738"/>
            <a:ext cx="1587" cy="2436813"/>
          </a:xfrm>
          <a:prstGeom prst="line">
            <a:avLst/>
          </a:prstGeom>
          <a:noFill/>
          <a:ln w="19050"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2" name="TextBox 293"/>
          <p:cNvSpPr>
            <a:spLocks noChangeArrowheads="1"/>
          </p:cNvSpPr>
          <p:nvPr/>
        </p:nvSpPr>
        <p:spPr bwMode="auto">
          <a:xfrm>
            <a:off x="3535361" y="2844801"/>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3" name="TextBox 294"/>
          <p:cNvSpPr>
            <a:spLocks noChangeArrowheads="1"/>
          </p:cNvSpPr>
          <p:nvPr/>
        </p:nvSpPr>
        <p:spPr bwMode="auto">
          <a:xfrm>
            <a:off x="3535361" y="2630488"/>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4" name="TextBox 295"/>
          <p:cNvSpPr>
            <a:spLocks noChangeArrowheads="1"/>
          </p:cNvSpPr>
          <p:nvPr/>
        </p:nvSpPr>
        <p:spPr bwMode="auto">
          <a:xfrm>
            <a:off x="3535361" y="2416176"/>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5" name="TextBox 296"/>
          <p:cNvSpPr>
            <a:spLocks noChangeArrowheads="1"/>
          </p:cNvSpPr>
          <p:nvPr/>
        </p:nvSpPr>
        <p:spPr bwMode="auto">
          <a:xfrm>
            <a:off x="3535361" y="22018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6" name="TextBox 297"/>
          <p:cNvSpPr>
            <a:spLocks noChangeArrowheads="1"/>
          </p:cNvSpPr>
          <p:nvPr/>
        </p:nvSpPr>
        <p:spPr bwMode="auto">
          <a:xfrm>
            <a:off x="3535361" y="19859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595959"/>
                </a:solidFill>
                <a:latin typeface="微软雅黑" pitchFamily="34" charset="-122"/>
                <a:ea typeface="微软雅黑" pitchFamily="34" charset="-122"/>
                <a:sym typeface="Arial" pitchFamily="34" charset="0"/>
              </a:rPr>
              <a:t>添加标题</a:t>
            </a:r>
          </a:p>
        </p:txBody>
      </p:sp>
      <p:sp>
        <p:nvSpPr>
          <p:cNvPr id="37" name="TextBox 298"/>
          <p:cNvSpPr>
            <a:spLocks noChangeArrowheads="1"/>
          </p:cNvSpPr>
          <p:nvPr/>
        </p:nvSpPr>
        <p:spPr bwMode="auto">
          <a:xfrm>
            <a:off x="3535361" y="1771651"/>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595959"/>
                </a:solidFill>
                <a:latin typeface="微软雅黑" pitchFamily="34" charset="-122"/>
                <a:ea typeface="微软雅黑" pitchFamily="34" charset="-122"/>
                <a:sym typeface="Arial" pitchFamily="34" charset="0"/>
              </a:rPr>
              <a:t>添加标题</a:t>
            </a:r>
          </a:p>
        </p:txBody>
      </p:sp>
      <p:sp>
        <p:nvSpPr>
          <p:cNvPr id="38" name="直接连接符 37"/>
          <p:cNvSpPr>
            <a:spLocks noChangeShapeType="1"/>
          </p:cNvSpPr>
          <p:nvPr/>
        </p:nvSpPr>
        <p:spPr bwMode="auto">
          <a:xfrm flipH="1">
            <a:off x="4176711" y="2944813"/>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9" name="直接连接符 38"/>
          <p:cNvSpPr>
            <a:spLocks noChangeShapeType="1"/>
          </p:cNvSpPr>
          <p:nvPr/>
        </p:nvSpPr>
        <p:spPr bwMode="auto">
          <a:xfrm flipH="1">
            <a:off x="4176711" y="272891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0" name="直接连接符 39"/>
          <p:cNvSpPr>
            <a:spLocks noChangeShapeType="1"/>
          </p:cNvSpPr>
          <p:nvPr/>
        </p:nvSpPr>
        <p:spPr bwMode="auto">
          <a:xfrm flipH="1">
            <a:off x="4176711" y="251460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1" name="直接连接符 40"/>
          <p:cNvSpPr>
            <a:spLocks noChangeShapeType="1"/>
          </p:cNvSpPr>
          <p:nvPr/>
        </p:nvSpPr>
        <p:spPr bwMode="auto">
          <a:xfrm flipH="1">
            <a:off x="4176711" y="229870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2" name="直接连接符 41"/>
          <p:cNvSpPr>
            <a:spLocks noChangeShapeType="1"/>
          </p:cNvSpPr>
          <p:nvPr/>
        </p:nvSpPr>
        <p:spPr bwMode="auto">
          <a:xfrm flipH="1">
            <a:off x="4176711" y="208280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3" name="直接连接符 42"/>
          <p:cNvSpPr>
            <a:spLocks noChangeShapeType="1"/>
          </p:cNvSpPr>
          <p:nvPr/>
        </p:nvSpPr>
        <p:spPr bwMode="auto">
          <a:xfrm flipH="1">
            <a:off x="4176711" y="1868488"/>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4" name="直接连接符 43"/>
          <p:cNvSpPr>
            <a:spLocks noChangeShapeType="1"/>
          </p:cNvSpPr>
          <p:nvPr/>
        </p:nvSpPr>
        <p:spPr bwMode="auto">
          <a:xfrm flipH="1">
            <a:off x="4176711" y="413226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5" name="直接连接符 44"/>
          <p:cNvSpPr>
            <a:spLocks noChangeShapeType="1"/>
          </p:cNvSpPr>
          <p:nvPr/>
        </p:nvSpPr>
        <p:spPr bwMode="auto">
          <a:xfrm flipH="1">
            <a:off x="4176711" y="391636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6" name="直接连接符 45"/>
          <p:cNvSpPr>
            <a:spLocks noChangeShapeType="1"/>
          </p:cNvSpPr>
          <p:nvPr/>
        </p:nvSpPr>
        <p:spPr bwMode="auto">
          <a:xfrm flipH="1">
            <a:off x="4176711" y="370205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7" name="直接连接符 46"/>
          <p:cNvSpPr>
            <a:spLocks noChangeShapeType="1"/>
          </p:cNvSpPr>
          <p:nvPr/>
        </p:nvSpPr>
        <p:spPr bwMode="auto">
          <a:xfrm flipH="1">
            <a:off x="4176711" y="348615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8" name="直接连接符 47"/>
          <p:cNvSpPr>
            <a:spLocks noChangeShapeType="1"/>
          </p:cNvSpPr>
          <p:nvPr/>
        </p:nvSpPr>
        <p:spPr bwMode="auto">
          <a:xfrm flipH="1">
            <a:off x="4176711" y="327025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9" name="TextBox 316"/>
          <p:cNvSpPr>
            <a:spLocks noChangeArrowheads="1"/>
          </p:cNvSpPr>
          <p:nvPr/>
        </p:nvSpPr>
        <p:spPr bwMode="auto">
          <a:xfrm>
            <a:off x="3535361" y="40306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0" name="TextBox 317"/>
          <p:cNvSpPr>
            <a:spLocks noChangeArrowheads="1"/>
          </p:cNvSpPr>
          <p:nvPr/>
        </p:nvSpPr>
        <p:spPr bwMode="auto">
          <a:xfrm>
            <a:off x="3535361" y="38147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1" name="TextBox 318"/>
          <p:cNvSpPr>
            <a:spLocks noChangeArrowheads="1"/>
          </p:cNvSpPr>
          <p:nvPr/>
        </p:nvSpPr>
        <p:spPr bwMode="auto">
          <a:xfrm>
            <a:off x="3535361" y="3600451"/>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2" name="TextBox 319"/>
          <p:cNvSpPr>
            <a:spLocks noChangeArrowheads="1"/>
          </p:cNvSpPr>
          <p:nvPr/>
        </p:nvSpPr>
        <p:spPr bwMode="auto">
          <a:xfrm>
            <a:off x="3535361" y="3386138"/>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3" name="TextBox 320"/>
          <p:cNvSpPr>
            <a:spLocks noChangeArrowheads="1"/>
          </p:cNvSpPr>
          <p:nvPr/>
        </p:nvSpPr>
        <p:spPr bwMode="auto">
          <a:xfrm>
            <a:off x="3535361" y="3171826"/>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595959"/>
                </a:solidFill>
                <a:latin typeface="微软雅黑" pitchFamily="34" charset="-122"/>
                <a:ea typeface="微软雅黑" pitchFamily="34" charset="-122"/>
                <a:sym typeface="Arial" pitchFamily="34" charset="0"/>
              </a:rPr>
              <a:t>添加标题</a:t>
            </a:r>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ppt_x"/>
                                          </p:val>
                                        </p:tav>
                                        <p:tav tm="100000">
                                          <p:val>
                                            <p:strVal val="#ppt_x"/>
                                          </p:val>
                                        </p:tav>
                                      </p:tavLst>
                                    </p:anim>
                                    <p:anim calcmode="lin" valueType="num">
                                      <p:cBhvr additive="base">
                                        <p:cTn id="28" dur="500" fill="hold"/>
                                        <p:tgtEl>
                                          <p:spTgt spid="3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fill="hold"/>
                                        <p:tgtEl>
                                          <p:spTgt spid="50"/>
                                        </p:tgtEl>
                                        <p:attrNameLst>
                                          <p:attrName>ppt_x</p:attrName>
                                        </p:attrNameLst>
                                      </p:cBhvr>
                                      <p:tavLst>
                                        <p:tav tm="0">
                                          <p:val>
                                            <p:strVal val="#ppt_x"/>
                                          </p:val>
                                        </p:tav>
                                        <p:tav tm="100000">
                                          <p:val>
                                            <p:strVal val="#ppt_x"/>
                                          </p:val>
                                        </p:tav>
                                      </p:tavLst>
                                    </p:anim>
                                    <p:anim calcmode="lin" valueType="num">
                                      <p:cBhvr additive="base">
                                        <p:cTn id="36" dur="500" fill="hold"/>
                                        <p:tgtEl>
                                          <p:spTgt spid="5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additive="base">
                                        <p:cTn id="39" dur="500" fill="hold"/>
                                        <p:tgtEl>
                                          <p:spTgt spid="51"/>
                                        </p:tgtEl>
                                        <p:attrNameLst>
                                          <p:attrName>ppt_x</p:attrName>
                                        </p:attrNameLst>
                                      </p:cBhvr>
                                      <p:tavLst>
                                        <p:tav tm="0">
                                          <p:val>
                                            <p:strVal val="#ppt_x"/>
                                          </p:val>
                                        </p:tav>
                                        <p:tav tm="100000">
                                          <p:val>
                                            <p:strVal val="#ppt_x"/>
                                          </p:val>
                                        </p:tav>
                                      </p:tavLst>
                                    </p:anim>
                                    <p:anim calcmode="lin" valueType="num">
                                      <p:cBhvr additive="base">
                                        <p:cTn id="40" dur="500" fill="hold"/>
                                        <p:tgtEl>
                                          <p:spTgt spid="5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ppt_x"/>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500" fill="hold"/>
                                        <p:tgtEl>
                                          <p:spTgt spid="53"/>
                                        </p:tgtEl>
                                        <p:attrNameLst>
                                          <p:attrName>ppt_x</p:attrName>
                                        </p:attrNameLst>
                                      </p:cBhvr>
                                      <p:tavLst>
                                        <p:tav tm="0">
                                          <p:val>
                                            <p:strVal val="#ppt_x"/>
                                          </p:val>
                                        </p:tav>
                                        <p:tav tm="100000">
                                          <p:val>
                                            <p:strVal val="#ppt_x"/>
                                          </p:val>
                                        </p:tav>
                                      </p:tavLst>
                                    </p:anim>
                                    <p:anim calcmode="lin" valueType="num">
                                      <p:cBhvr additive="base">
                                        <p:cTn id="48" dur="500" fill="hold"/>
                                        <p:tgtEl>
                                          <p:spTgt spid="53"/>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left)">
                                      <p:cBhvr>
                                        <p:cTn id="55" dur="500"/>
                                        <p:tgtEl>
                                          <p:spTgt spid="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left)">
                                      <p:cBhvr>
                                        <p:cTn id="58" dur="500"/>
                                        <p:tgtEl>
                                          <p:spTgt spid="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left)">
                                      <p:cBhvr>
                                        <p:cTn id="61" dur="500"/>
                                        <p:tgtEl>
                                          <p:spTgt spid="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left)">
                                      <p:cBhvr>
                                        <p:cTn id="73" dur="500"/>
                                        <p:tgtEl>
                                          <p:spTgt spid="1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left)">
                                      <p:cBhvr>
                                        <p:cTn id="76" dur="500"/>
                                        <p:tgtEl>
                                          <p:spTgt spid="1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left)">
                                      <p:cBhvr>
                                        <p:cTn id="79" dur="500"/>
                                        <p:tgtEl>
                                          <p:spTgt spid="1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left)">
                                      <p:cBhvr>
                                        <p:cTn id="82" dur="500"/>
                                        <p:tgtEl>
                                          <p:spTgt spid="13"/>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left)">
                                      <p:cBhvr>
                                        <p:cTn id="91" dur="500"/>
                                        <p:tgtEl>
                                          <p:spTgt spid="16"/>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wipe(left)">
                                      <p:cBhvr>
                                        <p:cTn id="94" dur="500"/>
                                        <p:tgtEl>
                                          <p:spTgt spid="17"/>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left)">
                                      <p:cBhvr>
                                        <p:cTn id="97" dur="500"/>
                                        <p:tgtEl>
                                          <p:spTgt spid="1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wipe(left)">
                                      <p:cBhvr>
                                        <p:cTn id="100" dur="500"/>
                                        <p:tgtEl>
                                          <p:spTgt spid="23"/>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left)">
                                      <p:cBhvr>
                                        <p:cTn id="103" dur="500"/>
                                        <p:tgtEl>
                                          <p:spTgt spid="31"/>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wipe(left)">
                                      <p:cBhvr>
                                        <p:cTn id="106" dur="500"/>
                                        <p:tgtEl>
                                          <p:spTgt spid="38"/>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wipe(left)">
                                      <p:cBhvr>
                                        <p:cTn id="109" dur="500"/>
                                        <p:tgtEl>
                                          <p:spTgt spid="39"/>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wipe(left)">
                                      <p:cBhvr>
                                        <p:cTn id="112" dur="500"/>
                                        <p:tgtEl>
                                          <p:spTgt spid="40"/>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left)">
                                      <p:cBhvr>
                                        <p:cTn id="115" dur="500"/>
                                        <p:tgtEl>
                                          <p:spTgt spid="4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2"/>
                                        </p:tgtEl>
                                        <p:attrNameLst>
                                          <p:attrName>style.visibility</p:attrName>
                                        </p:attrNameLst>
                                      </p:cBhvr>
                                      <p:to>
                                        <p:strVal val="visible"/>
                                      </p:to>
                                    </p:set>
                                    <p:animEffect transition="in" filter="wipe(left)">
                                      <p:cBhvr>
                                        <p:cTn id="118" dur="500"/>
                                        <p:tgtEl>
                                          <p:spTgt spid="42"/>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wipe(left)">
                                      <p:cBhvr>
                                        <p:cTn id="121" dur="500"/>
                                        <p:tgtEl>
                                          <p:spTgt spid="43"/>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wipe(left)">
                                      <p:cBhvr>
                                        <p:cTn id="124" dur="500"/>
                                        <p:tgtEl>
                                          <p:spTgt spid="44"/>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wipe(left)">
                                      <p:cBhvr>
                                        <p:cTn id="127" dur="500"/>
                                        <p:tgtEl>
                                          <p:spTgt spid="45"/>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46"/>
                                        </p:tgtEl>
                                        <p:attrNameLst>
                                          <p:attrName>style.visibility</p:attrName>
                                        </p:attrNameLst>
                                      </p:cBhvr>
                                      <p:to>
                                        <p:strVal val="visible"/>
                                      </p:to>
                                    </p:set>
                                    <p:animEffect transition="in" filter="wipe(left)">
                                      <p:cBhvr>
                                        <p:cTn id="130" dur="500"/>
                                        <p:tgtEl>
                                          <p:spTgt spid="46"/>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wipe(left)">
                                      <p:cBhvr>
                                        <p:cTn id="133" dur="500"/>
                                        <p:tgtEl>
                                          <p:spTgt spid="47"/>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48"/>
                                        </p:tgtEl>
                                        <p:attrNameLst>
                                          <p:attrName>style.visibility</p:attrName>
                                        </p:attrNameLst>
                                      </p:cBhvr>
                                      <p:to>
                                        <p:strVal val="visible"/>
                                      </p:to>
                                    </p:set>
                                    <p:animEffect transition="in" filter="wipe(left)">
                                      <p:cBhvr>
                                        <p:cTn id="136" dur="500"/>
                                        <p:tgtEl>
                                          <p:spTgt spid="48"/>
                                        </p:tgtEl>
                                      </p:cBhvr>
                                    </p:animEffect>
                                  </p:childTnLst>
                                </p:cTn>
                              </p:par>
                            </p:childTnLst>
                          </p:cTn>
                        </p:par>
                        <p:par>
                          <p:cTn id="137" fill="hold">
                            <p:stCondLst>
                              <p:cond delay="1000"/>
                            </p:stCondLst>
                            <p:childTnLst>
                              <p:par>
                                <p:cTn id="138" presetID="22" presetClass="entr" presetSubtype="4" fill="hold" grpId="0" nodeType="afterEffect">
                                  <p:stCondLst>
                                    <p:cond delay="0"/>
                                  </p:stCondLst>
                                  <p:childTnLst>
                                    <p:set>
                                      <p:cBhvr>
                                        <p:cTn id="139" dur="1" fill="hold">
                                          <p:stCondLst>
                                            <p:cond delay="0"/>
                                          </p:stCondLst>
                                        </p:cTn>
                                        <p:tgtEl>
                                          <p:spTgt spid="24"/>
                                        </p:tgtEl>
                                        <p:attrNameLst>
                                          <p:attrName>style.visibility</p:attrName>
                                        </p:attrNameLst>
                                      </p:cBhvr>
                                      <p:to>
                                        <p:strVal val="visible"/>
                                      </p:to>
                                    </p:set>
                                    <p:animEffect transition="in" filter="wipe(down)">
                                      <p:cBhvr>
                                        <p:cTn id="140" dur="500"/>
                                        <p:tgtEl>
                                          <p:spTgt spid="24"/>
                                        </p:tgtEl>
                                      </p:cBhvr>
                                    </p:animEffect>
                                  </p:childTnLst>
                                </p:cTn>
                              </p:par>
                              <p:par>
                                <p:cTn id="141" presetID="22" presetClass="entr" presetSubtype="1"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animEffect transition="in" filter="wipe(up)">
                                      <p:cBhvr>
                                        <p:cTn id="143" dur="500"/>
                                        <p:tgtEl>
                                          <p:spTgt spid="25"/>
                                        </p:tgtEl>
                                      </p:cBhvr>
                                    </p:animEffect>
                                  </p:childTnLst>
                                </p:cTn>
                              </p:par>
                            </p:childTnLst>
                          </p:cTn>
                        </p:par>
                        <p:par>
                          <p:cTn id="144" fill="hold">
                            <p:stCondLst>
                              <p:cond delay="1500"/>
                            </p:stCondLst>
                            <p:childTnLst>
                              <p:par>
                                <p:cTn id="145" presetID="10" presetClass="entr" presetSubtype="0" fill="hold" grpId="0" nodeType="afterEffect">
                                  <p:stCondLst>
                                    <p:cond delay="0"/>
                                  </p:stCondLst>
                                  <p:childTnLst>
                                    <p:set>
                                      <p:cBhvr>
                                        <p:cTn id="146" dur="1" fill="hold">
                                          <p:stCondLst>
                                            <p:cond delay="0"/>
                                          </p:stCondLst>
                                        </p:cTn>
                                        <p:tgtEl>
                                          <p:spTgt spid="21"/>
                                        </p:tgtEl>
                                        <p:attrNameLst>
                                          <p:attrName>style.visibility</p:attrName>
                                        </p:attrNameLst>
                                      </p:cBhvr>
                                      <p:to>
                                        <p:strVal val="visible"/>
                                      </p:to>
                                    </p:set>
                                    <p:animEffect transition="in" filter="fade">
                                      <p:cBhvr>
                                        <p:cTn id="147" dur="500"/>
                                        <p:tgtEl>
                                          <p:spTgt spid="21"/>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22"/>
                                        </p:tgtEl>
                                        <p:attrNameLst>
                                          <p:attrName>style.visibility</p:attrName>
                                        </p:attrNameLst>
                                      </p:cBhvr>
                                      <p:to>
                                        <p:strVal val="visible"/>
                                      </p:to>
                                    </p:set>
                                    <p:animEffect transition="in" filter="fade">
                                      <p:cBhvr>
                                        <p:cTn id="150" dur="500"/>
                                        <p:tgtEl>
                                          <p:spTgt spid="22"/>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26"/>
                                        </p:tgtEl>
                                        <p:attrNameLst>
                                          <p:attrName>style.visibility</p:attrName>
                                        </p:attrNameLst>
                                      </p:cBhvr>
                                      <p:to>
                                        <p:strVal val="visible"/>
                                      </p:to>
                                    </p:set>
                                    <p:animEffect transition="in" filter="fade">
                                      <p:cBhvr>
                                        <p:cTn id="153" dur="500"/>
                                        <p:tgtEl>
                                          <p:spTgt spid="26"/>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29"/>
                                        </p:tgtEl>
                                        <p:attrNameLst>
                                          <p:attrName>style.visibility</p:attrName>
                                        </p:attrNameLst>
                                      </p:cBhvr>
                                      <p:to>
                                        <p:strVal val="visible"/>
                                      </p:to>
                                    </p:set>
                                    <p:animEffect transition="in" filter="fade">
                                      <p:cBhvr>
                                        <p:cTn id="156" dur="500"/>
                                        <p:tgtEl>
                                          <p:spTgt spid="29"/>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Effect transition="in" filter="fade">
                                      <p:cBhvr>
                                        <p:cTn id="159" dur="500"/>
                                        <p:tgtEl>
                                          <p:spTgt spid="30"/>
                                        </p:tgtEl>
                                      </p:cBhvr>
                                    </p:animEffect>
                                  </p:childTnLst>
                                </p:cTn>
                              </p:par>
                            </p:childTnLst>
                          </p:cTn>
                        </p:par>
                        <p:par>
                          <p:cTn id="160" fill="hold">
                            <p:stCondLst>
                              <p:cond delay="2000"/>
                            </p:stCondLst>
                            <p:childTnLst>
                              <p:par>
                                <p:cTn id="161" presetID="42" presetClass="entr" presetSubtype="0" fill="hold" grpId="0" nodeType="afterEffect">
                                  <p:stCondLst>
                                    <p:cond delay="0"/>
                                  </p:stCondLst>
                                  <p:childTnLst>
                                    <p:set>
                                      <p:cBhvr>
                                        <p:cTn id="162" dur="1" fill="hold">
                                          <p:stCondLst>
                                            <p:cond delay="0"/>
                                          </p:stCondLst>
                                        </p:cTn>
                                        <p:tgtEl>
                                          <p:spTgt spid="20"/>
                                        </p:tgtEl>
                                        <p:attrNameLst>
                                          <p:attrName>style.visibility</p:attrName>
                                        </p:attrNameLst>
                                      </p:cBhvr>
                                      <p:to>
                                        <p:strVal val="visible"/>
                                      </p:to>
                                    </p:set>
                                    <p:animEffect transition="in" filter="fade">
                                      <p:cBhvr>
                                        <p:cTn id="163" dur="1000"/>
                                        <p:tgtEl>
                                          <p:spTgt spid="20"/>
                                        </p:tgtEl>
                                      </p:cBhvr>
                                    </p:animEffect>
                                    <p:anim calcmode="lin" valueType="num">
                                      <p:cBhvr>
                                        <p:cTn id="164" dur="1000" fill="hold"/>
                                        <p:tgtEl>
                                          <p:spTgt spid="20"/>
                                        </p:tgtEl>
                                        <p:attrNameLst>
                                          <p:attrName>ppt_x</p:attrName>
                                        </p:attrNameLst>
                                      </p:cBhvr>
                                      <p:tavLst>
                                        <p:tav tm="0">
                                          <p:val>
                                            <p:strVal val="#ppt_x"/>
                                          </p:val>
                                        </p:tav>
                                        <p:tav tm="100000">
                                          <p:val>
                                            <p:strVal val="#ppt_x"/>
                                          </p:val>
                                        </p:tav>
                                      </p:tavLst>
                                    </p:anim>
                                    <p:anim calcmode="lin" valueType="num">
                                      <p:cBhvr>
                                        <p:cTn id="165" dur="1000" fill="hold"/>
                                        <p:tgtEl>
                                          <p:spTgt spid="20"/>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28"/>
                                        </p:tgtEl>
                                        <p:attrNameLst>
                                          <p:attrName>style.visibility</p:attrName>
                                        </p:attrNameLst>
                                      </p:cBhvr>
                                      <p:to>
                                        <p:strVal val="visible"/>
                                      </p:to>
                                    </p:set>
                                    <p:animEffect transition="in" filter="fade">
                                      <p:cBhvr>
                                        <p:cTn id="168" dur="1000"/>
                                        <p:tgtEl>
                                          <p:spTgt spid="28"/>
                                        </p:tgtEl>
                                      </p:cBhvr>
                                    </p:animEffect>
                                    <p:anim calcmode="lin" valueType="num">
                                      <p:cBhvr>
                                        <p:cTn id="169" dur="1000" fill="hold"/>
                                        <p:tgtEl>
                                          <p:spTgt spid="28"/>
                                        </p:tgtEl>
                                        <p:attrNameLst>
                                          <p:attrName>ppt_x</p:attrName>
                                        </p:attrNameLst>
                                      </p:cBhvr>
                                      <p:tavLst>
                                        <p:tav tm="0">
                                          <p:val>
                                            <p:strVal val="#ppt_x"/>
                                          </p:val>
                                        </p:tav>
                                        <p:tav tm="100000">
                                          <p:val>
                                            <p:strVal val="#ppt_x"/>
                                          </p:val>
                                        </p:tav>
                                      </p:tavLst>
                                    </p:anim>
                                    <p:anim calcmode="lin" valueType="num">
                                      <p:cBhvr>
                                        <p:cTn id="170" dur="1000" fill="hold"/>
                                        <p:tgtEl>
                                          <p:spTgt spid="28"/>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500"/>
                                  </p:stCondLst>
                                  <p:childTnLst>
                                    <p:set>
                                      <p:cBhvr>
                                        <p:cTn id="172" dur="1" fill="hold">
                                          <p:stCondLst>
                                            <p:cond delay="0"/>
                                          </p:stCondLst>
                                        </p:cTn>
                                        <p:tgtEl>
                                          <p:spTgt spid="27"/>
                                        </p:tgtEl>
                                        <p:attrNameLst>
                                          <p:attrName>style.visibility</p:attrName>
                                        </p:attrNameLst>
                                      </p:cBhvr>
                                      <p:to>
                                        <p:strVal val="visible"/>
                                      </p:to>
                                    </p:set>
                                    <p:animEffect transition="in" filter="wipe(down)">
                                      <p:cBhvr>
                                        <p:cTn id="173" dur="500"/>
                                        <p:tgtEl>
                                          <p:spTgt spid="27"/>
                                        </p:tgtEl>
                                      </p:cBhvr>
                                    </p:animEffect>
                                  </p:childTnLst>
                                </p:cTn>
                              </p:par>
                              <p:par>
                                <p:cTn id="174" presetID="22" presetClass="entr" presetSubtype="4" fill="hold" grpId="0" nodeType="withEffect">
                                  <p:stCondLst>
                                    <p:cond delay="500"/>
                                  </p:stCondLst>
                                  <p:childTnLst>
                                    <p:set>
                                      <p:cBhvr>
                                        <p:cTn id="175" dur="1" fill="hold">
                                          <p:stCondLst>
                                            <p:cond delay="0"/>
                                          </p:stCondLst>
                                        </p:cTn>
                                        <p:tgtEl>
                                          <p:spTgt spid="19"/>
                                        </p:tgtEl>
                                        <p:attrNameLst>
                                          <p:attrName>style.visibility</p:attrName>
                                        </p:attrNameLst>
                                      </p:cBhvr>
                                      <p:to>
                                        <p:strVal val="visible"/>
                                      </p:to>
                                    </p:set>
                                    <p:animEffect transition="in" filter="wipe(down)">
                                      <p:cBhvr>
                                        <p:cTn id="1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p:bldP spid="34" grpId="0"/>
      <p:bldP spid="35" grpId="0"/>
      <p:bldP spid="36" grpId="0"/>
      <p:bldP spid="37" grpId="0"/>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p:bldP spid="50" grpId="0"/>
      <p:bldP spid="51" grpId="0"/>
      <p:bldP spid="52"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sp>
        <p:nvSpPr>
          <p:cNvPr id="3" name="任意多边形 3"/>
          <p:cNvSpPr>
            <a:spLocks noChangeArrowheads="1"/>
          </p:cNvSpPr>
          <p:nvPr/>
        </p:nvSpPr>
        <p:spPr bwMode="auto">
          <a:xfrm>
            <a:off x="-13097" y="2986088"/>
            <a:ext cx="9157097" cy="0"/>
          </a:xfrm>
          <a:custGeom>
            <a:avLst/>
            <a:gdLst>
              <a:gd name="T0" fmla="*/ 0 w 12211050"/>
              <a:gd name="T1" fmla="*/ 0 h 635"/>
              <a:gd name="T2" fmla="*/ 12211050 w 12211050"/>
              <a:gd name="T3" fmla="*/ 0 h 635"/>
              <a:gd name="T4" fmla="*/ 0 60000 65536"/>
              <a:gd name="T5" fmla="*/ 0 60000 65536"/>
              <a:gd name="T6" fmla="*/ 0 w 12211050"/>
              <a:gd name="T7" fmla="*/ 0 h 635"/>
              <a:gd name="T8" fmla="*/ 12211050 w 12211050"/>
              <a:gd name="T9" fmla="*/ 635 h 635"/>
            </a:gdLst>
            <a:ahLst/>
            <a:cxnLst>
              <a:cxn ang="T4">
                <a:pos x="T0" y="T1"/>
              </a:cxn>
              <a:cxn ang="T5">
                <a:pos x="T2" y="T3"/>
              </a:cxn>
            </a:cxnLst>
            <a:rect l="T6" t="T7" r="T8" b="T9"/>
            <a:pathLst>
              <a:path w="12211050" h="635">
                <a:moveTo>
                  <a:pt x="0" y="0"/>
                </a:moveTo>
                <a:lnTo>
                  <a:pt x="12211050" y="0"/>
                </a:lnTo>
              </a:path>
            </a:pathLst>
          </a:custGeom>
          <a:noFill/>
          <a:ln w="12700" cap="flat" cmpd="sng">
            <a:solidFill>
              <a:srgbClr val="0C0C0C"/>
            </a:solidFill>
            <a:bevel/>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4" name="矩形标注 6"/>
          <p:cNvSpPr>
            <a:spLocks noChangeArrowheads="1"/>
          </p:cNvSpPr>
          <p:nvPr/>
        </p:nvSpPr>
        <p:spPr bwMode="auto">
          <a:xfrm>
            <a:off x="614362" y="1643062"/>
            <a:ext cx="1543050" cy="1033463"/>
          </a:xfrm>
          <a:prstGeom prst="wedgeRectCallout">
            <a:avLst>
              <a:gd name="adj1" fmla="val -28241"/>
              <a:gd name="adj2" fmla="val 79083"/>
            </a:avLst>
          </a:prstGeom>
          <a:solidFill>
            <a:srgbClr val="C00000"/>
          </a:solidFill>
          <a:ln>
            <a:noFill/>
          </a:ln>
          <a:extLst/>
        </p:spPr>
        <p:txBody>
          <a:bodyPr lIns="68580" tIns="34290" rIns="68580" bIns="34290" anchor="ctr"/>
          <a:lstStyle/>
          <a:p>
            <a:pPr algn="ctr"/>
            <a:r>
              <a:rPr lang="zh-CN" altLang="en-US" sz="2000" dirty="0">
                <a:solidFill>
                  <a:srgbClr val="FFFFFF"/>
                </a:solidFill>
                <a:latin typeface="微软雅黑" pitchFamily="34" charset="-122"/>
                <a:ea typeface="微软雅黑" pitchFamily="34" charset="-122"/>
                <a:sym typeface="宋体" pitchFamily="2" charset="-122"/>
              </a:rPr>
              <a:t>添加内容</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5" name="矩形标注 22"/>
          <p:cNvSpPr>
            <a:spLocks noChangeArrowheads="1"/>
          </p:cNvSpPr>
          <p:nvPr/>
        </p:nvSpPr>
        <p:spPr bwMode="auto">
          <a:xfrm>
            <a:off x="2690813" y="1643062"/>
            <a:ext cx="1543050" cy="1033463"/>
          </a:xfrm>
          <a:prstGeom prst="wedgeRectCallout">
            <a:avLst>
              <a:gd name="adj1" fmla="val -28241"/>
              <a:gd name="adj2" fmla="val 79083"/>
            </a:avLst>
          </a:prstGeom>
          <a:solidFill>
            <a:srgbClr val="C00000"/>
          </a:solidFill>
          <a:ln>
            <a:noFill/>
          </a:ln>
          <a:extLst/>
        </p:spPr>
        <p:txBody>
          <a:bodyPr lIns="68580" tIns="34290" rIns="68580" bIns="34290" anchor="ctr"/>
          <a:lstStyle/>
          <a:p>
            <a:pPr algn="ctr"/>
            <a:r>
              <a:rPr lang="zh-CN" altLang="en-US" sz="2000" dirty="0">
                <a:solidFill>
                  <a:srgbClr val="FFFFFF"/>
                </a:solidFill>
                <a:latin typeface="微软雅黑" pitchFamily="34" charset="-122"/>
                <a:ea typeface="微软雅黑" pitchFamily="34" charset="-122"/>
                <a:sym typeface="宋体" pitchFamily="2" charset="-122"/>
              </a:rPr>
              <a:t>添加内容</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6" name="矩形标注 23"/>
          <p:cNvSpPr>
            <a:spLocks noChangeArrowheads="1"/>
          </p:cNvSpPr>
          <p:nvPr/>
        </p:nvSpPr>
        <p:spPr bwMode="auto">
          <a:xfrm>
            <a:off x="4872038" y="1643062"/>
            <a:ext cx="1543050" cy="1033463"/>
          </a:xfrm>
          <a:prstGeom prst="wedgeRectCallout">
            <a:avLst>
              <a:gd name="adj1" fmla="val -28241"/>
              <a:gd name="adj2" fmla="val 79083"/>
            </a:avLst>
          </a:prstGeom>
          <a:solidFill>
            <a:srgbClr val="C00000"/>
          </a:solidFill>
          <a:ln>
            <a:noFill/>
          </a:ln>
          <a:extLst/>
        </p:spPr>
        <p:txBody>
          <a:bodyPr lIns="68580" tIns="34290" rIns="68580" bIns="34290" anchor="ctr"/>
          <a:lstStyle/>
          <a:p>
            <a:pPr algn="ctr"/>
            <a:r>
              <a:rPr lang="zh-CN" altLang="en-US" sz="2000" dirty="0">
                <a:solidFill>
                  <a:srgbClr val="FFFFFF"/>
                </a:solidFill>
                <a:latin typeface="微软雅黑" pitchFamily="34" charset="-122"/>
                <a:ea typeface="微软雅黑" pitchFamily="34" charset="-122"/>
                <a:sym typeface="宋体" pitchFamily="2" charset="-122"/>
              </a:rPr>
              <a:t>添加内容</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7" name="矩形标注 24"/>
          <p:cNvSpPr>
            <a:spLocks noChangeArrowheads="1"/>
          </p:cNvSpPr>
          <p:nvPr/>
        </p:nvSpPr>
        <p:spPr bwMode="auto">
          <a:xfrm>
            <a:off x="7186613" y="1643062"/>
            <a:ext cx="1543050" cy="1033463"/>
          </a:xfrm>
          <a:prstGeom prst="wedgeRectCallout">
            <a:avLst>
              <a:gd name="adj1" fmla="val -28241"/>
              <a:gd name="adj2" fmla="val 79083"/>
            </a:avLst>
          </a:prstGeom>
          <a:solidFill>
            <a:srgbClr val="C00000"/>
          </a:solidFill>
          <a:ln>
            <a:noFill/>
          </a:ln>
          <a:extLst/>
        </p:spPr>
        <p:txBody>
          <a:bodyPr lIns="68580" tIns="34290" rIns="68580" bIns="34290" anchor="ctr"/>
          <a:lstStyle/>
          <a:p>
            <a:pPr algn="ctr"/>
            <a:r>
              <a:rPr lang="zh-CN" altLang="en-US" sz="2000" dirty="0">
                <a:solidFill>
                  <a:srgbClr val="FFFFFF"/>
                </a:solidFill>
                <a:latin typeface="微软雅黑" pitchFamily="34" charset="-122"/>
                <a:ea typeface="微软雅黑" pitchFamily="34" charset="-122"/>
                <a:sym typeface="宋体" pitchFamily="2" charset="-122"/>
              </a:rPr>
              <a:t>添加内容</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8" name="文本框 25"/>
          <p:cNvSpPr>
            <a:spLocks noChangeArrowheads="1"/>
          </p:cNvSpPr>
          <p:nvPr/>
        </p:nvSpPr>
        <p:spPr bwMode="auto">
          <a:xfrm>
            <a:off x="666750" y="2999185"/>
            <a:ext cx="80534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2100" b="1" dirty="0">
                <a:solidFill>
                  <a:srgbClr val="C00000"/>
                </a:solidFill>
                <a:latin typeface="微软雅黑" pitchFamily="34" charset="-122"/>
                <a:ea typeface="微软雅黑" pitchFamily="34" charset="-122"/>
                <a:sym typeface="微软雅黑" pitchFamily="34" charset="-122"/>
              </a:rPr>
              <a:t>2017</a:t>
            </a:r>
            <a:endParaRPr lang="zh-CN" altLang="en-US" sz="900" b="1" dirty="0">
              <a:solidFill>
                <a:srgbClr val="C00000"/>
              </a:solidFill>
              <a:latin typeface="微软雅黑" pitchFamily="34" charset="-122"/>
              <a:ea typeface="微软雅黑" pitchFamily="34" charset="-122"/>
              <a:sym typeface="微软雅黑" pitchFamily="34" charset="-122"/>
            </a:endParaRPr>
          </a:p>
        </p:txBody>
      </p:sp>
      <p:sp>
        <p:nvSpPr>
          <p:cNvPr id="9" name="文本框 26"/>
          <p:cNvSpPr>
            <a:spLocks noChangeArrowheads="1"/>
          </p:cNvSpPr>
          <p:nvPr/>
        </p:nvSpPr>
        <p:spPr bwMode="auto">
          <a:xfrm>
            <a:off x="2832498" y="2999185"/>
            <a:ext cx="80534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2100" b="1" dirty="0">
                <a:solidFill>
                  <a:srgbClr val="C00000"/>
                </a:solidFill>
                <a:latin typeface="微软雅黑" pitchFamily="34" charset="-122"/>
                <a:ea typeface="微软雅黑" pitchFamily="34" charset="-122"/>
                <a:sym typeface="微软雅黑" pitchFamily="34" charset="-122"/>
              </a:rPr>
              <a:t>2016</a:t>
            </a:r>
            <a:endParaRPr lang="zh-CN" altLang="en-US" sz="900" b="1" dirty="0">
              <a:solidFill>
                <a:srgbClr val="C00000"/>
              </a:solidFill>
              <a:latin typeface="微软雅黑" pitchFamily="34" charset="-122"/>
              <a:ea typeface="微软雅黑" pitchFamily="34" charset="-122"/>
              <a:sym typeface="微软雅黑" pitchFamily="34" charset="-122"/>
            </a:endParaRPr>
          </a:p>
        </p:txBody>
      </p:sp>
      <p:sp>
        <p:nvSpPr>
          <p:cNvPr id="10" name="文本框 27"/>
          <p:cNvSpPr>
            <a:spLocks noChangeArrowheads="1"/>
          </p:cNvSpPr>
          <p:nvPr/>
        </p:nvSpPr>
        <p:spPr bwMode="auto">
          <a:xfrm>
            <a:off x="4998244" y="2999185"/>
            <a:ext cx="80534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2100" b="1" dirty="0">
                <a:solidFill>
                  <a:srgbClr val="C00000"/>
                </a:solidFill>
                <a:latin typeface="微软雅黑" pitchFamily="34" charset="-122"/>
                <a:ea typeface="微软雅黑" pitchFamily="34" charset="-122"/>
                <a:sym typeface="微软雅黑" pitchFamily="34" charset="-122"/>
              </a:rPr>
              <a:t>2015</a:t>
            </a:r>
            <a:endParaRPr lang="zh-CN" altLang="en-US" sz="900" b="1" dirty="0">
              <a:solidFill>
                <a:srgbClr val="C00000"/>
              </a:solidFill>
              <a:latin typeface="微软雅黑" pitchFamily="34" charset="-122"/>
              <a:ea typeface="微软雅黑" pitchFamily="34" charset="-122"/>
              <a:sym typeface="微软雅黑" pitchFamily="34" charset="-122"/>
            </a:endParaRPr>
          </a:p>
        </p:txBody>
      </p:sp>
      <p:sp>
        <p:nvSpPr>
          <p:cNvPr id="11" name="文本框 28"/>
          <p:cNvSpPr>
            <a:spLocks noChangeArrowheads="1"/>
          </p:cNvSpPr>
          <p:nvPr/>
        </p:nvSpPr>
        <p:spPr bwMode="auto">
          <a:xfrm>
            <a:off x="7163992" y="2999185"/>
            <a:ext cx="80534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sz="2100" b="1" dirty="0">
                <a:solidFill>
                  <a:srgbClr val="C00000"/>
                </a:solidFill>
                <a:latin typeface="微软雅黑" pitchFamily="34" charset="-122"/>
                <a:ea typeface="微软雅黑" pitchFamily="34" charset="-122"/>
                <a:sym typeface="微软雅黑" pitchFamily="34" charset="-122"/>
              </a:rPr>
              <a:t>2014</a:t>
            </a:r>
            <a:endParaRPr lang="zh-CN" altLang="en-US" sz="900" b="1" dirty="0">
              <a:solidFill>
                <a:srgbClr val="C00000"/>
              </a:solidFill>
              <a:latin typeface="微软雅黑" pitchFamily="34" charset="-122"/>
              <a:ea typeface="微软雅黑" pitchFamily="34" charset="-122"/>
              <a:sym typeface="微软雅黑" pitchFamily="34" charset="-122"/>
            </a:endParaRPr>
          </a:p>
        </p:txBody>
      </p:sp>
      <p:sp>
        <p:nvSpPr>
          <p:cNvPr id="12" name="文本框 37"/>
          <p:cNvSpPr txBox="1"/>
          <p:nvPr/>
        </p:nvSpPr>
        <p:spPr>
          <a:xfrm>
            <a:off x="329385" y="3512477"/>
            <a:ext cx="1722335" cy="1029513"/>
          </a:xfrm>
          <a:prstGeom prst="rect">
            <a:avLst/>
          </a:prstGeom>
          <a:noFill/>
        </p:spPr>
        <p:txBody>
          <a:bodyPr wrap="square" lIns="68580" tIns="34290" rIns="68580" bIns="34290" rtlCol="0">
            <a:spAutoFit/>
          </a:bodyPr>
          <a:lstStyle/>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请在此处输入您的文本，或者复制您的文字粘贴</a:t>
            </a:r>
            <a:endParaRPr lang="en-US" altLang="zh-CN" sz="1600" dirty="0">
              <a:solidFill>
                <a:srgbClr val="262626"/>
              </a:solidFill>
              <a:latin typeface="微软雅黑" pitchFamily="34" charset="-122"/>
              <a:ea typeface="微软雅黑" pitchFamily="34" charset="-122"/>
            </a:endParaRPr>
          </a:p>
        </p:txBody>
      </p:sp>
      <p:sp>
        <p:nvSpPr>
          <p:cNvPr id="13" name="文本框 37"/>
          <p:cNvSpPr txBox="1"/>
          <p:nvPr/>
        </p:nvSpPr>
        <p:spPr>
          <a:xfrm>
            <a:off x="2371975" y="3512477"/>
            <a:ext cx="1722335" cy="1029513"/>
          </a:xfrm>
          <a:prstGeom prst="rect">
            <a:avLst/>
          </a:prstGeom>
          <a:noFill/>
        </p:spPr>
        <p:txBody>
          <a:bodyPr wrap="square" lIns="68580" tIns="34290" rIns="68580" bIns="34290" rtlCol="0">
            <a:spAutoFit/>
          </a:bodyPr>
          <a:lstStyle/>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请在此处输入您的文本，或者复制您的文字粘贴</a:t>
            </a:r>
            <a:endParaRPr lang="en-US" altLang="zh-CN" sz="1600" dirty="0">
              <a:solidFill>
                <a:srgbClr val="262626"/>
              </a:solidFill>
              <a:latin typeface="微软雅黑" pitchFamily="34" charset="-122"/>
              <a:ea typeface="微软雅黑" pitchFamily="34" charset="-122"/>
            </a:endParaRPr>
          </a:p>
        </p:txBody>
      </p:sp>
      <p:sp>
        <p:nvSpPr>
          <p:cNvPr id="14" name="文本框 37"/>
          <p:cNvSpPr txBox="1"/>
          <p:nvPr/>
        </p:nvSpPr>
        <p:spPr>
          <a:xfrm>
            <a:off x="4587727" y="3512477"/>
            <a:ext cx="1722335" cy="1029513"/>
          </a:xfrm>
          <a:prstGeom prst="rect">
            <a:avLst/>
          </a:prstGeom>
          <a:noFill/>
        </p:spPr>
        <p:txBody>
          <a:bodyPr wrap="square" lIns="68580" tIns="34290" rIns="68580" bIns="34290" rtlCol="0">
            <a:spAutoFit/>
          </a:bodyPr>
          <a:lstStyle/>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请在此处输入您的文本，或者复制您的文字粘贴</a:t>
            </a:r>
            <a:endParaRPr lang="en-US" altLang="zh-CN" sz="1600" dirty="0">
              <a:solidFill>
                <a:srgbClr val="262626"/>
              </a:solidFill>
              <a:latin typeface="微软雅黑" pitchFamily="34" charset="-122"/>
              <a:ea typeface="微软雅黑" pitchFamily="34" charset="-122"/>
            </a:endParaRPr>
          </a:p>
        </p:txBody>
      </p:sp>
      <p:sp>
        <p:nvSpPr>
          <p:cNvPr id="15" name="文本框 37"/>
          <p:cNvSpPr txBox="1"/>
          <p:nvPr/>
        </p:nvSpPr>
        <p:spPr>
          <a:xfrm>
            <a:off x="6797902" y="3512477"/>
            <a:ext cx="1722335" cy="1029513"/>
          </a:xfrm>
          <a:prstGeom prst="rect">
            <a:avLst/>
          </a:prstGeom>
          <a:noFill/>
        </p:spPr>
        <p:txBody>
          <a:bodyPr wrap="square" lIns="68580" tIns="34290" rIns="68580" bIns="34290" rtlCol="0">
            <a:spAutoFit/>
          </a:bodyPr>
          <a:lstStyle/>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请在此处输入您的文本，或者复制您的文字粘贴</a:t>
            </a:r>
            <a:endParaRPr lang="en-US" altLang="zh-CN" sz="1600" dirty="0">
              <a:solidFill>
                <a:srgbClr val="262626"/>
              </a:solidFill>
              <a:latin typeface="微软雅黑" pitchFamily="34" charset="-122"/>
              <a:ea typeface="微软雅黑" pitchFamily="34" charset="-122"/>
            </a:endParaRPr>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1+#ppt_w/2"/>
                                          </p:val>
                                        </p:tav>
                                        <p:tav tm="100000">
                                          <p:val>
                                            <p:strVal val="#ppt_x"/>
                                          </p:val>
                                        </p:tav>
                                      </p:tavLst>
                                    </p:anim>
                                    <p:anim calcmode="lin" valueType="num">
                                      <p:cBhvr additive="base">
                                        <p:cTn id="8" dur="5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par>
                                <p:cTn id="12" presetID="22" presetClass="entr" presetSubtype="1" fill="hold" grpId="0" nodeType="withEffect">
                                  <p:stCondLst>
                                    <p:cond delay="750"/>
                                  </p:stCondLst>
                                  <p:childTnLst>
                                    <p:set>
                                      <p:cBhvr>
                                        <p:cTn id="13" dur="1" fill="hold">
                                          <p:stCondLst>
                                            <p:cond delay="0"/>
                                          </p:stCondLst>
                                        </p:cTn>
                                        <p:tgtEl>
                                          <p:spTgt spid="15"/>
                                        </p:tgtEl>
                                        <p:attrNameLst>
                                          <p:attrName>style.visibility</p:attrName>
                                        </p:attrNameLst>
                                      </p:cBhvr>
                                      <p:to>
                                        <p:strVal val="visible"/>
                                      </p:to>
                                    </p:set>
                                    <p:animEffect transition="in" filter="wipe(up)">
                                      <p:cBhvr>
                                        <p:cTn id="14" dur="500"/>
                                        <p:tgtEl>
                                          <p:spTgt spid="15"/>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4" fill="hold" grpId="0" nodeType="withEffect">
                                  <p:stCondLst>
                                    <p:cond delay="200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1" fill="hold" grpId="0" nodeType="withEffect">
                                  <p:stCondLst>
                                    <p:cond delay="200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22" presetClass="entr" presetSubtype="1" fill="hold" grpId="0" nodeType="withEffect">
                                  <p:stCondLst>
                                    <p:cond delay="200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par>
                                <p:cTn id="27" presetID="22" presetClass="entr" presetSubtype="4" fill="hold" grpId="0" nodeType="withEffect">
                                  <p:stCondLst>
                                    <p:cond delay="325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par>
                                <p:cTn id="30" presetID="22" presetClass="entr" presetSubtype="1" fill="hold" grpId="0" nodeType="withEffect">
                                  <p:stCondLst>
                                    <p:cond delay="325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par>
                                <p:cTn id="33" presetID="22" presetClass="entr" presetSubtype="1" fill="hold" grpId="0" nodeType="withEffect">
                                  <p:stCondLst>
                                    <p:cond delay="325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par>
                                <p:cTn id="36" presetID="22" presetClass="entr" presetSubtype="1" fill="hold" grpId="0" nodeType="withEffect">
                                  <p:stCondLst>
                                    <p:cond delay="425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par>
                                <p:cTn id="39" presetID="22" presetClass="entr" presetSubtype="1" fill="hold" grpId="0" nodeType="withEffect">
                                  <p:stCondLst>
                                    <p:cond delay="425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par>
                                <p:cTn id="42" presetID="22" presetClass="entr" presetSubtype="4" fill="hold" grpId="0" nodeType="withEffect">
                                  <p:stCondLst>
                                    <p:cond delay="4250"/>
                                  </p:stCondLst>
                                  <p:childTnLst>
                                    <p:set>
                                      <p:cBhvr>
                                        <p:cTn id="43" dur="1" fill="hold">
                                          <p:stCondLst>
                                            <p:cond delay="0"/>
                                          </p:stCondLst>
                                        </p:cTn>
                                        <p:tgtEl>
                                          <p:spTgt spid="4"/>
                                        </p:tgtEl>
                                        <p:attrNameLst>
                                          <p:attrName>style.visibility</p:attrName>
                                        </p:attrNameLst>
                                      </p:cBhvr>
                                      <p:to>
                                        <p:strVal val="visible"/>
                                      </p:to>
                                    </p:set>
                                    <p:animEffect transition="in" filter="wipe(down)">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sp>
        <p:nvSpPr>
          <p:cNvPr id="3" name="六边形 2"/>
          <p:cNvSpPr>
            <a:spLocks noChangeArrowheads="1"/>
          </p:cNvSpPr>
          <p:nvPr/>
        </p:nvSpPr>
        <p:spPr bwMode="auto">
          <a:xfrm>
            <a:off x="1891904" y="1776412"/>
            <a:ext cx="1536051" cy="1323975"/>
          </a:xfrm>
          <a:prstGeom prst="hexagon">
            <a:avLst>
              <a:gd name="adj" fmla="val 24999"/>
              <a:gd name="vf" fmla="val 115470"/>
            </a:avLst>
          </a:prstGeom>
          <a:solidFill>
            <a:srgbClr val="C000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 name="六边形 41"/>
          <p:cNvSpPr>
            <a:spLocks noChangeArrowheads="1"/>
          </p:cNvSpPr>
          <p:nvPr/>
        </p:nvSpPr>
        <p:spPr bwMode="auto">
          <a:xfrm>
            <a:off x="3147171" y="2438400"/>
            <a:ext cx="1536051" cy="1323975"/>
          </a:xfrm>
          <a:prstGeom prst="hexagon">
            <a:avLst>
              <a:gd name="adj" fmla="val 24999"/>
              <a:gd name="vf" fmla="val 115470"/>
            </a:avLst>
          </a:prstGeom>
          <a:solidFill>
            <a:srgbClr val="C000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 name="六边形 42"/>
          <p:cNvSpPr>
            <a:spLocks noChangeArrowheads="1"/>
          </p:cNvSpPr>
          <p:nvPr/>
        </p:nvSpPr>
        <p:spPr bwMode="auto">
          <a:xfrm>
            <a:off x="4402439" y="1776412"/>
            <a:ext cx="1536051" cy="1323975"/>
          </a:xfrm>
          <a:prstGeom prst="hexagon">
            <a:avLst>
              <a:gd name="adj" fmla="val 24999"/>
              <a:gd name="vf" fmla="val 115470"/>
            </a:avLst>
          </a:prstGeom>
          <a:solidFill>
            <a:srgbClr val="C000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六边形 43"/>
          <p:cNvSpPr>
            <a:spLocks noChangeArrowheads="1"/>
          </p:cNvSpPr>
          <p:nvPr/>
        </p:nvSpPr>
        <p:spPr bwMode="auto">
          <a:xfrm>
            <a:off x="5657706" y="2438400"/>
            <a:ext cx="1536051" cy="1323975"/>
          </a:xfrm>
          <a:prstGeom prst="hexagon">
            <a:avLst>
              <a:gd name="adj" fmla="val 24999"/>
              <a:gd name="vf" fmla="val 115470"/>
            </a:avLst>
          </a:prstGeom>
          <a:solidFill>
            <a:srgbClr val="C000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 name="六边形 101"/>
          <p:cNvSpPr>
            <a:spLocks noChangeArrowheads="1"/>
          </p:cNvSpPr>
          <p:nvPr/>
        </p:nvSpPr>
        <p:spPr bwMode="auto">
          <a:xfrm>
            <a:off x="636985" y="2438400"/>
            <a:ext cx="1535906" cy="1323975"/>
          </a:xfrm>
          <a:prstGeom prst="hexagon">
            <a:avLst>
              <a:gd name="adj" fmla="val 24995"/>
              <a:gd name="vf" fmla="val 115470"/>
            </a:avLst>
          </a:prstGeom>
          <a:noFill/>
          <a:ln w="12700" cap="flat" cmpd="sng">
            <a:solidFill>
              <a:srgbClr val="C00000"/>
            </a:solidFill>
            <a:bevel/>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8" name="六边形 102"/>
          <p:cNvSpPr>
            <a:spLocks noChangeArrowheads="1"/>
          </p:cNvSpPr>
          <p:nvPr/>
        </p:nvSpPr>
        <p:spPr bwMode="auto">
          <a:xfrm>
            <a:off x="6912769" y="1795463"/>
            <a:ext cx="1535906" cy="1323975"/>
          </a:xfrm>
          <a:prstGeom prst="hexagon">
            <a:avLst>
              <a:gd name="adj" fmla="val 24995"/>
              <a:gd name="vf" fmla="val 115470"/>
            </a:avLst>
          </a:prstGeom>
          <a:noFill/>
          <a:ln w="12700" cap="flat" cmpd="sng">
            <a:solidFill>
              <a:srgbClr val="C00000"/>
            </a:solidFill>
            <a:bevel/>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9" name="文本框 103"/>
          <p:cNvSpPr>
            <a:spLocks noChangeArrowheads="1"/>
          </p:cNvSpPr>
          <p:nvPr/>
        </p:nvSpPr>
        <p:spPr bwMode="auto">
          <a:xfrm>
            <a:off x="2069908" y="2234804"/>
            <a:ext cx="1164422"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2000" dirty="0">
                <a:solidFill>
                  <a:srgbClr val="FFFFFF"/>
                </a:solidFill>
                <a:latin typeface="微软雅黑" pitchFamily="34" charset="-122"/>
                <a:ea typeface="微软雅黑" pitchFamily="34" charset="-122"/>
                <a:sym typeface="宋体" pitchFamily="2" charset="-122"/>
              </a:rPr>
              <a:t>添加内容</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10" name="文本框 104"/>
          <p:cNvSpPr>
            <a:spLocks noChangeArrowheads="1"/>
          </p:cNvSpPr>
          <p:nvPr/>
        </p:nvSpPr>
        <p:spPr bwMode="auto">
          <a:xfrm>
            <a:off x="3377214" y="2943225"/>
            <a:ext cx="1164422"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2000" dirty="0">
                <a:solidFill>
                  <a:srgbClr val="FFFFFF"/>
                </a:solidFill>
                <a:latin typeface="微软雅黑" pitchFamily="34" charset="-122"/>
                <a:ea typeface="微软雅黑" pitchFamily="34" charset="-122"/>
                <a:sym typeface="宋体" pitchFamily="2" charset="-122"/>
              </a:rPr>
              <a:t>添加内容</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11" name="文本框 105"/>
          <p:cNvSpPr>
            <a:spLocks noChangeArrowheads="1"/>
          </p:cNvSpPr>
          <p:nvPr/>
        </p:nvSpPr>
        <p:spPr bwMode="auto">
          <a:xfrm>
            <a:off x="4585697" y="2280048"/>
            <a:ext cx="1164422"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2000" dirty="0">
                <a:solidFill>
                  <a:srgbClr val="FFFFFF"/>
                </a:solidFill>
                <a:latin typeface="微软雅黑" pitchFamily="34" charset="-122"/>
                <a:ea typeface="微软雅黑" pitchFamily="34" charset="-122"/>
                <a:sym typeface="宋体" pitchFamily="2" charset="-122"/>
              </a:rPr>
              <a:t>添加内容</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12" name="文本框 106"/>
          <p:cNvSpPr>
            <a:spLocks noChangeArrowheads="1"/>
          </p:cNvSpPr>
          <p:nvPr/>
        </p:nvSpPr>
        <p:spPr bwMode="auto">
          <a:xfrm>
            <a:off x="5798945" y="2900363"/>
            <a:ext cx="1164422"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2000" dirty="0">
                <a:solidFill>
                  <a:srgbClr val="FFFFFF"/>
                </a:solidFill>
                <a:latin typeface="微软雅黑" pitchFamily="34" charset="-122"/>
                <a:ea typeface="微软雅黑" pitchFamily="34" charset="-122"/>
                <a:sym typeface="宋体" pitchFamily="2" charset="-122"/>
              </a:rPr>
              <a:t>添加内容</a:t>
            </a:r>
            <a:endParaRPr lang="zh-CN" altLang="zh-CN" sz="2000" dirty="0">
              <a:solidFill>
                <a:srgbClr val="FFFFFF"/>
              </a:solidFill>
              <a:latin typeface="微软雅黑" pitchFamily="34" charset="-122"/>
              <a:ea typeface="微软雅黑" pitchFamily="34" charset="-122"/>
              <a:sym typeface="宋体" pitchFamily="2" charset="-122"/>
            </a:endParaRPr>
          </a:p>
        </p:txBody>
      </p:sp>
      <p:sp>
        <p:nvSpPr>
          <p:cNvPr id="13" name="Freeform 2345"/>
          <p:cNvSpPr>
            <a:spLocks noEditPoints="1" noChangeArrowheads="1"/>
          </p:cNvSpPr>
          <p:nvPr/>
        </p:nvSpPr>
        <p:spPr bwMode="auto">
          <a:xfrm>
            <a:off x="1190625" y="2756297"/>
            <a:ext cx="439341" cy="813197"/>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C00000"/>
          </a:solidFill>
          <a:ln>
            <a:noFill/>
          </a:ln>
          <a:extLst/>
        </p:spPr>
        <p:txBody>
          <a:bodyPr lIns="68580" tIns="34290" rIns="68580" bIns="34290"/>
          <a:lstStyle/>
          <a:p>
            <a:endParaRPr lang="zh-CN" altLang="zh-CN">
              <a:solidFill>
                <a:srgbClr val="000000"/>
              </a:solidFill>
              <a:latin typeface="Calibri" pitchFamily="34" charset="0"/>
              <a:sym typeface="宋体" pitchFamily="2" charset="-122"/>
            </a:endParaRPr>
          </a:p>
        </p:txBody>
      </p:sp>
      <p:sp>
        <p:nvSpPr>
          <p:cNvPr id="14" name="Freeform 2345"/>
          <p:cNvSpPr>
            <a:spLocks noEditPoints="1" noChangeArrowheads="1"/>
          </p:cNvSpPr>
          <p:nvPr/>
        </p:nvSpPr>
        <p:spPr bwMode="auto">
          <a:xfrm>
            <a:off x="7448550" y="2084785"/>
            <a:ext cx="439341" cy="813197"/>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C00000"/>
          </a:solidFill>
          <a:ln>
            <a:noFill/>
          </a:ln>
          <a:extLst/>
        </p:spPr>
        <p:txBody>
          <a:bodyPr lIns="68580" tIns="34290" rIns="68580" bIns="34290"/>
          <a:lstStyle/>
          <a:p>
            <a:endParaRPr lang="zh-CN" altLang="zh-CN">
              <a:solidFill>
                <a:srgbClr val="000000"/>
              </a:solidFill>
              <a:latin typeface="Calibri" pitchFamily="34" charset="0"/>
              <a:sym typeface="宋体" pitchFamily="2" charset="-122"/>
            </a:endParaRPr>
          </a:p>
        </p:txBody>
      </p:sp>
      <p:sp>
        <p:nvSpPr>
          <p:cNvPr id="15" name="文本框 37"/>
          <p:cNvSpPr txBox="1"/>
          <p:nvPr/>
        </p:nvSpPr>
        <p:spPr>
          <a:xfrm>
            <a:off x="1768330" y="1040922"/>
            <a:ext cx="1722335" cy="709425"/>
          </a:xfrm>
          <a:prstGeom prst="rect">
            <a:avLst/>
          </a:prstGeom>
          <a:noFill/>
        </p:spPr>
        <p:txBody>
          <a:bodyPr wrap="square" lIns="68580" tIns="34290" rIns="68580" bIns="34290" rtlCol="0">
            <a:spAutoFit/>
          </a:bodyPr>
          <a:lstStyle/>
          <a:p>
            <a:pP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请在此处输入您的文本内容数据</a:t>
            </a:r>
            <a:endParaRPr lang="en-US" altLang="zh-CN" sz="1600" dirty="0">
              <a:solidFill>
                <a:srgbClr val="262626"/>
              </a:solidFill>
              <a:latin typeface="微软雅黑" pitchFamily="34" charset="-122"/>
              <a:ea typeface="微软雅黑" pitchFamily="34" charset="-122"/>
            </a:endParaRPr>
          </a:p>
        </p:txBody>
      </p:sp>
      <p:sp>
        <p:nvSpPr>
          <p:cNvPr id="16" name="文本框 37"/>
          <p:cNvSpPr txBox="1"/>
          <p:nvPr/>
        </p:nvSpPr>
        <p:spPr>
          <a:xfrm>
            <a:off x="4216155" y="1040922"/>
            <a:ext cx="1722335" cy="709425"/>
          </a:xfrm>
          <a:prstGeom prst="rect">
            <a:avLst/>
          </a:prstGeom>
          <a:noFill/>
        </p:spPr>
        <p:txBody>
          <a:bodyPr wrap="square" lIns="68580" tIns="34290" rIns="68580" bIns="34290" rtlCol="0">
            <a:spAutoFit/>
          </a:bodyPr>
          <a:lstStyle/>
          <a:p>
            <a:pP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请在此处输入您的文本内容数据</a:t>
            </a:r>
            <a:endParaRPr lang="en-US" altLang="zh-CN" sz="1600" dirty="0">
              <a:solidFill>
                <a:srgbClr val="262626"/>
              </a:solidFill>
              <a:latin typeface="微软雅黑" pitchFamily="34" charset="-122"/>
              <a:ea typeface="微软雅黑" pitchFamily="34" charset="-122"/>
            </a:endParaRPr>
          </a:p>
        </p:txBody>
      </p:sp>
      <p:sp>
        <p:nvSpPr>
          <p:cNvPr id="17" name="文本框 37"/>
          <p:cNvSpPr txBox="1"/>
          <p:nvPr/>
        </p:nvSpPr>
        <p:spPr>
          <a:xfrm>
            <a:off x="3205262" y="3867894"/>
            <a:ext cx="1722335" cy="709425"/>
          </a:xfrm>
          <a:prstGeom prst="rect">
            <a:avLst/>
          </a:prstGeom>
          <a:noFill/>
        </p:spPr>
        <p:txBody>
          <a:bodyPr wrap="square" lIns="68580" tIns="34290" rIns="68580" bIns="34290" rtlCol="0">
            <a:spAutoFit/>
          </a:bodyPr>
          <a:lstStyle/>
          <a:p>
            <a:pP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请在此处输入您的文本内容数据</a:t>
            </a:r>
            <a:endParaRPr lang="en-US" altLang="zh-CN" sz="1600" dirty="0">
              <a:solidFill>
                <a:srgbClr val="262626"/>
              </a:solidFill>
              <a:latin typeface="微软雅黑" pitchFamily="34" charset="-122"/>
              <a:ea typeface="微软雅黑" pitchFamily="34" charset="-122"/>
            </a:endParaRPr>
          </a:p>
        </p:txBody>
      </p:sp>
      <p:sp>
        <p:nvSpPr>
          <p:cNvPr id="18" name="文本框 37"/>
          <p:cNvSpPr txBox="1"/>
          <p:nvPr/>
        </p:nvSpPr>
        <p:spPr>
          <a:xfrm>
            <a:off x="5653087" y="3867894"/>
            <a:ext cx="1722335" cy="709425"/>
          </a:xfrm>
          <a:prstGeom prst="rect">
            <a:avLst/>
          </a:prstGeom>
          <a:noFill/>
        </p:spPr>
        <p:txBody>
          <a:bodyPr wrap="square" lIns="68580" tIns="34290" rIns="68580" bIns="34290" rtlCol="0">
            <a:spAutoFit/>
          </a:bodyPr>
          <a:lstStyle/>
          <a:p>
            <a:pP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请在此处输入您的文本内容数据</a:t>
            </a:r>
            <a:endParaRPr lang="en-US" altLang="zh-CN" sz="1600" dirty="0">
              <a:solidFill>
                <a:srgbClr val="262626"/>
              </a:solidFill>
              <a:latin typeface="微软雅黑" pitchFamily="34" charset="-122"/>
              <a:ea typeface="微软雅黑" pitchFamily="34" charset="-122"/>
            </a:endParaRPr>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par>
                          <p:cTn id="65" fill="hold">
                            <p:stCondLst>
                              <p:cond delay="500"/>
                            </p:stCondLst>
                            <p:childTnLst>
                              <p:par>
                                <p:cTn id="66" presetID="22" presetClass="entr" presetSubtype="4"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down)">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down)">
                                      <p:cBhvr>
                                        <p:cTn id="71" dur="500"/>
                                        <p:tgtEl>
                                          <p:spTgt spid="16"/>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up)">
                                      <p:cBhvr>
                                        <p:cTn id="74" dur="500"/>
                                        <p:tgtEl>
                                          <p:spTgt spid="17"/>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up)">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animBg="1"/>
      <p:bldP spid="14" grpId="0" animBg="1"/>
      <p:bldP spid="15" grpId="0"/>
      <p:bldP spid="16" grpId="0"/>
      <p:bldP spid="17"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grpSp>
        <p:nvGrpSpPr>
          <p:cNvPr id="3" name="组合 8"/>
          <p:cNvGrpSpPr>
            <a:grpSpLocks/>
          </p:cNvGrpSpPr>
          <p:nvPr/>
        </p:nvGrpSpPr>
        <p:grpSpPr bwMode="auto">
          <a:xfrm>
            <a:off x="891779" y="1498873"/>
            <a:ext cx="2001440" cy="1035844"/>
            <a:chOff x="0" y="0"/>
            <a:chExt cx="2669808" cy="1380959"/>
          </a:xfrm>
        </p:grpSpPr>
        <p:grpSp>
          <p:nvGrpSpPr>
            <p:cNvPr id="4" name="组合 49"/>
            <p:cNvGrpSpPr>
              <a:grpSpLocks/>
            </p:cNvGrpSpPr>
            <p:nvPr/>
          </p:nvGrpSpPr>
          <p:grpSpPr bwMode="auto">
            <a:xfrm>
              <a:off x="0" y="0"/>
              <a:ext cx="2669808" cy="1380959"/>
              <a:chOff x="0" y="0"/>
              <a:chExt cx="1908982" cy="987422"/>
            </a:xfrm>
          </p:grpSpPr>
          <p:sp>
            <p:nvSpPr>
              <p:cNvPr id="6" name="下箭头 50"/>
              <p:cNvSpPr>
                <a:spLocks noChangeArrowheads="1"/>
              </p:cNvSpPr>
              <p:nvPr/>
            </p:nvSpPr>
            <p:spPr bwMode="auto">
              <a:xfrm rot="16200000">
                <a:off x="701284" y="-220276"/>
                <a:ext cx="800100" cy="1615296"/>
              </a:xfrm>
              <a:prstGeom prst="downArrow">
                <a:avLst>
                  <a:gd name="adj1" fmla="val 50000"/>
                  <a:gd name="adj2" fmla="val 60370"/>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 name="椭圆 51"/>
              <p:cNvSpPr>
                <a:spLocks noChangeArrowheads="1"/>
              </p:cNvSpPr>
              <p:nvPr/>
            </p:nvSpPr>
            <p:spPr bwMode="auto">
              <a:xfrm>
                <a:off x="0" y="0"/>
                <a:ext cx="587371" cy="587371"/>
              </a:xfrm>
              <a:prstGeom prst="ellipse">
                <a:avLst/>
              </a:prstGeom>
              <a:solidFill>
                <a:srgbClr val="C00000"/>
              </a:solidFill>
              <a:ln w="63500" cap="flat" cmpd="sng">
                <a:solidFill>
                  <a:srgbClr val="FFF6E7"/>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5" name="文本框 52"/>
            <p:cNvSpPr>
              <a:spLocks noChangeArrowheads="1"/>
            </p:cNvSpPr>
            <p:nvPr/>
          </p:nvSpPr>
          <p:spPr bwMode="auto">
            <a:xfrm>
              <a:off x="144183" y="39385"/>
              <a:ext cx="533103" cy="7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3000" b="1">
                  <a:solidFill>
                    <a:srgbClr val="FFF6E7"/>
                  </a:solidFill>
                  <a:latin typeface="微软雅黑" pitchFamily="34" charset="-122"/>
                  <a:ea typeface="微软雅黑" pitchFamily="34" charset="-122"/>
                  <a:sym typeface="微软雅黑" pitchFamily="34" charset="-122"/>
                </a:rPr>
                <a:t>1</a:t>
              </a:r>
              <a:endParaRPr lang="zh-CN" altLang="en-US" sz="3300" b="1">
                <a:solidFill>
                  <a:srgbClr val="FFF6E7"/>
                </a:solidFill>
                <a:latin typeface="微软雅黑" pitchFamily="34" charset="-122"/>
                <a:ea typeface="微软雅黑" pitchFamily="34" charset="-122"/>
                <a:sym typeface="微软雅黑" pitchFamily="34" charset="-122"/>
              </a:endParaRPr>
            </a:p>
          </p:txBody>
        </p:sp>
      </p:grpSp>
      <p:grpSp>
        <p:nvGrpSpPr>
          <p:cNvPr id="8" name="组合 53"/>
          <p:cNvGrpSpPr>
            <a:grpSpLocks/>
          </p:cNvGrpSpPr>
          <p:nvPr/>
        </p:nvGrpSpPr>
        <p:grpSpPr bwMode="auto">
          <a:xfrm>
            <a:off x="3571875" y="1498873"/>
            <a:ext cx="2002631" cy="1035844"/>
            <a:chOff x="0" y="0"/>
            <a:chExt cx="2669808" cy="1380959"/>
          </a:xfrm>
        </p:grpSpPr>
        <p:grpSp>
          <p:nvGrpSpPr>
            <p:cNvPr id="9" name="组合 54"/>
            <p:cNvGrpSpPr>
              <a:grpSpLocks/>
            </p:cNvGrpSpPr>
            <p:nvPr/>
          </p:nvGrpSpPr>
          <p:grpSpPr bwMode="auto">
            <a:xfrm>
              <a:off x="0" y="0"/>
              <a:ext cx="2669808" cy="1380959"/>
              <a:chOff x="0" y="0"/>
              <a:chExt cx="1908982" cy="987422"/>
            </a:xfrm>
          </p:grpSpPr>
          <p:sp>
            <p:nvSpPr>
              <p:cNvPr id="11" name="下箭头 56"/>
              <p:cNvSpPr>
                <a:spLocks noChangeArrowheads="1"/>
              </p:cNvSpPr>
              <p:nvPr/>
            </p:nvSpPr>
            <p:spPr bwMode="auto">
              <a:xfrm rot="16200000">
                <a:off x="701284" y="-220276"/>
                <a:ext cx="800100" cy="1615296"/>
              </a:xfrm>
              <a:prstGeom prst="downArrow">
                <a:avLst>
                  <a:gd name="adj1" fmla="val 50000"/>
                  <a:gd name="adj2" fmla="val 60370"/>
                </a:avLst>
              </a:prstGeom>
              <a:solidFill>
                <a:srgbClr val="FF800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椭圆 57"/>
              <p:cNvSpPr>
                <a:spLocks noChangeArrowheads="1"/>
              </p:cNvSpPr>
              <p:nvPr/>
            </p:nvSpPr>
            <p:spPr bwMode="auto">
              <a:xfrm>
                <a:off x="0" y="0"/>
                <a:ext cx="587371" cy="587371"/>
              </a:xfrm>
              <a:prstGeom prst="ellipse">
                <a:avLst/>
              </a:prstGeom>
              <a:solidFill>
                <a:srgbClr val="FF8001"/>
              </a:solidFill>
              <a:ln w="63500" cap="flat" cmpd="sng">
                <a:solidFill>
                  <a:srgbClr val="FFF6E7"/>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0" name="文本框 55"/>
            <p:cNvSpPr>
              <a:spLocks noChangeArrowheads="1"/>
            </p:cNvSpPr>
            <p:nvPr/>
          </p:nvSpPr>
          <p:spPr bwMode="auto">
            <a:xfrm>
              <a:off x="144183" y="39385"/>
              <a:ext cx="533101" cy="7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3000" b="1" dirty="0">
                  <a:solidFill>
                    <a:srgbClr val="FFF6E7"/>
                  </a:solidFill>
                  <a:latin typeface="微软雅黑" pitchFamily="34" charset="-122"/>
                  <a:ea typeface="微软雅黑" pitchFamily="34" charset="-122"/>
                  <a:sym typeface="微软雅黑" pitchFamily="34" charset="-122"/>
                </a:rPr>
                <a:t>1</a:t>
              </a:r>
              <a:endParaRPr lang="zh-CN" altLang="en-US" sz="3300" b="1" dirty="0">
                <a:solidFill>
                  <a:srgbClr val="FFF6E7"/>
                </a:solidFill>
                <a:latin typeface="微软雅黑" pitchFamily="34" charset="-122"/>
                <a:ea typeface="微软雅黑" pitchFamily="34" charset="-122"/>
                <a:sym typeface="微软雅黑" pitchFamily="34" charset="-122"/>
              </a:endParaRPr>
            </a:p>
          </p:txBody>
        </p:sp>
      </p:grpSp>
      <p:grpSp>
        <p:nvGrpSpPr>
          <p:cNvPr id="13" name="组合 58"/>
          <p:cNvGrpSpPr>
            <a:grpSpLocks/>
          </p:cNvGrpSpPr>
          <p:nvPr/>
        </p:nvGrpSpPr>
        <p:grpSpPr bwMode="auto">
          <a:xfrm>
            <a:off x="6253163" y="1498873"/>
            <a:ext cx="2002631" cy="1035844"/>
            <a:chOff x="0" y="0"/>
            <a:chExt cx="2669808" cy="1380959"/>
          </a:xfrm>
        </p:grpSpPr>
        <p:grpSp>
          <p:nvGrpSpPr>
            <p:cNvPr id="14" name="组合 59"/>
            <p:cNvGrpSpPr>
              <a:grpSpLocks/>
            </p:cNvGrpSpPr>
            <p:nvPr/>
          </p:nvGrpSpPr>
          <p:grpSpPr bwMode="auto">
            <a:xfrm>
              <a:off x="0" y="0"/>
              <a:ext cx="2669808" cy="1380959"/>
              <a:chOff x="0" y="0"/>
              <a:chExt cx="1908982" cy="987422"/>
            </a:xfrm>
          </p:grpSpPr>
          <p:sp>
            <p:nvSpPr>
              <p:cNvPr id="16" name="下箭头 61"/>
              <p:cNvSpPr>
                <a:spLocks noChangeArrowheads="1"/>
              </p:cNvSpPr>
              <p:nvPr/>
            </p:nvSpPr>
            <p:spPr bwMode="auto">
              <a:xfrm rot="16200000">
                <a:off x="701284" y="-220276"/>
                <a:ext cx="800100" cy="1615296"/>
              </a:xfrm>
              <a:prstGeom prst="downArrow">
                <a:avLst>
                  <a:gd name="adj1" fmla="val 50000"/>
                  <a:gd name="adj2" fmla="val 60370"/>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椭圆 62"/>
              <p:cNvSpPr>
                <a:spLocks noChangeArrowheads="1"/>
              </p:cNvSpPr>
              <p:nvPr/>
            </p:nvSpPr>
            <p:spPr bwMode="auto">
              <a:xfrm>
                <a:off x="0" y="0"/>
                <a:ext cx="587371" cy="587371"/>
              </a:xfrm>
              <a:prstGeom prst="ellipse">
                <a:avLst/>
              </a:prstGeom>
              <a:solidFill>
                <a:srgbClr val="C00000"/>
              </a:solidFill>
              <a:ln w="63500" cap="flat" cmpd="sng">
                <a:solidFill>
                  <a:srgbClr val="FFF6E7"/>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文本框 60"/>
            <p:cNvSpPr>
              <a:spLocks noChangeArrowheads="1"/>
            </p:cNvSpPr>
            <p:nvPr/>
          </p:nvSpPr>
          <p:spPr bwMode="auto">
            <a:xfrm>
              <a:off x="144183" y="39385"/>
              <a:ext cx="533101" cy="7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3000" b="1">
                  <a:solidFill>
                    <a:srgbClr val="FFF6E7"/>
                  </a:solidFill>
                  <a:latin typeface="微软雅黑" pitchFamily="34" charset="-122"/>
                  <a:ea typeface="微软雅黑" pitchFamily="34" charset="-122"/>
                  <a:sym typeface="微软雅黑" pitchFamily="34" charset="-122"/>
                </a:rPr>
                <a:t>1</a:t>
              </a:r>
              <a:endParaRPr lang="zh-CN" altLang="en-US" sz="3300" b="1">
                <a:solidFill>
                  <a:srgbClr val="FFF6E7"/>
                </a:solidFill>
                <a:latin typeface="微软雅黑" pitchFamily="34" charset="-122"/>
                <a:ea typeface="微软雅黑" pitchFamily="34" charset="-122"/>
                <a:sym typeface="微软雅黑" pitchFamily="34" charset="-122"/>
              </a:endParaRPr>
            </a:p>
          </p:txBody>
        </p:sp>
      </p:grpSp>
      <p:sp>
        <p:nvSpPr>
          <p:cNvPr id="18" name="任意多边形 9"/>
          <p:cNvSpPr>
            <a:spLocks noChangeArrowheads="1"/>
          </p:cNvSpPr>
          <p:nvPr/>
        </p:nvSpPr>
        <p:spPr bwMode="auto">
          <a:xfrm>
            <a:off x="3171825" y="1316707"/>
            <a:ext cx="0" cy="3343275"/>
          </a:xfrm>
          <a:custGeom>
            <a:avLst/>
            <a:gdLst>
              <a:gd name="T0" fmla="*/ 0 w 635"/>
              <a:gd name="T1" fmla="*/ 0 h 4457700"/>
              <a:gd name="T2" fmla="*/ 0 w 635"/>
              <a:gd name="T3" fmla="*/ 4457700 h 4457700"/>
              <a:gd name="T4" fmla="*/ 0 60000 65536"/>
              <a:gd name="T5" fmla="*/ 0 60000 65536"/>
              <a:gd name="T6" fmla="*/ 0 w 635"/>
              <a:gd name="T7" fmla="*/ 0 h 4457700"/>
              <a:gd name="T8" fmla="*/ 635 w 635"/>
              <a:gd name="T9" fmla="*/ 4457700 h 4457700"/>
            </a:gdLst>
            <a:ahLst/>
            <a:cxnLst>
              <a:cxn ang="T4">
                <a:pos x="T0" y="T1"/>
              </a:cxn>
              <a:cxn ang="T5">
                <a:pos x="T2" y="T3"/>
              </a:cxn>
            </a:cxnLst>
            <a:rect l="T6" t="T7" r="T8" b="T9"/>
            <a:pathLst>
              <a:path w="635" h="4457700">
                <a:moveTo>
                  <a:pt x="0" y="0"/>
                </a:moveTo>
                <a:lnTo>
                  <a:pt x="0" y="4457700"/>
                </a:lnTo>
              </a:path>
            </a:pathLst>
          </a:custGeom>
          <a:noFill/>
          <a:ln w="12700" cap="flat" cmpd="sng">
            <a:solidFill>
              <a:srgbClr val="42719B"/>
            </a:solidFill>
            <a:prstDash val="lgDash"/>
            <a:bevel/>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9" name="任意多边形 63"/>
          <p:cNvSpPr>
            <a:spLocks noChangeArrowheads="1"/>
          </p:cNvSpPr>
          <p:nvPr/>
        </p:nvSpPr>
        <p:spPr bwMode="auto">
          <a:xfrm>
            <a:off x="5929313" y="1316707"/>
            <a:ext cx="0" cy="3343275"/>
          </a:xfrm>
          <a:custGeom>
            <a:avLst/>
            <a:gdLst>
              <a:gd name="T0" fmla="*/ 0 w 635"/>
              <a:gd name="T1" fmla="*/ 0 h 4457700"/>
              <a:gd name="T2" fmla="*/ 0 w 635"/>
              <a:gd name="T3" fmla="*/ 4457700 h 4457700"/>
              <a:gd name="T4" fmla="*/ 0 60000 65536"/>
              <a:gd name="T5" fmla="*/ 0 60000 65536"/>
              <a:gd name="T6" fmla="*/ 0 w 635"/>
              <a:gd name="T7" fmla="*/ 0 h 4457700"/>
              <a:gd name="T8" fmla="*/ 635 w 635"/>
              <a:gd name="T9" fmla="*/ 4457700 h 4457700"/>
            </a:gdLst>
            <a:ahLst/>
            <a:cxnLst>
              <a:cxn ang="T4">
                <a:pos x="T0" y="T1"/>
              </a:cxn>
              <a:cxn ang="T5">
                <a:pos x="T2" y="T3"/>
              </a:cxn>
            </a:cxnLst>
            <a:rect l="T6" t="T7" r="T8" b="T9"/>
            <a:pathLst>
              <a:path w="635" h="4457700">
                <a:moveTo>
                  <a:pt x="0" y="0"/>
                </a:moveTo>
                <a:lnTo>
                  <a:pt x="0" y="4457700"/>
                </a:lnTo>
              </a:path>
            </a:pathLst>
          </a:custGeom>
          <a:noFill/>
          <a:ln w="12700" cap="flat" cmpd="sng">
            <a:solidFill>
              <a:srgbClr val="42719B"/>
            </a:solidFill>
            <a:prstDash val="lgDash"/>
            <a:bevel/>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20" name="文本框 37"/>
          <p:cNvSpPr txBox="1"/>
          <p:nvPr/>
        </p:nvSpPr>
        <p:spPr>
          <a:xfrm>
            <a:off x="759942" y="3248256"/>
            <a:ext cx="2321227" cy="1349600"/>
          </a:xfrm>
          <a:prstGeom prst="rect">
            <a:avLst/>
          </a:prstGeom>
          <a:noFill/>
        </p:spPr>
        <p:txBody>
          <a:bodyPr wrap="square" lIns="68580" tIns="34290" rIns="68580" bIns="34290" rtlCol="0">
            <a:spAutoFit/>
          </a:bodyPr>
          <a:lstStyle/>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a:t>
            </a:r>
            <a:endParaRPr lang="en-US" altLang="zh-CN" sz="1600" dirty="0">
              <a:solidFill>
                <a:srgbClr val="262626"/>
              </a:solidFill>
              <a:latin typeface="微软雅黑" pitchFamily="34" charset="-122"/>
              <a:ea typeface="微软雅黑" pitchFamily="34" charset="-122"/>
            </a:endParaRPr>
          </a:p>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或者复制您的文字粘贴请在此处输入您的文本</a:t>
            </a:r>
            <a:endParaRPr lang="en-US" altLang="zh-CN" sz="1600" dirty="0">
              <a:solidFill>
                <a:srgbClr val="262626"/>
              </a:solidFill>
              <a:latin typeface="微软雅黑" pitchFamily="34" charset="-122"/>
              <a:ea typeface="微软雅黑" pitchFamily="34" charset="-122"/>
            </a:endParaRPr>
          </a:p>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或者复制您的文字粘贴</a:t>
            </a:r>
            <a:endParaRPr lang="en-US" altLang="zh-CN" sz="1600" dirty="0">
              <a:solidFill>
                <a:srgbClr val="262626"/>
              </a:solidFill>
              <a:latin typeface="微软雅黑" pitchFamily="34" charset="-122"/>
              <a:ea typeface="微软雅黑" pitchFamily="34" charset="-122"/>
            </a:endParaRPr>
          </a:p>
        </p:txBody>
      </p:sp>
      <p:sp>
        <p:nvSpPr>
          <p:cNvPr id="21" name="文本框 36"/>
          <p:cNvSpPr txBox="1"/>
          <p:nvPr/>
        </p:nvSpPr>
        <p:spPr>
          <a:xfrm>
            <a:off x="999867" y="2917194"/>
            <a:ext cx="1787870" cy="392415"/>
          </a:xfrm>
          <a:prstGeom prst="rect">
            <a:avLst/>
          </a:prstGeom>
          <a:noFill/>
        </p:spPr>
        <p:txBody>
          <a:bodyPr wrap="square" lIns="68580" tIns="34290" rIns="68580" bIns="34290" rtlCol="0">
            <a:spAutoFit/>
          </a:bodyPr>
          <a:lstStyle/>
          <a:p>
            <a:pPr algn="ctr"/>
            <a:r>
              <a:rPr lang="en-US" altLang="zh-CN" sz="2100" dirty="0">
                <a:solidFill>
                  <a:srgbClr val="595E64"/>
                </a:solidFill>
                <a:latin typeface="微软雅黑" panose="020B0503020204020204" pitchFamily="34" charset="-122"/>
                <a:ea typeface="微软雅黑" panose="020B0503020204020204" pitchFamily="34" charset="-122"/>
              </a:rPr>
              <a:t>TEXT HERE</a:t>
            </a:r>
            <a:endParaRPr lang="zh-CN" altLang="en-US" sz="2100" dirty="0">
              <a:solidFill>
                <a:srgbClr val="595E64"/>
              </a:solidFill>
              <a:latin typeface="微软雅黑" panose="020B0503020204020204" pitchFamily="34" charset="-122"/>
              <a:ea typeface="微软雅黑" panose="020B0503020204020204" pitchFamily="34" charset="-122"/>
            </a:endParaRPr>
          </a:p>
        </p:txBody>
      </p:sp>
      <p:sp>
        <p:nvSpPr>
          <p:cNvPr id="22" name="文本框 37"/>
          <p:cNvSpPr txBox="1"/>
          <p:nvPr/>
        </p:nvSpPr>
        <p:spPr>
          <a:xfrm>
            <a:off x="3331950" y="3248256"/>
            <a:ext cx="2321227" cy="1349600"/>
          </a:xfrm>
          <a:prstGeom prst="rect">
            <a:avLst/>
          </a:prstGeom>
          <a:noFill/>
        </p:spPr>
        <p:txBody>
          <a:bodyPr wrap="square" lIns="68580" tIns="34290" rIns="68580" bIns="34290" rtlCol="0">
            <a:spAutoFit/>
          </a:bodyPr>
          <a:lstStyle/>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a:t>
            </a:r>
            <a:endParaRPr lang="en-US" altLang="zh-CN" sz="1600" dirty="0">
              <a:solidFill>
                <a:srgbClr val="262626"/>
              </a:solidFill>
              <a:latin typeface="微软雅黑" pitchFamily="34" charset="-122"/>
              <a:ea typeface="微软雅黑" pitchFamily="34" charset="-122"/>
            </a:endParaRPr>
          </a:p>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或者复制您的文字粘贴请在此处输入您的文本</a:t>
            </a:r>
            <a:endParaRPr lang="en-US" altLang="zh-CN" sz="1600" dirty="0">
              <a:solidFill>
                <a:srgbClr val="262626"/>
              </a:solidFill>
              <a:latin typeface="微软雅黑" pitchFamily="34" charset="-122"/>
              <a:ea typeface="微软雅黑" pitchFamily="34" charset="-122"/>
            </a:endParaRPr>
          </a:p>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或者复制您的文字粘贴</a:t>
            </a:r>
            <a:endParaRPr lang="en-US" altLang="zh-CN" sz="1600" dirty="0">
              <a:solidFill>
                <a:srgbClr val="262626"/>
              </a:solidFill>
              <a:latin typeface="微软雅黑" pitchFamily="34" charset="-122"/>
              <a:ea typeface="微软雅黑" pitchFamily="34" charset="-122"/>
            </a:endParaRPr>
          </a:p>
        </p:txBody>
      </p:sp>
      <p:sp>
        <p:nvSpPr>
          <p:cNvPr id="23" name="文本框 36"/>
          <p:cNvSpPr txBox="1"/>
          <p:nvPr/>
        </p:nvSpPr>
        <p:spPr>
          <a:xfrm>
            <a:off x="3571875" y="2917194"/>
            <a:ext cx="1787870" cy="392415"/>
          </a:xfrm>
          <a:prstGeom prst="rect">
            <a:avLst/>
          </a:prstGeom>
          <a:noFill/>
        </p:spPr>
        <p:txBody>
          <a:bodyPr wrap="square" lIns="68580" tIns="34290" rIns="68580" bIns="34290" rtlCol="0">
            <a:spAutoFit/>
          </a:bodyPr>
          <a:lstStyle/>
          <a:p>
            <a:pPr algn="ctr"/>
            <a:r>
              <a:rPr lang="en-US" altLang="zh-CN" sz="2100" dirty="0">
                <a:solidFill>
                  <a:srgbClr val="595E64"/>
                </a:solidFill>
                <a:latin typeface="微软雅黑" panose="020B0503020204020204" pitchFamily="34" charset="-122"/>
                <a:ea typeface="微软雅黑" panose="020B0503020204020204" pitchFamily="34" charset="-122"/>
              </a:rPr>
              <a:t>TEXT HERE</a:t>
            </a:r>
            <a:endParaRPr lang="zh-CN" altLang="en-US" sz="2100" dirty="0">
              <a:solidFill>
                <a:srgbClr val="595E64"/>
              </a:solidFill>
              <a:latin typeface="微软雅黑" panose="020B0503020204020204" pitchFamily="34" charset="-122"/>
              <a:ea typeface="微软雅黑" panose="020B0503020204020204" pitchFamily="34" charset="-122"/>
            </a:endParaRPr>
          </a:p>
        </p:txBody>
      </p:sp>
      <p:sp>
        <p:nvSpPr>
          <p:cNvPr id="24" name="文本框 37"/>
          <p:cNvSpPr txBox="1"/>
          <p:nvPr/>
        </p:nvSpPr>
        <p:spPr>
          <a:xfrm>
            <a:off x="6121390" y="3248256"/>
            <a:ext cx="2321227" cy="1349600"/>
          </a:xfrm>
          <a:prstGeom prst="rect">
            <a:avLst/>
          </a:prstGeom>
          <a:noFill/>
        </p:spPr>
        <p:txBody>
          <a:bodyPr wrap="square" lIns="68580" tIns="34290" rIns="68580" bIns="34290" rtlCol="0">
            <a:spAutoFit/>
          </a:bodyPr>
          <a:lstStyle/>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请在此处输入您的文本</a:t>
            </a:r>
            <a:endParaRPr lang="en-US" altLang="zh-CN" sz="1600" dirty="0">
              <a:solidFill>
                <a:srgbClr val="262626"/>
              </a:solidFill>
              <a:latin typeface="微软雅黑" pitchFamily="34" charset="-122"/>
              <a:ea typeface="微软雅黑" pitchFamily="34" charset="-122"/>
            </a:endParaRPr>
          </a:p>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或者复制您的文字粘贴请在此处输入您的文本</a:t>
            </a:r>
            <a:endParaRPr lang="en-US" altLang="zh-CN" sz="1600" dirty="0">
              <a:solidFill>
                <a:srgbClr val="262626"/>
              </a:solidFill>
              <a:latin typeface="微软雅黑" pitchFamily="34" charset="-122"/>
              <a:ea typeface="微软雅黑" pitchFamily="34" charset="-122"/>
            </a:endParaRPr>
          </a:p>
          <a:p>
            <a:pPr algn="ctr">
              <a:lnSpc>
                <a:spcPct val="130000"/>
              </a:lnSpc>
              <a:buClr>
                <a:srgbClr val="5ADAB0"/>
              </a:buClr>
              <a:buSzPct val="50000"/>
              <a:defRPr/>
            </a:pPr>
            <a:r>
              <a:rPr lang="zh-CN" altLang="en-US" sz="1600" dirty="0">
                <a:solidFill>
                  <a:srgbClr val="262626"/>
                </a:solidFill>
                <a:latin typeface="微软雅黑" pitchFamily="34" charset="-122"/>
                <a:ea typeface="微软雅黑" pitchFamily="34" charset="-122"/>
              </a:rPr>
              <a:t>或者复制您的文字粘贴</a:t>
            </a:r>
            <a:endParaRPr lang="en-US" altLang="zh-CN" sz="1600" dirty="0">
              <a:solidFill>
                <a:srgbClr val="262626"/>
              </a:solidFill>
              <a:latin typeface="微软雅黑" pitchFamily="34" charset="-122"/>
              <a:ea typeface="微软雅黑" pitchFamily="34" charset="-122"/>
            </a:endParaRPr>
          </a:p>
        </p:txBody>
      </p:sp>
      <p:sp>
        <p:nvSpPr>
          <p:cNvPr id="25" name="文本框 36"/>
          <p:cNvSpPr txBox="1"/>
          <p:nvPr/>
        </p:nvSpPr>
        <p:spPr>
          <a:xfrm>
            <a:off x="6361315" y="2917194"/>
            <a:ext cx="1787870" cy="392415"/>
          </a:xfrm>
          <a:prstGeom prst="rect">
            <a:avLst/>
          </a:prstGeom>
          <a:noFill/>
        </p:spPr>
        <p:txBody>
          <a:bodyPr wrap="square" lIns="68580" tIns="34290" rIns="68580" bIns="34290" rtlCol="0">
            <a:spAutoFit/>
          </a:bodyPr>
          <a:lstStyle/>
          <a:p>
            <a:pPr algn="ctr"/>
            <a:r>
              <a:rPr lang="en-US" altLang="zh-CN" sz="2100" dirty="0">
                <a:solidFill>
                  <a:srgbClr val="595E64"/>
                </a:solidFill>
                <a:latin typeface="微软雅黑" panose="020B0503020204020204" pitchFamily="34" charset="-122"/>
                <a:ea typeface="微软雅黑" panose="020B0503020204020204" pitchFamily="34" charset="-122"/>
              </a:rPr>
              <a:t>TEXT HERE</a:t>
            </a:r>
            <a:endParaRPr lang="zh-CN" altLang="en-US" sz="2100" dirty="0">
              <a:solidFill>
                <a:srgbClr val="595E6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down)">
                                      <p:cBhvr>
                                        <p:cTn id="42" dur="50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p:bldP spid="22" grpId="0"/>
      <p:bldP spid="23" grpId="0"/>
      <p:bldP spid="24" grpId="0"/>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sp>
        <p:nvSpPr>
          <p:cNvPr id="3" name="椭圆 2"/>
          <p:cNvSpPr/>
          <p:nvPr/>
        </p:nvSpPr>
        <p:spPr>
          <a:xfrm>
            <a:off x="1719438" y="1700046"/>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rgbClr val="C00000"/>
                </a:solidFill>
                <a:latin typeface="Agency FB" pitchFamily="34" charset="0"/>
                <a:ea typeface="Arial Unicode MS" pitchFamily="34" charset="-122"/>
                <a:cs typeface="Arial Unicode MS" pitchFamily="34" charset="-122"/>
              </a:rPr>
              <a:t>01</a:t>
            </a:r>
            <a:endParaRPr lang="zh-CN" altLang="en-US" sz="3000" b="1" dirty="0">
              <a:solidFill>
                <a:srgbClr val="C00000"/>
              </a:solidFill>
              <a:latin typeface="Agency FB" pitchFamily="34" charset="0"/>
              <a:ea typeface="Arial Unicode MS" pitchFamily="34" charset="-122"/>
              <a:cs typeface="Arial Unicode MS" pitchFamily="34" charset="-122"/>
            </a:endParaRPr>
          </a:p>
        </p:txBody>
      </p:sp>
      <p:sp>
        <p:nvSpPr>
          <p:cNvPr id="4" name="矩形 3"/>
          <p:cNvSpPr/>
          <p:nvPr/>
        </p:nvSpPr>
        <p:spPr>
          <a:xfrm>
            <a:off x="0" y="2469632"/>
            <a:ext cx="2153225" cy="1471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同心圆 4"/>
          <p:cNvSpPr/>
          <p:nvPr/>
        </p:nvSpPr>
        <p:spPr>
          <a:xfrm>
            <a:off x="1571415" y="1563638"/>
            <a:ext cx="1067864" cy="1053117"/>
          </a:xfrm>
          <a:prstGeom prst="donut">
            <a:avLst>
              <a:gd name="adj" fmla="val 138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6" name="TextBox 5"/>
          <p:cNvSpPr txBox="1"/>
          <p:nvPr/>
        </p:nvSpPr>
        <p:spPr>
          <a:xfrm>
            <a:off x="2645700" y="1725656"/>
            <a:ext cx="2100575" cy="700192"/>
          </a:xfrm>
          <a:prstGeom prst="rect">
            <a:avLst/>
          </a:prstGeom>
          <a:noFill/>
        </p:spPr>
        <p:txBody>
          <a:bodyPr wrap="none" lIns="68580" tIns="34290" rIns="68580" bIns="34290" rtlCol="0">
            <a:spAutoFit/>
          </a:bodyPr>
          <a:lstStyle/>
          <a:p>
            <a:r>
              <a:rPr lang="zh-CN" altLang="en-US" b="1" dirty="0">
                <a:solidFill>
                  <a:srgbClr val="000000"/>
                </a:solidFill>
              </a:rPr>
              <a:t>单击此处添加标题</a:t>
            </a:r>
            <a:endParaRPr lang="en-US" altLang="zh-CN" b="1"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p>
        </p:txBody>
      </p:sp>
      <p:sp>
        <p:nvSpPr>
          <p:cNvPr id="7" name="椭圆 6"/>
          <p:cNvSpPr/>
          <p:nvPr/>
        </p:nvSpPr>
        <p:spPr>
          <a:xfrm>
            <a:off x="4782014" y="2135592"/>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rgbClr val="C00000"/>
                </a:solidFill>
                <a:latin typeface="Agency FB" pitchFamily="34" charset="0"/>
                <a:ea typeface="Arial Unicode MS" pitchFamily="34" charset="-122"/>
                <a:cs typeface="Arial Unicode MS" pitchFamily="34" charset="-122"/>
              </a:rPr>
              <a:t>02</a:t>
            </a:r>
            <a:endParaRPr lang="zh-CN" altLang="en-US" sz="3000" b="1" dirty="0">
              <a:solidFill>
                <a:srgbClr val="C00000"/>
              </a:solidFill>
              <a:latin typeface="Agency FB" pitchFamily="34" charset="0"/>
              <a:ea typeface="Arial Unicode MS" pitchFamily="34" charset="-122"/>
              <a:cs typeface="Arial Unicode MS" pitchFamily="34" charset="-122"/>
            </a:endParaRPr>
          </a:p>
        </p:txBody>
      </p:sp>
      <p:sp>
        <p:nvSpPr>
          <p:cNvPr id="8" name="矩形 7"/>
          <p:cNvSpPr/>
          <p:nvPr/>
        </p:nvSpPr>
        <p:spPr>
          <a:xfrm>
            <a:off x="-1" y="2905178"/>
            <a:ext cx="5172195" cy="1471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同心圆 8"/>
          <p:cNvSpPr/>
          <p:nvPr/>
        </p:nvSpPr>
        <p:spPr>
          <a:xfrm>
            <a:off x="4638263" y="1999184"/>
            <a:ext cx="1067864" cy="1053117"/>
          </a:xfrm>
          <a:prstGeom prst="donut">
            <a:avLst>
              <a:gd name="adj" fmla="val 138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10" name="椭圆 9"/>
          <p:cNvSpPr/>
          <p:nvPr/>
        </p:nvSpPr>
        <p:spPr>
          <a:xfrm>
            <a:off x="3976197" y="3509247"/>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rgbClr val="C00000"/>
                </a:solidFill>
                <a:latin typeface="Agency FB" pitchFamily="34" charset="0"/>
                <a:ea typeface="Arial Unicode MS" pitchFamily="34" charset="-122"/>
                <a:cs typeface="Arial Unicode MS" pitchFamily="34" charset="-122"/>
              </a:rPr>
              <a:t>03</a:t>
            </a:r>
            <a:endParaRPr lang="zh-CN" altLang="en-US" sz="3000" b="1" dirty="0">
              <a:solidFill>
                <a:srgbClr val="C00000"/>
              </a:solidFill>
              <a:latin typeface="Agency FB" pitchFamily="34" charset="0"/>
              <a:ea typeface="Arial Unicode MS" pitchFamily="34" charset="-122"/>
              <a:cs typeface="Arial Unicode MS" pitchFamily="34" charset="-122"/>
            </a:endParaRPr>
          </a:p>
        </p:txBody>
      </p:sp>
      <p:sp>
        <p:nvSpPr>
          <p:cNvPr id="11" name="矩形 10"/>
          <p:cNvSpPr/>
          <p:nvPr/>
        </p:nvSpPr>
        <p:spPr>
          <a:xfrm>
            <a:off x="0" y="3372840"/>
            <a:ext cx="4368233" cy="1471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 name="同心圆 11"/>
          <p:cNvSpPr/>
          <p:nvPr/>
        </p:nvSpPr>
        <p:spPr>
          <a:xfrm flipV="1">
            <a:off x="3828173" y="3372839"/>
            <a:ext cx="1067864" cy="1053117"/>
          </a:xfrm>
          <a:prstGeom prst="donut">
            <a:avLst>
              <a:gd name="adj" fmla="val 138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13" name="TextBox 12"/>
          <p:cNvSpPr txBox="1"/>
          <p:nvPr/>
        </p:nvSpPr>
        <p:spPr>
          <a:xfrm>
            <a:off x="5664378" y="2167285"/>
            <a:ext cx="2100575" cy="700192"/>
          </a:xfrm>
          <a:prstGeom prst="rect">
            <a:avLst/>
          </a:prstGeom>
          <a:noFill/>
        </p:spPr>
        <p:txBody>
          <a:bodyPr wrap="none" lIns="68580" tIns="34290" rIns="68580" bIns="34290" rtlCol="0">
            <a:spAutoFit/>
          </a:bodyPr>
          <a:lstStyle/>
          <a:p>
            <a:r>
              <a:rPr lang="zh-CN" altLang="en-US" b="1" dirty="0">
                <a:solidFill>
                  <a:srgbClr val="000000"/>
                </a:solidFill>
              </a:rPr>
              <a:t>单击此处添加标题</a:t>
            </a:r>
            <a:endParaRPr lang="en-US" altLang="zh-CN" b="1"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p>
        </p:txBody>
      </p:sp>
      <p:sp>
        <p:nvSpPr>
          <p:cNvPr id="14" name="TextBox 13"/>
          <p:cNvSpPr txBox="1"/>
          <p:nvPr/>
        </p:nvSpPr>
        <p:spPr>
          <a:xfrm>
            <a:off x="5016306" y="3561860"/>
            <a:ext cx="2100575" cy="700192"/>
          </a:xfrm>
          <a:prstGeom prst="rect">
            <a:avLst/>
          </a:prstGeom>
          <a:noFill/>
        </p:spPr>
        <p:txBody>
          <a:bodyPr wrap="none" lIns="68580" tIns="34290" rIns="68580" bIns="34290" rtlCol="0">
            <a:spAutoFit/>
          </a:bodyPr>
          <a:lstStyle/>
          <a:p>
            <a:r>
              <a:rPr lang="zh-CN" altLang="en-US" b="1" dirty="0">
                <a:solidFill>
                  <a:srgbClr val="000000"/>
                </a:solidFill>
              </a:rPr>
              <a:t>单击此处添加标题</a:t>
            </a:r>
            <a:endParaRPr lang="en-US" altLang="zh-CN" b="1"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up)">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animBg="1"/>
      <p:bldP spid="9" grpId="0" animBg="1"/>
      <p:bldP spid="10" grpId="0"/>
      <p:bldP spid="11" grpId="0" animBg="1"/>
      <p:bldP spid="12" grpId="0" animBg="1"/>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grpSp>
        <p:nvGrpSpPr>
          <p:cNvPr id="87" name="组合 86"/>
          <p:cNvGrpSpPr/>
          <p:nvPr/>
        </p:nvGrpSpPr>
        <p:grpSpPr>
          <a:xfrm>
            <a:off x="2771800" y="1839762"/>
            <a:ext cx="2628619" cy="2628031"/>
            <a:chOff x="3868719" y="1776670"/>
            <a:chExt cx="2628619" cy="2628031"/>
          </a:xfrm>
        </p:grpSpPr>
        <p:sp>
          <p:nvSpPr>
            <p:cNvPr id="88"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DE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89"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5A5959"/>
                  </a:solidFill>
                  <a:effectLst/>
                  <a:uLnTx/>
                  <a:uFillTx/>
                  <a:latin typeface="Calibri"/>
                  <a:ea typeface="微软雅黑"/>
                </a:rPr>
                <a:t>单击此处添加文本</a:t>
              </a:r>
              <a:endParaRPr kumimoji="0" lang="en-US" sz="1800" b="0" i="0" u="none" strike="noStrike" kern="0" cap="none" spc="0" normalizeH="0" baseline="0" noProof="0" dirty="0">
                <a:ln>
                  <a:noFill/>
                </a:ln>
                <a:solidFill>
                  <a:srgbClr val="5A5959"/>
                </a:solidFill>
                <a:effectLst/>
                <a:uLnTx/>
                <a:uFillTx/>
                <a:latin typeface="Calibri"/>
                <a:ea typeface="微软雅黑"/>
              </a:endParaRPr>
            </a:p>
          </p:txBody>
        </p:sp>
      </p:grpSp>
      <p:grpSp>
        <p:nvGrpSpPr>
          <p:cNvPr id="90" name="组合 89"/>
          <p:cNvGrpSpPr/>
          <p:nvPr/>
        </p:nvGrpSpPr>
        <p:grpSpPr>
          <a:xfrm>
            <a:off x="5085871" y="1357830"/>
            <a:ext cx="1790385" cy="1789984"/>
            <a:chOff x="6012485" y="1170407"/>
            <a:chExt cx="1487948" cy="1487615"/>
          </a:xfrm>
        </p:grpSpPr>
        <p:sp>
          <p:nvSpPr>
            <p:cNvPr id="91"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FF6E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92"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Calibri"/>
                </a:rPr>
                <a:t>单击此处添加文本</a:t>
              </a:r>
              <a:endParaRPr lang="en-US" altLang="zh-CN" sz="1200" kern="0" dirty="0">
                <a:solidFill>
                  <a:srgbClr val="5A5959"/>
                </a:solidFill>
                <a:latin typeface="Calibri"/>
              </a:endParaRPr>
            </a:p>
          </p:txBody>
        </p:sp>
      </p:grpSp>
      <p:grpSp>
        <p:nvGrpSpPr>
          <p:cNvPr id="93" name="组合 92"/>
          <p:cNvGrpSpPr/>
          <p:nvPr/>
        </p:nvGrpSpPr>
        <p:grpSpPr>
          <a:xfrm>
            <a:off x="840169" y="1625761"/>
            <a:ext cx="2075647" cy="2080525"/>
            <a:chOff x="2057536" y="1194444"/>
            <a:chExt cx="2075647" cy="2080525"/>
          </a:xfrm>
        </p:grpSpPr>
        <p:sp>
          <p:nvSpPr>
            <p:cNvPr id="94"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DE000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95"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96" name="Freeform 10"/>
          <p:cNvSpPr>
            <a:spLocks/>
          </p:cNvSpPr>
          <p:nvPr/>
        </p:nvSpPr>
        <p:spPr bwMode="auto">
          <a:xfrm>
            <a:off x="1444288" y="4464811"/>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FE0000"/>
          </a:solidFill>
          <a:ln w="9525" cap="rnd">
            <a:solidFill>
              <a:srgbClr val="E6E6E6"/>
            </a:solidFill>
            <a:prstDash val="solid"/>
            <a:round/>
            <a:headEnd/>
            <a:tailEnd/>
          </a:ln>
          <a:extLst/>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97" name="TextBox 53"/>
          <p:cNvSpPr txBox="1">
            <a:spLocks noChangeArrowheads="1"/>
          </p:cNvSpPr>
          <p:nvPr/>
        </p:nvSpPr>
        <p:spPr bwMode="auto">
          <a:xfrm>
            <a:off x="899592" y="1255861"/>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a:ln>
                <a:noFill/>
              </a:ln>
              <a:solidFill>
                <a:srgbClr val="5A5959"/>
              </a:solidFill>
              <a:effectLst/>
              <a:uLnTx/>
              <a:uFillTx/>
              <a:latin typeface="Arial" pitchFamily="34" charset="0"/>
              <a:ea typeface="宋体" pitchFamily="2" charset="-122"/>
              <a:cs typeface="宋体" pitchFamily="2" charset="-122"/>
            </a:endParaRPr>
          </a:p>
        </p:txBody>
      </p:sp>
      <p:sp>
        <p:nvSpPr>
          <p:cNvPr id="98" name="TextBox 53"/>
          <p:cNvSpPr txBox="1">
            <a:spLocks noChangeArrowheads="1"/>
          </p:cNvSpPr>
          <p:nvPr/>
        </p:nvSpPr>
        <p:spPr bwMode="auto">
          <a:xfrm>
            <a:off x="3131840" y="1491630"/>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a:ln>
                <a:noFill/>
              </a:ln>
              <a:solidFill>
                <a:srgbClr val="5A5959"/>
              </a:solidFill>
              <a:effectLst/>
              <a:uLnTx/>
              <a:uFillTx/>
              <a:latin typeface="Arial" pitchFamily="34" charset="0"/>
              <a:ea typeface="宋体" pitchFamily="2" charset="-122"/>
              <a:cs typeface="宋体" pitchFamily="2" charset="-122"/>
            </a:endParaRPr>
          </a:p>
        </p:txBody>
      </p:sp>
      <p:sp>
        <p:nvSpPr>
          <p:cNvPr id="99" name="TextBox 53"/>
          <p:cNvSpPr txBox="1">
            <a:spLocks noChangeArrowheads="1"/>
          </p:cNvSpPr>
          <p:nvPr/>
        </p:nvSpPr>
        <p:spPr bwMode="auto">
          <a:xfrm>
            <a:off x="6660232" y="1831925"/>
            <a:ext cx="1512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a:ln>
                <a:noFill/>
              </a:ln>
              <a:solidFill>
                <a:srgbClr val="5A5959"/>
              </a:solidFill>
              <a:effectLst/>
              <a:uLnTx/>
              <a:uFillTx/>
              <a:latin typeface="Arial" pitchFamily="34" charset="0"/>
              <a:ea typeface="宋体" pitchFamily="2" charset="-122"/>
              <a:cs typeface="宋体" pitchFamily="2" charset="-122"/>
            </a:endParaRPr>
          </a:p>
        </p:txBody>
      </p:sp>
      <p:grpSp>
        <p:nvGrpSpPr>
          <p:cNvPr id="100" name="组合 99"/>
          <p:cNvGrpSpPr/>
          <p:nvPr/>
        </p:nvGrpSpPr>
        <p:grpSpPr>
          <a:xfrm>
            <a:off x="6588224" y="2279826"/>
            <a:ext cx="1656184" cy="1660076"/>
            <a:chOff x="2057536" y="1194444"/>
            <a:chExt cx="2075647" cy="2080525"/>
          </a:xfrm>
        </p:grpSpPr>
        <p:sp>
          <p:nvSpPr>
            <p:cNvPr id="101"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E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102"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103" name="TextBox 53"/>
          <p:cNvSpPr txBox="1">
            <a:spLocks noChangeArrowheads="1"/>
          </p:cNvSpPr>
          <p:nvPr/>
        </p:nvSpPr>
        <p:spPr bwMode="auto">
          <a:xfrm>
            <a:off x="5085871" y="987574"/>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a:ln>
                <a:noFill/>
              </a:ln>
              <a:solidFill>
                <a:srgbClr val="5A5959"/>
              </a:solidFill>
              <a:effectLst/>
              <a:uLnTx/>
              <a:uFillTx/>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561387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par>
                                <p:cTn id="8" presetID="10" presetClass="entr" presetSubtype="0" fill="hold" nodeType="withEffect">
                                  <p:stCondLst>
                                    <p:cond delay="40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500"/>
                                        <p:tgtEl>
                                          <p:spTgt spid="93"/>
                                        </p:tgtEl>
                                      </p:cBhvr>
                                    </p:animEffect>
                                  </p:childTnLst>
                                </p:cTn>
                              </p:par>
                              <p:par>
                                <p:cTn id="11" presetID="10" presetClass="entr" presetSubtype="0" fill="hold" nodeType="withEffect">
                                  <p:stCondLst>
                                    <p:cond delay="60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500"/>
                                        <p:tgtEl>
                                          <p:spTgt spid="90"/>
                                        </p:tgtEl>
                                      </p:cBhvr>
                                    </p:animEffect>
                                  </p:childTnLst>
                                </p:cTn>
                              </p:par>
                              <p:par>
                                <p:cTn id="14" presetID="10" presetClass="entr" presetSubtype="0" fill="hold" nodeType="withEffect">
                                  <p:stCondLst>
                                    <p:cond delay="100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500"/>
                                        <p:tgtEl>
                                          <p:spTgt spid="100"/>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96"/>
                                        </p:tgtEl>
                                        <p:attrNameLst>
                                          <p:attrName>style.visibility</p:attrName>
                                        </p:attrNameLst>
                                      </p:cBhvr>
                                      <p:to>
                                        <p:strVal val="visible"/>
                                      </p:to>
                                    </p:set>
                                    <p:anim calcmode="lin" valueType="num">
                                      <p:cBhvr additive="base">
                                        <p:cTn id="20" dur="500"/>
                                        <p:tgtEl>
                                          <p:spTgt spid="96"/>
                                        </p:tgtEl>
                                        <p:attrNameLst>
                                          <p:attrName>ppt_x</p:attrName>
                                        </p:attrNameLst>
                                      </p:cBhvr>
                                      <p:tavLst>
                                        <p:tav tm="0">
                                          <p:val>
                                            <p:strVal val="#ppt_x-#ppt_w*1.125000"/>
                                          </p:val>
                                        </p:tav>
                                        <p:tav tm="100000">
                                          <p:val>
                                            <p:strVal val="#ppt_x"/>
                                          </p:val>
                                        </p:tav>
                                      </p:tavLst>
                                    </p:anim>
                                    <p:animEffect transition="in" filter="wipe(right)">
                                      <p:cBhvr>
                                        <p:cTn id="21" dur="500"/>
                                        <p:tgtEl>
                                          <p:spTgt spid="96"/>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87"/>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93"/>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90"/>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100"/>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anim calcmode="lin" valueType="num">
                                      <p:cBhvr>
                                        <p:cTn id="34" dur="500" fill="hold"/>
                                        <p:tgtEl>
                                          <p:spTgt spid="97"/>
                                        </p:tgtEl>
                                        <p:attrNameLst>
                                          <p:attrName>ppt_x</p:attrName>
                                        </p:attrNameLst>
                                      </p:cBhvr>
                                      <p:tavLst>
                                        <p:tav tm="0">
                                          <p:val>
                                            <p:strVal val="#ppt_x"/>
                                          </p:val>
                                        </p:tav>
                                        <p:tav tm="100000">
                                          <p:val>
                                            <p:strVal val="#ppt_x"/>
                                          </p:val>
                                        </p:tav>
                                      </p:tavLst>
                                    </p:anim>
                                    <p:anim calcmode="lin" valueType="num">
                                      <p:cBhvr>
                                        <p:cTn id="35" dur="500" fill="hold"/>
                                        <p:tgtEl>
                                          <p:spTgt spid="9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98"/>
                                        </p:tgtEl>
                                        <p:attrNameLst>
                                          <p:attrName>style.visibility</p:attrName>
                                        </p:attrNameLst>
                                      </p:cBhvr>
                                      <p:to>
                                        <p:strVal val="visible"/>
                                      </p:to>
                                    </p:set>
                                    <p:animEffect transition="in" filter="fade">
                                      <p:cBhvr>
                                        <p:cTn id="38" dur="500"/>
                                        <p:tgtEl>
                                          <p:spTgt spid="98"/>
                                        </p:tgtEl>
                                      </p:cBhvr>
                                    </p:animEffect>
                                    <p:anim calcmode="lin" valueType="num">
                                      <p:cBhvr>
                                        <p:cTn id="39" dur="500" fill="hold"/>
                                        <p:tgtEl>
                                          <p:spTgt spid="98"/>
                                        </p:tgtEl>
                                        <p:attrNameLst>
                                          <p:attrName>ppt_x</p:attrName>
                                        </p:attrNameLst>
                                      </p:cBhvr>
                                      <p:tavLst>
                                        <p:tav tm="0">
                                          <p:val>
                                            <p:strVal val="#ppt_x"/>
                                          </p:val>
                                        </p:tav>
                                        <p:tav tm="100000">
                                          <p:val>
                                            <p:strVal val="#ppt_x"/>
                                          </p:val>
                                        </p:tav>
                                      </p:tavLst>
                                    </p:anim>
                                    <p:anim calcmode="lin" valueType="num">
                                      <p:cBhvr>
                                        <p:cTn id="40" dur="500" fill="hold"/>
                                        <p:tgtEl>
                                          <p:spTgt spid="9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99"/>
                                        </p:tgtEl>
                                        <p:attrNameLst>
                                          <p:attrName>style.visibility</p:attrName>
                                        </p:attrNameLst>
                                      </p:cBhvr>
                                      <p:to>
                                        <p:strVal val="visible"/>
                                      </p:to>
                                    </p:set>
                                    <p:animEffect transition="in" filter="fade">
                                      <p:cBhvr>
                                        <p:cTn id="43" dur="500"/>
                                        <p:tgtEl>
                                          <p:spTgt spid="99"/>
                                        </p:tgtEl>
                                      </p:cBhvr>
                                    </p:animEffect>
                                    <p:anim calcmode="lin" valueType="num">
                                      <p:cBhvr>
                                        <p:cTn id="44" dur="500" fill="hold"/>
                                        <p:tgtEl>
                                          <p:spTgt spid="99"/>
                                        </p:tgtEl>
                                        <p:attrNameLst>
                                          <p:attrName>ppt_x</p:attrName>
                                        </p:attrNameLst>
                                      </p:cBhvr>
                                      <p:tavLst>
                                        <p:tav tm="0">
                                          <p:val>
                                            <p:strVal val="#ppt_x"/>
                                          </p:val>
                                        </p:tav>
                                        <p:tav tm="100000">
                                          <p:val>
                                            <p:strVal val="#ppt_x"/>
                                          </p:val>
                                        </p:tav>
                                      </p:tavLst>
                                    </p:anim>
                                    <p:anim calcmode="lin" valueType="num">
                                      <p:cBhvr>
                                        <p:cTn id="45" dur="500" fill="hold"/>
                                        <p:tgtEl>
                                          <p:spTgt spid="9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103"/>
                                        </p:tgtEl>
                                        <p:attrNameLst>
                                          <p:attrName>style.visibility</p:attrName>
                                        </p:attrNameLst>
                                      </p:cBhvr>
                                      <p:to>
                                        <p:strVal val="visible"/>
                                      </p:to>
                                    </p:set>
                                    <p:animEffect transition="in" filter="fade">
                                      <p:cBhvr>
                                        <p:cTn id="48" dur="500"/>
                                        <p:tgtEl>
                                          <p:spTgt spid="103"/>
                                        </p:tgtEl>
                                      </p:cBhvr>
                                    </p:animEffect>
                                    <p:anim calcmode="lin" valueType="num">
                                      <p:cBhvr>
                                        <p:cTn id="49" dur="500" fill="hold"/>
                                        <p:tgtEl>
                                          <p:spTgt spid="103"/>
                                        </p:tgtEl>
                                        <p:attrNameLst>
                                          <p:attrName>ppt_x</p:attrName>
                                        </p:attrNameLst>
                                      </p:cBhvr>
                                      <p:tavLst>
                                        <p:tav tm="0">
                                          <p:val>
                                            <p:strVal val="#ppt_x"/>
                                          </p:val>
                                        </p:tav>
                                        <p:tav tm="100000">
                                          <p:val>
                                            <p:strVal val="#ppt_x"/>
                                          </p:val>
                                        </p:tav>
                                      </p:tavLst>
                                    </p:anim>
                                    <p:anim calcmode="lin" valueType="num">
                                      <p:cBhvr>
                                        <p:cTn id="50" dur="5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p:bldP spid="98" grpId="0"/>
      <p:bldP spid="99" grpId="0"/>
      <p:bldP spid="10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精品备用页</a:t>
            </a:r>
          </a:p>
        </p:txBody>
      </p:sp>
      <p:sp>
        <p:nvSpPr>
          <p:cNvPr id="3" name="Oval 3"/>
          <p:cNvSpPr>
            <a:spLocks noChangeArrowheads="1"/>
          </p:cNvSpPr>
          <p:nvPr/>
        </p:nvSpPr>
        <p:spPr bwMode="auto">
          <a:xfrm>
            <a:off x="4465927" y="1456872"/>
            <a:ext cx="2940810" cy="2940808"/>
          </a:xfrm>
          <a:prstGeom prst="ellipse">
            <a:avLst/>
          </a:prstGeom>
          <a:noFill/>
          <a:ln w="2540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4" name="Oval 4"/>
          <p:cNvSpPr>
            <a:spLocks noChangeArrowheads="1"/>
          </p:cNvSpPr>
          <p:nvPr/>
        </p:nvSpPr>
        <p:spPr bwMode="auto">
          <a:xfrm>
            <a:off x="4370263" y="1372257"/>
            <a:ext cx="3125788" cy="3127500"/>
          </a:xfrm>
          <a:prstGeom prst="ellipse">
            <a:avLst/>
          </a:prstGeom>
          <a:noFill/>
          <a:ln w="19050" cmpd="sng">
            <a:solidFill>
              <a:srgbClr val="414455"/>
            </a:solidFill>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 name="Oval 6"/>
          <p:cNvSpPr>
            <a:spLocks noChangeArrowheads="1"/>
          </p:cNvSpPr>
          <p:nvPr/>
        </p:nvSpPr>
        <p:spPr bwMode="auto">
          <a:xfrm>
            <a:off x="4624901" y="1606319"/>
            <a:ext cx="2630800" cy="2630800"/>
          </a:xfrm>
          <a:prstGeom prst="ellipse">
            <a:avLst/>
          </a:prstGeom>
          <a:noFill/>
          <a:ln w="19050" cmpd="sng">
            <a:solidFill>
              <a:srgbClr val="414455"/>
            </a:solidFill>
            <a:prstDash val="dash"/>
            <a:round/>
            <a:headEnd/>
            <a:tailE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6" name="中国 52"/>
          <p:cNvGrpSpPr>
            <a:grpSpLocks/>
          </p:cNvGrpSpPr>
          <p:nvPr/>
        </p:nvGrpSpPr>
        <p:grpSpPr bwMode="auto">
          <a:xfrm>
            <a:off x="4935033" y="2076640"/>
            <a:ext cx="1877186" cy="1707622"/>
            <a:chOff x="0" y="0"/>
            <a:chExt cx="5832647" cy="4819363"/>
          </a:xfrm>
          <a:solidFill>
            <a:srgbClr val="FF8001"/>
          </a:solidFill>
        </p:grpSpPr>
        <p:sp>
          <p:nvSpPr>
            <p:cNvPr id="7" name="Freeform 9"/>
            <p:cNvSpPr>
              <a:spLocks/>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 name="Freeform 10"/>
            <p:cNvSpPr>
              <a:spLocks/>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 name="Freeform 11"/>
            <p:cNvSpPr>
              <a:spLocks/>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 name="Freeform 12"/>
            <p:cNvSpPr>
              <a:spLocks/>
            </p:cNvSpPr>
            <p:nvPr/>
          </p:nvSpPr>
          <p:spPr bwMode="auto">
            <a:xfrm>
              <a:off x="0" y="576462"/>
              <a:ext cx="2334491" cy="1765190"/>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Freeform 13"/>
            <p:cNvSpPr>
              <a:spLocks/>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 name="Freeform 14"/>
            <p:cNvSpPr>
              <a:spLocks/>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 name="Freeform 15"/>
            <p:cNvSpPr>
              <a:spLocks/>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 name="Freeform 16"/>
            <p:cNvSpPr>
              <a:spLocks/>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 name="Freeform 17"/>
            <p:cNvSpPr>
              <a:spLocks/>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 name="Freeform 18"/>
            <p:cNvSpPr>
              <a:spLocks/>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 name="Freeform 19"/>
            <p:cNvSpPr>
              <a:spLocks/>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 name="Freeform 20"/>
            <p:cNvSpPr>
              <a:spLocks/>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 name="Freeform 21"/>
            <p:cNvSpPr>
              <a:spLocks/>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 name="Freeform 22"/>
            <p:cNvSpPr>
              <a:spLocks/>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 name="Freeform 23"/>
            <p:cNvSpPr>
              <a:spLocks/>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 name="Freeform 24"/>
            <p:cNvSpPr>
              <a:spLocks/>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 name="Freeform 25"/>
            <p:cNvSpPr>
              <a:spLocks/>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Freeform 26"/>
            <p:cNvSpPr>
              <a:spLocks/>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 name="Freeform 27"/>
            <p:cNvSpPr>
              <a:spLocks/>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 name="Freeform 28"/>
            <p:cNvSpPr>
              <a:spLocks/>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7" name="Freeform 29"/>
            <p:cNvSpPr>
              <a:spLocks/>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 name="Freeform 30"/>
            <p:cNvSpPr>
              <a:spLocks/>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9" name="Freeform 31"/>
            <p:cNvSpPr>
              <a:spLocks/>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 name="Freeform 32"/>
            <p:cNvSpPr>
              <a:spLocks/>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1" name="Freeform 33"/>
            <p:cNvSpPr>
              <a:spLocks/>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 name="Freeform 34"/>
            <p:cNvSpPr>
              <a:spLocks/>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3" name="Freeform 35"/>
            <p:cNvSpPr>
              <a:spLocks/>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 name="Freeform 36"/>
            <p:cNvSpPr>
              <a:spLocks/>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5" name="Freeform 37"/>
            <p:cNvSpPr>
              <a:spLocks/>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 name="Freeform 38"/>
            <p:cNvSpPr>
              <a:spLocks/>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 name="Freeform 39"/>
            <p:cNvSpPr>
              <a:spLocks/>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 name="Freeform 40"/>
            <p:cNvSpPr>
              <a:spLocks/>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9" name="正圆 181"/>
          <p:cNvSpPr>
            <a:spLocks noChangeArrowheads="1"/>
          </p:cNvSpPr>
          <p:nvPr/>
        </p:nvSpPr>
        <p:spPr bwMode="auto">
          <a:xfrm>
            <a:off x="5396833" y="987574"/>
            <a:ext cx="974747" cy="974745"/>
          </a:xfrm>
          <a:prstGeom prst="ellipse">
            <a:avLst/>
          </a:prstGeom>
          <a:solidFill>
            <a:srgbClr val="C00000"/>
          </a:solidFill>
          <a:ln>
            <a:noFill/>
          </a:ln>
          <a:effectLst/>
        </p:spPr>
        <p:txBody>
          <a:bodyPr lIns="90170" tIns="46990" rIns="90170" bIns="46990" anchor="ctr"/>
          <a:lstStyle/>
          <a:p>
            <a:pPr algn="ctr"/>
            <a:r>
              <a:rPr lang="en-US" sz="4000" dirty="0">
                <a:solidFill>
                  <a:srgbClr val="FFFFFF"/>
                </a:solidFill>
                <a:latin typeface="+mj-lt"/>
                <a:ea typeface="微软雅黑" pitchFamily="34" charset="-122"/>
              </a:rPr>
              <a:t>1</a:t>
            </a:r>
          </a:p>
        </p:txBody>
      </p:sp>
      <p:sp>
        <p:nvSpPr>
          <p:cNvPr id="40" name="正圆 181"/>
          <p:cNvSpPr>
            <a:spLocks noChangeArrowheads="1"/>
          </p:cNvSpPr>
          <p:nvPr/>
        </p:nvSpPr>
        <p:spPr bwMode="auto">
          <a:xfrm>
            <a:off x="4298283" y="3405883"/>
            <a:ext cx="974747" cy="966067"/>
          </a:xfrm>
          <a:prstGeom prst="ellipse">
            <a:avLst/>
          </a:prstGeom>
          <a:solidFill>
            <a:srgbClr val="C00000"/>
          </a:solidFill>
          <a:ln>
            <a:noFill/>
          </a:ln>
          <a:effectLst/>
        </p:spPr>
        <p:txBody>
          <a:bodyPr lIns="90170" tIns="46990" rIns="90170" bIns="46990" anchor="ctr"/>
          <a:lstStyle/>
          <a:p>
            <a:pPr algn="ctr"/>
            <a:r>
              <a:rPr lang="en-US" sz="4000" dirty="0">
                <a:solidFill>
                  <a:srgbClr val="FFFFFF"/>
                </a:solidFill>
                <a:latin typeface="+mj-lt"/>
                <a:ea typeface="微软雅黑" pitchFamily="34" charset="-122"/>
              </a:rPr>
              <a:t>2</a:t>
            </a:r>
          </a:p>
        </p:txBody>
      </p:sp>
      <p:sp>
        <p:nvSpPr>
          <p:cNvPr id="41" name="正圆 181"/>
          <p:cNvSpPr>
            <a:spLocks noChangeArrowheads="1"/>
          </p:cNvSpPr>
          <p:nvPr/>
        </p:nvSpPr>
        <p:spPr bwMode="auto">
          <a:xfrm>
            <a:off x="6674547" y="3343400"/>
            <a:ext cx="974747" cy="966067"/>
          </a:xfrm>
          <a:prstGeom prst="ellipse">
            <a:avLst/>
          </a:prstGeom>
          <a:solidFill>
            <a:srgbClr val="C00000"/>
          </a:solidFill>
          <a:ln>
            <a:noFill/>
          </a:ln>
          <a:effectLst/>
        </p:spPr>
        <p:txBody>
          <a:bodyPr lIns="90170" tIns="46990" rIns="90170" bIns="46990" anchor="ctr"/>
          <a:lstStyle/>
          <a:p>
            <a:pPr algn="ctr"/>
            <a:r>
              <a:rPr lang="en-US" sz="4000">
                <a:solidFill>
                  <a:srgbClr val="FFFFFF"/>
                </a:solidFill>
                <a:latin typeface="+mj-lt"/>
                <a:ea typeface="微软雅黑" pitchFamily="34" charset="-122"/>
              </a:rPr>
              <a:t>3</a:t>
            </a:r>
          </a:p>
        </p:txBody>
      </p:sp>
      <p:grpSp>
        <p:nvGrpSpPr>
          <p:cNvPr id="42" name="Group 44"/>
          <p:cNvGrpSpPr>
            <a:grpSpLocks/>
          </p:cNvGrpSpPr>
          <p:nvPr/>
        </p:nvGrpSpPr>
        <p:grpSpPr bwMode="auto">
          <a:xfrm>
            <a:off x="1619672" y="1563638"/>
            <a:ext cx="1945322" cy="547670"/>
            <a:chOff x="0" y="0"/>
            <a:chExt cx="3062" cy="862"/>
          </a:xfrm>
        </p:grpSpPr>
        <p:sp>
          <p:nvSpPr>
            <p:cNvPr id="43" name="Text Box 45"/>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a:solidFill>
                    <a:srgbClr val="404040"/>
                  </a:solidFill>
                  <a:latin typeface="微软雅黑" pitchFamily="34" charset="-122"/>
                  <a:ea typeface="微软雅黑" pitchFamily="34" charset="-122"/>
                </a:rPr>
                <a:t>点击此处添加说明文本内容文本</a:t>
              </a:r>
              <a:endParaRPr lang="en-US" sz="1400" dirty="0">
                <a:solidFill>
                  <a:srgbClr val="404040"/>
                </a:solidFill>
                <a:latin typeface="微软雅黑" pitchFamily="34" charset="-122"/>
                <a:ea typeface="微软雅黑" pitchFamily="34" charset="-122"/>
              </a:endParaRPr>
            </a:p>
          </p:txBody>
        </p:sp>
        <p:sp>
          <p:nvSpPr>
            <p:cNvPr id="44" name="Line 46"/>
            <p:cNvSpPr>
              <a:spLocks noChangeShapeType="1"/>
            </p:cNvSpPr>
            <p:nvPr/>
          </p:nvSpPr>
          <p:spPr bwMode="auto">
            <a:xfrm>
              <a:off x="0" y="70"/>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5" name="Group 47"/>
          <p:cNvGrpSpPr>
            <a:grpSpLocks/>
          </p:cNvGrpSpPr>
          <p:nvPr/>
        </p:nvGrpSpPr>
        <p:grpSpPr bwMode="auto">
          <a:xfrm>
            <a:off x="1619672" y="2479625"/>
            <a:ext cx="1945322" cy="546400"/>
            <a:chOff x="0" y="0"/>
            <a:chExt cx="3062" cy="860"/>
          </a:xfrm>
        </p:grpSpPr>
        <p:sp>
          <p:nvSpPr>
            <p:cNvPr id="46" name="Text Box 48"/>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a:solidFill>
                    <a:srgbClr val="404040"/>
                  </a:solidFill>
                  <a:latin typeface="微软雅黑" pitchFamily="34" charset="-122"/>
                  <a:ea typeface="微软雅黑" pitchFamily="34" charset="-122"/>
                </a:rPr>
                <a:t>点击此处添加说明文本内容文本</a:t>
              </a:r>
              <a:endParaRPr lang="en-US" altLang="zh-CN" sz="1400" dirty="0">
                <a:solidFill>
                  <a:srgbClr val="404040"/>
                </a:solidFill>
                <a:latin typeface="微软雅黑" pitchFamily="34" charset="-122"/>
                <a:ea typeface="微软雅黑" pitchFamily="34" charset="-122"/>
              </a:endParaRPr>
            </a:p>
          </p:txBody>
        </p:sp>
        <p:sp>
          <p:nvSpPr>
            <p:cNvPr id="47" name="Line 49"/>
            <p:cNvSpPr>
              <a:spLocks noChangeShapeType="1"/>
            </p:cNvSpPr>
            <p:nvPr/>
          </p:nvSpPr>
          <p:spPr bwMode="auto">
            <a:xfrm>
              <a:off x="0" y="68"/>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grpSp>
        <p:nvGrpSpPr>
          <p:cNvPr id="48" name="Group 50"/>
          <p:cNvGrpSpPr>
            <a:grpSpLocks/>
          </p:cNvGrpSpPr>
          <p:nvPr/>
        </p:nvGrpSpPr>
        <p:grpSpPr bwMode="auto">
          <a:xfrm>
            <a:off x="1619672" y="3409900"/>
            <a:ext cx="1945322" cy="530515"/>
            <a:chOff x="0" y="0"/>
            <a:chExt cx="3062" cy="835"/>
          </a:xfrm>
        </p:grpSpPr>
        <p:sp>
          <p:nvSpPr>
            <p:cNvPr id="49" name="Text Box 51"/>
            <p:cNvSpPr txBox="1">
              <a:spLocks noChangeArrowheads="1"/>
            </p:cNvSpPr>
            <p:nvPr/>
          </p:nvSpPr>
          <p:spPr bwMode="auto">
            <a:xfrm>
              <a:off x="227" y="0"/>
              <a:ext cx="2835"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a:solidFill>
                    <a:srgbClr val="404040"/>
                  </a:solidFill>
                  <a:latin typeface="微软雅黑" pitchFamily="34" charset="-122"/>
                  <a:ea typeface="微软雅黑" pitchFamily="34" charset="-122"/>
                </a:rPr>
                <a:t>点击此处添加说明文本内容文本</a:t>
              </a:r>
              <a:endParaRPr lang="en-US" altLang="zh-CN" sz="1400" dirty="0">
                <a:solidFill>
                  <a:srgbClr val="404040"/>
                </a:solidFill>
                <a:latin typeface="微软雅黑" pitchFamily="34" charset="-122"/>
                <a:ea typeface="微软雅黑" pitchFamily="34" charset="-122"/>
              </a:endParaRPr>
            </a:p>
          </p:txBody>
        </p:sp>
        <p:sp>
          <p:nvSpPr>
            <p:cNvPr id="50" name="Line 52"/>
            <p:cNvSpPr>
              <a:spLocks noChangeShapeType="1"/>
            </p:cNvSpPr>
            <p:nvPr/>
          </p:nvSpPr>
          <p:spPr bwMode="auto">
            <a:xfrm>
              <a:off x="0" y="43"/>
              <a:ext cx="2" cy="792"/>
            </a:xfrm>
            <a:prstGeom prst="line">
              <a:avLst/>
            </a:prstGeom>
            <a:noFill/>
            <a:ln w="25400" cmpd="sng">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p>
          </p:txBody>
        </p:sp>
      </p:grpSp>
    </p:spTree>
    <p:extLst>
      <p:ext uri="{BB962C8B-B14F-4D97-AF65-F5344CB8AC3E}">
        <p14:creationId xmlns:p14="http://schemas.microsoft.com/office/powerpoint/2010/main" val="342798090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0" presetClass="path" presetSubtype="0" accel="50000" decel="50000" fill="hold" grpId="0" nodeType="withEffect">
                                  <p:stCondLst>
                                    <p:cond delay="0"/>
                                  </p:stCondLst>
                                  <p:childTnLst>
                                    <p:animMotion origin="layout" path="M -0.002847 0.202315 C 0.023681 0.187593 0.103264 0.319815 0.156875 0.322593 C 0.210556 0.325278 0.247361 0.225185 0.248750 0.184722 C 0.250278 0.144259 0.223542 0.066852 0.171389 0.023704 C 0.119375 -0.019444 0.030000 0.021667 0.004653 0.000000 " pathEditMode="relative" rAng="0" ptsTypes="aaaaa">
                                      <p:cBhvr>
                                        <p:cTn id="20" dur="2000" fill="hold"/>
                                        <p:tgtEl>
                                          <p:spTgt spid="39"/>
                                        </p:tgtEl>
                                        <p:attrNameLst>
                                          <p:attrName>ppt_x,ppt_y</p:attrName>
                                        </p:attrNameLst>
                                      </p:cBhvr>
                                      <p:rCtr x="13400" y="-3700"/>
                                    </p:animMotion>
                                  </p:childTnLst>
                                </p:cTn>
                              </p:par>
                              <p:par>
                                <p:cTn id="21" presetID="0" presetClass="path" presetSubtype="0" accel="50000" decel="50000" fill="hold" grpId="0" nodeType="withEffect">
                                  <p:stCondLst>
                                    <p:cond delay="0"/>
                                  </p:stCondLst>
                                  <p:childTnLst>
                                    <p:animMotion origin="layout" path="M 0.105764 -0.116759 C 0.092014 -0.117222 0.148125 -0.319907 0.102014 -0.353148 C 0.055764 -0.386481 -0.073194 -0.285000 -0.094236 -0.263056 C -0.115069 -0.241019 -0.125764 -0.168796 -0.106736 -0.117407 C -0.087708 -0.066019 0.005903 -0.026759 0.000764 -0.006296 " pathEditMode="relative" rAng="0" ptsTypes="aaaaa">
                                      <p:cBhvr>
                                        <p:cTn id="22" dur="2000" fill="hold"/>
                                        <p:tgtEl>
                                          <p:spTgt spid="40"/>
                                        </p:tgtEl>
                                        <p:attrNameLst>
                                          <p:attrName>ppt_x,ppt_y</p:attrName>
                                        </p:attrNameLst>
                                      </p:cBhvr>
                                      <p:rCtr x="-9000" y="-6200"/>
                                    </p:animMotion>
                                  </p:childTnLst>
                                </p:cTn>
                              </p:par>
                              <p:par>
                                <p:cTn id="23" presetID="0" presetClass="path" presetSubtype="0" accel="50000" decel="50000" fill="hold" grpId="0" nodeType="withEffect">
                                  <p:stCondLst>
                                    <p:cond delay="0"/>
                                  </p:stCondLst>
                                  <p:childTnLst>
                                    <p:animMotion origin="layout" path="M -0.123472 -0.113611 C -0.120972 -0.088611 -0.286597 0.042963 -0.261875 0.065556 C -0.237222 0.088241 -0.137292 0.184444 -0.084931 0.171296 C -0.032569 0.158148 -0.019722 0.004352 0.000000 0.000000 " pathEditMode="relative" rAng="0" ptsTypes="aaaa">
                                      <p:cBhvr>
                                        <p:cTn id="24" dur="2000" fill="hold"/>
                                        <p:tgtEl>
                                          <p:spTgt spid="41"/>
                                        </p:tgtEl>
                                        <p:attrNameLst>
                                          <p:attrName>ppt_x,ppt_y</p:attrName>
                                        </p:attrNameLst>
                                      </p:cBhvr>
                                      <p:rCtr x="-500" y="9200"/>
                                    </p:animMotion>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up)">
                                      <p:cBhvr>
                                        <p:cTn id="32" dur="500"/>
                                        <p:tgtEl>
                                          <p:spTgt spid="45"/>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up)">
                                      <p:cBhvr>
                                        <p:cTn id="3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9" grpId="0" bldLvl="0" animBg="1" autoUpdateAnimBg="0"/>
      <p:bldP spid="39" grpId="1" animBg="1"/>
      <p:bldP spid="40" grpId="0" bldLvl="0" animBg="1" autoUpdateAnimBg="0"/>
      <p:bldP spid="40" grpId="1" animBg="1"/>
      <p:bldP spid="41" grpId="0" bldLvl="0" animBg="1" autoUpdateAnimBg="0"/>
      <p:bldP spid="41" grpId="1"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 name="Freeform 5"/>
          <p:cNvSpPr>
            <a:spLocks noChangeArrowheads="1"/>
          </p:cNvSpPr>
          <p:nvPr/>
        </p:nvSpPr>
        <p:spPr bwMode="auto">
          <a:xfrm>
            <a:off x="2110182" y="1684338"/>
            <a:ext cx="1346200" cy="671513"/>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0" name="Freeform 7"/>
          <p:cNvSpPr>
            <a:spLocks noChangeArrowheads="1"/>
          </p:cNvSpPr>
          <p:nvPr/>
        </p:nvSpPr>
        <p:spPr bwMode="auto">
          <a:xfrm>
            <a:off x="3330969" y="2355851"/>
            <a:ext cx="1343025" cy="673100"/>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1" name="Freeform 8"/>
          <p:cNvSpPr>
            <a:spLocks noChangeArrowheads="1"/>
          </p:cNvSpPr>
          <p:nvPr/>
        </p:nvSpPr>
        <p:spPr bwMode="auto">
          <a:xfrm>
            <a:off x="4553344" y="1684338"/>
            <a:ext cx="1346200" cy="671513"/>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3" name="Freeform 10"/>
          <p:cNvSpPr>
            <a:spLocks noChangeArrowheads="1"/>
          </p:cNvSpPr>
          <p:nvPr/>
        </p:nvSpPr>
        <p:spPr bwMode="auto">
          <a:xfrm>
            <a:off x="5774132" y="2355851"/>
            <a:ext cx="1343025" cy="673100"/>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4" name="Freeform 11"/>
          <p:cNvSpPr>
            <a:spLocks noChangeArrowheads="1"/>
          </p:cNvSpPr>
          <p:nvPr/>
        </p:nvSpPr>
        <p:spPr bwMode="auto">
          <a:xfrm>
            <a:off x="6994919" y="1684338"/>
            <a:ext cx="1343025" cy="1155700"/>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450"/>
              <a:gd name="T47" fmla="*/ 523 w 523"/>
              <a:gd name="T48" fmla="*/ 450 h 4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5" name="Freeform 12"/>
          <p:cNvSpPr>
            <a:spLocks noChangeArrowheads="1"/>
          </p:cNvSpPr>
          <p:nvPr/>
        </p:nvSpPr>
        <p:spPr bwMode="auto">
          <a:xfrm>
            <a:off x="8137919" y="2774951"/>
            <a:ext cx="282575" cy="254000"/>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3" y="170"/>
                </a:lnTo>
                <a:lnTo>
                  <a:pt x="0" y="0"/>
                </a:lnTo>
                <a:lnTo>
                  <a:pt x="188" y="0"/>
                </a:lnTo>
                <a:lnTo>
                  <a:pt x="188" y="0"/>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6" name="Freeform 13"/>
          <p:cNvSpPr>
            <a:spLocks noChangeArrowheads="1"/>
          </p:cNvSpPr>
          <p:nvPr/>
        </p:nvSpPr>
        <p:spPr bwMode="auto">
          <a:xfrm>
            <a:off x="810019" y="1684338"/>
            <a:ext cx="282575" cy="254000"/>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5" y="170"/>
                </a:lnTo>
                <a:lnTo>
                  <a:pt x="0" y="0"/>
                </a:lnTo>
                <a:lnTo>
                  <a:pt x="188" y="0"/>
                </a:lnTo>
                <a:lnTo>
                  <a:pt x="188" y="0"/>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7" name="Freeform 14"/>
          <p:cNvSpPr>
            <a:spLocks noChangeArrowheads="1"/>
          </p:cNvSpPr>
          <p:nvPr/>
        </p:nvSpPr>
        <p:spPr bwMode="auto">
          <a:xfrm>
            <a:off x="889394" y="1906588"/>
            <a:ext cx="1346200" cy="1122363"/>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4"/>
              <a:gd name="T49" fmla="*/ 0 h 437"/>
              <a:gd name="T50" fmla="*/ 524 w 524"/>
              <a:gd name="T51" fmla="*/ 437 h 4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8" name="Freeform 15"/>
          <p:cNvSpPr>
            <a:spLocks noChangeArrowheads="1"/>
          </p:cNvSpPr>
          <p:nvPr/>
        </p:nvSpPr>
        <p:spPr bwMode="auto">
          <a:xfrm>
            <a:off x="1551382" y="2543176"/>
            <a:ext cx="20637" cy="392112"/>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 name="T12" fmla="*/ 0 60000 65536"/>
              <a:gd name="T13" fmla="*/ 0 60000 65536"/>
              <a:gd name="T14" fmla="*/ 0 60000 65536"/>
              <a:gd name="T15" fmla="*/ 0 60000 65536"/>
              <a:gd name="T16" fmla="*/ 0 60000 65536"/>
              <a:gd name="T17" fmla="*/ 0 60000 65536"/>
              <a:gd name="T18" fmla="*/ 0 w 14"/>
              <a:gd name="T19" fmla="*/ 0 h 262"/>
              <a:gd name="T20" fmla="*/ 14 w 14"/>
              <a:gd name="T21" fmla="*/ 262 h 262"/>
            </a:gdLst>
            <a:ahLst/>
            <a:cxnLst>
              <a:cxn ang="T12">
                <a:pos x="T0" y="T1"/>
              </a:cxn>
              <a:cxn ang="T13">
                <a:pos x="T2" y="T3"/>
              </a:cxn>
              <a:cxn ang="T14">
                <a:pos x="T4" y="T5"/>
              </a:cxn>
              <a:cxn ang="T15">
                <a:pos x="T6" y="T7"/>
              </a:cxn>
              <a:cxn ang="T16">
                <a:pos x="T8" y="T9"/>
              </a:cxn>
              <a:cxn ang="T17">
                <a:pos x="T10" y="T11"/>
              </a:cxn>
            </a:cxnLst>
            <a:rect l="T18" t="T19" r="T20" b="T21"/>
            <a:pathLst>
              <a:path w="14" h="262">
                <a:moveTo>
                  <a:pt x="0" y="0"/>
                </a:moveTo>
                <a:lnTo>
                  <a:pt x="14" y="0"/>
                </a:lnTo>
                <a:lnTo>
                  <a:pt x="14" y="262"/>
                </a:lnTo>
                <a:lnTo>
                  <a:pt x="0" y="262"/>
                </a:lnTo>
                <a:lnTo>
                  <a:pt x="0" y="0"/>
                </a:lnTo>
                <a:lnTo>
                  <a:pt x="0" y="0"/>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9" name="Oval 16"/>
          <p:cNvSpPr>
            <a:spLocks noChangeArrowheads="1"/>
          </p:cNvSpPr>
          <p:nvPr/>
        </p:nvSpPr>
        <p:spPr bwMode="auto">
          <a:xfrm>
            <a:off x="1098944" y="1684338"/>
            <a:ext cx="925513" cy="923925"/>
          </a:xfrm>
          <a:prstGeom prst="ellipse">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0" name="Freeform 17"/>
          <p:cNvSpPr>
            <a:spLocks noChangeArrowheads="1"/>
          </p:cNvSpPr>
          <p:nvPr/>
        </p:nvSpPr>
        <p:spPr bwMode="auto">
          <a:xfrm>
            <a:off x="2772169" y="1778001"/>
            <a:ext cx="20638" cy="388937"/>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1" name="Oval 18"/>
          <p:cNvSpPr>
            <a:spLocks noChangeArrowheads="1"/>
          </p:cNvSpPr>
          <p:nvPr/>
        </p:nvSpPr>
        <p:spPr bwMode="auto">
          <a:xfrm>
            <a:off x="2321319" y="2103438"/>
            <a:ext cx="923925" cy="925513"/>
          </a:xfrm>
          <a:prstGeom prst="ellipse">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2" name="Freeform 19"/>
          <p:cNvSpPr>
            <a:spLocks noChangeArrowheads="1"/>
          </p:cNvSpPr>
          <p:nvPr/>
        </p:nvSpPr>
        <p:spPr bwMode="auto">
          <a:xfrm>
            <a:off x="3992957" y="2543176"/>
            <a:ext cx="20637" cy="392112"/>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3" name="Oval 20"/>
          <p:cNvSpPr>
            <a:spLocks noChangeArrowheads="1"/>
          </p:cNvSpPr>
          <p:nvPr/>
        </p:nvSpPr>
        <p:spPr bwMode="auto">
          <a:xfrm>
            <a:off x="3542107" y="1684338"/>
            <a:ext cx="925512" cy="923925"/>
          </a:xfrm>
          <a:prstGeom prst="ellipse">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4" name="Freeform 21"/>
          <p:cNvSpPr>
            <a:spLocks noChangeArrowheads="1"/>
          </p:cNvSpPr>
          <p:nvPr/>
        </p:nvSpPr>
        <p:spPr bwMode="auto">
          <a:xfrm>
            <a:off x="5216919" y="1778001"/>
            <a:ext cx="19050" cy="388937"/>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5" name="Oval 22"/>
          <p:cNvSpPr>
            <a:spLocks noChangeArrowheads="1"/>
          </p:cNvSpPr>
          <p:nvPr/>
        </p:nvSpPr>
        <p:spPr bwMode="auto">
          <a:xfrm>
            <a:off x="4762894" y="2103438"/>
            <a:ext cx="925513" cy="925513"/>
          </a:xfrm>
          <a:prstGeom prst="ellipse">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6" name="Freeform 23"/>
          <p:cNvSpPr>
            <a:spLocks noChangeArrowheads="1"/>
          </p:cNvSpPr>
          <p:nvPr/>
        </p:nvSpPr>
        <p:spPr bwMode="auto">
          <a:xfrm>
            <a:off x="6437707" y="2543176"/>
            <a:ext cx="19050" cy="392112"/>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7" name="Oval 24"/>
          <p:cNvSpPr>
            <a:spLocks noChangeArrowheads="1"/>
          </p:cNvSpPr>
          <p:nvPr/>
        </p:nvSpPr>
        <p:spPr bwMode="auto">
          <a:xfrm>
            <a:off x="5985269" y="1684338"/>
            <a:ext cx="923925" cy="923925"/>
          </a:xfrm>
          <a:prstGeom prst="ellipse">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8" name="Freeform 25"/>
          <p:cNvSpPr>
            <a:spLocks noChangeArrowheads="1"/>
          </p:cNvSpPr>
          <p:nvPr/>
        </p:nvSpPr>
        <p:spPr bwMode="auto">
          <a:xfrm>
            <a:off x="7658494" y="1778001"/>
            <a:ext cx="19050" cy="388937"/>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 name="T12" fmla="*/ 0 60000 65536"/>
              <a:gd name="T13" fmla="*/ 0 60000 65536"/>
              <a:gd name="T14" fmla="*/ 0 60000 65536"/>
              <a:gd name="T15" fmla="*/ 0 60000 65536"/>
              <a:gd name="T16" fmla="*/ 0 60000 65536"/>
              <a:gd name="T17" fmla="*/ 0 60000 65536"/>
              <a:gd name="T18" fmla="*/ 0 w 13"/>
              <a:gd name="T19" fmla="*/ 0 h 261"/>
              <a:gd name="T20" fmla="*/ 13 w 13"/>
              <a:gd name="T21" fmla="*/ 261 h 261"/>
            </a:gdLst>
            <a:ahLst/>
            <a:cxnLst>
              <a:cxn ang="T12">
                <a:pos x="T0" y="T1"/>
              </a:cxn>
              <a:cxn ang="T13">
                <a:pos x="T2" y="T3"/>
              </a:cxn>
              <a:cxn ang="T14">
                <a:pos x="T4" y="T5"/>
              </a:cxn>
              <a:cxn ang="T15">
                <a:pos x="T6" y="T7"/>
              </a:cxn>
              <a:cxn ang="T16">
                <a:pos x="T8" y="T9"/>
              </a:cxn>
              <a:cxn ang="T17">
                <a:pos x="T10" y="T11"/>
              </a:cxn>
            </a:cxnLst>
            <a:rect l="T18" t="T19" r="T20" b="T21"/>
            <a:pathLst>
              <a:path w="13" h="261">
                <a:moveTo>
                  <a:pt x="0" y="261"/>
                </a:moveTo>
                <a:lnTo>
                  <a:pt x="13" y="261"/>
                </a:lnTo>
                <a:lnTo>
                  <a:pt x="13" y="0"/>
                </a:lnTo>
                <a:lnTo>
                  <a:pt x="0" y="0"/>
                </a:lnTo>
                <a:lnTo>
                  <a:pt x="0" y="261"/>
                </a:lnTo>
                <a:lnTo>
                  <a:pt x="0" y="26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9" name="Oval 26"/>
          <p:cNvSpPr>
            <a:spLocks noChangeArrowheads="1"/>
          </p:cNvSpPr>
          <p:nvPr/>
        </p:nvSpPr>
        <p:spPr bwMode="auto">
          <a:xfrm>
            <a:off x="7206057" y="2103438"/>
            <a:ext cx="925512" cy="925513"/>
          </a:xfrm>
          <a:prstGeom prst="ellipse">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0" name="TextBox 87"/>
          <p:cNvSpPr>
            <a:spLocks noChangeArrowheads="1"/>
          </p:cNvSpPr>
          <p:nvPr/>
        </p:nvSpPr>
        <p:spPr bwMode="auto">
          <a:xfrm>
            <a:off x="1244846" y="1790701"/>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bg1"/>
                </a:solidFill>
                <a:latin typeface="微软雅黑" pitchFamily="34" charset="-122"/>
                <a:ea typeface="微软雅黑" pitchFamily="34" charset="-122"/>
                <a:sym typeface="Arial" pitchFamily="34" charset="0"/>
              </a:rPr>
              <a:t>标题</a:t>
            </a:r>
            <a:r>
              <a:rPr lang="en-US" altLang="zh-CN" sz="1400" b="1" dirty="0">
                <a:solidFill>
                  <a:schemeClr val="bg1"/>
                </a:solidFill>
                <a:latin typeface="微软雅黑" pitchFamily="34" charset="-122"/>
                <a:ea typeface="微软雅黑" pitchFamily="34" charset="-122"/>
                <a:sym typeface="Arial" pitchFamily="34" charset="0"/>
              </a:rPr>
              <a:t>1</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01" name="矩形 100"/>
          <p:cNvSpPr>
            <a:spLocks noChangeArrowheads="1"/>
          </p:cNvSpPr>
          <p:nvPr/>
        </p:nvSpPr>
        <p:spPr bwMode="auto">
          <a:xfrm>
            <a:off x="1146783" y="2122488"/>
            <a:ext cx="796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2" name="直接连接符 101"/>
          <p:cNvSpPr>
            <a:spLocks noChangeShapeType="1"/>
          </p:cNvSpPr>
          <p:nvPr/>
        </p:nvSpPr>
        <p:spPr bwMode="auto">
          <a:xfrm>
            <a:off x="1235469" y="2122488"/>
            <a:ext cx="649288"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3" name="TextBox 95"/>
          <p:cNvSpPr>
            <a:spLocks noChangeArrowheads="1"/>
          </p:cNvSpPr>
          <p:nvPr/>
        </p:nvSpPr>
        <p:spPr bwMode="auto">
          <a:xfrm>
            <a:off x="3689596" y="1790701"/>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bg1"/>
                </a:solidFill>
                <a:latin typeface="微软雅黑" pitchFamily="34" charset="-122"/>
                <a:ea typeface="微软雅黑" pitchFamily="34" charset="-122"/>
                <a:sym typeface="Arial" pitchFamily="34" charset="0"/>
              </a:rPr>
              <a:t>标题</a:t>
            </a:r>
            <a:r>
              <a:rPr lang="en-US" altLang="zh-CN" sz="1400" b="1" dirty="0">
                <a:solidFill>
                  <a:schemeClr val="bg1"/>
                </a:solidFill>
                <a:latin typeface="微软雅黑" pitchFamily="34" charset="-122"/>
                <a:ea typeface="微软雅黑" pitchFamily="34" charset="-122"/>
                <a:sym typeface="Arial" pitchFamily="34" charset="0"/>
              </a:rPr>
              <a:t>3</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04" name="矩形 103"/>
          <p:cNvSpPr>
            <a:spLocks noChangeArrowheads="1"/>
          </p:cNvSpPr>
          <p:nvPr/>
        </p:nvSpPr>
        <p:spPr bwMode="auto">
          <a:xfrm>
            <a:off x="3597669" y="2122488"/>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5" name="直接连接符 104"/>
          <p:cNvSpPr>
            <a:spLocks noChangeShapeType="1"/>
          </p:cNvSpPr>
          <p:nvPr/>
        </p:nvSpPr>
        <p:spPr bwMode="auto">
          <a:xfrm>
            <a:off x="3680219" y="2122488"/>
            <a:ext cx="649288"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6" name="TextBox 98"/>
          <p:cNvSpPr>
            <a:spLocks noChangeArrowheads="1"/>
          </p:cNvSpPr>
          <p:nvPr/>
        </p:nvSpPr>
        <p:spPr bwMode="auto">
          <a:xfrm>
            <a:off x="6127996" y="1790701"/>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bg1"/>
                </a:solidFill>
                <a:latin typeface="微软雅黑" pitchFamily="34" charset="-122"/>
                <a:ea typeface="微软雅黑" pitchFamily="34" charset="-122"/>
                <a:sym typeface="Arial" pitchFamily="34" charset="0"/>
              </a:rPr>
              <a:t>标题</a:t>
            </a:r>
            <a:r>
              <a:rPr lang="en-US" altLang="zh-CN" sz="1400" b="1" dirty="0">
                <a:solidFill>
                  <a:schemeClr val="bg1"/>
                </a:solidFill>
                <a:latin typeface="微软雅黑" pitchFamily="34" charset="-122"/>
                <a:ea typeface="微软雅黑" pitchFamily="34" charset="-122"/>
                <a:sym typeface="Arial" pitchFamily="34" charset="0"/>
              </a:rPr>
              <a:t>5</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07" name="矩形 106"/>
          <p:cNvSpPr>
            <a:spLocks noChangeArrowheads="1"/>
          </p:cNvSpPr>
          <p:nvPr/>
        </p:nvSpPr>
        <p:spPr bwMode="auto">
          <a:xfrm>
            <a:off x="6036069" y="2122488"/>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8" name="直接连接符 107"/>
          <p:cNvSpPr>
            <a:spLocks noChangeShapeType="1"/>
          </p:cNvSpPr>
          <p:nvPr/>
        </p:nvSpPr>
        <p:spPr bwMode="auto">
          <a:xfrm>
            <a:off x="6118619" y="2122488"/>
            <a:ext cx="649288"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9" name="TextBox 101"/>
          <p:cNvSpPr>
            <a:spLocks noChangeArrowheads="1"/>
          </p:cNvSpPr>
          <p:nvPr/>
        </p:nvSpPr>
        <p:spPr bwMode="auto">
          <a:xfrm>
            <a:off x="2466428" y="2193926"/>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bg1"/>
                </a:solidFill>
                <a:latin typeface="微软雅黑" pitchFamily="34" charset="-122"/>
                <a:ea typeface="微软雅黑" pitchFamily="34" charset="-122"/>
                <a:sym typeface="Arial" pitchFamily="34" charset="0"/>
              </a:rPr>
              <a:t>标题</a:t>
            </a:r>
            <a:r>
              <a:rPr lang="en-US" altLang="zh-CN" sz="1400" b="1" dirty="0">
                <a:solidFill>
                  <a:schemeClr val="bg1"/>
                </a:solidFill>
                <a:latin typeface="微软雅黑" pitchFamily="34" charset="-122"/>
                <a:ea typeface="微软雅黑" pitchFamily="34" charset="-122"/>
                <a:sym typeface="Arial" pitchFamily="34" charset="0"/>
              </a:rPr>
              <a:t>2</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10" name="矩形 109"/>
          <p:cNvSpPr>
            <a:spLocks noChangeArrowheads="1"/>
          </p:cNvSpPr>
          <p:nvPr/>
        </p:nvSpPr>
        <p:spPr bwMode="auto">
          <a:xfrm>
            <a:off x="2373707" y="2525713"/>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2" name="直接连接符 111"/>
          <p:cNvSpPr>
            <a:spLocks noChangeShapeType="1"/>
          </p:cNvSpPr>
          <p:nvPr/>
        </p:nvSpPr>
        <p:spPr bwMode="auto">
          <a:xfrm>
            <a:off x="2457844" y="2525713"/>
            <a:ext cx="6477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3" name="TextBox 104"/>
          <p:cNvSpPr>
            <a:spLocks noChangeArrowheads="1"/>
          </p:cNvSpPr>
          <p:nvPr/>
        </p:nvSpPr>
        <p:spPr bwMode="auto">
          <a:xfrm>
            <a:off x="4895303" y="2193926"/>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bg1"/>
                </a:solidFill>
                <a:latin typeface="微软雅黑" pitchFamily="34" charset="-122"/>
                <a:ea typeface="微软雅黑" pitchFamily="34" charset="-122"/>
                <a:sym typeface="Arial" pitchFamily="34" charset="0"/>
              </a:rPr>
              <a:t>标题</a:t>
            </a:r>
            <a:r>
              <a:rPr lang="en-US" altLang="zh-CN" sz="1400" b="1" dirty="0">
                <a:solidFill>
                  <a:schemeClr val="bg1"/>
                </a:solidFill>
                <a:latin typeface="微软雅黑" pitchFamily="34" charset="-122"/>
                <a:ea typeface="微软雅黑" pitchFamily="34" charset="-122"/>
                <a:sym typeface="Arial" pitchFamily="34" charset="0"/>
              </a:rPr>
              <a:t>4</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14" name="矩形 113"/>
          <p:cNvSpPr>
            <a:spLocks noChangeArrowheads="1"/>
          </p:cNvSpPr>
          <p:nvPr/>
        </p:nvSpPr>
        <p:spPr bwMode="auto">
          <a:xfrm>
            <a:off x="4802582" y="2525713"/>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5" name="直接连接符 114"/>
          <p:cNvSpPr>
            <a:spLocks noChangeShapeType="1"/>
          </p:cNvSpPr>
          <p:nvPr/>
        </p:nvSpPr>
        <p:spPr bwMode="auto">
          <a:xfrm>
            <a:off x="4886719" y="2525713"/>
            <a:ext cx="6477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6" name="TextBox 107"/>
          <p:cNvSpPr>
            <a:spLocks noChangeArrowheads="1"/>
          </p:cNvSpPr>
          <p:nvPr/>
        </p:nvSpPr>
        <p:spPr bwMode="auto">
          <a:xfrm>
            <a:off x="7333703" y="2193926"/>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bg1"/>
                </a:solidFill>
                <a:latin typeface="微软雅黑" pitchFamily="34" charset="-122"/>
                <a:ea typeface="微软雅黑" pitchFamily="34" charset="-122"/>
                <a:sym typeface="Arial" pitchFamily="34" charset="0"/>
              </a:rPr>
              <a:t>标题</a:t>
            </a:r>
            <a:r>
              <a:rPr lang="en-US" altLang="zh-CN" sz="1400" b="1" dirty="0">
                <a:solidFill>
                  <a:schemeClr val="bg1"/>
                </a:solidFill>
                <a:latin typeface="微软雅黑" pitchFamily="34" charset="-122"/>
                <a:ea typeface="微软雅黑" pitchFamily="34" charset="-122"/>
                <a:sym typeface="Arial" pitchFamily="34" charset="0"/>
              </a:rPr>
              <a:t>6</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17" name="矩形 116"/>
          <p:cNvSpPr>
            <a:spLocks noChangeArrowheads="1"/>
          </p:cNvSpPr>
          <p:nvPr/>
        </p:nvSpPr>
        <p:spPr bwMode="auto">
          <a:xfrm>
            <a:off x="7240982" y="2525713"/>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8" name="直接连接符 117"/>
          <p:cNvSpPr>
            <a:spLocks noChangeShapeType="1"/>
          </p:cNvSpPr>
          <p:nvPr/>
        </p:nvSpPr>
        <p:spPr bwMode="auto">
          <a:xfrm>
            <a:off x="7325119" y="2525713"/>
            <a:ext cx="6477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9" name="矩形 118"/>
          <p:cNvSpPr>
            <a:spLocks noChangeArrowheads="1"/>
          </p:cNvSpPr>
          <p:nvPr/>
        </p:nvSpPr>
        <p:spPr bwMode="auto">
          <a:xfrm>
            <a:off x="935596" y="3106738"/>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0" name="矩形 119"/>
          <p:cNvSpPr>
            <a:spLocks noChangeArrowheads="1"/>
          </p:cNvSpPr>
          <p:nvPr/>
        </p:nvSpPr>
        <p:spPr bwMode="auto">
          <a:xfrm>
            <a:off x="2233090" y="1319213"/>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1" name="矩形 120"/>
          <p:cNvSpPr>
            <a:spLocks noChangeArrowheads="1"/>
          </p:cNvSpPr>
          <p:nvPr/>
        </p:nvSpPr>
        <p:spPr bwMode="auto">
          <a:xfrm>
            <a:off x="3464990" y="3106738"/>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2" name="矩形 121"/>
          <p:cNvSpPr>
            <a:spLocks noChangeArrowheads="1"/>
          </p:cNvSpPr>
          <p:nvPr/>
        </p:nvSpPr>
        <p:spPr bwMode="auto">
          <a:xfrm>
            <a:off x="4657202" y="1319213"/>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3" name="矩形 122"/>
          <p:cNvSpPr>
            <a:spLocks noChangeArrowheads="1"/>
          </p:cNvSpPr>
          <p:nvPr/>
        </p:nvSpPr>
        <p:spPr bwMode="auto">
          <a:xfrm>
            <a:off x="5887515" y="3087688"/>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4" name="矩形 123"/>
          <p:cNvSpPr>
            <a:spLocks noChangeArrowheads="1"/>
          </p:cNvSpPr>
          <p:nvPr/>
        </p:nvSpPr>
        <p:spPr bwMode="auto">
          <a:xfrm>
            <a:off x="7101952" y="1298576"/>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5" name="矩形 124"/>
          <p:cNvSpPr>
            <a:spLocks noChangeArrowheads="1"/>
          </p:cNvSpPr>
          <p:nvPr/>
        </p:nvSpPr>
        <p:spPr bwMode="auto">
          <a:xfrm>
            <a:off x="881457" y="3517261"/>
            <a:ext cx="7404100"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
        <p:nvSpPr>
          <p:cNvPr id="2" name="标题 1"/>
          <p:cNvSpPr>
            <a:spLocks noGrp="1"/>
          </p:cNvSpPr>
          <p:nvPr>
            <p:ph type="title"/>
          </p:nvPr>
        </p:nvSpPr>
        <p:spPr/>
        <p:txBody>
          <a:bodyPr>
            <a:normAutofit fontScale="90000"/>
          </a:bodyPr>
          <a:lstStyle/>
          <a:p>
            <a:r>
              <a:rPr lang="zh-CN" altLang="en-US" dirty="0"/>
              <a:t>精品备用页</a:t>
            </a:r>
          </a:p>
        </p:txBody>
      </p:sp>
    </p:spTree>
    <p:extLst>
      <p:ext uri="{BB962C8B-B14F-4D97-AF65-F5344CB8AC3E}">
        <p14:creationId xmlns:p14="http://schemas.microsoft.com/office/powerpoint/2010/main" val="368973452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par>
                                <p:cTn id="12" presetID="42" presetClass="entr" presetSubtype="0" fill="hold" grpId="0" nodeType="withEffect">
                                  <p:stCondLst>
                                    <p:cond delay="250"/>
                                  </p:stCondLst>
                                  <p:childTnLst>
                                    <p:set>
                                      <p:cBhvr>
                                        <p:cTn id="13" dur="1" fill="hold">
                                          <p:stCondLst>
                                            <p:cond delay="0"/>
                                          </p:stCondLst>
                                        </p:cTn>
                                        <p:tgtEl>
                                          <p:spTgt spid="89"/>
                                        </p:tgtEl>
                                        <p:attrNameLst>
                                          <p:attrName>style.visibility</p:attrName>
                                        </p:attrNameLst>
                                      </p:cBhvr>
                                      <p:to>
                                        <p:strVal val="visible"/>
                                      </p:to>
                                    </p:set>
                                    <p:animEffect transition="in" filter="fade">
                                      <p:cBhvr>
                                        <p:cTn id="14" dur="500"/>
                                        <p:tgtEl>
                                          <p:spTgt spid="89"/>
                                        </p:tgtEl>
                                      </p:cBhvr>
                                    </p:animEffect>
                                    <p:anim calcmode="lin" valueType="num">
                                      <p:cBhvr>
                                        <p:cTn id="15" dur="500" fill="hold"/>
                                        <p:tgtEl>
                                          <p:spTgt spid="89"/>
                                        </p:tgtEl>
                                        <p:attrNameLst>
                                          <p:attrName>ppt_x</p:attrName>
                                        </p:attrNameLst>
                                      </p:cBhvr>
                                      <p:tavLst>
                                        <p:tav tm="0">
                                          <p:val>
                                            <p:strVal val="#ppt_x"/>
                                          </p:val>
                                        </p:tav>
                                        <p:tav tm="100000">
                                          <p:val>
                                            <p:strVal val="#ppt_x"/>
                                          </p:val>
                                        </p:tav>
                                      </p:tavLst>
                                    </p:anim>
                                    <p:anim calcmode="lin" valueType="num">
                                      <p:cBhvr>
                                        <p:cTn id="16" dur="500" fill="hold"/>
                                        <p:tgtEl>
                                          <p:spTgt spid="8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anim calcmode="lin" valueType="num">
                                      <p:cBhvr>
                                        <p:cTn id="25" dur="500" fill="hold"/>
                                        <p:tgtEl>
                                          <p:spTgt spid="101"/>
                                        </p:tgtEl>
                                        <p:attrNameLst>
                                          <p:attrName>ppt_x</p:attrName>
                                        </p:attrNameLst>
                                      </p:cBhvr>
                                      <p:tavLst>
                                        <p:tav tm="0">
                                          <p:val>
                                            <p:strVal val="#ppt_x"/>
                                          </p:val>
                                        </p:tav>
                                        <p:tav tm="100000">
                                          <p:val>
                                            <p:strVal val="#ppt_x"/>
                                          </p:val>
                                        </p:tav>
                                      </p:tavLst>
                                    </p:anim>
                                    <p:anim calcmode="lin" valueType="num">
                                      <p:cBhvr>
                                        <p:cTn id="26" dur="500" fill="hold"/>
                                        <p:tgtEl>
                                          <p:spTgt spid="10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500"/>
                                        <p:tgtEl>
                                          <p:spTgt spid="102"/>
                                        </p:tgtEl>
                                      </p:cBhvr>
                                    </p:animEffect>
                                    <p:anim calcmode="lin" valueType="num">
                                      <p:cBhvr>
                                        <p:cTn id="30" dur="500" fill="hold"/>
                                        <p:tgtEl>
                                          <p:spTgt spid="102"/>
                                        </p:tgtEl>
                                        <p:attrNameLst>
                                          <p:attrName>ppt_x</p:attrName>
                                        </p:attrNameLst>
                                      </p:cBhvr>
                                      <p:tavLst>
                                        <p:tav tm="0">
                                          <p:val>
                                            <p:strVal val="#ppt_x"/>
                                          </p:val>
                                        </p:tav>
                                        <p:tav tm="100000">
                                          <p:val>
                                            <p:strVal val="#ppt_x"/>
                                          </p:val>
                                        </p:tav>
                                      </p:tavLst>
                                    </p:anim>
                                    <p:anim calcmode="lin" valueType="num">
                                      <p:cBhvr>
                                        <p:cTn id="31" dur="500" fill="hold"/>
                                        <p:tgtEl>
                                          <p:spTgt spid="10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5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anim calcmode="lin" valueType="num">
                                      <p:cBhvr>
                                        <p:cTn id="35" dur="500" fill="hold"/>
                                        <p:tgtEl>
                                          <p:spTgt spid="88"/>
                                        </p:tgtEl>
                                        <p:attrNameLst>
                                          <p:attrName>ppt_x</p:attrName>
                                        </p:attrNameLst>
                                      </p:cBhvr>
                                      <p:tavLst>
                                        <p:tav tm="0">
                                          <p:val>
                                            <p:strVal val="#ppt_x"/>
                                          </p:val>
                                        </p:tav>
                                        <p:tav tm="100000">
                                          <p:val>
                                            <p:strVal val="#ppt_x"/>
                                          </p:val>
                                        </p:tav>
                                      </p:tavLst>
                                    </p:anim>
                                    <p:anim calcmode="lin" valueType="num">
                                      <p:cBhvr>
                                        <p:cTn id="36" dur="500" fill="hold"/>
                                        <p:tgtEl>
                                          <p:spTgt spid="88"/>
                                        </p:tgtEl>
                                        <p:attrNameLst>
                                          <p:attrName>ppt_y</p:attrName>
                                        </p:attrNameLst>
                                      </p:cBhvr>
                                      <p:tavLst>
                                        <p:tav tm="0">
                                          <p:val>
                                            <p:strVal val="#ppt_y+.1"/>
                                          </p:val>
                                        </p:tav>
                                        <p:tav tm="100000">
                                          <p:val>
                                            <p:strVal val="#ppt_y"/>
                                          </p:val>
                                        </p:tav>
                                      </p:tavLst>
                                    </p:anim>
                                  </p:childTnLst>
                                </p:cTn>
                              </p:par>
                              <p:par>
                                <p:cTn id="37" presetID="22" presetClass="entr" presetSubtype="8" fill="hold" grpId="0" nodeType="withEffect">
                                  <p:stCondLst>
                                    <p:cond delay="750"/>
                                  </p:stCondLst>
                                  <p:childTnLst>
                                    <p:set>
                                      <p:cBhvr>
                                        <p:cTn id="38" dur="1" fill="hold">
                                          <p:stCondLst>
                                            <p:cond delay="0"/>
                                          </p:stCondLst>
                                        </p:cTn>
                                        <p:tgtEl>
                                          <p:spTgt spid="62"/>
                                        </p:tgtEl>
                                        <p:attrNameLst>
                                          <p:attrName>style.visibility</p:attrName>
                                        </p:attrNameLst>
                                      </p:cBhvr>
                                      <p:to>
                                        <p:strVal val="visible"/>
                                      </p:to>
                                    </p:set>
                                    <p:animEffect transition="in" filter="wipe(left)">
                                      <p:cBhvr>
                                        <p:cTn id="39" dur="500"/>
                                        <p:tgtEl>
                                          <p:spTgt spid="62"/>
                                        </p:tgtEl>
                                      </p:cBhvr>
                                    </p:animEffect>
                                  </p:childTnLst>
                                </p:cTn>
                              </p:par>
                              <p:par>
                                <p:cTn id="40" presetID="47" presetClass="entr" presetSubtype="0" fill="hold" grpId="0" nodeType="withEffect">
                                  <p:stCondLst>
                                    <p:cond delay="750"/>
                                  </p:stCondLst>
                                  <p:childTnLst>
                                    <p:set>
                                      <p:cBhvr>
                                        <p:cTn id="41" dur="1" fill="hold">
                                          <p:stCondLst>
                                            <p:cond delay="0"/>
                                          </p:stCondLst>
                                        </p:cTn>
                                        <p:tgtEl>
                                          <p:spTgt spid="90"/>
                                        </p:tgtEl>
                                        <p:attrNameLst>
                                          <p:attrName>style.visibility</p:attrName>
                                        </p:attrNameLst>
                                      </p:cBhvr>
                                      <p:to>
                                        <p:strVal val="visible"/>
                                      </p:to>
                                    </p:set>
                                    <p:animEffect transition="in" filter="fade">
                                      <p:cBhvr>
                                        <p:cTn id="42" dur="500"/>
                                        <p:tgtEl>
                                          <p:spTgt spid="90"/>
                                        </p:tgtEl>
                                      </p:cBhvr>
                                    </p:animEffect>
                                    <p:anim calcmode="lin" valueType="num">
                                      <p:cBhvr>
                                        <p:cTn id="43" dur="500" fill="hold"/>
                                        <p:tgtEl>
                                          <p:spTgt spid="90"/>
                                        </p:tgtEl>
                                        <p:attrNameLst>
                                          <p:attrName>ppt_x</p:attrName>
                                        </p:attrNameLst>
                                      </p:cBhvr>
                                      <p:tavLst>
                                        <p:tav tm="0">
                                          <p:val>
                                            <p:strVal val="#ppt_x"/>
                                          </p:val>
                                        </p:tav>
                                        <p:tav tm="100000">
                                          <p:val>
                                            <p:strVal val="#ppt_x"/>
                                          </p:val>
                                        </p:tav>
                                      </p:tavLst>
                                    </p:anim>
                                    <p:anim calcmode="lin" valueType="num">
                                      <p:cBhvr>
                                        <p:cTn id="44" dur="500" fill="hold"/>
                                        <p:tgtEl>
                                          <p:spTgt spid="9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750"/>
                                  </p:stCondLst>
                                  <p:childTnLst>
                                    <p:set>
                                      <p:cBhvr>
                                        <p:cTn id="46" dur="1" fill="hold">
                                          <p:stCondLst>
                                            <p:cond delay="0"/>
                                          </p:stCondLst>
                                        </p:cTn>
                                        <p:tgtEl>
                                          <p:spTgt spid="91"/>
                                        </p:tgtEl>
                                        <p:attrNameLst>
                                          <p:attrName>style.visibility</p:attrName>
                                        </p:attrNameLst>
                                      </p:cBhvr>
                                      <p:to>
                                        <p:strVal val="visible"/>
                                      </p:to>
                                    </p:set>
                                    <p:animEffect transition="in" filter="fade">
                                      <p:cBhvr>
                                        <p:cTn id="47" dur="500"/>
                                        <p:tgtEl>
                                          <p:spTgt spid="91"/>
                                        </p:tgtEl>
                                      </p:cBhvr>
                                    </p:animEffect>
                                    <p:anim calcmode="lin" valueType="num">
                                      <p:cBhvr>
                                        <p:cTn id="48" dur="500" fill="hold"/>
                                        <p:tgtEl>
                                          <p:spTgt spid="91"/>
                                        </p:tgtEl>
                                        <p:attrNameLst>
                                          <p:attrName>ppt_x</p:attrName>
                                        </p:attrNameLst>
                                      </p:cBhvr>
                                      <p:tavLst>
                                        <p:tav tm="0">
                                          <p:val>
                                            <p:strVal val="#ppt_x"/>
                                          </p:val>
                                        </p:tav>
                                        <p:tav tm="100000">
                                          <p:val>
                                            <p:strVal val="#ppt_x"/>
                                          </p:val>
                                        </p:tav>
                                      </p:tavLst>
                                    </p:anim>
                                    <p:anim calcmode="lin" valueType="num">
                                      <p:cBhvr>
                                        <p:cTn id="49" dur="500" fill="hold"/>
                                        <p:tgtEl>
                                          <p:spTgt spid="9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750"/>
                                  </p:stCondLst>
                                  <p:childTnLst>
                                    <p:set>
                                      <p:cBhvr>
                                        <p:cTn id="51" dur="1" fill="hold">
                                          <p:stCondLst>
                                            <p:cond delay="0"/>
                                          </p:stCondLst>
                                        </p:cTn>
                                        <p:tgtEl>
                                          <p:spTgt spid="109"/>
                                        </p:tgtEl>
                                        <p:attrNameLst>
                                          <p:attrName>style.visibility</p:attrName>
                                        </p:attrNameLst>
                                      </p:cBhvr>
                                      <p:to>
                                        <p:strVal val="visible"/>
                                      </p:to>
                                    </p:set>
                                    <p:animEffect transition="in" filter="fade">
                                      <p:cBhvr>
                                        <p:cTn id="52" dur="500"/>
                                        <p:tgtEl>
                                          <p:spTgt spid="109"/>
                                        </p:tgtEl>
                                      </p:cBhvr>
                                    </p:animEffect>
                                    <p:anim calcmode="lin" valueType="num">
                                      <p:cBhvr>
                                        <p:cTn id="53" dur="500" fill="hold"/>
                                        <p:tgtEl>
                                          <p:spTgt spid="109"/>
                                        </p:tgtEl>
                                        <p:attrNameLst>
                                          <p:attrName>ppt_x</p:attrName>
                                        </p:attrNameLst>
                                      </p:cBhvr>
                                      <p:tavLst>
                                        <p:tav tm="0">
                                          <p:val>
                                            <p:strVal val="#ppt_x"/>
                                          </p:val>
                                        </p:tav>
                                        <p:tav tm="100000">
                                          <p:val>
                                            <p:strVal val="#ppt_x"/>
                                          </p:val>
                                        </p:tav>
                                      </p:tavLst>
                                    </p:anim>
                                    <p:anim calcmode="lin" valueType="num">
                                      <p:cBhvr>
                                        <p:cTn id="54" dur="500" fill="hold"/>
                                        <p:tgtEl>
                                          <p:spTgt spid="10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5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500"/>
                                        <p:tgtEl>
                                          <p:spTgt spid="110"/>
                                        </p:tgtEl>
                                      </p:cBhvr>
                                    </p:animEffect>
                                    <p:anim calcmode="lin" valueType="num">
                                      <p:cBhvr>
                                        <p:cTn id="58" dur="500" fill="hold"/>
                                        <p:tgtEl>
                                          <p:spTgt spid="110"/>
                                        </p:tgtEl>
                                        <p:attrNameLst>
                                          <p:attrName>ppt_x</p:attrName>
                                        </p:attrNameLst>
                                      </p:cBhvr>
                                      <p:tavLst>
                                        <p:tav tm="0">
                                          <p:val>
                                            <p:strVal val="#ppt_x"/>
                                          </p:val>
                                        </p:tav>
                                        <p:tav tm="100000">
                                          <p:val>
                                            <p:strVal val="#ppt_x"/>
                                          </p:val>
                                        </p:tav>
                                      </p:tavLst>
                                    </p:anim>
                                    <p:anim calcmode="lin" valueType="num">
                                      <p:cBhvr>
                                        <p:cTn id="59" dur="500" fill="hold"/>
                                        <p:tgtEl>
                                          <p:spTgt spid="11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750"/>
                                  </p:stCondLst>
                                  <p:childTnLst>
                                    <p:set>
                                      <p:cBhvr>
                                        <p:cTn id="61" dur="1" fill="hold">
                                          <p:stCondLst>
                                            <p:cond delay="0"/>
                                          </p:stCondLst>
                                        </p:cTn>
                                        <p:tgtEl>
                                          <p:spTgt spid="112"/>
                                        </p:tgtEl>
                                        <p:attrNameLst>
                                          <p:attrName>style.visibility</p:attrName>
                                        </p:attrNameLst>
                                      </p:cBhvr>
                                      <p:to>
                                        <p:strVal val="visible"/>
                                      </p:to>
                                    </p:set>
                                    <p:animEffect transition="in" filter="fade">
                                      <p:cBhvr>
                                        <p:cTn id="62" dur="500"/>
                                        <p:tgtEl>
                                          <p:spTgt spid="112"/>
                                        </p:tgtEl>
                                      </p:cBhvr>
                                    </p:animEffect>
                                    <p:anim calcmode="lin" valueType="num">
                                      <p:cBhvr>
                                        <p:cTn id="63" dur="500" fill="hold"/>
                                        <p:tgtEl>
                                          <p:spTgt spid="112"/>
                                        </p:tgtEl>
                                        <p:attrNameLst>
                                          <p:attrName>ppt_x</p:attrName>
                                        </p:attrNameLst>
                                      </p:cBhvr>
                                      <p:tavLst>
                                        <p:tav tm="0">
                                          <p:val>
                                            <p:strVal val="#ppt_x"/>
                                          </p:val>
                                        </p:tav>
                                        <p:tav tm="100000">
                                          <p:val>
                                            <p:strVal val="#ppt_x"/>
                                          </p:val>
                                        </p:tav>
                                      </p:tavLst>
                                    </p:anim>
                                    <p:anim calcmode="lin" valueType="num">
                                      <p:cBhvr>
                                        <p:cTn id="64" dur="500" fill="hold"/>
                                        <p:tgtEl>
                                          <p:spTgt spid="112"/>
                                        </p:tgtEl>
                                        <p:attrNameLst>
                                          <p:attrName>ppt_y</p:attrName>
                                        </p:attrNameLst>
                                      </p:cBhvr>
                                      <p:tavLst>
                                        <p:tav tm="0">
                                          <p:val>
                                            <p:strVal val="#ppt_y-.1"/>
                                          </p:val>
                                        </p:tav>
                                        <p:tav tm="100000">
                                          <p:val>
                                            <p:strVal val="#ppt_y"/>
                                          </p:val>
                                        </p:tav>
                                      </p:tavLst>
                                    </p:anim>
                                  </p:childTnLst>
                                </p:cTn>
                              </p:par>
                              <p:par>
                                <p:cTn id="65" presetID="22" presetClass="entr" presetSubtype="8" fill="hold" grpId="0" nodeType="withEffect">
                                  <p:stCondLst>
                                    <p:cond delay="1250"/>
                                  </p:stCondLst>
                                  <p:childTnLst>
                                    <p:set>
                                      <p:cBhvr>
                                        <p:cTn id="66" dur="1" fill="hold">
                                          <p:stCondLst>
                                            <p:cond delay="0"/>
                                          </p:stCondLst>
                                        </p:cTn>
                                        <p:tgtEl>
                                          <p:spTgt spid="80"/>
                                        </p:tgtEl>
                                        <p:attrNameLst>
                                          <p:attrName>style.visibility</p:attrName>
                                        </p:attrNameLst>
                                      </p:cBhvr>
                                      <p:to>
                                        <p:strVal val="visible"/>
                                      </p:to>
                                    </p:set>
                                    <p:animEffect transition="in" filter="wipe(left)">
                                      <p:cBhvr>
                                        <p:cTn id="67" dur="500"/>
                                        <p:tgtEl>
                                          <p:spTgt spid="80"/>
                                        </p:tgtEl>
                                      </p:cBhvr>
                                    </p:animEffect>
                                  </p:childTnLst>
                                </p:cTn>
                              </p:par>
                              <p:par>
                                <p:cTn id="68" presetID="42" presetClass="entr" presetSubtype="0" fill="hold" grpId="0" nodeType="withEffect">
                                  <p:stCondLst>
                                    <p:cond delay="125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500"/>
                                        <p:tgtEl>
                                          <p:spTgt spid="93"/>
                                        </p:tgtEl>
                                      </p:cBhvr>
                                    </p:animEffect>
                                    <p:anim calcmode="lin" valueType="num">
                                      <p:cBhvr>
                                        <p:cTn id="71" dur="500" fill="hold"/>
                                        <p:tgtEl>
                                          <p:spTgt spid="93"/>
                                        </p:tgtEl>
                                        <p:attrNameLst>
                                          <p:attrName>ppt_x</p:attrName>
                                        </p:attrNameLst>
                                      </p:cBhvr>
                                      <p:tavLst>
                                        <p:tav tm="0">
                                          <p:val>
                                            <p:strVal val="#ppt_x"/>
                                          </p:val>
                                        </p:tav>
                                        <p:tav tm="100000">
                                          <p:val>
                                            <p:strVal val="#ppt_x"/>
                                          </p:val>
                                        </p:tav>
                                      </p:tavLst>
                                    </p:anim>
                                    <p:anim calcmode="lin" valueType="num">
                                      <p:cBhvr>
                                        <p:cTn id="72" dur="5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250"/>
                                  </p:stCondLst>
                                  <p:childTnLst>
                                    <p:set>
                                      <p:cBhvr>
                                        <p:cTn id="74" dur="1" fill="hold">
                                          <p:stCondLst>
                                            <p:cond delay="0"/>
                                          </p:stCondLst>
                                        </p:cTn>
                                        <p:tgtEl>
                                          <p:spTgt spid="103"/>
                                        </p:tgtEl>
                                        <p:attrNameLst>
                                          <p:attrName>style.visibility</p:attrName>
                                        </p:attrNameLst>
                                      </p:cBhvr>
                                      <p:to>
                                        <p:strVal val="visible"/>
                                      </p:to>
                                    </p:set>
                                    <p:animEffect transition="in" filter="fade">
                                      <p:cBhvr>
                                        <p:cTn id="75" dur="500"/>
                                        <p:tgtEl>
                                          <p:spTgt spid="103"/>
                                        </p:tgtEl>
                                      </p:cBhvr>
                                    </p:animEffect>
                                    <p:anim calcmode="lin" valueType="num">
                                      <p:cBhvr>
                                        <p:cTn id="76" dur="500" fill="hold"/>
                                        <p:tgtEl>
                                          <p:spTgt spid="103"/>
                                        </p:tgtEl>
                                        <p:attrNameLst>
                                          <p:attrName>ppt_x</p:attrName>
                                        </p:attrNameLst>
                                      </p:cBhvr>
                                      <p:tavLst>
                                        <p:tav tm="0">
                                          <p:val>
                                            <p:strVal val="#ppt_x"/>
                                          </p:val>
                                        </p:tav>
                                        <p:tav tm="100000">
                                          <p:val>
                                            <p:strVal val="#ppt_x"/>
                                          </p:val>
                                        </p:tav>
                                      </p:tavLst>
                                    </p:anim>
                                    <p:anim calcmode="lin" valueType="num">
                                      <p:cBhvr>
                                        <p:cTn id="77" dur="500" fill="hold"/>
                                        <p:tgtEl>
                                          <p:spTgt spid="10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1250"/>
                                  </p:stCondLst>
                                  <p:childTnLst>
                                    <p:set>
                                      <p:cBhvr>
                                        <p:cTn id="79" dur="1" fill="hold">
                                          <p:stCondLst>
                                            <p:cond delay="0"/>
                                          </p:stCondLst>
                                        </p:cTn>
                                        <p:tgtEl>
                                          <p:spTgt spid="104"/>
                                        </p:tgtEl>
                                        <p:attrNameLst>
                                          <p:attrName>style.visibility</p:attrName>
                                        </p:attrNameLst>
                                      </p:cBhvr>
                                      <p:to>
                                        <p:strVal val="visible"/>
                                      </p:to>
                                    </p:set>
                                    <p:animEffect transition="in" filter="fade">
                                      <p:cBhvr>
                                        <p:cTn id="80" dur="500"/>
                                        <p:tgtEl>
                                          <p:spTgt spid="104"/>
                                        </p:tgtEl>
                                      </p:cBhvr>
                                    </p:animEffect>
                                    <p:anim calcmode="lin" valueType="num">
                                      <p:cBhvr>
                                        <p:cTn id="81" dur="500" fill="hold"/>
                                        <p:tgtEl>
                                          <p:spTgt spid="104"/>
                                        </p:tgtEl>
                                        <p:attrNameLst>
                                          <p:attrName>ppt_x</p:attrName>
                                        </p:attrNameLst>
                                      </p:cBhvr>
                                      <p:tavLst>
                                        <p:tav tm="0">
                                          <p:val>
                                            <p:strVal val="#ppt_x"/>
                                          </p:val>
                                        </p:tav>
                                        <p:tav tm="100000">
                                          <p:val>
                                            <p:strVal val="#ppt_x"/>
                                          </p:val>
                                        </p:tav>
                                      </p:tavLst>
                                    </p:anim>
                                    <p:anim calcmode="lin" valueType="num">
                                      <p:cBhvr>
                                        <p:cTn id="82" dur="500" fill="hold"/>
                                        <p:tgtEl>
                                          <p:spTgt spid="10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1250"/>
                                  </p:stCondLst>
                                  <p:childTnLst>
                                    <p:set>
                                      <p:cBhvr>
                                        <p:cTn id="84" dur="1" fill="hold">
                                          <p:stCondLst>
                                            <p:cond delay="0"/>
                                          </p:stCondLst>
                                        </p:cTn>
                                        <p:tgtEl>
                                          <p:spTgt spid="105"/>
                                        </p:tgtEl>
                                        <p:attrNameLst>
                                          <p:attrName>style.visibility</p:attrName>
                                        </p:attrNameLst>
                                      </p:cBhvr>
                                      <p:to>
                                        <p:strVal val="visible"/>
                                      </p:to>
                                    </p:set>
                                    <p:animEffect transition="in" filter="fade">
                                      <p:cBhvr>
                                        <p:cTn id="85" dur="500"/>
                                        <p:tgtEl>
                                          <p:spTgt spid="105"/>
                                        </p:tgtEl>
                                      </p:cBhvr>
                                    </p:animEffect>
                                    <p:anim calcmode="lin" valueType="num">
                                      <p:cBhvr>
                                        <p:cTn id="86" dur="500" fill="hold"/>
                                        <p:tgtEl>
                                          <p:spTgt spid="105"/>
                                        </p:tgtEl>
                                        <p:attrNameLst>
                                          <p:attrName>ppt_x</p:attrName>
                                        </p:attrNameLst>
                                      </p:cBhvr>
                                      <p:tavLst>
                                        <p:tav tm="0">
                                          <p:val>
                                            <p:strVal val="#ppt_x"/>
                                          </p:val>
                                        </p:tav>
                                        <p:tav tm="100000">
                                          <p:val>
                                            <p:strVal val="#ppt_x"/>
                                          </p:val>
                                        </p:tav>
                                      </p:tavLst>
                                    </p:anim>
                                    <p:anim calcmode="lin" valueType="num">
                                      <p:cBhvr>
                                        <p:cTn id="87" dur="500" fill="hold"/>
                                        <p:tgtEl>
                                          <p:spTgt spid="10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1250"/>
                                  </p:stCondLst>
                                  <p:childTnLst>
                                    <p:set>
                                      <p:cBhvr>
                                        <p:cTn id="89" dur="1" fill="hold">
                                          <p:stCondLst>
                                            <p:cond delay="0"/>
                                          </p:stCondLst>
                                        </p:cTn>
                                        <p:tgtEl>
                                          <p:spTgt spid="92"/>
                                        </p:tgtEl>
                                        <p:attrNameLst>
                                          <p:attrName>style.visibility</p:attrName>
                                        </p:attrNameLst>
                                      </p:cBhvr>
                                      <p:to>
                                        <p:strVal val="visible"/>
                                      </p:to>
                                    </p:set>
                                    <p:animEffect transition="in" filter="fade">
                                      <p:cBhvr>
                                        <p:cTn id="90" dur="500"/>
                                        <p:tgtEl>
                                          <p:spTgt spid="92"/>
                                        </p:tgtEl>
                                      </p:cBhvr>
                                    </p:animEffect>
                                    <p:anim calcmode="lin" valueType="num">
                                      <p:cBhvr>
                                        <p:cTn id="91" dur="500" fill="hold"/>
                                        <p:tgtEl>
                                          <p:spTgt spid="92"/>
                                        </p:tgtEl>
                                        <p:attrNameLst>
                                          <p:attrName>ppt_x</p:attrName>
                                        </p:attrNameLst>
                                      </p:cBhvr>
                                      <p:tavLst>
                                        <p:tav tm="0">
                                          <p:val>
                                            <p:strVal val="#ppt_x"/>
                                          </p:val>
                                        </p:tav>
                                        <p:tav tm="100000">
                                          <p:val>
                                            <p:strVal val="#ppt_x"/>
                                          </p:val>
                                        </p:tav>
                                      </p:tavLst>
                                    </p:anim>
                                    <p:anim calcmode="lin" valueType="num">
                                      <p:cBhvr>
                                        <p:cTn id="92" dur="500" fill="hold"/>
                                        <p:tgtEl>
                                          <p:spTgt spid="92"/>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1250"/>
                                  </p:stCondLst>
                                  <p:childTnLst>
                                    <p:set>
                                      <p:cBhvr>
                                        <p:cTn id="94" dur="1" fill="hold">
                                          <p:stCondLst>
                                            <p:cond delay="0"/>
                                          </p:stCondLst>
                                        </p:cTn>
                                        <p:tgtEl>
                                          <p:spTgt spid="94"/>
                                        </p:tgtEl>
                                        <p:attrNameLst>
                                          <p:attrName>style.visibility</p:attrName>
                                        </p:attrNameLst>
                                      </p:cBhvr>
                                      <p:to>
                                        <p:strVal val="visible"/>
                                      </p:to>
                                    </p:set>
                                    <p:animEffect transition="in" filter="fade">
                                      <p:cBhvr>
                                        <p:cTn id="95" dur="500"/>
                                        <p:tgtEl>
                                          <p:spTgt spid="94"/>
                                        </p:tgtEl>
                                      </p:cBhvr>
                                    </p:animEffect>
                                    <p:anim calcmode="lin" valueType="num">
                                      <p:cBhvr>
                                        <p:cTn id="96" dur="500" fill="hold"/>
                                        <p:tgtEl>
                                          <p:spTgt spid="94"/>
                                        </p:tgtEl>
                                        <p:attrNameLst>
                                          <p:attrName>ppt_x</p:attrName>
                                        </p:attrNameLst>
                                      </p:cBhvr>
                                      <p:tavLst>
                                        <p:tav tm="0">
                                          <p:val>
                                            <p:strVal val="#ppt_x"/>
                                          </p:val>
                                        </p:tav>
                                        <p:tav tm="100000">
                                          <p:val>
                                            <p:strVal val="#ppt_x"/>
                                          </p:val>
                                        </p:tav>
                                      </p:tavLst>
                                    </p:anim>
                                    <p:anim calcmode="lin" valueType="num">
                                      <p:cBhvr>
                                        <p:cTn id="97" dur="500" fill="hold"/>
                                        <p:tgtEl>
                                          <p:spTgt spid="94"/>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1250"/>
                                  </p:stCondLst>
                                  <p:childTnLst>
                                    <p:set>
                                      <p:cBhvr>
                                        <p:cTn id="99" dur="1" fill="hold">
                                          <p:stCondLst>
                                            <p:cond delay="0"/>
                                          </p:stCondLst>
                                        </p:cTn>
                                        <p:tgtEl>
                                          <p:spTgt spid="95"/>
                                        </p:tgtEl>
                                        <p:attrNameLst>
                                          <p:attrName>style.visibility</p:attrName>
                                        </p:attrNameLst>
                                      </p:cBhvr>
                                      <p:to>
                                        <p:strVal val="visible"/>
                                      </p:to>
                                    </p:set>
                                    <p:animEffect transition="in" filter="fade">
                                      <p:cBhvr>
                                        <p:cTn id="100" dur="500"/>
                                        <p:tgtEl>
                                          <p:spTgt spid="95"/>
                                        </p:tgtEl>
                                      </p:cBhvr>
                                    </p:animEffect>
                                    <p:anim calcmode="lin" valueType="num">
                                      <p:cBhvr>
                                        <p:cTn id="101" dur="500" fill="hold"/>
                                        <p:tgtEl>
                                          <p:spTgt spid="95"/>
                                        </p:tgtEl>
                                        <p:attrNameLst>
                                          <p:attrName>ppt_x</p:attrName>
                                        </p:attrNameLst>
                                      </p:cBhvr>
                                      <p:tavLst>
                                        <p:tav tm="0">
                                          <p:val>
                                            <p:strVal val="#ppt_x"/>
                                          </p:val>
                                        </p:tav>
                                        <p:tav tm="100000">
                                          <p:val>
                                            <p:strVal val="#ppt_x"/>
                                          </p:val>
                                        </p:tav>
                                      </p:tavLst>
                                    </p:anim>
                                    <p:anim calcmode="lin" valueType="num">
                                      <p:cBhvr>
                                        <p:cTn id="102" dur="500" fill="hold"/>
                                        <p:tgtEl>
                                          <p:spTgt spid="9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1250"/>
                                  </p:stCondLst>
                                  <p:childTnLst>
                                    <p:set>
                                      <p:cBhvr>
                                        <p:cTn id="104" dur="1" fill="hold">
                                          <p:stCondLst>
                                            <p:cond delay="0"/>
                                          </p:stCondLst>
                                        </p:cTn>
                                        <p:tgtEl>
                                          <p:spTgt spid="113"/>
                                        </p:tgtEl>
                                        <p:attrNameLst>
                                          <p:attrName>style.visibility</p:attrName>
                                        </p:attrNameLst>
                                      </p:cBhvr>
                                      <p:to>
                                        <p:strVal val="visible"/>
                                      </p:to>
                                    </p:set>
                                    <p:animEffect transition="in" filter="fade">
                                      <p:cBhvr>
                                        <p:cTn id="105" dur="500"/>
                                        <p:tgtEl>
                                          <p:spTgt spid="113"/>
                                        </p:tgtEl>
                                      </p:cBhvr>
                                    </p:animEffect>
                                    <p:anim calcmode="lin" valueType="num">
                                      <p:cBhvr>
                                        <p:cTn id="106" dur="500" fill="hold"/>
                                        <p:tgtEl>
                                          <p:spTgt spid="113"/>
                                        </p:tgtEl>
                                        <p:attrNameLst>
                                          <p:attrName>ppt_x</p:attrName>
                                        </p:attrNameLst>
                                      </p:cBhvr>
                                      <p:tavLst>
                                        <p:tav tm="0">
                                          <p:val>
                                            <p:strVal val="#ppt_x"/>
                                          </p:val>
                                        </p:tav>
                                        <p:tav tm="100000">
                                          <p:val>
                                            <p:strVal val="#ppt_x"/>
                                          </p:val>
                                        </p:tav>
                                      </p:tavLst>
                                    </p:anim>
                                    <p:anim calcmode="lin" valueType="num">
                                      <p:cBhvr>
                                        <p:cTn id="107" dur="500" fill="hold"/>
                                        <p:tgtEl>
                                          <p:spTgt spid="113"/>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1250"/>
                                  </p:stCondLst>
                                  <p:childTnLst>
                                    <p:set>
                                      <p:cBhvr>
                                        <p:cTn id="109" dur="1" fill="hold">
                                          <p:stCondLst>
                                            <p:cond delay="0"/>
                                          </p:stCondLst>
                                        </p:cTn>
                                        <p:tgtEl>
                                          <p:spTgt spid="114"/>
                                        </p:tgtEl>
                                        <p:attrNameLst>
                                          <p:attrName>style.visibility</p:attrName>
                                        </p:attrNameLst>
                                      </p:cBhvr>
                                      <p:to>
                                        <p:strVal val="visible"/>
                                      </p:to>
                                    </p:set>
                                    <p:animEffect transition="in" filter="fade">
                                      <p:cBhvr>
                                        <p:cTn id="110" dur="500"/>
                                        <p:tgtEl>
                                          <p:spTgt spid="114"/>
                                        </p:tgtEl>
                                      </p:cBhvr>
                                    </p:animEffect>
                                    <p:anim calcmode="lin" valueType="num">
                                      <p:cBhvr>
                                        <p:cTn id="111" dur="500" fill="hold"/>
                                        <p:tgtEl>
                                          <p:spTgt spid="114"/>
                                        </p:tgtEl>
                                        <p:attrNameLst>
                                          <p:attrName>ppt_x</p:attrName>
                                        </p:attrNameLst>
                                      </p:cBhvr>
                                      <p:tavLst>
                                        <p:tav tm="0">
                                          <p:val>
                                            <p:strVal val="#ppt_x"/>
                                          </p:val>
                                        </p:tav>
                                        <p:tav tm="100000">
                                          <p:val>
                                            <p:strVal val="#ppt_x"/>
                                          </p:val>
                                        </p:tav>
                                      </p:tavLst>
                                    </p:anim>
                                    <p:anim calcmode="lin" valueType="num">
                                      <p:cBhvr>
                                        <p:cTn id="112" dur="500" fill="hold"/>
                                        <p:tgtEl>
                                          <p:spTgt spid="114"/>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1250"/>
                                  </p:stCondLst>
                                  <p:childTnLst>
                                    <p:set>
                                      <p:cBhvr>
                                        <p:cTn id="114" dur="1" fill="hold">
                                          <p:stCondLst>
                                            <p:cond delay="0"/>
                                          </p:stCondLst>
                                        </p:cTn>
                                        <p:tgtEl>
                                          <p:spTgt spid="115"/>
                                        </p:tgtEl>
                                        <p:attrNameLst>
                                          <p:attrName>style.visibility</p:attrName>
                                        </p:attrNameLst>
                                      </p:cBhvr>
                                      <p:to>
                                        <p:strVal val="visible"/>
                                      </p:to>
                                    </p:set>
                                    <p:animEffect transition="in" filter="fade">
                                      <p:cBhvr>
                                        <p:cTn id="115" dur="500"/>
                                        <p:tgtEl>
                                          <p:spTgt spid="115"/>
                                        </p:tgtEl>
                                      </p:cBhvr>
                                    </p:animEffect>
                                    <p:anim calcmode="lin" valueType="num">
                                      <p:cBhvr>
                                        <p:cTn id="116" dur="500" fill="hold"/>
                                        <p:tgtEl>
                                          <p:spTgt spid="115"/>
                                        </p:tgtEl>
                                        <p:attrNameLst>
                                          <p:attrName>ppt_x</p:attrName>
                                        </p:attrNameLst>
                                      </p:cBhvr>
                                      <p:tavLst>
                                        <p:tav tm="0">
                                          <p:val>
                                            <p:strVal val="#ppt_x"/>
                                          </p:val>
                                        </p:tav>
                                        <p:tav tm="100000">
                                          <p:val>
                                            <p:strVal val="#ppt_x"/>
                                          </p:val>
                                        </p:tav>
                                      </p:tavLst>
                                    </p:anim>
                                    <p:anim calcmode="lin" valueType="num">
                                      <p:cBhvr>
                                        <p:cTn id="117" dur="500" fill="hold"/>
                                        <p:tgtEl>
                                          <p:spTgt spid="115"/>
                                        </p:tgtEl>
                                        <p:attrNameLst>
                                          <p:attrName>ppt_y</p:attrName>
                                        </p:attrNameLst>
                                      </p:cBhvr>
                                      <p:tavLst>
                                        <p:tav tm="0">
                                          <p:val>
                                            <p:strVal val="#ppt_y-.1"/>
                                          </p:val>
                                        </p:tav>
                                        <p:tav tm="100000">
                                          <p:val>
                                            <p:strVal val="#ppt_y"/>
                                          </p:val>
                                        </p:tav>
                                      </p:tavLst>
                                    </p:anim>
                                  </p:childTnLst>
                                </p:cTn>
                              </p:par>
                              <p:par>
                                <p:cTn id="118" presetID="22" presetClass="entr" presetSubtype="8" fill="hold" grpId="0" nodeType="withEffect">
                                  <p:stCondLst>
                                    <p:cond delay="1750"/>
                                  </p:stCondLst>
                                  <p:childTnLst>
                                    <p:set>
                                      <p:cBhvr>
                                        <p:cTn id="119" dur="1" fill="hold">
                                          <p:stCondLst>
                                            <p:cond delay="0"/>
                                          </p:stCondLst>
                                        </p:cTn>
                                        <p:tgtEl>
                                          <p:spTgt spid="81"/>
                                        </p:tgtEl>
                                        <p:attrNameLst>
                                          <p:attrName>style.visibility</p:attrName>
                                        </p:attrNameLst>
                                      </p:cBhvr>
                                      <p:to>
                                        <p:strVal val="visible"/>
                                      </p:to>
                                    </p:set>
                                    <p:animEffect transition="in" filter="wipe(left)">
                                      <p:cBhvr>
                                        <p:cTn id="120" dur="500"/>
                                        <p:tgtEl>
                                          <p:spTgt spid="81"/>
                                        </p:tgtEl>
                                      </p:cBhvr>
                                    </p:animEffect>
                                  </p:childTnLst>
                                </p:cTn>
                              </p:par>
                              <p:par>
                                <p:cTn id="121" presetID="42" presetClass="entr" presetSubtype="0" fill="hold" grpId="0" nodeType="withEffect">
                                  <p:stCondLst>
                                    <p:cond delay="1750"/>
                                  </p:stCondLst>
                                  <p:childTnLst>
                                    <p:set>
                                      <p:cBhvr>
                                        <p:cTn id="122" dur="1" fill="hold">
                                          <p:stCondLst>
                                            <p:cond delay="0"/>
                                          </p:stCondLst>
                                        </p:cTn>
                                        <p:tgtEl>
                                          <p:spTgt spid="97"/>
                                        </p:tgtEl>
                                        <p:attrNameLst>
                                          <p:attrName>style.visibility</p:attrName>
                                        </p:attrNameLst>
                                      </p:cBhvr>
                                      <p:to>
                                        <p:strVal val="visible"/>
                                      </p:to>
                                    </p:set>
                                    <p:animEffect transition="in" filter="fade">
                                      <p:cBhvr>
                                        <p:cTn id="123" dur="500"/>
                                        <p:tgtEl>
                                          <p:spTgt spid="97"/>
                                        </p:tgtEl>
                                      </p:cBhvr>
                                    </p:animEffect>
                                    <p:anim calcmode="lin" valueType="num">
                                      <p:cBhvr>
                                        <p:cTn id="124" dur="500" fill="hold"/>
                                        <p:tgtEl>
                                          <p:spTgt spid="97"/>
                                        </p:tgtEl>
                                        <p:attrNameLst>
                                          <p:attrName>ppt_x</p:attrName>
                                        </p:attrNameLst>
                                      </p:cBhvr>
                                      <p:tavLst>
                                        <p:tav tm="0">
                                          <p:val>
                                            <p:strVal val="#ppt_x"/>
                                          </p:val>
                                        </p:tav>
                                        <p:tav tm="100000">
                                          <p:val>
                                            <p:strVal val="#ppt_x"/>
                                          </p:val>
                                        </p:tav>
                                      </p:tavLst>
                                    </p:anim>
                                    <p:anim calcmode="lin" valueType="num">
                                      <p:cBhvr>
                                        <p:cTn id="125" dur="500" fill="hold"/>
                                        <p:tgtEl>
                                          <p:spTgt spid="97"/>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1750"/>
                                  </p:stCondLst>
                                  <p:childTnLst>
                                    <p:set>
                                      <p:cBhvr>
                                        <p:cTn id="127" dur="1" fill="hold">
                                          <p:stCondLst>
                                            <p:cond delay="0"/>
                                          </p:stCondLst>
                                        </p:cTn>
                                        <p:tgtEl>
                                          <p:spTgt spid="106"/>
                                        </p:tgtEl>
                                        <p:attrNameLst>
                                          <p:attrName>style.visibility</p:attrName>
                                        </p:attrNameLst>
                                      </p:cBhvr>
                                      <p:to>
                                        <p:strVal val="visible"/>
                                      </p:to>
                                    </p:set>
                                    <p:animEffect transition="in" filter="fade">
                                      <p:cBhvr>
                                        <p:cTn id="128" dur="500"/>
                                        <p:tgtEl>
                                          <p:spTgt spid="106"/>
                                        </p:tgtEl>
                                      </p:cBhvr>
                                    </p:animEffect>
                                    <p:anim calcmode="lin" valueType="num">
                                      <p:cBhvr>
                                        <p:cTn id="129" dur="500" fill="hold"/>
                                        <p:tgtEl>
                                          <p:spTgt spid="106"/>
                                        </p:tgtEl>
                                        <p:attrNameLst>
                                          <p:attrName>ppt_x</p:attrName>
                                        </p:attrNameLst>
                                      </p:cBhvr>
                                      <p:tavLst>
                                        <p:tav tm="0">
                                          <p:val>
                                            <p:strVal val="#ppt_x"/>
                                          </p:val>
                                        </p:tav>
                                        <p:tav tm="100000">
                                          <p:val>
                                            <p:strVal val="#ppt_x"/>
                                          </p:val>
                                        </p:tav>
                                      </p:tavLst>
                                    </p:anim>
                                    <p:anim calcmode="lin" valueType="num">
                                      <p:cBhvr>
                                        <p:cTn id="130" dur="500" fill="hold"/>
                                        <p:tgtEl>
                                          <p:spTgt spid="106"/>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1750"/>
                                  </p:stCondLst>
                                  <p:childTnLst>
                                    <p:set>
                                      <p:cBhvr>
                                        <p:cTn id="132" dur="1" fill="hold">
                                          <p:stCondLst>
                                            <p:cond delay="0"/>
                                          </p:stCondLst>
                                        </p:cTn>
                                        <p:tgtEl>
                                          <p:spTgt spid="107"/>
                                        </p:tgtEl>
                                        <p:attrNameLst>
                                          <p:attrName>style.visibility</p:attrName>
                                        </p:attrNameLst>
                                      </p:cBhvr>
                                      <p:to>
                                        <p:strVal val="visible"/>
                                      </p:to>
                                    </p:set>
                                    <p:animEffect transition="in" filter="fade">
                                      <p:cBhvr>
                                        <p:cTn id="133" dur="500"/>
                                        <p:tgtEl>
                                          <p:spTgt spid="107"/>
                                        </p:tgtEl>
                                      </p:cBhvr>
                                    </p:animEffect>
                                    <p:anim calcmode="lin" valueType="num">
                                      <p:cBhvr>
                                        <p:cTn id="134" dur="500" fill="hold"/>
                                        <p:tgtEl>
                                          <p:spTgt spid="107"/>
                                        </p:tgtEl>
                                        <p:attrNameLst>
                                          <p:attrName>ppt_x</p:attrName>
                                        </p:attrNameLst>
                                      </p:cBhvr>
                                      <p:tavLst>
                                        <p:tav tm="0">
                                          <p:val>
                                            <p:strVal val="#ppt_x"/>
                                          </p:val>
                                        </p:tav>
                                        <p:tav tm="100000">
                                          <p:val>
                                            <p:strVal val="#ppt_x"/>
                                          </p:val>
                                        </p:tav>
                                      </p:tavLst>
                                    </p:anim>
                                    <p:anim calcmode="lin" valueType="num">
                                      <p:cBhvr>
                                        <p:cTn id="135" dur="500" fill="hold"/>
                                        <p:tgtEl>
                                          <p:spTgt spid="107"/>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1750"/>
                                  </p:stCondLst>
                                  <p:childTnLst>
                                    <p:set>
                                      <p:cBhvr>
                                        <p:cTn id="137" dur="1" fill="hold">
                                          <p:stCondLst>
                                            <p:cond delay="0"/>
                                          </p:stCondLst>
                                        </p:cTn>
                                        <p:tgtEl>
                                          <p:spTgt spid="108"/>
                                        </p:tgtEl>
                                        <p:attrNameLst>
                                          <p:attrName>style.visibility</p:attrName>
                                        </p:attrNameLst>
                                      </p:cBhvr>
                                      <p:to>
                                        <p:strVal val="visible"/>
                                      </p:to>
                                    </p:set>
                                    <p:animEffect transition="in" filter="fade">
                                      <p:cBhvr>
                                        <p:cTn id="138" dur="500"/>
                                        <p:tgtEl>
                                          <p:spTgt spid="108"/>
                                        </p:tgtEl>
                                      </p:cBhvr>
                                    </p:animEffect>
                                    <p:anim calcmode="lin" valueType="num">
                                      <p:cBhvr>
                                        <p:cTn id="139" dur="500" fill="hold"/>
                                        <p:tgtEl>
                                          <p:spTgt spid="108"/>
                                        </p:tgtEl>
                                        <p:attrNameLst>
                                          <p:attrName>ppt_x</p:attrName>
                                        </p:attrNameLst>
                                      </p:cBhvr>
                                      <p:tavLst>
                                        <p:tav tm="0">
                                          <p:val>
                                            <p:strVal val="#ppt_x"/>
                                          </p:val>
                                        </p:tav>
                                        <p:tav tm="100000">
                                          <p:val>
                                            <p:strVal val="#ppt_x"/>
                                          </p:val>
                                        </p:tav>
                                      </p:tavLst>
                                    </p:anim>
                                    <p:anim calcmode="lin" valueType="num">
                                      <p:cBhvr>
                                        <p:cTn id="140" dur="500" fill="hold"/>
                                        <p:tgtEl>
                                          <p:spTgt spid="108"/>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1750"/>
                                  </p:stCondLst>
                                  <p:childTnLst>
                                    <p:set>
                                      <p:cBhvr>
                                        <p:cTn id="142" dur="1" fill="hold">
                                          <p:stCondLst>
                                            <p:cond delay="0"/>
                                          </p:stCondLst>
                                        </p:cTn>
                                        <p:tgtEl>
                                          <p:spTgt spid="96"/>
                                        </p:tgtEl>
                                        <p:attrNameLst>
                                          <p:attrName>style.visibility</p:attrName>
                                        </p:attrNameLst>
                                      </p:cBhvr>
                                      <p:to>
                                        <p:strVal val="visible"/>
                                      </p:to>
                                    </p:set>
                                    <p:animEffect transition="in" filter="fade">
                                      <p:cBhvr>
                                        <p:cTn id="143" dur="500"/>
                                        <p:tgtEl>
                                          <p:spTgt spid="96"/>
                                        </p:tgtEl>
                                      </p:cBhvr>
                                    </p:animEffect>
                                    <p:anim calcmode="lin" valueType="num">
                                      <p:cBhvr>
                                        <p:cTn id="144" dur="500" fill="hold"/>
                                        <p:tgtEl>
                                          <p:spTgt spid="96"/>
                                        </p:tgtEl>
                                        <p:attrNameLst>
                                          <p:attrName>ppt_x</p:attrName>
                                        </p:attrNameLst>
                                      </p:cBhvr>
                                      <p:tavLst>
                                        <p:tav tm="0">
                                          <p:val>
                                            <p:strVal val="#ppt_x"/>
                                          </p:val>
                                        </p:tav>
                                        <p:tav tm="100000">
                                          <p:val>
                                            <p:strVal val="#ppt_x"/>
                                          </p:val>
                                        </p:tav>
                                      </p:tavLst>
                                    </p:anim>
                                    <p:anim calcmode="lin" valueType="num">
                                      <p:cBhvr>
                                        <p:cTn id="145" dur="500" fill="hold"/>
                                        <p:tgtEl>
                                          <p:spTgt spid="96"/>
                                        </p:tgtEl>
                                        <p:attrNameLst>
                                          <p:attrName>ppt_y</p:attrName>
                                        </p:attrNameLst>
                                      </p:cBhvr>
                                      <p:tavLst>
                                        <p:tav tm="0">
                                          <p:val>
                                            <p:strVal val="#ppt_y+.1"/>
                                          </p:val>
                                        </p:tav>
                                        <p:tav tm="100000">
                                          <p:val>
                                            <p:strVal val="#ppt_y"/>
                                          </p:val>
                                        </p:tav>
                                      </p:tavLst>
                                    </p:anim>
                                  </p:childTnLst>
                                </p:cTn>
                              </p:par>
                              <p:par>
                                <p:cTn id="146" presetID="22" presetClass="entr" presetSubtype="8" fill="hold" grpId="0" nodeType="withEffect">
                                  <p:stCondLst>
                                    <p:cond delay="2250"/>
                                  </p:stCondLst>
                                  <p:childTnLst>
                                    <p:set>
                                      <p:cBhvr>
                                        <p:cTn id="147" dur="1" fill="hold">
                                          <p:stCondLst>
                                            <p:cond delay="0"/>
                                          </p:stCondLst>
                                        </p:cTn>
                                        <p:tgtEl>
                                          <p:spTgt spid="83"/>
                                        </p:tgtEl>
                                        <p:attrNameLst>
                                          <p:attrName>style.visibility</p:attrName>
                                        </p:attrNameLst>
                                      </p:cBhvr>
                                      <p:to>
                                        <p:strVal val="visible"/>
                                      </p:to>
                                    </p:set>
                                    <p:animEffect transition="in" filter="wipe(left)">
                                      <p:cBhvr>
                                        <p:cTn id="148" dur="500"/>
                                        <p:tgtEl>
                                          <p:spTgt spid="83"/>
                                        </p:tgtEl>
                                      </p:cBhvr>
                                    </p:animEffect>
                                  </p:childTnLst>
                                </p:cTn>
                              </p:par>
                              <p:par>
                                <p:cTn id="149" presetID="22" presetClass="entr" presetSubtype="8" fill="hold" grpId="0" nodeType="withEffect">
                                  <p:stCondLst>
                                    <p:cond delay="2750"/>
                                  </p:stCondLst>
                                  <p:childTnLst>
                                    <p:set>
                                      <p:cBhvr>
                                        <p:cTn id="150" dur="1" fill="hold">
                                          <p:stCondLst>
                                            <p:cond delay="0"/>
                                          </p:stCondLst>
                                        </p:cTn>
                                        <p:tgtEl>
                                          <p:spTgt spid="84"/>
                                        </p:tgtEl>
                                        <p:attrNameLst>
                                          <p:attrName>style.visibility</p:attrName>
                                        </p:attrNameLst>
                                      </p:cBhvr>
                                      <p:to>
                                        <p:strVal val="visible"/>
                                      </p:to>
                                    </p:set>
                                    <p:animEffect transition="in" filter="wipe(left)">
                                      <p:cBhvr>
                                        <p:cTn id="151" dur="500"/>
                                        <p:tgtEl>
                                          <p:spTgt spid="84"/>
                                        </p:tgtEl>
                                      </p:cBhvr>
                                    </p:animEffect>
                                  </p:childTnLst>
                                </p:cTn>
                              </p:par>
                              <p:par>
                                <p:cTn id="152" presetID="47" presetClass="entr" presetSubtype="0" fill="hold" grpId="0" nodeType="withEffect">
                                  <p:stCondLst>
                                    <p:cond delay="2750"/>
                                  </p:stCondLst>
                                  <p:childTnLst>
                                    <p:set>
                                      <p:cBhvr>
                                        <p:cTn id="153" dur="1" fill="hold">
                                          <p:stCondLst>
                                            <p:cond delay="0"/>
                                          </p:stCondLst>
                                        </p:cTn>
                                        <p:tgtEl>
                                          <p:spTgt spid="98"/>
                                        </p:tgtEl>
                                        <p:attrNameLst>
                                          <p:attrName>style.visibility</p:attrName>
                                        </p:attrNameLst>
                                      </p:cBhvr>
                                      <p:to>
                                        <p:strVal val="visible"/>
                                      </p:to>
                                    </p:set>
                                    <p:animEffect transition="in" filter="fade">
                                      <p:cBhvr>
                                        <p:cTn id="154" dur="500"/>
                                        <p:tgtEl>
                                          <p:spTgt spid="98"/>
                                        </p:tgtEl>
                                      </p:cBhvr>
                                    </p:animEffect>
                                    <p:anim calcmode="lin" valueType="num">
                                      <p:cBhvr>
                                        <p:cTn id="155" dur="500" fill="hold"/>
                                        <p:tgtEl>
                                          <p:spTgt spid="98"/>
                                        </p:tgtEl>
                                        <p:attrNameLst>
                                          <p:attrName>ppt_x</p:attrName>
                                        </p:attrNameLst>
                                      </p:cBhvr>
                                      <p:tavLst>
                                        <p:tav tm="0">
                                          <p:val>
                                            <p:strVal val="#ppt_x"/>
                                          </p:val>
                                        </p:tav>
                                        <p:tav tm="100000">
                                          <p:val>
                                            <p:strVal val="#ppt_x"/>
                                          </p:val>
                                        </p:tav>
                                      </p:tavLst>
                                    </p:anim>
                                    <p:anim calcmode="lin" valueType="num">
                                      <p:cBhvr>
                                        <p:cTn id="156" dur="500" fill="hold"/>
                                        <p:tgtEl>
                                          <p:spTgt spid="98"/>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2750"/>
                                  </p:stCondLst>
                                  <p:childTnLst>
                                    <p:set>
                                      <p:cBhvr>
                                        <p:cTn id="158" dur="1" fill="hold">
                                          <p:stCondLst>
                                            <p:cond delay="0"/>
                                          </p:stCondLst>
                                        </p:cTn>
                                        <p:tgtEl>
                                          <p:spTgt spid="99"/>
                                        </p:tgtEl>
                                        <p:attrNameLst>
                                          <p:attrName>style.visibility</p:attrName>
                                        </p:attrNameLst>
                                      </p:cBhvr>
                                      <p:to>
                                        <p:strVal val="visible"/>
                                      </p:to>
                                    </p:set>
                                    <p:animEffect transition="in" filter="fade">
                                      <p:cBhvr>
                                        <p:cTn id="159" dur="500"/>
                                        <p:tgtEl>
                                          <p:spTgt spid="99"/>
                                        </p:tgtEl>
                                      </p:cBhvr>
                                    </p:animEffect>
                                    <p:anim calcmode="lin" valueType="num">
                                      <p:cBhvr>
                                        <p:cTn id="160" dur="500" fill="hold"/>
                                        <p:tgtEl>
                                          <p:spTgt spid="99"/>
                                        </p:tgtEl>
                                        <p:attrNameLst>
                                          <p:attrName>ppt_x</p:attrName>
                                        </p:attrNameLst>
                                      </p:cBhvr>
                                      <p:tavLst>
                                        <p:tav tm="0">
                                          <p:val>
                                            <p:strVal val="#ppt_x"/>
                                          </p:val>
                                        </p:tav>
                                        <p:tav tm="100000">
                                          <p:val>
                                            <p:strVal val="#ppt_x"/>
                                          </p:val>
                                        </p:tav>
                                      </p:tavLst>
                                    </p:anim>
                                    <p:anim calcmode="lin" valueType="num">
                                      <p:cBhvr>
                                        <p:cTn id="161" dur="500" fill="hold"/>
                                        <p:tgtEl>
                                          <p:spTgt spid="9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2750"/>
                                  </p:stCondLst>
                                  <p:childTnLst>
                                    <p:set>
                                      <p:cBhvr>
                                        <p:cTn id="163" dur="1" fill="hold">
                                          <p:stCondLst>
                                            <p:cond delay="0"/>
                                          </p:stCondLst>
                                        </p:cTn>
                                        <p:tgtEl>
                                          <p:spTgt spid="116"/>
                                        </p:tgtEl>
                                        <p:attrNameLst>
                                          <p:attrName>style.visibility</p:attrName>
                                        </p:attrNameLst>
                                      </p:cBhvr>
                                      <p:to>
                                        <p:strVal val="visible"/>
                                      </p:to>
                                    </p:set>
                                    <p:animEffect transition="in" filter="fade">
                                      <p:cBhvr>
                                        <p:cTn id="164" dur="500"/>
                                        <p:tgtEl>
                                          <p:spTgt spid="116"/>
                                        </p:tgtEl>
                                      </p:cBhvr>
                                    </p:animEffect>
                                    <p:anim calcmode="lin" valueType="num">
                                      <p:cBhvr>
                                        <p:cTn id="165" dur="500" fill="hold"/>
                                        <p:tgtEl>
                                          <p:spTgt spid="116"/>
                                        </p:tgtEl>
                                        <p:attrNameLst>
                                          <p:attrName>ppt_x</p:attrName>
                                        </p:attrNameLst>
                                      </p:cBhvr>
                                      <p:tavLst>
                                        <p:tav tm="0">
                                          <p:val>
                                            <p:strVal val="#ppt_x"/>
                                          </p:val>
                                        </p:tav>
                                        <p:tav tm="100000">
                                          <p:val>
                                            <p:strVal val="#ppt_x"/>
                                          </p:val>
                                        </p:tav>
                                      </p:tavLst>
                                    </p:anim>
                                    <p:anim calcmode="lin" valueType="num">
                                      <p:cBhvr>
                                        <p:cTn id="166" dur="500" fill="hold"/>
                                        <p:tgtEl>
                                          <p:spTgt spid="116"/>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2750"/>
                                  </p:stCondLst>
                                  <p:childTnLst>
                                    <p:set>
                                      <p:cBhvr>
                                        <p:cTn id="168" dur="1" fill="hold">
                                          <p:stCondLst>
                                            <p:cond delay="0"/>
                                          </p:stCondLst>
                                        </p:cTn>
                                        <p:tgtEl>
                                          <p:spTgt spid="117"/>
                                        </p:tgtEl>
                                        <p:attrNameLst>
                                          <p:attrName>style.visibility</p:attrName>
                                        </p:attrNameLst>
                                      </p:cBhvr>
                                      <p:to>
                                        <p:strVal val="visible"/>
                                      </p:to>
                                    </p:set>
                                    <p:animEffect transition="in" filter="fade">
                                      <p:cBhvr>
                                        <p:cTn id="169" dur="500"/>
                                        <p:tgtEl>
                                          <p:spTgt spid="117"/>
                                        </p:tgtEl>
                                      </p:cBhvr>
                                    </p:animEffect>
                                    <p:anim calcmode="lin" valueType="num">
                                      <p:cBhvr>
                                        <p:cTn id="170" dur="500" fill="hold"/>
                                        <p:tgtEl>
                                          <p:spTgt spid="117"/>
                                        </p:tgtEl>
                                        <p:attrNameLst>
                                          <p:attrName>ppt_x</p:attrName>
                                        </p:attrNameLst>
                                      </p:cBhvr>
                                      <p:tavLst>
                                        <p:tav tm="0">
                                          <p:val>
                                            <p:strVal val="#ppt_x"/>
                                          </p:val>
                                        </p:tav>
                                        <p:tav tm="100000">
                                          <p:val>
                                            <p:strVal val="#ppt_x"/>
                                          </p:val>
                                        </p:tav>
                                      </p:tavLst>
                                    </p:anim>
                                    <p:anim calcmode="lin" valueType="num">
                                      <p:cBhvr>
                                        <p:cTn id="171" dur="500" fill="hold"/>
                                        <p:tgtEl>
                                          <p:spTgt spid="117"/>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2750"/>
                                  </p:stCondLst>
                                  <p:childTnLst>
                                    <p:set>
                                      <p:cBhvr>
                                        <p:cTn id="173" dur="1" fill="hold">
                                          <p:stCondLst>
                                            <p:cond delay="0"/>
                                          </p:stCondLst>
                                        </p:cTn>
                                        <p:tgtEl>
                                          <p:spTgt spid="118"/>
                                        </p:tgtEl>
                                        <p:attrNameLst>
                                          <p:attrName>style.visibility</p:attrName>
                                        </p:attrNameLst>
                                      </p:cBhvr>
                                      <p:to>
                                        <p:strVal val="visible"/>
                                      </p:to>
                                    </p:set>
                                    <p:animEffect transition="in" filter="fade">
                                      <p:cBhvr>
                                        <p:cTn id="174" dur="500"/>
                                        <p:tgtEl>
                                          <p:spTgt spid="118"/>
                                        </p:tgtEl>
                                      </p:cBhvr>
                                    </p:animEffect>
                                    <p:anim calcmode="lin" valueType="num">
                                      <p:cBhvr>
                                        <p:cTn id="175" dur="500" fill="hold"/>
                                        <p:tgtEl>
                                          <p:spTgt spid="118"/>
                                        </p:tgtEl>
                                        <p:attrNameLst>
                                          <p:attrName>ppt_x</p:attrName>
                                        </p:attrNameLst>
                                      </p:cBhvr>
                                      <p:tavLst>
                                        <p:tav tm="0">
                                          <p:val>
                                            <p:strVal val="#ppt_x"/>
                                          </p:val>
                                        </p:tav>
                                        <p:tav tm="100000">
                                          <p:val>
                                            <p:strVal val="#ppt_x"/>
                                          </p:val>
                                        </p:tav>
                                      </p:tavLst>
                                    </p:anim>
                                    <p:anim calcmode="lin" valueType="num">
                                      <p:cBhvr>
                                        <p:cTn id="176" dur="500" fill="hold"/>
                                        <p:tgtEl>
                                          <p:spTgt spid="118"/>
                                        </p:tgtEl>
                                        <p:attrNameLst>
                                          <p:attrName>ppt_y</p:attrName>
                                        </p:attrNameLst>
                                      </p:cBhvr>
                                      <p:tavLst>
                                        <p:tav tm="0">
                                          <p:val>
                                            <p:strVal val="#ppt_y-.1"/>
                                          </p:val>
                                        </p:tav>
                                        <p:tav tm="100000">
                                          <p:val>
                                            <p:strVal val="#ppt_y"/>
                                          </p:val>
                                        </p:tav>
                                      </p:tavLst>
                                    </p:anim>
                                  </p:childTnLst>
                                </p:cTn>
                              </p:par>
                            </p:childTnLst>
                          </p:cTn>
                        </p:par>
                        <p:par>
                          <p:cTn id="177" fill="hold">
                            <p:stCondLst>
                              <p:cond delay="3250"/>
                            </p:stCondLst>
                            <p:childTnLst>
                              <p:par>
                                <p:cTn id="178" presetID="2" presetClass="entr" presetSubtype="1" fill="hold" grpId="0" nodeType="afterEffect">
                                  <p:stCondLst>
                                    <p:cond delay="0"/>
                                  </p:stCondLst>
                                  <p:childTnLst>
                                    <p:set>
                                      <p:cBhvr>
                                        <p:cTn id="179" dur="1" fill="hold">
                                          <p:stCondLst>
                                            <p:cond delay="0"/>
                                          </p:stCondLst>
                                        </p:cTn>
                                        <p:tgtEl>
                                          <p:spTgt spid="85"/>
                                        </p:tgtEl>
                                        <p:attrNameLst>
                                          <p:attrName>style.visibility</p:attrName>
                                        </p:attrNameLst>
                                      </p:cBhvr>
                                      <p:to>
                                        <p:strVal val="visible"/>
                                      </p:to>
                                    </p:set>
                                    <p:anim calcmode="lin" valueType="num">
                                      <p:cBhvr additive="base">
                                        <p:cTn id="180" dur="500" fill="hold"/>
                                        <p:tgtEl>
                                          <p:spTgt spid="85"/>
                                        </p:tgtEl>
                                        <p:attrNameLst>
                                          <p:attrName>ppt_x</p:attrName>
                                        </p:attrNameLst>
                                      </p:cBhvr>
                                      <p:tavLst>
                                        <p:tav tm="0">
                                          <p:val>
                                            <p:strVal val="#ppt_x"/>
                                          </p:val>
                                        </p:tav>
                                        <p:tav tm="100000">
                                          <p:val>
                                            <p:strVal val="#ppt_x"/>
                                          </p:val>
                                        </p:tav>
                                      </p:tavLst>
                                    </p:anim>
                                    <p:anim calcmode="lin" valueType="num">
                                      <p:cBhvr additive="base">
                                        <p:cTn id="181" dur="500" fill="hold"/>
                                        <p:tgtEl>
                                          <p:spTgt spid="85"/>
                                        </p:tgtEl>
                                        <p:attrNameLst>
                                          <p:attrName>ppt_y</p:attrName>
                                        </p:attrNameLst>
                                      </p:cBhvr>
                                      <p:tavLst>
                                        <p:tav tm="0">
                                          <p:val>
                                            <p:strVal val="0-#ppt_h/2"/>
                                          </p:val>
                                        </p:tav>
                                        <p:tav tm="100000">
                                          <p:val>
                                            <p:strVal val="#ppt_y"/>
                                          </p:val>
                                        </p:tav>
                                      </p:tavLst>
                                    </p:anim>
                                  </p:childTnLst>
                                </p:cTn>
                              </p:par>
                              <p:par>
                                <p:cTn id="182" presetID="10" presetClass="entr" presetSubtype="0" fill="hold" grpId="0" nodeType="withEffect">
                                  <p:stCondLst>
                                    <p:cond delay="0"/>
                                  </p:stCondLst>
                                  <p:childTnLst>
                                    <p:set>
                                      <p:cBhvr>
                                        <p:cTn id="183" dur="1" fill="hold">
                                          <p:stCondLst>
                                            <p:cond delay="0"/>
                                          </p:stCondLst>
                                        </p:cTn>
                                        <p:tgtEl>
                                          <p:spTgt spid="120"/>
                                        </p:tgtEl>
                                        <p:attrNameLst>
                                          <p:attrName>style.visibility</p:attrName>
                                        </p:attrNameLst>
                                      </p:cBhvr>
                                      <p:to>
                                        <p:strVal val="visible"/>
                                      </p:to>
                                    </p:set>
                                    <p:animEffect transition="in" filter="fade">
                                      <p:cBhvr>
                                        <p:cTn id="184" dur="500"/>
                                        <p:tgtEl>
                                          <p:spTgt spid="120"/>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122"/>
                                        </p:tgtEl>
                                        <p:attrNameLst>
                                          <p:attrName>style.visibility</p:attrName>
                                        </p:attrNameLst>
                                      </p:cBhvr>
                                      <p:to>
                                        <p:strVal val="visible"/>
                                      </p:to>
                                    </p:set>
                                    <p:animEffect transition="in" filter="fade">
                                      <p:cBhvr>
                                        <p:cTn id="187" dur="500"/>
                                        <p:tgtEl>
                                          <p:spTgt spid="122"/>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24"/>
                                        </p:tgtEl>
                                        <p:attrNameLst>
                                          <p:attrName>style.visibility</p:attrName>
                                        </p:attrNameLst>
                                      </p:cBhvr>
                                      <p:to>
                                        <p:strVal val="visible"/>
                                      </p:to>
                                    </p:set>
                                    <p:animEffect transition="in" filter="fade">
                                      <p:cBhvr>
                                        <p:cTn id="190" dur="500"/>
                                        <p:tgtEl>
                                          <p:spTgt spid="124"/>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123"/>
                                        </p:tgtEl>
                                        <p:attrNameLst>
                                          <p:attrName>style.visibility</p:attrName>
                                        </p:attrNameLst>
                                      </p:cBhvr>
                                      <p:to>
                                        <p:strVal val="visible"/>
                                      </p:to>
                                    </p:set>
                                    <p:animEffect transition="in" filter="fade">
                                      <p:cBhvr>
                                        <p:cTn id="193" dur="500"/>
                                        <p:tgtEl>
                                          <p:spTgt spid="123"/>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121"/>
                                        </p:tgtEl>
                                        <p:attrNameLst>
                                          <p:attrName>style.visibility</p:attrName>
                                        </p:attrNameLst>
                                      </p:cBhvr>
                                      <p:to>
                                        <p:strVal val="visible"/>
                                      </p:to>
                                    </p:set>
                                    <p:animEffect transition="in" filter="fade">
                                      <p:cBhvr>
                                        <p:cTn id="196" dur="500"/>
                                        <p:tgtEl>
                                          <p:spTgt spid="121"/>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119"/>
                                        </p:tgtEl>
                                        <p:attrNameLst>
                                          <p:attrName>style.visibility</p:attrName>
                                        </p:attrNameLst>
                                      </p:cBhvr>
                                      <p:to>
                                        <p:strVal val="visible"/>
                                      </p:to>
                                    </p:set>
                                    <p:animEffect transition="in" filter="fade">
                                      <p:cBhvr>
                                        <p:cTn id="199" dur="500"/>
                                        <p:tgtEl>
                                          <p:spTgt spid="119"/>
                                        </p:tgtEl>
                                      </p:cBhvr>
                                    </p:animEffect>
                                  </p:childTnLst>
                                </p:cTn>
                              </p:par>
                            </p:childTnLst>
                          </p:cTn>
                        </p:par>
                        <p:par>
                          <p:cTn id="200" fill="hold">
                            <p:stCondLst>
                              <p:cond delay="3750"/>
                            </p:stCondLst>
                            <p:childTnLst>
                              <p:par>
                                <p:cTn id="201" presetID="22" presetClass="entr" presetSubtype="1" fill="hold" grpId="0" nodeType="afterEffect">
                                  <p:stCondLst>
                                    <p:cond delay="0"/>
                                  </p:stCondLst>
                                  <p:childTnLst>
                                    <p:set>
                                      <p:cBhvr>
                                        <p:cTn id="202" dur="1" fill="hold">
                                          <p:stCondLst>
                                            <p:cond delay="0"/>
                                          </p:stCondLst>
                                        </p:cTn>
                                        <p:tgtEl>
                                          <p:spTgt spid="125"/>
                                        </p:tgtEl>
                                        <p:attrNameLst>
                                          <p:attrName>style.visibility</p:attrName>
                                        </p:attrNameLst>
                                      </p:cBhvr>
                                      <p:to>
                                        <p:strVal val="visible"/>
                                      </p:to>
                                    </p:set>
                                    <p:animEffect transition="in" filter="wipe(up)">
                                      <p:cBhvr>
                                        <p:cTn id="203"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animBg="1"/>
      <p:bldP spid="81"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p:bldP spid="101" grpId="0"/>
      <p:bldP spid="102" grpId="0" animBg="1"/>
      <p:bldP spid="103" grpId="0"/>
      <p:bldP spid="104" grpId="0"/>
      <p:bldP spid="105" grpId="0" animBg="1"/>
      <p:bldP spid="106" grpId="0"/>
      <p:bldP spid="107" grpId="0"/>
      <p:bldP spid="108" grpId="0" animBg="1"/>
      <p:bldP spid="109" grpId="0"/>
      <p:bldP spid="110" grpId="0"/>
      <p:bldP spid="112" grpId="0" animBg="1"/>
      <p:bldP spid="113" grpId="0"/>
      <p:bldP spid="114" grpId="0"/>
      <p:bldP spid="115" grpId="0" animBg="1"/>
      <p:bldP spid="116" grpId="0"/>
      <p:bldP spid="117" grpId="0"/>
      <p:bldP spid="118" grpId="0" animBg="1"/>
      <p:bldP spid="119" grpId="0"/>
      <p:bldP spid="120" grpId="0"/>
      <p:bldP spid="121" grpId="0"/>
      <p:bldP spid="122" grpId="0"/>
      <p:bldP spid="123" grpId="0"/>
      <p:bldP spid="124" grpId="0"/>
      <p:bldP spid="12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2946672" y="3151336"/>
            <a:ext cx="698500" cy="307975"/>
          </a:xfrm>
          <a:custGeom>
            <a:avLst/>
            <a:gdLst>
              <a:gd name="T0" fmla="*/ 326 w 363"/>
              <a:gd name="T1" fmla="*/ 161 h 161"/>
              <a:gd name="T2" fmla="*/ 290 w 363"/>
              <a:gd name="T3" fmla="*/ 73 h 161"/>
              <a:gd name="T4" fmla="*/ 202 w 363"/>
              <a:gd name="T5" fmla="*/ 37 h 161"/>
              <a:gd name="T6" fmla="*/ 0 w 363"/>
              <a:gd name="T7" fmla="*/ 37 h 161"/>
              <a:gd name="T8" fmla="*/ 0 w 363"/>
              <a:gd name="T9" fmla="*/ 0 h 161"/>
              <a:gd name="T10" fmla="*/ 202 w 363"/>
              <a:gd name="T11" fmla="*/ 0 h 161"/>
              <a:gd name="T12" fmla="*/ 316 w 363"/>
              <a:gd name="T13" fmla="*/ 47 h 161"/>
              <a:gd name="T14" fmla="*/ 363 w 363"/>
              <a:gd name="T15" fmla="*/ 161 h 161"/>
              <a:gd name="T16" fmla="*/ 326 w 363"/>
              <a:gd name="T17" fmla="*/ 161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161"/>
              <a:gd name="T29" fmla="*/ 363 w 36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161">
                <a:moveTo>
                  <a:pt x="326" y="161"/>
                </a:moveTo>
                <a:cubicBezTo>
                  <a:pt x="326" y="127"/>
                  <a:pt x="312" y="96"/>
                  <a:pt x="290" y="73"/>
                </a:cubicBezTo>
                <a:cubicBezTo>
                  <a:pt x="267" y="51"/>
                  <a:pt x="236" y="37"/>
                  <a:pt x="202" y="37"/>
                </a:cubicBezTo>
                <a:cubicBezTo>
                  <a:pt x="0" y="37"/>
                  <a:pt x="0" y="37"/>
                  <a:pt x="0" y="37"/>
                </a:cubicBezTo>
                <a:cubicBezTo>
                  <a:pt x="0" y="0"/>
                  <a:pt x="0" y="0"/>
                  <a:pt x="0" y="0"/>
                </a:cubicBezTo>
                <a:cubicBezTo>
                  <a:pt x="202" y="0"/>
                  <a:pt x="202" y="0"/>
                  <a:pt x="202" y="0"/>
                </a:cubicBezTo>
                <a:cubicBezTo>
                  <a:pt x="247" y="0"/>
                  <a:pt x="287" y="18"/>
                  <a:pt x="316" y="47"/>
                </a:cubicBezTo>
                <a:cubicBezTo>
                  <a:pt x="345" y="76"/>
                  <a:pt x="363" y="116"/>
                  <a:pt x="363" y="161"/>
                </a:cubicBezTo>
                <a:cubicBezTo>
                  <a:pt x="326" y="161"/>
                  <a:pt x="326" y="161"/>
                  <a:pt x="326" y="161"/>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4477022" y="2132161"/>
            <a:ext cx="309563" cy="312738"/>
          </a:xfrm>
          <a:custGeom>
            <a:avLst/>
            <a:gdLst>
              <a:gd name="T0" fmla="*/ 0 w 161"/>
              <a:gd name="T1" fmla="*/ 125 h 162"/>
              <a:gd name="T2" fmla="*/ 87 w 161"/>
              <a:gd name="T3" fmla="*/ 88 h 162"/>
              <a:gd name="T4" fmla="*/ 124 w 161"/>
              <a:gd name="T5" fmla="*/ 0 h 162"/>
              <a:gd name="T6" fmla="*/ 161 w 161"/>
              <a:gd name="T7" fmla="*/ 0 h 162"/>
              <a:gd name="T8" fmla="*/ 114 w 161"/>
              <a:gd name="T9" fmla="*/ 114 h 162"/>
              <a:gd name="T10" fmla="*/ 0 w 161"/>
              <a:gd name="T11" fmla="*/ 162 h 162"/>
              <a:gd name="T12" fmla="*/ 0 w 161"/>
              <a:gd name="T13" fmla="*/ 125 h 162"/>
              <a:gd name="T14" fmla="*/ 0 60000 65536"/>
              <a:gd name="T15" fmla="*/ 0 60000 65536"/>
              <a:gd name="T16" fmla="*/ 0 60000 65536"/>
              <a:gd name="T17" fmla="*/ 0 60000 65536"/>
              <a:gd name="T18" fmla="*/ 0 60000 65536"/>
              <a:gd name="T19" fmla="*/ 0 60000 65536"/>
              <a:gd name="T20" fmla="*/ 0 60000 65536"/>
              <a:gd name="T21" fmla="*/ 0 w 161"/>
              <a:gd name="T22" fmla="*/ 0 h 162"/>
              <a:gd name="T23" fmla="*/ 161 w 161"/>
              <a:gd name="T24" fmla="*/ 162 h 1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2">
                <a:moveTo>
                  <a:pt x="0" y="125"/>
                </a:moveTo>
                <a:cubicBezTo>
                  <a:pt x="34" y="125"/>
                  <a:pt x="65" y="111"/>
                  <a:pt x="87" y="88"/>
                </a:cubicBezTo>
                <a:cubicBezTo>
                  <a:pt x="110" y="66"/>
                  <a:pt x="124" y="35"/>
                  <a:pt x="124" y="0"/>
                </a:cubicBezTo>
                <a:cubicBezTo>
                  <a:pt x="161" y="0"/>
                  <a:pt x="161" y="0"/>
                  <a:pt x="161" y="0"/>
                </a:cubicBezTo>
                <a:cubicBezTo>
                  <a:pt x="161" y="45"/>
                  <a:pt x="143" y="85"/>
                  <a:pt x="114" y="114"/>
                </a:cubicBezTo>
                <a:cubicBezTo>
                  <a:pt x="84" y="144"/>
                  <a:pt x="44" y="162"/>
                  <a:pt x="0" y="162"/>
                </a:cubicBezTo>
                <a:cubicBezTo>
                  <a:pt x="0" y="125"/>
                  <a:pt x="0" y="125"/>
                  <a:pt x="0" y="125"/>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3967435" y="1584474"/>
            <a:ext cx="619125" cy="547687"/>
          </a:xfrm>
          <a:custGeom>
            <a:avLst/>
            <a:gdLst>
              <a:gd name="T0" fmla="*/ 0 w 322"/>
              <a:gd name="T1" fmla="*/ 285 h 285"/>
              <a:gd name="T2" fmla="*/ 47 w 322"/>
              <a:gd name="T3" fmla="*/ 171 h 285"/>
              <a:gd name="T4" fmla="*/ 161 w 322"/>
              <a:gd name="T5" fmla="*/ 124 h 285"/>
              <a:gd name="T6" fmla="*/ 249 w 322"/>
              <a:gd name="T7" fmla="*/ 88 h 285"/>
              <a:gd name="T8" fmla="*/ 285 w 322"/>
              <a:gd name="T9" fmla="*/ 0 h 285"/>
              <a:gd name="T10" fmla="*/ 322 w 322"/>
              <a:gd name="T11" fmla="*/ 0 h 285"/>
              <a:gd name="T12" fmla="*/ 275 w 322"/>
              <a:gd name="T13" fmla="*/ 114 h 285"/>
              <a:gd name="T14" fmla="*/ 161 w 322"/>
              <a:gd name="T15" fmla="*/ 161 h 285"/>
              <a:gd name="T16" fmla="*/ 73 w 322"/>
              <a:gd name="T17" fmla="*/ 198 h 285"/>
              <a:gd name="T18" fmla="*/ 37 w 322"/>
              <a:gd name="T19" fmla="*/ 285 h 285"/>
              <a:gd name="T20" fmla="*/ 0 w 322"/>
              <a:gd name="T21" fmla="*/ 285 h 2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2"/>
              <a:gd name="T34" fmla="*/ 0 h 285"/>
              <a:gd name="T35" fmla="*/ 322 w 322"/>
              <a:gd name="T36" fmla="*/ 285 h 2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2" h="285">
                <a:moveTo>
                  <a:pt x="0" y="285"/>
                </a:moveTo>
                <a:cubicBezTo>
                  <a:pt x="0" y="241"/>
                  <a:pt x="18" y="201"/>
                  <a:pt x="47" y="171"/>
                </a:cubicBezTo>
                <a:cubicBezTo>
                  <a:pt x="76" y="142"/>
                  <a:pt x="116" y="124"/>
                  <a:pt x="161" y="124"/>
                </a:cubicBezTo>
                <a:cubicBezTo>
                  <a:pt x="195" y="124"/>
                  <a:pt x="226" y="110"/>
                  <a:pt x="249" y="88"/>
                </a:cubicBezTo>
                <a:cubicBezTo>
                  <a:pt x="271" y="65"/>
                  <a:pt x="285" y="34"/>
                  <a:pt x="285" y="0"/>
                </a:cubicBezTo>
                <a:cubicBezTo>
                  <a:pt x="322" y="0"/>
                  <a:pt x="322" y="0"/>
                  <a:pt x="322" y="0"/>
                </a:cubicBezTo>
                <a:cubicBezTo>
                  <a:pt x="322" y="45"/>
                  <a:pt x="304" y="85"/>
                  <a:pt x="275" y="114"/>
                </a:cubicBezTo>
                <a:cubicBezTo>
                  <a:pt x="246" y="143"/>
                  <a:pt x="205" y="161"/>
                  <a:pt x="161" y="161"/>
                </a:cubicBezTo>
                <a:cubicBezTo>
                  <a:pt x="126" y="161"/>
                  <a:pt x="95" y="175"/>
                  <a:pt x="73" y="198"/>
                </a:cubicBezTo>
                <a:cubicBezTo>
                  <a:pt x="50" y="220"/>
                  <a:pt x="37" y="251"/>
                  <a:pt x="37" y="285"/>
                </a:cubicBezTo>
                <a:cubicBezTo>
                  <a:pt x="0" y="285"/>
                  <a:pt x="0" y="285"/>
                  <a:pt x="0" y="285"/>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4905647" y="1325711"/>
            <a:ext cx="622300" cy="808038"/>
          </a:xfrm>
          <a:custGeom>
            <a:avLst/>
            <a:gdLst>
              <a:gd name="T0" fmla="*/ 286 w 323"/>
              <a:gd name="T1" fmla="*/ 420 h 420"/>
              <a:gd name="T2" fmla="*/ 249 w 323"/>
              <a:gd name="T3" fmla="*/ 333 h 420"/>
              <a:gd name="T4" fmla="*/ 162 w 323"/>
              <a:gd name="T5" fmla="*/ 296 h 420"/>
              <a:gd name="T6" fmla="*/ 48 w 323"/>
              <a:gd name="T7" fmla="*/ 249 h 420"/>
              <a:gd name="T8" fmla="*/ 0 w 323"/>
              <a:gd name="T9" fmla="*/ 135 h 420"/>
              <a:gd name="T10" fmla="*/ 0 w 323"/>
              <a:gd name="T11" fmla="*/ 0 h 420"/>
              <a:gd name="T12" fmla="*/ 37 w 323"/>
              <a:gd name="T13" fmla="*/ 0 h 420"/>
              <a:gd name="T14" fmla="*/ 37 w 323"/>
              <a:gd name="T15" fmla="*/ 135 h 420"/>
              <a:gd name="T16" fmla="*/ 74 w 323"/>
              <a:gd name="T17" fmla="*/ 223 h 420"/>
              <a:gd name="T18" fmla="*/ 162 w 323"/>
              <a:gd name="T19" fmla="*/ 259 h 420"/>
              <a:gd name="T20" fmla="*/ 276 w 323"/>
              <a:gd name="T21" fmla="*/ 306 h 420"/>
              <a:gd name="T22" fmla="*/ 323 w 323"/>
              <a:gd name="T23" fmla="*/ 420 h 420"/>
              <a:gd name="T24" fmla="*/ 286 w 323"/>
              <a:gd name="T25" fmla="*/ 42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420"/>
              <a:gd name="T41" fmla="*/ 323 w 323"/>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420">
                <a:moveTo>
                  <a:pt x="286" y="420"/>
                </a:moveTo>
                <a:cubicBezTo>
                  <a:pt x="286" y="386"/>
                  <a:pt x="272" y="355"/>
                  <a:pt x="249" y="333"/>
                </a:cubicBezTo>
                <a:cubicBezTo>
                  <a:pt x="227" y="310"/>
                  <a:pt x="196" y="296"/>
                  <a:pt x="162" y="296"/>
                </a:cubicBezTo>
                <a:cubicBezTo>
                  <a:pt x="117" y="296"/>
                  <a:pt x="77" y="278"/>
                  <a:pt x="48" y="249"/>
                </a:cubicBezTo>
                <a:cubicBezTo>
                  <a:pt x="18" y="220"/>
                  <a:pt x="0" y="180"/>
                  <a:pt x="0" y="135"/>
                </a:cubicBezTo>
                <a:cubicBezTo>
                  <a:pt x="0" y="0"/>
                  <a:pt x="0" y="0"/>
                  <a:pt x="0" y="0"/>
                </a:cubicBezTo>
                <a:cubicBezTo>
                  <a:pt x="37" y="0"/>
                  <a:pt x="37" y="0"/>
                  <a:pt x="37" y="0"/>
                </a:cubicBezTo>
                <a:cubicBezTo>
                  <a:pt x="37" y="135"/>
                  <a:pt x="37" y="135"/>
                  <a:pt x="37" y="135"/>
                </a:cubicBezTo>
                <a:cubicBezTo>
                  <a:pt x="37" y="169"/>
                  <a:pt x="51" y="200"/>
                  <a:pt x="74" y="223"/>
                </a:cubicBezTo>
                <a:cubicBezTo>
                  <a:pt x="96" y="245"/>
                  <a:pt x="127" y="259"/>
                  <a:pt x="162" y="259"/>
                </a:cubicBezTo>
                <a:cubicBezTo>
                  <a:pt x="206" y="259"/>
                  <a:pt x="246" y="277"/>
                  <a:pt x="276" y="306"/>
                </a:cubicBezTo>
                <a:cubicBezTo>
                  <a:pt x="305" y="336"/>
                  <a:pt x="323" y="376"/>
                  <a:pt x="323" y="420"/>
                </a:cubicBezTo>
                <a:cubicBezTo>
                  <a:pt x="286" y="420"/>
                  <a:pt x="286" y="420"/>
                  <a:pt x="286" y="42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4905647" y="1824186"/>
            <a:ext cx="860425" cy="860425"/>
          </a:xfrm>
          <a:custGeom>
            <a:avLst/>
            <a:gdLst>
              <a:gd name="T0" fmla="*/ 447 w 447"/>
              <a:gd name="T1" fmla="*/ 37 h 447"/>
              <a:gd name="T2" fmla="*/ 359 w 447"/>
              <a:gd name="T3" fmla="*/ 74 h 447"/>
              <a:gd name="T4" fmla="*/ 323 w 447"/>
              <a:gd name="T5" fmla="*/ 161 h 447"/>
              <a:gd name="T6" fmla="*/ 276 w 447"/>
              <a:gd name="T7" fmla="*/ 275 h 447"/>
              <a:gd name="T8" fmla="*/ 162 w 447"/>
              <a:gd name="T9" fmla="*/ 323 h 447"/>
              <a:gd name="T10" fmla="*/ 74 w 447"/>
              <a:gd name="T11" fmla="*/ 359 h 447"/>
              <a:gd name="T12" fmla="*/ 37 w 447"/>
              <a:gd name="T13" fmla="*/ 447 h 447"/>
              <a:gd name="T14" fmla="*/ 0 w 447"/>
              <a:gd name="T15" fmla="*/ 447 h 447"/>
              <a:gd name="T16" fmla="*/ 48 w 447"/>
              <a:gd name="T17" fmla="*/ 333 h 447"/>
              <a:gd name="T18" fmla="*/ 162 w 447"/>
              <a:gd name="T19" fmla="*/ 286 h 447"/>
              <a:gd name="T20" fmla="*/ 249 w 447"/>
              <a:gd name="T21" fmla="*/ 249 h 447"/>
              <a:gd name="T22" fmla="*/ 286 w 447"/>
              <a:gd name="T23" fmla="*/ 161 h 447"/>
              <a:gd name="T24" fmla="*/ 333 w 447"/>
              <a:gd name="T25" fmla="*/ 47 h 447"/>
              <a:gd name="T26" fmla="*/ 447 w 447"/>
              <a:gd name="T27" fmla="*/ 0 h 447"/>
              <a:gd name="T28" fmla="*/ 447 w 447"/>
              <a:gd name="T29" fmla="*/ 37 h 4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447"/>
              <a:gd name="T47" fmla="*/ 447 w 447"/>
              <a:gd name="T48" fmla="*/ 447 h 4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447">
                <a:moveTo>
                  <a:pt x="447" y="37"/>
                </a:moveTo>
                <a:cubicBezTo>
                  <a:pt x="413" y="37"/>
                  <a:pt x="382" y="51"/>
                  <a:pt x="359" y="74"/>
                </a:cubicBezTo>
                <a:cubicBezTo>
                  <a:pt x="337" y="96"/>
                  <a:pt x="323" y="127"/>
                  <a:pt x="323" y="161"/>
                </a:cubicBezTo>
                <a:cubicBezTo>
                  <a:pt x="323" y="206"/>
                  <a:pt x="305" y="246"/>
                  <a:pt x="276" y="275"/>
                </a:cubicBezTo>
                <a:cubicBezTo>
                  <a:pt x="246" y="305"/>
                  <a:pt x="206" y="323"/>
                  <a:pt x="162" y="323"/>
                </a:cubicBezTo>
                <a:cubicBezTo>
                  <a:pt x="127" y="323"/>
                  <a:pt x="96" y="337"/>
                  <a:pt x="74" y="359"/>
                </a:cubicBezTo>
                <a:cubicBezTo>
                  <a:pt x="51" y="382"/>
                  <a:pt x="37" y="413"/>
                  <a:pt x="37" y="447"/>
                </a:cubicBezTo>
                <a:cubicBezTo>
                  <a:pt x="0" y="447"/>
                  <a:pt x="0" y="447"/>
                  <a:pt x="0" y="447"/>
                </a:cubicBezTo>
                <a:cubicBezTo>
                  <a:pt x="0" y="402"/>
                  <a:pt x="18" y="362"/>
                  <a:pt x="48" y="333"/>
                </a:cubicBezTo>
                <a:cubicBezTo>
                  <a:pt x="77" y="304"/>
                  <a:pt x="117" y="286"/>
                  <a:pt x="162" y="286"/>
                </a:cubicBezTo>
                <a:cubicBezTo>
                  <a:pt x="196" y="286"/>
                  <a:pt x="227" y="272"/>
                  <a:pt x="249" y="249"/>
                </a:cubicBezTo>
                <a:cubicBezTo>
                  <a:pt x="272" y="227"/>
                  <a:pt x="286" y="196"/>
                  <a:pt x="286" y="161"/>
                </a:cubicBezTo>
                <a:cubicBezTo>
                  <a:pt x="286" y="117"/>
                  <a:pt x="304" y="77"/>
                  <a:pt x="333" y="47"/>
                </a:cubicBezTo>
                <a:cubicBezTo>
                  <a:pt x="362" y="18"/>
                  <a:pt x="403" y="0"/>
                  <a:pt x="447" y="0"/>
                </a:cubicBezTo>
                <a:cubicBezTo>
                  <a:pt x="447" y="37"/>
                  <a:pt x="447" y="37"/>
                  <a:pt x="447" y="37"/>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3416572" y="1584474"/>
            <a:ext cx="2111375" cy="1647825"/>
          </a:xfrm>
          <a:custGeom>
            <a:avLst/>
            <a:gdLst>
              <a:gd name="T0" fmla="*/ 37 w 1097"/>
              <a:gd name="T1" fmla="*/ 0 h 856"/>
              <a:gd name="T2" fmla="*/ 73 w 1097"/>
              <a:gd name="T3" fmla="*/ 88 h 856"/>
              <a:gd name="T4" fmla="*/ 161 w 1097"/>
              <a:gd name="T5" fmla="*/ 124 h 856"/>
              <a:gd name="T6" fmla="*/ 275 w 1097"/>
              <a:gd name="T7" fmla="*/ 171 h 856"/>
              <a:gd name="T8" fmla="*/ 323 w 1097"/>
              <a:gd name="T9" fmla="*/ 285 h 856"/>
              <a:gd name="T10" fmla="*/ 359 w 1097"/>
              <a:gd name="T11" fmla="*/ 373 h 856"/>
              <a:gd name="T12" fmla="*/ 447 w 1097"/>
              <a:gd name="T13" fmla="*/ 410 h 856"/>
              <a:gd name="T14" fmla="*/ 650 w 1097"/>
              <a:gd name="T15" fmla="*/ 410 h 856"/>
              <a:gd name="T16" fmla="*/ 764 w 1097"/>
              <a:gd name="T17" fmla="*/ 457 h 856"/>
              <a:gd name="T18" fmla="*/ 811 w 1097"/>
              <a:gd name="T19" fmla="*/ 571 h 856"/>
              <a:gd name="T20" fmla="*/ 848 w 1097"/>
              <a:gd name="T21" fmla="*/ 659 h 856"/>
              <a:gd name="T22" fmla="*/ 936 w 1097"/>
              <a:gd name="T23" fmla="*/ 695 h 856"/>
              <a:gd name="T24" fmla="*/ 1050 w 1097"/>
              <a:gd name="T25" fmla="*/ 742 h 856"/>
              <a:gd name="T26" fmla="*/ 1097 w 1097"/>
              <a:gd name="T27" fmla="*/ 856 h 856"/>
              <a:gd name="T28" fmla="*/ 1060 w 1097"/>
              <a:gd name="T29" fmla="*/ 856 h 856"/>
              <a:gd name="T30" fmla="*/ 1023 w 1097"/>
              <a:gd name="T31" fmla="*/ 769 h 856"/>
              <a:gd name="T32" fmla="*/ 936 w 1097"/>
              <a:gd name="T33" fmla="*/ 732 h 856"/>
              <a:gd name="T34" fmla="*/ 822 w 1097"/>
              <a:gd name="T35" fmla="*/ 685 h 856"/>
              <a:gd name="T36" fmla="*/ 774 w 1097"/>
              <a:gd name="T37" fmla="*/ 571 h 856"/>
              <a:gd name="T38" fmla="*/ 738 w 1097"/>
              <a:gd name="T39" fmla="*/ 483 h 856"/>
              <a:gd name="T40" fmla="*/ 650 w 1097"/>
              <a:gd name="T41" fmla="*/ 447 h 856"/>
              <a:gd name="T42" fmla="*/ 447 w 1097"/>
              <a:gd name="T43" fmla="*/ 447 h 856"/>
              <a:gd name="T44" fmla="*/ 333 w 1097"/>
              <a:gd name="T45" fmla="*/ 399 h 856"/>
              <a:gd name="T46" fmla="*/ 286 w 1097"/>
              <a:gd name="T47" fmla="*/ 285 h 856"/>
              <a:gd name="T48" fmla="*/ 249 w 1097"/>
              <a:gd name="T49" fmla="*/ 198 h 856"/>
              <a:gd name="T50" fmla="*/ 161 w 1097"/>
              <a:gd name="T51" fmla="*/ 161 h 856"/>
              <a:gd name="T52" fmla="*/ 47 w 1097"/>
              <a:gd name="T53" fmla="*/ 114 h 856"/>
              <a:gd name="T54" fmla="*/ 0 w 1097"/>
              <a:gd name="T55" fmla="*/ 0 h 856"/>
              <a:gd name="T56" fmla="*/ 37 w 1097"/>
              <a:gd name="T57" fmla="*/ 0 h 8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97"/>
              <a:gd name="T88" fmla="*/ 0 h 856"/>
              <a:gd name="T89" fmla="*/ 1097 w 1097"/>
              <a:gd name="T90" fmla="*/ 856 h 8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97" h="856">
                <a:moveTo>
                  <a:pt x="37" y="0"/>
                </a:moveTo>
                <a:cubicBezTo>
                  <a:pt x="37" y="34"/>
                  <a:pt x="51" y="65"/>
                  <a:pt x="73" y="88"/>
                </a:cubicBezTo>
                <a:cubicBezTo>
                  <a:pt x="96" y="110"/>
                  <a:pt x="127" y="124"/>
                  <a:pt x="161" y="124"/>
                </a:cubicBezTo>
                <a:cubicBezTo>
                  <a:pt x="206" y="124"/>
                  <a:pt x="246" y="142"/>
                  <a:pt x="275" y="171"/>
                </a:cubicBezTo>
                <a:cubicBezTo>
                  <a:pt x="304" y="201"/>
                  <a:pt x="323" y="241"/>
                  <a:pt x="323" y="285"/>
                </a:cubicBezTo>
                <a:cubicBezTo>
                  <a:pt x="323" y="320"/>
                  <a:pt x="336" y="351"/>
                  <a:pt x="359" y="373"/>
                </a:cubicBezTo>
                <a:cubicBezTo>
                  <a:pt x="381" y="396"/>
                  <a:pt x="412" y="410"/>
                  <a:pt x="447" y="410"/>
                </a:cubicBezTo>
                <a:cubicBezTo>
                  <a:pt x="650" y="410"/>
                  <a:pt x="650" y="410"/>
                  <a:pt x="650" y="410"/>
                </a:cubicBezTo>
                <a:cubicBezTo>
                  <a:pt x="695" y="410"/>
                  <a:pt x="735" y="428"/>
                  <a:pt x="764" y="457"/>
                </a:cubicBezTo>
                <a:cubicBezTo>
                  <a:pt x="793" y="486"/>
                  <a:pt x="811" y="526"/>
                  <a:pt x="811" y="571"/>
                </a:cubicBezTo>
                <a:cubicBezTo>
                  <a:pt x="811" y="605"/>
                  <a:pt x="825" y="636"/>
                  <a:pt x="848" y="659"/>
                </a:cubicBezTo>
                <a:cubicBezTo>
                  <a:pt x="870" y="681"/>
                  <a:pt x="901" y="695"/>
                  <a:pt x="936" y="695"/>
                </a:cubicBezTo>
                <a:cubicBezTo>
                  <a:pt x="980" y="695"/>
                  <a:pt x="1020" y="713"/>
                  <a:pt x="1050" y="742"/>
                </a:cubicBezTo>
                <a:cubicBezTo>
                  <a:pt x="1079" y="772"/>
                  <a:pt x="1097" y="812"/>
                  <a:pt x="1097" y="856"/>
                </a:cubicBezTo>
                <a:cubicBezTo>
                  <a:pt x="1060" y="856"/>
                  <a:pt x="1060" y="856"/>
                  <a:pt x="1060" y="856"/>
                </a:cubicBezTo>
                <a:cubicBezTo>
                  <a:pt x="1060" y="822"/>
                  <a:pt x="1046" y="791"/>
                  <a:pt x="1023" y="769"/>
                </a:cubicBezTo>
                <a:cubicBezTo>
                  <a:pt x="1001" y="746"/>
                  <a:pt x="970" y="732"/>
                  <a:pt x="936" y="732"/>
                </a:cubicBezTo>
                <a:cubicBezTo>
                  <a:pt x="891" y="732"/>
                  <a:pt x="851" y="714"/>
                  <a:pt x="822" y="685"/>
                </a:cubicBezTo>
                <a:cubicBezTo>
                  <a:pt x="792" y="656"/>
                  <a:pt x="774" y="615"/>
                  <a:pt x="774" y="571"/>
                </a:cubicBezTo>
                <a:cubicBezTo>
                  <a:pt x="774" y="537"/>
                  <a:pt x="760" y="506"/>
                  <a:pt x="738" y="483"/>
                </a:cubicBezTo>
                <a:cubicBezTo>
                  <a:pt x="716" y="461"/>
                  <a:pt x="684" y="447"/>
                  <a:pt x="650" y="447"/>
                </a:cubicBezTo>
                <a:cubicBezTo>
                  <a:pt x="447" y="447"/>
                  <a:pt x="447" y="447"/>
                  <a:pt x="447" y="447"/>
                </a:cubicBezTo>
                <a:cubicBezTo>
                  <a:pt x="402" y="447"/>
                  <a:pt x="362" y="429"/>
                  <a:pt x="333" y="399"/>
                </a:cubicBezTo>
                <a:cubicBezTo>
                  <a:pt x="304" y="370"/>
                  <a:pt x="286" y="330"/>
                  <a:pt x="286" y="285"/>
                </a:cubicBezTo>
                <a:cubicBezTo>
                  <a:pt x="286" y="251"/>
                  <a:pt x="272" y="220"/>
                  <a:pt x="249" y="198"/>
                </a:cubicBezTo>
                <a:cubicBezTo>
                  <a:pt x="227" y="175"/>
                  <a:pt x="196" y="161"/>
                  <a:pt x="161" y="161"/>
                </a:cubicBezTo>
                <a:cubicBezTo>
                  <a:pt x="117" y="161"/>
                  <a:pt x="76" y="143"/>
                  <a:pt x="47" y="114"/>
                </a:cubicBezTo>
                <a:cubicBezTo>
                  <a:pt x="18" y="85"/>
                  <a:pt x="0" y="45"/>
                  <a:pt x="0" y="0"/>
                </a:cubicBezTo>
                <a:cubicBezTo>
                  <a:pt x="37" y="0"/>
                  <a:pt x="37" y="0"/>
                  <a:pt x="37"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ChangeArrowheads="1"/>
          </p:cNvSpPr>
          <p:nvPr/>
        </p:nvSpPr>
        <p:spPr bwMode="auto">
          <a:xfrm>
            <a:off x="4515122" y="3151336"/>
            <a:ext cx="309563" cy="307975"/>
          </a:xfrm>
          <a:custGeom>
            <a:avLst/>
            <a:gdLst>
              <a:gd name="T0" fmla="*/ 161 w 161"/>
              <a:gd name="T1" fmla="*/ 37 h 161"/>
              <a:gd name="T2" fmla="*/ 73 w 161"/>
              <a:gd name="T3" fmla="*/ 73 h 161"/>
              <a:gd name="T4" fmla="*/ 37 w 161"/>
              <a:gd name="T5" fmla="*/ 161 h 161"/>
              <a:gd name="T6" fmla="*/ 0 w 161"/>
              <a:gd name="T7" fmla="*/ 161 h 161"/>
              <a:gd name="T8" fmla="*/ 47 w 161"/>
              <a:gd name="T9" fmla="*/ 47 h 161"/>
              <a:gd name="T10" fmla="*/ 161 w 161"/>
              <a:gd name="T11" fmla="*/ 0 h 161"/>
              <a:gd name="T12" fmla="*/ 161 w 161"/>
              <a:gd name="T13" fmla="*/ 37 h 161"/>
              <a:gd name="T14" fmla="*/ 0 60000 65536"/>
              <a:gd name="T15" fmla="*/ 0 60000 65536"/>
              <a:gd name="T16" fmla="*/ 0 60000 65536"/>
              <a:gd name="T17" fmla="*/ 0 60000 65536"/>
              <a:gd name="T18" fmla="*/ 0 60000 65536"/>
              <a:gd name="T19" fmla="*/ 0 60000 65536"/>
              <a:gd name="T20" fmla="*/ 0 60000 65536"/>
              <a:gd name="T21" fmla="*/ 0 w 161"/>
              <a:gd name="T22" fmla="*/ 0 h 161"/>
              <a:gd name="T23" fmla="*/ 161 w 161"/>
              <a:gd name="T24" fmla="*/ 161 h 1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1">
                <a:moveTo>
                  <a:pt x="161" y="37"/>
                </a:moveTo>
                <a:cubicBezTo>
                  <a:pt x="127" y="37"/>
                  <a:pt x="96" y="51"/>
                  <a:pt x="73" y="73"/>
                </a:cubicBezTo>
                <a:cubicBezTo>
                  <a:pt x="51" y="96"/>
                  <a:pt x="37" y="127"/>
                  <a:pt x="37" y="161"/>
                </a:cubicBezTo>
                <a:cubicBezTo>
                  <a:pt x="0" y="161"/>
                  <a:pt x="0" y="161"/>
                  <a:pt x="0" y="161"/>
                </a:cubicBezTo>
                <a:cubicBezTo>
                  <a:pt x="0" y="116"/>
                  <a:pt x="18" y="76"/>
                  <a:pt x="47" y="47"/>
                </a:cubicBezTo>
                <a:cubicBezTo>
                  <a:pt x="76" y="18"/>
                  <a:pt x="117" y="0"/>
                  <a:pt x="161" y="0"/>
                </a:cubicBezTo>
                <a:cubicBezTo>
                  <a:pt x="161" y="37"/>
                  <a:pt x="161" y="37"/>
                  <a:pt x="161" y="37"/>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3964260" y="3354536"/>
            <a:ext cx="312737" cy="415925"/>
          </a:xfrm>
          <a:custGeom>
            <a:avLst/>
            <a:gdLst>
              <a:gd name="T0" fmla="*/ 37 w 162"/>
              <a:gd name="T1" fmla="*/ 55 h 216"/>
              <a:gd name="T2" fmla="*/ 74 w 162"/>
              <a:gd name="T3" fmla="*/ 143 h 216"/>
              <a:gd name="T4" fmla="*/ 162 w 162"/>
              <a:gd name="T5" fmla="*/ 179 h 216"/>
              <a:gd name="T6" fmla="*/ 162 w 162"/>
              <a:gd name="T7" fmla="*/ 216 h 216"/>
              <a:gd name="T8" fmla="*/ 48 w 162"/>
              <a:gd name="T9" fmla="*/ 169 h 216"/>
              <a:gd name="T10" fmla="*/ 1 w 162"/>
              <a:gd name="T11" fmla="*/ 55 h 216"/>
              <a:gd name="T12" fmla="*/ 0 w 162"/>
              <a:gd name="T13" fmla="*/ 55 h 216"/>
              <a:gd name="T14" fmla="*/ 0 w 162"/>
              <a:gd name="T15" fmla="*/ 0 h 216"/>
              <a:gd name="T16" fmla="*/ 38 w 162"/>
              <a:gd name="T17" fmla="*/ 0 h 216"/>
              <a:gd name="T18" fmla="*/ 38 w 162"/>
              <a:gd name="T19" fmla="*/ 55 h 216"/>
              <a:gd name="T20" fmla="*/ 37 w 162"/>
              <a:gd name="T21" fmla="*/ 55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2"/>
              <a:gd name="T34" fmla="*/ 0 h 216"/>
              <a:gd name="T35" fmla="*/ 162 w 162"/>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2" h="216">
                <a:moveTo>
                  <a:pt x="37" y="55"/>
                </a:moveTo>
                <a:cubicBezTo>
                  <a:pt x="37" y="89"/>
                  <a:pt x="51" y="120"/>
                  <a:pt x="74" y="143"/>
                </a:cubicBezTo>
                <a:cubicBezTo>
                  <a:pt x="96" y="165"/>
                  <a:pt x="127" y="179"/>
                  <a:pt x="162" y="179"/>
                </a:cubicBezTo>
                <a:cubicBezTo>
                  <a:pt x="162" y="216"/>
                  <a:pt x="162" y="216"/>
                  <a:pt x="162" y="216"/>
                </a:cubicBezTo>
                <a:cubicBezTo>
                  <a:pt x="117" y="216"/>
                  <a:pt x="77" y="198"/>
                  <a:pt x="48" y="169"/>
                </a:cubicBezTo>
                <a:cubicBezTo>
                  <a:pt x="19" y="140"/>
                  <a:pt x="1" y="99"/>
                  <a:pt x="1" y="55"/>
                </a:cubicBezTo>
                <a:cubicBezTo>
                  <a:pt x="0" y="55"/>
                  <a:pt x="0" y="55"/>
                  <a:pt x="0" y="55"/>
                </a:cubicBezTo>
                <a:cubicBezTo>
                  <a:pt x="0" y="0"/>
                  <a:pt x="0" y="0"/>
                  <a:pt x="0" y="0"/>
                </a:cubicBezTo>
                <a:cubicBezTo>
                  <a:pt x="38" y="0"/>
                  <a:pt x="38" y="0"/>
                  <a:pt x="38" y="0"/>
                </a:cubicBezTo>
                <a:cubicBezTo>
                  <a:pt x="38" y="55"/>
                  <a:pt x="38" y="55"/>
                  <a:pt x="38" y="55"/>
                </a:cubicBezTo>
                <a:cubicBezTo>
                  <a:pt x="37" y="55"/>
                  <a:pt x="37" y="55"/>
                  <a:pt x="37" y="55"/>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3727722" y="2373461"/>
            <a:ext cx="1096963" cy="1397000"/>
          </a:xfrm>
          <a:custGeom>
            <a:avLst/>
            <a:gdLst>
              <a:gd name="T0" fmla="*/ 447 w 571"/>
              <a:gd name="T1" fmla="*/ 447 h 726"/>
              <a:gd name="T2" fmla="*/ 447 w 571"/>
              <a:gd name="T3" fmla="*/ 565 h 726"/>
              <a:gd name="T4" fmla="*/ 483 w 571"/>
              <a:gd name="T5" fmla="*/ 653 h 726"/>
              <a:gd name="T6" fmla="*/ 571 w 571"/>
              <a:gd name="T7" fmla="*/ 689 h 726"/>
              <a:gd name="T8" fmla="*/ 571 w 571"/>
              <a:gd name="T9" fmla="*/ 726 h 726"/>
              <a:gd name="T10" fmla="*/ 457 w 571"/>
              <a:gd name="T11" fmla="*/ 679 h 726"/>
              <a:gd name="T12" fmla="*/ 410 w 571"/>
              <a:gd name="T13" fmla="*/ 565 h 726"/>
              <a:gd name="T14" fmla="*/ 410 w 571"/>
              <a:gd name="T15" fmla="*/ 447 h 726"/>
              <a:gd name="T16" fmla="*/ 410 w 571"/>
              <a:gd name="T17" fmla="*/ 446 h 726"/>
              <a:gd name="T18" fmla="*/ 374 w 571"/>
              <a:gd name="T19" fmla="*/ 359 h 726"/>
              <a:gd name="T20" fmla="*/ 286 w 571"/>
              <a:gd name="T21" fmla="*/ 322 h 726"/>
              <a:gd name="T22" fmla="*/ 172 w 571"/>
              <a:gd name="T23" fmla="*/ 275 h 726"/>
              <a:gd name="T24" fmla="*/ 125 w 571"/>
              <a:gd name="T25" fmla="*/ 161 h 726"/>
              <a:gd name="T26" fmla="*/ 88 w 571"/>
              <a:gd name="T27" fmla="*/ 73 h 726"/>
              <a:gd name="T28" fmla="*/ 0 w 571"/>
              <a:gd name="T29" fmla="*/ 37 h 726"/>
              <a:gd name="T30" fmla="*/ 0 w 571"/>
              <a:gd name="T31" fmla="*/ 0 h 726"/>
              <a:gd name="T32" fmla="*/ 114 w 571"/>
              <a:gd name="T33" fmla="*/ 47 h 726"/>
              <a:gd name="T34" fmla="*/ 162 w 571"/>
              <a:gd name="T35" fmla="*/ 161 h 726"/>
              <a:gd name="T36" fmla="*/ 198 w 571"/>
              <a:gd name="T37" fmla="*/ 249 h 726"/>
              <a:gd name="T38" fmla="*/ 286 w 571"/>
              <a:gd name="T39" fmla="*/ 285 h 726"/>
              <a:gd name="T40" fmla="*/ 400 w 571"/>
              <a:gd name="T41" fmla="*/ 332 h 726"/>
              <a:gd name="T42" fmla="*/ 447 w 571"/>
              <a:gd name="T43" fmla="*/ 446 h 726"/>
              <a:gd name="T44" fmla="*/ 447 w 571"/>
              <a:gd name="T45" fmla="*/ 447 h 7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71"/>
              <a:gd name="T70" fmla="*/ 0 h 726"/>
              <a:gd name="T71" fmla="*/ 571 w 571"/>
              <a:gd name="T72" fmla="*/ 726 h 7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71" h="726">
                <a:moveTo>
                  <a:pt x="447" y="447"/>
                </a:moveTo>
                <a:cubicBezTo>
                  <a:pt x="447" y="565"/>
                  <a:pt x="447" y="565"/>
                  <a:pt x="447" y="565"/>
                </a:cubicBezTo>
                <a:cubicBezTo>
                  <a:pt x="447" y="599"/>
                  <a:pt x="461" y="630"/>
                  <a:pt x="483" y="653"/>
                </a:cubicBezTo>
                <a:cubicBezTo>
                  <a:pt x="506" y="675"/>
                  <a:pt x="537" y="689"/>
                  <a:pt x="571" y="689"/>
                </a:cubicBezTo>
                <a:cubicBezTo>
                  <a:pt x="571" y="726"/>
                  <a:pt x="571" y="726"/>
                  <a:pt x="571" y="726"/>
                </a:cubicBezTo>
                <a:cubicBezTo>
                  <a:pt x="527" y="726"/>
                  <a:pt x="487" y="708"/>
                  <a:pt x="457" y="679"/>
                </a:cubicBezTo>
                <a:cubicBezTo>
                  <a:pt x="428" y="650"/>
                  <a:pt x="410" y="609"/>
                  <a:pt x="410" y="565"/>
                </a:cubicBezTo>
                <a:cubicBezTo>
                  <a:pt x="410" y="447"/>
                  <a:pt x="410" y="447"/>
                  <a:pt x="410" y="447"/>
                </a:cubicBezTo>
                <a:cubicBezTo>
                  <a:pt x="410" y="446"/>
                  <a:pt x="410" y="446"/>
                  <a:pt x="410" y="446"/>
                </a:cubicBezTo>
                <a:cubicBezTo>
                  <a:pt x="410" y="412"/>
                  <a:pt x="396" y="381"/>
                  <a:pt x="374" y="359"/>
                </a:cubicBezTo>
                <a:cubicBezTo>
                  <a:pt x="351" y="336"/>
                  <a:pt x="320" y="322"/>
                  <a:pt x="286" y="322"/>
                </a:cubicBezTo>
                <a:cubicBezTo>
                  <a:pt x="241" y="322"/>
                  <a:pt x="201" y="304"/>
                  <a:pt x="172" y="275"/>
                </a:cubicBezTo>
                <a:cubicBezTo>
                  <a:pt x="143" y="246"/>
                  <a:pt x="125" y="205"/>
                  <a:pt x="125" y="161"/>
                </a:cubicBezTo>
                <a:cubicBezTo>
                  <a:pt x="125" y="127"/>
                  <a:pt x="111" y="96"/>
                  <a:pt x="88" y="73"/>
                </a:cubicBezTo>
                <a:cubicBezTo>
                  <a:pt x="66" y="51"/>
                  <a:pt x="35" y="37"/>
                  <a:pt x="0" y="37"/>
                </a:cubicBezTo>
                <a:cubicBezTo>
                  <a:pt x="0" y="0"/>
                  <a:pt x="0" y="0"/>
                  <a:pt x="0" y="0"/>
                </a:cubicBezTo>
                <a:cubicBezTo>
                  <a:pt x="45" y="0"/>
                  <a:pt x="85" y="18"/>
                  <a:pt x="114" y="47"/>
                </a:cubicBezTo>
                <a:cubicBezTo>
                  <a:pt x="143" y="76"/>
                  <a:pt x="162" y="116"/>
                  <a:pt x="162" y="161"/>
                </a:cubicBezTo>
                <a:cubicBezTo>
                  <a:pt x="162" y="195"/>
                  <a:pt x="175" y="226"/>
                  <a:pt x="198" y="249"/>
                </a:cubicBezTo>
                <a:cubicBezTo>
                  <a:pt x="220" y="271"/>
                  <a:pt x="251" y="285"/>
                  <a:pt x="286" y="285"/>
                </a:cubicBezTo>
                <a:cubicBezTo>
                  <a:pt x="330" y="285"/>
                  <a:pt x="371" y="303"/>
                  <a:pt x="400" y="332"/>
                </a:cubicBezTo>
                <a:cubicBezTo>
                  <a:pt x="429" y="362"/>
                  <a:pt x="447" y="402"/>
                  <a:pt x="447" y="446"/>
                </a:cubicBezTo>
                <a:cubicBezTo>
                  <a:pt x="447" y="447"/>
                  <a:pt x="447" y="447"/>
                  <a:pt x="447" y="447"/>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4515122" y="2373461"/>
            <a:ext cx="1800225" cy="1636713"/>
          </a:xfrm>
          <a:custGeom>
            <a:avLst/>
            <a:gdLst>
              <a:gd name="T0" fmla="*/ 0 w 936"/>
              <a:gd name="T1" fmla="*/ 850 h 850"/>
              <a:gd name="T2" fmla="*/ 47 w 936"/>
              <a:gd name="T3" fmla="*/ 736 h 850"/>
              <a:gd name="T4" fmla="*/ 161 w 936"/>
              <a:gd name="T5" fmla="*/ 689 h 850"/>
              <a:gd name="T6" fmla="*/ 365 w 936"/>
              <a:gd name="T7" fmla="*/ 689 h 850"/>
              <a:gd name="T8" fmla="*/ 452 w 936"/>
              <a:gd name="T9" fmla="*/ 653 h 850"/>
              <a:gd name="T10" fmla="*/ 489 w 936"/>
              <a:gd name="T11" fmla="*/ 565 h 850"/>
              <a:gd name="T12" fmla="*/ 489 w 936"/>
              <a:gd name="T13" fmla="*/ 446 h 850"/>
              <a:gd name="T14" fmla="*/ 536 w 936"/>
              <a:gd name="T15" fmla="*/ 332 h 850"/>
              <a:gd name="T16" fmla="*/ 650 w 936"/>
              <a:gd name="T17" fmla="*/ 285 h 850"/>
              <a:gd name="T18" fmla="*/ 738 w 936"/>
              <a:gd name="T19" fmla="*/ 249 h 850"/>
              <a:gd name="T20" fmla="*/ 774 w 936"/>
              <a:gd name="T21" fmla="*/ 161 h 850"/>
              <a:gd name="T22" fmla="*/ 822 w 936"/>
              <a:gd name="T23" fmla="*/ 47 h 850"/>
              <a:gd name="T24" fmla="*/ 936 w 936"/>
              <a:gd name="T25" fmla="*/ 0 h 850"/>
              <a:gd name="T26" fmla="*/ 936 w 936"/>
              <a:gd name="T27" fmla="*/ 37 h 850"/>
              <a:gd name="T28" fmla="*/ 848 w 936"/>
              <a:gd name="T29" fmla="*/ 73 h 850"/>
              <a:gd name="T30" fmla="*/ 811 w 936"/>
              <a:gd name="T31" fmla="*/ 161 h 850"/>
              <a:gd name="T32" fmla="*/ 764 w 936"/>
              <a:gd name="T33" fmla="*/ 275 h 850"/>
              <a:gd name="T34" fmla="*/ 650 w 936"/>
              <a:gd name="T35" fmla="*/ 322 h 850"/>
              <a:gd name="T36" fmla="*/ 562 w 936"/>
              <a:gd name="T37" fmla="*/ 359 h 850"/>
              <a:gd name="T38" fmla="*/ 526 w 936"/>
              <a:gd name="T39" fmla="*/ 446 h 850"/>
              <a:gd name="T40" fmla="*/ 526 w 936"/>
              <a:gd name="T41" fmla="*/ 565 h 850"/>
              <a:gd name="T42" fmla="*/ 479 w 936"/>
              <a:gd name="T43" fmla="*/ 679 h 850"/>
              <a:gd name="T44" fmla="*/ 365 w 936"/>
              <a:gd name="T45" fmla="*/ 726 h 850"/>
              <a:gd name="T46" fmla="*/ 161 w 936"/>
              <a:gd name="T47" fmla="*/ 726 h 850"/>
              <a:gd name="T48" fmla="*/ 73 w 936"/>
              <a:gd name="T49" fmla="*/ 763 h 850"/>
              <a:gd name="T50" fmla="*/ 37 w 936"/>
              <a:gd name="T51" fmla="*/ 850 h 850"/>
              <a:gd name="T52" fmla="*/ 0 w 936"/>
              <a:gd name="T53" fmla="*/ 850 h 85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36"/>
              <a:gd name="T82" fmla="*/ 0 h 850"/>
              <a:gd name="T83" fmla="*/ 936 w 936"/>
              <a:gd name="T84" fmla="*/ 850 h 85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36" h="850">
                <a:moveTo>
                  <a:pt x="0" y="850"/>
                </a:moveTo>
                <a:cubicBezTo>
                  <a:pt x="0" y="806"/>
                  <a:pt x="18" y="766"/>
                  <a:pt x="47" y="736"/>
                </a:cubicBezTo>
                <a:cubicBezTo>
                  <a:pt x="76" y="707"/>
                  <a:pt x="117" y="689"/>
                  <a:pt x="161" y="689"/>
                </a:cubicBezTo>
                <a:cubicBezTo>
                  <a:pt x="365" y="689"/>
                  <a:pt x="365" y="689"/>
                  <a:pt x="365" y="689"/>
                </a:cubicBezTo>
                <a:cubicBezTo>
                  <a:pt x="399" y="689"/>
                  <a:pt x="430" y="675"/>
                  <a:pt x="452" y="653"/>
                </a:cubicBezTo>
                <a:cubicBezTo>
                  <a:pt x="475" y="630"/>
                  <a:pt x="489" y="599"/>
                  <a:pt x="489" y="565"/>
                </a:cubicBezTo>
                <a:cubicBezTo>
                  <a:pt x="489" y="446"/>
                  <a:pt x="489" y="446"/>
                  <a:pt x="489" y="446"/>
                </a:cubicBezTo>
                <a:cubicBezTo>
                  <a:pt x="489" y="402"/>
                  <a:pt x="507" y="362"/>
                  <a:pt x="536" y="332"/>
                </a:cubicBezTo>
                <a:cubicBezTo>
                  <a:pt x="565" y="303"/>
                  <a:pt x="606" y="285"/>
                  <a:pt x="650" y="285"/>
                </a:cubicBezTo>
                <a:cubicBezTo>
                  <a:pt x="684" y="285"/>
                  <a:pt x="715" y="271"/>
                  <a:pt x="738" y="249"/>
                </a:cubicBezTo>
                <a:cubicBezTo>
                  <a:pt x="760" y="226"/>
                  <a:pt x="774" y="195"/>
                  <a:pt x="774" y="161"/>
                </a:cubicBezTo>
                <a:cubicBezTo>
                  <a:pt x="774" y="116"/>
                  <a:pt x="792" y="76"/>
                  <a:pt x="822" y="47"/>
                </a:cubicBezTo>
                <a:cubicBezTo>
                  <a:pt x="851" y="18"/>
                  <a:pt x="891" y="0"/>
                  <a:pt x="936" y="0"/>
                </a:cubicBezTo>
                <a:cubicBezTo>
                  <a:pt x="936" y="37"/>
                  <a:pt x="936" y="37"/>
                  <a:pt x="936" y="37"/>
                </a:cubicBezTo>
                <a:cubicBezTo>
                  <a:pt x="901" y="37"/>
                  <a:pt x="870" y="51"/>
                  <a:pt x="848" y="73"/>
                </a:cubicBezTo>
                <a:cubicBezTo>
                  <a:pt x="825" y="96"/>
                  <a:pt x="811" y="127"/>
                  <a:pt x="811" y="161"/>
                </a:cubicBezTo>
                <a:cubicBezTo>
                  <a:pt x="811" y="205"/>
                  <a:pt x="793" y="246"/>
                  <a:pt x="764" y="275"/>
                </a:cubicBezTo>
                <a:cubicBezTo>
                  <a:pt x="735" y="304"/>
                  <a:pt x="695" y="322"/>
                  <a:pt x="650" y="322"/>
                </a:cubicBezTo>
                <a:cubicBezTo>
                  <a:pt x="616" y="322"/>
                  <a:pt x="585" y="336"/>
                  <a:pt x="562" y="359"/>
                </a:cubicBezTo>
                <a:cubicBezTo>
                  <a:pt x="540" y="381"/>
                  <a:pt x="526" y="412"/>
                  <a:pt x="526" y="446"/>
                </a:cubicBezTo>
                <a:cubicBezTo>
                  <a:pt x="526" y="565"/>
                  <a:pt x="526" y="565"/>
                  <a:pt x="526" y="565"/>
                </a:cubicBezTo>
                <a:cubicBezTo>
                  <a:pt x="526" y="609"/>
                  <a:pt x="508" y="650"/>
                  <a:pt x="479" y="679"/>
                </a:cubicBezTo>
                <a:cubicBezTo>
                  <a:pt x="449" y="708"/>
                  <a:pt x="409" y="726"/>
                  <a:pt x="365" y="726"/>
                </a:cubicBezTo>
                <a:cubicBezTo>
                  <a:pt x="161" y="726"/>
                  <a:pt x="161" y="726"/>
                  <a:pt x="161" y="726"/>
                </a:cubicBezTo>
                <a:cubicBezTo>
                  <a:pt x="127" y="726"/>
                  <a:pt x="96" y="740"/>
                  <a:pt x="73" y="763"/>
                </a:cubicBezTo>
                <a:cubicBezTo>
                  <a:pt x="51" y="785"/>
                  <a:pt x="37" y="816"/>
                  <a:pt x="37" y="850"/>
                </a:cubicBezTo>
                <a:cubicBezTo>
                  <a:pt x="0" y="850"/>
                  <a:pt x="0" y="850"/>
                  <a:pt x="0" y="85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15"/>
          <p:cNvSpPr>
            <a:spLocks noChangeArrowheads="1"/>
          </p:cNvSpPr>
          <p:nvPr/>
        </p:nvSpPr>
        <p:spPr bwMode="auto">
          <a:xfrm>
            <a:off x="3026047" y="2524274"/>
            <a:ext cx="1560513" cy="1981200"/>
          </a:xfrm>
          <a:custGeom>
            <a:avLst/>
            <a:gdLst>
              <a:gd name="T0" fmla="*/ 774 w 811"/>
              <a:gd name="T1" fmla="*/ 1030 h 1030"/>
              <a:gd name="T2" fmla="*/ 774 w 811"/>
              <a:gd name="T3" fmla="*/ 772 h 1030"/>
              <a:gd name="T4" fmla="*/ 738 w 811"/>
              <a:gd name="T5" fmla="*/ 685 h 1030"/>
              <a:gd name="T6" fmla="*/ 650 w 811"/>
              <a:gd name="T7" fmla="*/ 648 h 1030"/>
              <a:gd name="T8" fmla="*/ 446 w 811"/>
              <a:gd name="T9" fmla="*/ 648 h 1030"/>
              <a:gd name="T10" fmla="*/ 332 w 811"/>
              <a:gd name="T11" fmla="*/ 601 h 1030"/>
              <a:gd name="T12" fmla="*/ 285 w 811"/>
              <a:gd name="T13" fmla="*/ 487 h 1030"/>
              <a:gd name="T14" fmla="*/ 285 w 811"/>
              <a:gd name="T15" fmla="*/ 285 h 1030"/>
              <a:gd name="T16" fmla="*/ 285 w 811"/>
              <a:gd name="T17" fmla="*/ 285 h 1030"/>
              <a:gd name="T18" fmla="*/ 249 w 811"/>
              <a:gd name="T19" fmla="*/ 198 h 1030"/>
              <a:gd name="T20" fmla="*/ 161 w 811"/>
              <a:gd name="T21" fmla="*/ 161 h 1030"/>
              <a:gd name="T22" fmla="*/ 47 w 811"/>
              <a:gd name="T23" fmla="*/ 114 h 1030"/>
              <a:gd name="T24" fmla="*/ 0 w 811"/>
              <a:gd name="T25" fmla="*/ 0 h 1030"/>
              <a:gd name="T26" fmla="*/ 37 w 811"/>
              <a:gd name="T27" fmla="*/ 0 h 1030"/>
              <a:gd name="T28" fmla="*/ 73 w 811"/>
              <a:gd name="T29" fmla="*/ 88 h 1030"/>
              <a:gd name="T30" fmla="*/ 161 w 811"/>
              <a:gd name="T31" fmla="*/ 124 h 1030"/>
              <a:gd name="T32" fmla="*/ 275 w 811"/>
              <a:gd name="T33" fmla="*/ 171 h 1030"/>
              <a:gd name="T34" fmla="*/ 322 w 811"/>
              <a:gd name="T35" fmla="*/ 285 h 1030"/>
              <a:gd name="T36" fmla="*/ 322 w 811"/>
              <a:gd name="T37" fmla="*/ 285 h 1030"/>
              <a:gd name="T38" fmla="*/ 322 w 811"/>
              <a:gd name="T39" fmla="*/ 487 h 1030"/>
              <a:gd name="T40" fmla="*/ 359 w 811"/>
              <a:gd name="T41" fmla="*/ 575 h 1030"/>
              <a:gd name="T42" fmla="*/ 446 w 811"/>
              <a:gd name="T43" fmla="*/ 611 h 1030"/>
              <a:gd name="T44" fmla="*/ 650 w 811"/>
              <a:gd name="T45" fmla="*/ 611 h 1030"/>
              <a:gd name="T46" fmla="*/ 764 w 811"/>
              <a:gd name="T47" fmla="*/ 658 h 1030"/>
              <a:gd name="T48" fmla="*/ 811 w 811"/>
              <a:gd name="T49" fmla="*/ 772 h 1030"/>
              <a:gd name="T50" fmla="*/ 811 w 811"/>
              <a:gd name="T51" fmla="*/ 1030 h 1030"/>
              <a:gd name="T52" fmla="*/ 774 w 811"/>
              <a:gd name="T53" fmla="*/ 1030 h 103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11"/>
              <a:gd name="T82" fmla="*/ 0 h 1030"/>
              <a:gd name="T83" fmla="*/ 811 w 811"/>
              <a:gd name="T84" fmla="*/ 1030 h 103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11" h="1030">
                <a:moveTo>
                  <a:pt x="774" y="1030"/>
                </a:moveTo>
                <a:cubicBezTo>
                  <a:pt x="774" y="772"/>
                  <a:pt x="774" y="772"/>
                  <a:pt x="774" y="772"/>
                </a:cubicBezTo>
                <a:cubicBezTo>
                  <a:pt x="774" y="738"/>
                  <a:pt x="760" y="707"/>
                  <a:pt x="738" y="685"/>
                </a:cubicBezTo>
                <a:cubicBezTo>
                  <a:pt x="715" y="662"/>
                  <a:pt x="684" y="648"/>
                  <a:pt x="650" y="648"/>
                </a:cubicBezTo>
                <a:cubicBezTo>
                  <a:pt x="446" y="648"/>
                  <a:pt x="446" y="648"/>
                  <a:pt x="446" y="648"/>
                </a:cubicBezTo>
                <a:cubicBezTo>
                  <a:pt x="402" y="648"/>
                  <a:pt x="362" y="630"/>
                  <a:pt x="332" y="601"/>
                </a:cubicBezTo>
                <a:cubicBezTo>
                  <a:pt x="303" y="572"/>
                  <a:pt x="285" y="531"/>
                  <a:pt x="285" y="487"/>
                </a:cubicBezTo>
                <a:cubicBezTo>
                  <a:pt x="285" y="285"/>
                  <a:pt x="285" y="285"/>
                  <a:pt x="285" y="285"/>
                </a:cubicBezTo>
                <a:cubicBezTo>
                  <a:pt x="285" y="285"/>
                  <a:pt x="285" y="285"/>
                  <a:pt x="285" y="285"/>
                </a:cubicBezTo>
                <a:cubicBezTo>
                  <a:pt x="285" y="251"/>
                  <a:pt x="271" y="220"/>
                  <a:pt x="249" y="198"/>
                </a:cubicBezTo>
                <a:cubicBezTo>
                  <a:pt x="226" y="175"/>
                  <a:pt x="195" y="161"/>
                  <a:pt x="161" y="161"/>
                </a:cubicBezTo>
                <a:cubicBezTo>
                  <a:pt x="116" y="161"/>
                  <a:pt x="76" y="143"/>
                  <a:pt x="47" y="114"/>
                </a:cubicBezTo>
                <a:cubicBezTo>
                  <a:pt x="18" y="85"/>
                  <a:pt x="0" y="44"/>
                  <a:pt x="0" y="0"/>
                </a:cubicBezTo>
                <a:cubicBezTo>
                  <a:pt x="37" y="0"/>
                  <a:pt x="37" y="0"/>
                  <a:pt x="37" y="0"/>
                </a:cubicBezTo>
                <a:cubicBezTo>
                  <a:pt x="37" y="34"/>
                  <a:pt x="51" y="65"/>
                  <a:pt x="73" y="88"/>
                </a:cubicBezTo>
                <a:cubicBezTo>
                  <a:pt x="96" y="110"/>
                  <a:pt x="127" y="124"/>
                  <a:pt x="161" y="124"/>
                </a:cubicBezTo>
                <a:cubicBezTo>
                  <a:pt x="205" y="124"/>
                  <a:pt x="246" y="142"/>
                  <a:pt x="275" y="171"/>
                </a:cubicBezTo>
                <a:cubicBezTo>
                  <a:pt x="304" y="201"/>
                  <a:pt x="322" y="241"/>
                  <a:pt x="322" y="285"/>
                </a:cubicBezTo>
                <a:cubicBezTo>
                  <a:pt x="322" y="285"/>
                  <a:pt x="322" y="285"/>
                  <a:pt x="322" y="285"/>
                </a:cubicBezTo>
                <a:cubicBezTo>
                  <a:pt x="322" y="487"/>
                  <a:pt x="322" y="487"/>
                  <a:pt x="322" y="487"/>
                </a:cubicBezTo>
                <a:cubicBezTo>
                  <a:pt x="322" y="521"/>
                  <a:pt x="336" y="552"/>
                  <a:pt x="359" y="575"/>
                </a:cubicBezTo>
                <a:cubicBezTo>
                  <a:pt x="381" y="597"/>
                  <a:pt x="412" y="611"/>
                  <a:pt x="446" y="611"/>
                </a:cubicBezTo>
                <a:cubicBezTo>
                  <a:pt x="650" y="611"/>
                  <a:pt x="650" y="611"/>
                  <a:pt x="650" y="611"/>
                </a:cubicBezTo>
                <a:cubicBezTo>
                  <a:pt x="694" y="611"/>
                  <a:pt x="735" y="629"/>
                  <a:pt x="764" y="658"/>
                </a:cubicBezTo>
                <a:cubicBezTo>
                  <a:pt x="793" y="688"/>
                  <a:pt x="811" y="728"/>
                  <a:pt x="811" y="772"/>
                </a:cubicBezTo>
                <a:cubicBezTo>
                  <a:pt x="811" y="1030"/>
                  <a:pt x="811" y="1030"/>
                  <a:pt x="811" y="1030"/>
                </a:cubicBezTo>
                <a:cubicBezTo>
                  <a:pt x="774" y="1030"/>
                  <a:pt x="774" y="1030"/>
                  <a:pt x="774" y="103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Oval 16"/>
          <p:cNvSpPr>
            <a:spLocks noChangeArrowheads="1"/>
          </p:cNvSpPr>
          <p:nvPr/>
        </p:nvSpPr>
        <p:spPr bwMode="auto">
          <a:xfrm>
            <a:off x="4772297" y="987574"/>
            <a:ext cx="339725" cy="336550"/>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4" name="Oval 17"/>
          <p:cNvSpPr>
            <a:spLocks noChangeArrowheads="1"/>
          </p:cNvSpPr>
          <p:nvPr/>
        </p:nvSpPr>
        <p:spPr bwMode="auto">
          <a:xfrm>
            <a:off x="5766072" y="1690836"/>
            <a:ext cx="339725" cy="334963"/>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 name="Oval 18"/>
          <p:cNvSpPr>
            <a:spLocks noChangeArrowheads="1"/>
          </p:cNvSpPr>
          <p:nvPr/>
        </p:nvSpPr>
        <p:spPr bwMode="auto">
          <a:xfrm>
            <a:off x="6315347" y="2238524"/>
            <a:ext cx="338138" cy="338137"/>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 name="Oval 19"/>
          <p:cNvSpPr>
            <a:spLocks noChangeArrowheads="1"/>
          </p:cNvSpPr>
          <p:nvPr/>
        </p:nvSpPr>
        <p:spPr bwMode="auto">
          <a:xfrm>
            <a:off x="3832497" y="3016399"/>
            <a:ext cx="338138" cy="338137"/>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Oval 20"/>
          <p:cNvSpPr>
            <a:spLocks noChangeArrowheads="1"/>
          </p:cNvSpPr>
          <p:nvPr/>
        </p:nvSpPr>
        <p:spPr bwMode="auto">
          <a:xfrm>
            <a:off x="2889522" y="2184549"/>
            <a:ext cx="339725" cy="339725"/>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8" name="Oval 21"/>
          <p:cNvSpPr>
            <a:spLocks noChangeArrowheads="1"/>
          </p:cNvSpPr>
          <p:nvPr/>
        </p:nvSpPr>
        <p:spPr bwMode="auto">
          <a:xfrm>
            <a:off x="4383360" y="1246336"/>
            <a:ext cx="334962" cy="339725"/>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9" name="Oval 22"/>
          <p:cNvSpPr>
            <a:spLocks noChangeArrowheads="1"/>
          </p:cNvSpPr>
          <p:nvPr/>
        </p:nvSpPr>
        <p:spPr bwMode="auto">
          <a:xfrm>
            <a:off x="3283222" y="1246336"/>
            <a:ext cx="336550" cy="339725"/>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0" name="Oval 23"/>
          <p:cNvSpPr>
            <a:spLocks noChangeArrowheads="1"/>
          </p:cNvSpPr>
          <p:nvPr/>
        </p:nvSpPr>
        <p:spPr bwMode="auto">
          <a:xfrm>
            <a:off x="3389585" y="2238524"/>
            <a:ext cx="336550" cy="338137"/>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1" name="Oval 24"/>
          <p:cNvSpPr>
            <a:spLocks noChangeArrowheads="1"/>
          </p:cNvSpPr>
          <p:nvPr/>
        </p:nvSpPr>
        <p:spPr bwMode="auto">
          <a:xfrm>
            <a:off x="4583385" y="1795611"/>
            <a:ext cx="334962" cy="336550"/>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2" name="Oval 25"/>
          <p:cNvSpPr>
            <a:spLocks noChangeArrowheads="1"/>
          </p:cNvSpPr>
          <p:nvPr/>
        </p:nvSpPr>
        <p:spPr bwMode="auto">
          <a:xfrm>
            <a:off x="2610122" y="3016399"/>
            <a:ext cx="339725" cy="338137"/>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Oval 26"/>
          <p:cNvSpPr>
            <a:spLocks noChangeArrowheads="1"/>
          </p:cNvSpPr>
          <p:nvPr/>
        </p:nvSpPr>
        <p:spPr bwMode="auto">
          <a:xfrm>
            <a:off x="4824685" y="3016399"/>
            <a:ext cx="338137" cy="338137"/>
          </a:xfrm>
          <a:prstGeom prst="ellipse">
            <a:avLst/>
          </a:prstGeom>
          <a:noFill/>
          <a:ln w="43"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4" name="Oval 27"/>
          <p:cNvSpPr>
            <a:spLocks noChangeArrowheads="1"/>
          </p:cNvSpPr>
          <p:nvPr/>
        </p:nvSpPr>
        <p:spPr bwMode="auto">
          <a:xfrm>
            <a:off x="4383360" y="4505474"/>
            <a:ext cx="334962" cy="339725"/>
          </a:xfrm>
          <a:prstGeom prst="ellipse">
            <a:avLst/>
          </a:prstGeom>
          <a:solidFill>
            <a:schemeClr val="bg1"/>
          </a:solidFill>
          <a:ln w="9525" cmpd="sng">
            <a:solidFill>
              <a:srgbClr val="7F7F7F"/>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28"/>
          <p:cNvSpPr>
            <a:spLocks noEditPoints="1" noChangeArrowheads="1"/>
          </p:cNvSpPr>
          <p:nvPr/>
        </p:nvSpPr>
        <p:spPr bwMode="auto">
          <a:xfrm>
            <a:off x="4484960" y="4570561"/>
            <a:ext cx="133350" cy="209550"/>
          </a:xfrm>
          <a:custGeom>
            <a:avLst/>
            <a:gdLst>
              <a:gd name="T0" fmla="*/ 35 w 69"/>
              <a:gd name="T1" fmla="*/ 110 h 110"/>
              <a:gd name="T2" fmla="*/ 15 w 69"/>
              <a:gd name="T3" fmla="*/ 56 h 110"/>
              <a:gd name="T4" fmla="*/ 14 w 69"/>
              <a:gd name="T5" fmla="*/ 86 h 110"/>
              <a:gd name="T6" fmla="*/ 10 w 69"/>
              <a:gd name="T7" fmla="*/ 38 h 110"/>
              <a:gd name="T8" fmla="*/ 35 w 69"/>
              <a:gd name="T9" fmla="*/ 33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4 h 110"/>
              <a:gd name="T22" fmla="*/ 35 w 69"/>
              <a:gd name="T23" fmla="*/ 29 h 110"/>
              <a:gd name="T24" fmla="*/ 20 w 69"/>
              <a:gd name="T25" fmla="*/ 14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8"/>
                  <a:pt x="24" y="71"/>
                  <a:pt x="15" y="56"/>
                </a:cubicBezTo>
                <a:cubicBezTo>
                  <a:pt x="13" y="66"/>
                  <a:pt x="11" y="72"/>
                  <a:pt x="14" y="86"/>
                </a:cubicBezTo>
                <a:cubicBezTo>
                  <a:pt x="1" y="72"/>
                  <a:pt x="0" y="44"/>
                  <a:pt x="10" y="38"/>
                </a:cubicBezTo>
                <a:cubicBezTo>
                  <a:pt x="20" y="32"/>
                  <a:pt x="26" y="33"/>
                  <a:pt x="35" y="33"/>
                </a:cubicBezTo>
                <a:cubicBezTo>
                  <a:pt x="43" y="33"/>
                  <a:pt x="49" y="32"/>
                  <a:pt x="59" y="38"/>
                </a:cubicBezTo>
                <a:cubicBezTo>
                  <a:pt x="69" y="44"/>
                  <a:pt x="68" y="72"/>
                  <a:pt x="55" y="86"/>
                </a:cubicBezTo>
                <a:cubicBezTo>
                  <a:pt x="58" y="72"/>
                  <a:pt x="56" y="66"/>
                  <a:pt x="55" y="56"/>
                </a:cubicBezTo>
                <a:cubicBezTo>
                  <a:pt x="45" y="71"/>
                  <a:pt x="61" y="88"/>
                  <a:pt x="35" y="110"/>
                </a:cubicBezTo>
                <a:close/>
                <a:moveTo>
                  <a:pt x="35" y="0"/>
                </a:moveTo>
                <a:cubicBezTo>
                  <a:pt x="42" y="0"/>
                  <a:pt x="49" y="6"/>
                  <a:pt x="49" y="14"/>
                </a:cubicBezTo>
                <a:cubicBezTo>
                  <a:pt x="49" y="22"/>
                  <a:pt x="42" y="29"/>
                  <a:pt x="35" y="29"/>
                </a:cubicBezTo>
                <a:cubicBezTo>
                  <a:pt x="27" y="29"/>
                  <a:pt x="20" y="22"/>
                  <a:pt x="20" y="14"/>
                </a:cubicBezTo>
                <a:cubicBezTo>
                  <a:pt x="20" y="6"/>
                  <a:pt x="27" y="0"/>
                  <a:pt x="35" y="0"/>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29"/>
          <p:cNvSpPr>
            <a:spLocks noEditPoints="1" noChangeArrowheads="1"/>
          </p:cNvSpPr>
          <p:nvPr/>
        </p:nvSpPr>
        <p:spPr bwMode="auto">
          <a:xfrm>
            <a:off x="2994297" y="2248049"/>
            <a:ext cx="130175"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3" y="72"/>
                  <a:pt x="14" y="56"/>
                </a:cubicBezTo>
                <a:cubicBezTo>
                  <a:pt x="12" y="66"/>
                  <a:pt x="11" y="72"/>
                  <a:pt x="13" y="86"/>
                </a:cubicBezTo>
                <a:cubicBezTo>
                  <a:pt x="0"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7" name="Freeform 30"/>
          <p:cNvSpPr>
            <a:spLocks noEditPoints="1" noChangeArrowheads="1"/>
          </p:cNvSpPr>
          <p:nvPr/>
        </p:nvSpPr>
        <p:spPr bwMode="auto">
          <a:xfrm>
            <a:off x="4484960" y="1308249"/>
            <a:ext cx="133350" cy="212725"/>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8" name="Freeform 31"/>
          <p:cNvSpPr>
            <a:spLocks noEditPoints="1" noChangeArrowheads="1"/>
          </p:cNvSpPr>
          <p:nvPr/>
        </p:nvSpPr>
        <p:spPr bwMode="auto">
          <a:xfrm>
            <a:off x="5870847" y="1754336"/>
            <a:ext cx="130175" cy="211138"/>
          </a:xfrm>
          <a:custGeom>
            <a:avLst/>
            <a:gdLst>
              <a:gd name="T0" fmla="*/ 34 w 68"/>
              <a:gd name="T1" fmla="*/ 110 h 110"/>
              <a:gd name="T2" fmla="*/ 14 w 68"/>
              <a:gd name="T3" fmla="*/ 56 h 110"/>
              <a:gd name="T4" fmla="*/ 13 w 68"/>
              <a:gd name="T5" fmla="*/ 85 h 110"/>
              <a:gd name="T6" fmla="*/ 10 w 68"/>
              <a:gd name="T7" fmla="*/ 38 h 110"/>
              <a:gd name="T8" fmla="*/ 34 w 68"/>
              <a:gd name="T9" fmla="*/ 33 h 110"/>
              <a:gd name="T10" fmla="*/ 58 w 68"/>
              <a:gd name="T11" fmla="*/ 38 h 110"/>
              <a:gd name="T12" fmla="*/ 55 w 68"/>
              <a:gd name="T13" fmla="*/ 85 h 110"/>
              <a:gd name="T14" fmla="*/ 54 w 68"/>
              <a:gd name="T15" fmla="*/ 56 h 110"/>
              <a:gd name="T16" fmla="*/ 34 w 68"/>
              <a:gd name="T17" fmla="*/ 110 h 110"/>
              <a:gd name="T18" fmla="*/ 34 w 68"/>
              <a:gd name="T19" fmla="*/ 0 h 110"/>
              <a:gd name="T20" fmla="*/ 48 w 68"/>
              <a:gd name="T21" fmla="*/ 14 h 110"/>
              <a:gd name="T22" fmla="*/ 34 w 68"/>
              <a:gd name="T23" fmla="*/ 28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6"/>
                </a:cubicBezTo>
                <a:cubicBezTo>
                  <a:pt x="45" y="71"/>
                  <a:pt x="60" y="88"/>
                  <a:pt x="34" y="110"/>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Freeform 32"/>
          <p:cNvSpPr>
            <a:spLocks noEditPoints="1" noChangeArrowheads="1"/>
          </p:cNvSpPr>
          <p:nvPr/>
        </p:nvSpPr>
        <p:spPr bwMode="auto">
          <a:xfrm>
            <a:off x="3935685" y="3079899"/>
            <a:ext cx="131762"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4 h 110"/>
              <a:gd name="T22" fmla="*/ 34 w 68"/>
              <a:gd name="T23" fmla="*/ 29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6"/>
                  <a:pt x="11" y="72"/>
                  <a:pt x="13" y="86"/>
                </a:cubicBezTo>
                <a:cubicBezTo>
                  <a:pt x="0" y="72"/>
                  <a:pt x="0" y="44"/>
                  <a:pt x="10" y="38"/>
                </a:cubicBezTo>
                <a:cubicBezTo>
                  <a:pt x="19" y="32"/>
                  <a:pt x="26" y="34"/>
                  <a:pt x="34" y="34"/>
                </a:cubicBezTo>
                <a:cubicBezTo>
                  <a:pt x="43" y="34"/>
                  <a:pt x="49" y="32"/>
                  <a:pt x="58" y="38"/>
                </a:cubicBezTo>
                <a:cubicBezTo>
                  <a:pt x="68" y="44"/>
                  <a:pt x="68" y="72"/>
                  <a:pt x="55" y="86"/>
                </a:cubicBezTo>
                <a:cubicBezTo>
                  <a:pt x="57" y="72"/>
                  <a:pt x="56" y="66"/>
                  <a:pt x="54" y="56"/>
                </a:cubicBezTo>
                <a:cubicBezTo>
                  <a:pt x="45" y="71"/>
                  <a:pt x="60" y="88"/>
                  <a:pt x="34" y="110"/>
                </a:cubicBezTo>
                <a:close/>
                <a:moveTo>
                  <a:pt x="34" y="0"/>
                </a:moveTo>
                <a:cubicBezTo>
                  <a:pt x="42" y="0"/>
                  <a:pt x="48" y="6"/>
                  <a:pt x="48" y="14"/>
                </a:cubicBezTo>
                <a:cubicBezTo>
                  <a:pt x="48" y="22"/>
                  <a:pt x="42" y="29"/>
                  <a:pt x="34" y="29"/>
                </a:cubicBezTo>
                <a:cubicBezTo>
                  <a:pt x="26" y="29"/>
                  <a:pt x="20" y="22"/>
                  <a:pt x="20" y="14"/>
                </a:cubicBezTo>
                <a:cubicBezTo>
                  <a:pt x="20" y="6"/>
                  <a:pt x="26" y="0"/>
                  <a:pt x="34"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0" name="Freeform 33"/>
          <p:cNvSpPr>
            <a:spLocks noEditPoints="1" noChangeArrowheads="1"/>
          </p:cNvSpPr>
          <p:nvPr/>
        </p:nvSpPr>
        <p:spPr bwMode="auto">
          <a:xfrm>
            <a:off x="4927872" y="3079899"/>
            <a:ext cx="131763"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7" y="89"/>
                  <a:pt x="23" y="72"/>
                  <a:pt x="14" y="56"/>
                </a:cubicBezTo>
                <a:cubicBezTo>
                  <a:pt x="12" y="66"/>
                  <a:pt x="11" y="72"/>
                  <a:pt x="13" y="86"/>
                </a:cubicBezTo>
                <a:cubicBezTo>
                  <a:pt x="0" y="72"/>
                  <a:pt x="0" y="45"/>
                  <a:pt x="10" y="38"/>
                </a:cubicBezTo>
                <a:cubicBezTo>
                  <a:pt x="19" y="33"/>
                  <a:pt x="25" y="34"/>
                  <a:pt x="34" y="34"/>
                </a:cubicBezTo>
                <a:cubicBezTo>
                  <a:pt x="42" y="34"/>
                  <a:pt x="49" y="33"/>
                  <a:pt x="58" y="38"/>
                </a:cubicBezTo>
                <a:cubicBezTo>
                  <a:pt x="68" y="45"/>
                  <a:pt x="68" y="72"/>
                  <a:pt x="55" y="86"/>
                </a:cubicBezTo>
                <a:cubicBezTo>
                  <a:pt x="57" y="72"/>
                  <a:pt x="56" y="66"/>
                  <a:pt x="54" y="56"/>
                </a:cubicBezTo>
                <a:cubicBezTo>
                  <a:pt x="45" y="72"/>
                  <a:pt x="60"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1" name="Freeform 34"/>
          <p:cNvSpPr>
            <a:spLocks noEditPoints="1" noChangeArrowheads="1"/>
          </p:cNvSpPr>
          <p:nvPr/>
        </p:nvSpPr>
        <p:spPr bwMode="auto">
          <a:xfrm>
            <a:off x="2714897" y="3079899"/>
            <a:ext cx="130175"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4" y="72"/>
                  <a:pt x="14" y="56"/>
                </a:cubicBezTo>
                <a:cubicBezTo>
                  <a:pt x="12" y="66"/>
                  <a:pt x="11" y="72"/>
                  <a:pt x="13" y="86"/>
                </a:cubicBezTo>
                <a:cubicBezTo>
                  <a:pt x="1"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2" name="Freeform 35"/>
          <p:cNvSpPr>
            <a:spLocks noEditPoints="1" noChangeArrowheads="1"/>
          </p:cNvSpPr>
          <p:nvPr/>
        </p:nvSpPr>
        <p:spPr bwMode="auto">
          <a:xfrm>
            <a:off x="6418535" y="2302024"/>
            <a:ext cx="133350" cy="212725"/>
          </a:xfrm>
          <a:custGeom>
            <a:avLst/>
            <a:gdLst>
              <a:gd name="T0" fmla="*/ 34 w 69"/>
              <a:gd name="T1" fmla="*/ 110 h 110"/>
              <a:gd name="T2" fmla="*/ 14 w 69"/>
              <a:gd name="T3" fmla="*/ 56 h 110"/>
              <a:gd name="T4" fmla="*/ 14 w 69"/>
              <a:gd name="T5" fmla="*/ 86 h 110"/>
              <a:gd name="T6" fmla="*/ 10 w 69"/>
              <a:gd name="T7" fmla="*/ 38 h 110"/>
              <a:gd name="T8" fmla="*/ 34 w 69"/>
              <a:gd name="T9" fmla="*/ 34 h 110"/>
              <a:gd name="T10" fmla="*/ 58 w 69"/>
              <a:gd name="T11" fmla="*/ 38 h 110"/>
              <a:gd name="T12" fmla="*/ 55 w 69"/>
              <a:gd name="T13" fmla="*/ 86 h 110"/>
              <a:gd name="T14" fmla="*/ 54 w 69"/>
              <a:gd name="T15" fmla="*/ 56 h 110"/>
              <a:gd name="T16" fmla="*/ 34 w 69"/>
              <a:gd name="T17" fmla="*/ 110 h 110"/>
              <a:gd name="T18" fmla="*/ 34 w 69"/>
              <a:gd name="T19" fmla="*/ 0 h 110"/>
              <a:gd name="T20" fmla="*/ 49 w 69"/>
              <a:gd name="T21" fmla="*/ 15 h 110"/>
              <a:gd name="T22" fmla="*/ 34 w 69"/>
              <a:gd name="T23" fmla="*/ 29 h 110"/>
              <a:gd name="T24" fmla="*/ 20 w 69"/>
              <a:gd name="T25" fmla="*/ 15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9"/>
                  <a:pt x="24" y="72"/>
                  <a:pt x="14" y="56"/>
                </a:cubicBezTo>
                <a:cubicBezTo>
                  <a:pt x="12" y="66"/>
                  <a:pt x="11" y="72"/>
                  <a:pt x="14" y="86"/>
                </a:cubicBezTo>
                <a:cubicBezTo>
                  <a:pt x="1" y="72"/>
                  <a:pt x="0" y="45"/>
                  <a:pt x="10" y="38"/>
                </a:cubicBezTo>
                <a:cubicBezTo>
                  <a:pt x="19" y="33"/>
                  <a:pt x="26" y="34"/>
                  <a:pt x="34" y="34"/>
                </a:cubicBezTo>
                <a:cubicBezTo>
                  <a:pt x="43" y="34"/>
                  <a:pt x="49" y="33"/>
                  <a:pt x="58" y="38"/>
                </a:cubicBezTo>
                <a:cubicBezTo>
                  <a:pt x="69" y="45"/>
                  <a:pt x="68" y="72"/>
                  <a:pt x="55" y="86"/>
                </a:cubicBezTo>
                <a:cubicBezTo>
                  <a:pt x="57" y="72"/>
                  <a:pt x="56" y="66"/>
                  <a:pt x="54" y="56"/>
                </a:cubicBezTo>
                <a:cubicBezTo>
                  <a:pt x="45" y="72"/>
                  <a:pt x="61" y="89"/>
                  <a:pt x="34" y="110"/>
                </a:cubicBezTo>
                <a:close/>
                <a:moveTo>
                  <a:pt x="34" y="0"/>
                </a:moveTo>
                <a:cubicBezTo>
                  <a:pt x="42" y="0"/>
                  <a:pt x="49" y="7"/>
                  <a:pt x="49" y="15"/>
                </a:cubicBezTo>
                <a:cubicBezTo>
                  <a:pt x="49" y="22"/>
                  <a:pt x="42" y="29"/>
                  <a:pt x="34" y="29"/>
                </a:cubicBezTo>
                <a:cubicBezTo>
                  <a:pt x="26" y="29"/>
                  <a:pt x="20" y="22"/>
                  <a:pt x="20" y="15"/>
                </a:cubicBezTo>
                <a:cubicBezTo>
                  <a:pt x="20" y="7"/>
                  <a:pt x="26" y="0"/>
                  <a:pt x="34"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3" name="Freeform 36"/>
          <p:cNvSpPr>
            <a:spLocks noEditPoints="1" noChangeArrowheads="1"/>
          </p:cNvSpPr>
          <p:nvPr/>
        </p:nvSpPr>
        <p:spPr bwMode="auto">
          <a:xfrm>
            <a:off x="4877072" y="1051074"/>
            <a:ext cx="130175" cy="209550"/>
          </a:xfrm>
          <a:custGeom>
            <a:avLst/>
            <a:gdLst>
              <a:gd name="T0" fmla="*/ 34 w 68"/>
              <a:gd name="T1" fmla="*/ 109 h 109"/>
              <a:gd name="T2" fmla="*/ 14 w 68"/>
              <a:gd name="T3" fmla="*/ 55 h 109"/>
              <a:gd name="T4" fmla="*/ 13 w 68"/>
              <a:gd name="T5" fmla="*/ 85 h 109"/>
              <a:gd name="T6" fmla="*/ 10 w 68"/>
              <a:gd name="T7" fmla="*/ 38 h 109"/>
              <a:gd name="T8" fmla="*/ 34 w 68"/>
              <a:gd name="T9" fmla="*/ 33 h 109"/>
              <a:gd name="T10" fmla="*/ 58 w 68"/>
              <a:gd name="T11" fmla="*/ 38 h 109"/>
              <a:gd name="T12" fmla="*/ 55 w 68"/>
              <a:gd name="T13" fmla="*/ 85 h 109"/>
              <a:gd name="T14" fmla="*/ 54 w 68"/>
              <a:gd name="T15" fmla="*/ 55 h 109"/>
              <a:gd name="T16" fmla="*/ 34 w 68"/>
              <a:gd name="T17" fmla="*/ 109 h 109"/>
              <a:gd name="T18" fmla="*/ 34 w 68"/>
              <a:gd name="T19" fmla="*/ 0 h 109"/>
              <a:gd name="T20" fmla="*/ 48 w 68"/>
              <a:gd name="T21" fmla="*/ 14 h 109"/>
              <a:gd name="T22" fmla="*/ 34 w 68"/>
              <a:gd name="T23" fmla="*/ 28 h 109"/>
              <a:gd name="T24" fmla="*/ 20 w 68"/>
              <a:gd name="T25" fmla="*/ 14 h 109"/>
              <a:gd name="T26" fmla="*/ 34 w 68"/>
              <a:gd name="T27" fmla="*/ 0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09"/>
              <a:gd name="T44" fmla="*/ 68 w 68"/>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09">
                <a:moveTo>
                  <a:pt x="34" y="109"/>
                </a:moveTo>
                <a:cubicBezTo>
                  <a:pt x="8" y="88"/>
                  <a:pt x="23" y="71"/>
                  <a:pt x="14" y="55"/>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5"/>
                </a:cubicBezTo>
                <a:cubicBezTo>
                  <a:pt x="45" y="71"/>
                  <a:pt x="60" y="88"/>
                  <a:pt x="34" y="109"/>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4" name="Freeform 37"/>
          <p:cNvSpPr>
            <a:spLocks noEditPoints="1" noChangeArrowheads="1"/>
          </p:cNvSpPr>
          <p:nvPr/>
        </p:nvSpPr>
        <p:spPr bwMode="auto">
          <a:xfrm>
            <a:off x="4684985" y="1859111"/>
            <a:ext cx="133350" cy="212725"/>
          </a:xfrm>
          <a:custGeom>
            <a:avLst/>
            <a:gdLst>
              <a:gd name="T0" fmla="*/ 34 w 69"/>
              <a:gd name="T1" fmla="*/ 110 h 110"/>
              <a:gd name="T2" fmla="*/ 14 w 69"/>
              <a:gd name="T3" fmla="*/ 56 h 110"/>
              <a:gd name="T4" fmla="*/ 14 w 69"/>
              <a:gd name="T5" fmla="*/ 85 h 110"/>
              <a:gd name="T6" fmla="*/ 10 w 69"/>
              <a:gd name="T7" fmla="*/ 38 h 110"/>
              <a:gd name="T8" fmla="*/ 34 w 69"/>
              <a:gd name="T9" fmla="*/ 33 h 110"/>
              <a:gd name="T10" fmla="*/ 58 w 69"/>
              <a:gd name="T11" fmla="*/ 38 h 110"/>
              <a:gd name="T12" fmla="*/ 55 w 69"/>
              <a:gd name="T13" fmla="*/ 85 h 110"/>
              <a:gd name="T14" fmla="*/ 54 w 69"/>
              <a:gd name="T15" fmla="*/ 56 h 110"/>
              <a:gd name="T16" fmla="*/ 34 w 69"/>
              <a:gd name="T17" fmla="*/ 110 h 110"/>
              <a:gd name="T18" fmla="*/ 34 w 69"/>
              <a:gd name="T19" fmla="*/ 0 h 110"/>
              <a:gd name="T20" fmla="*/ 49 w 69"/>
              <a:gd name="T21" fmla="*/ 14 h 110"/>
              <a:gd name="T22" fmla="*/ 34 w 69"/>
              <a:gd name="T23" fmla="*/ 28 h 110"/>
              <a:gd name="T24" fmla="*/ 20 w 69"/>
              <a:gd name="T25" fmla="*/ 14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8"/>
                  <a:pt x="24" y="71"/>
                  <a:pt x="14" y="56"/>
                </a:cubicBezTo>
                <a:cubicBezTo>
                  <a:pt x="12" y="65"/>
                  <a:pt x="11" y="72"/>
                  <a:pt x="14" y="85"/>
                </a:cubicBezTo>
                <a:cubicBezTo>
                  <a:pt x="1" y="71"/>
                  <a:pt x="0" y="44"/>
                  <a:pt x="10" y="38"/>
                </a:cubicBezTo>
                <a:cubicBezTo>
                  <a:pt x="19" y="32"/>
                  <a:pt x="26" y="33"/>
                  <a:pt x="34" y="33"/>
                </a:cubicBezTo>
                <a:cubicBezTo>
                  <a:pt x="43" y="33"/>
                  <a:pt x="49" y="32"/>
                  <a:pt x="58" y="38"/>
                </a:cubicBezTo>
                <a:cubicBezTo>
                  <a:pt x="69" y="44"/>
                  <a:pt x="68" y="71"/>
                  <a:pt x="55" y="85"/>
                </a:cubicBezTo>
                <a:cubicBezTo>
                  <a:pt x="58" y="72"/>
                  <a:pt x="56" y="65"/>
                  <a:pt x="54" y="56"/>
                </a:cubicBezTo>
                <a:cubicBezTo>
                  <a:pt x="45" y="71"/>
                  <a:pt x="61" y="88"/>
                  <a:pt x="34" y="110"/>
                </a:cubicBezTo>
                <a:close/>
                <a:moveTo>
                  <a:pt x="34" y="0"/>
                </a:moveTo>
                <a:cubicBezTo>
                  <a:pt x="42" y="0"/>
                  <a:pt x="49" y="6"/>
                  <a:pt x="49" y="14"/>
                </a:cubicBezTo>
                <a:cubicBezTo>
                  <a:pt x="49" y="22"/>
                  <a:pt x="42" y="28"/>
                  <a:pt x="34" y="28"/>
                </a:cubicBezTo>
                <a:cubicBezTo>
                  <a:pt x="27" y="28"/>
                  <a:pt x="20" y="22"/>
                  <a:pt x="20" y="14"/>
                </a:cubicBezTo>
                <a:cubicBezTo>
                  <a:pt x="20" y="6"/>
                  <a:pt x="27" y="0"/>
                  <a:pt x="34"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5" name="Freeform 38"/>
          <p:cNvSpPr>
            <a:spLocks noEditPoints="1" noChangeArrowheads="1"/>
          </p:cNvSpPr>
          <p:nvPr/>
        </p:nvSpPr>
        <p:spPr bwMode="auto">
          <a:xfrm>
            <a:off x="3492772" y="2302024"/>
            <a:ext cx="131763" cy="212725"/>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6" name="Freeform 39"/>
          <p:cNvSpPr>
            <a:spLocks noEditPoints="1" noChangeArrowheads="1"/>
          </p:cNvSpPr>
          <p:nvPr/>
        </p:nvSpPr>
        <p:spPr bwMode="auto">
          <a:xfrm>
            <a:off x="3384822" y="1308249"/>
            <a:ext cx="133350" cy="212725"/>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7" name="TextBox 69"/>
          <p:cNvSpPr>
            <a:spLocks noChangeArrowheads="1"/>
          </p:cNvSpPr>
          <p:nvPr/>
        </p:nvSpPr>
        <p:spPr bwMode="auto">
          <a:xfrm>
            <a:off x="6653485" y="22464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38" name="TextBox 70"/>
          <p:cNvSpPr>
            <a:spLocks noChangeArrowheads="1"/>
          </p:cNvSpPr>
          <p:nvPr/>
        </p:nvSpPr>
        <p:spPr bwMode="auto">
          <a:xfrm>
            <a:off x="1543858" y="30211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404040"/>
                </a:solidFill>
                <a:latin typeface="微软雅黑" pitchFamily="34" charset="-122"/>
                <a:ea typeface="微软雅黑" pitchFamily="34" charset="-122"/>
                <a:sym typeface="Arial" pitchFamily="34" charset="0"/>
              </a:rPr>
              <a:t>添加标题</a:t>
            </a:r>
            <a:endParaRPr lang="zh-CN" altLang="en-US" dirty="0">
              <a:solidFill>
                <a:srgbClr val="404040"/>
              </a:solidFill>
            </a:endParaRPr>
          </a:p>
        </p:txBody>
      </p:sp>
      <p:sp>
        <p:nvSpPr>
          <p:cNvPr id="39" name="TextBox 71"/>
          <p:cNvSpPr>
            <a:spLocks noChangeArrowheads="1"/>
          </p:cNvSpPr>
          <p:nvPr/>
        </p:nvSpPr>
        <p:spPr bwMode="auto">
          <a:xfrm>
            <a:off x="6187296" y="16781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404040"/>
                </a:solidFill>
                <a:latin typeface="微软雅黑" pitchFamily="34" charset="-122"/>
                <a:ea typeface="微软雅黑" pitchFamily="34" charset="-122"/>
                <a:sym typeface="Arial" pitchFamily="34" charset="0"/>
              </a:rPr>
              <a:t>添加标题</a:t>
            </a:r>
            <a:endParaRPr lang="zh-CN" altLang="en-US" dirty="0">
              <a:solidFill>
                <a:srgbClr val="404040"/>
              </a:solidFill>
            </a:endParaRPr>
          </a:p>
        </p:txBody>
      </p:sp>
      <p:sp>
        <p:nvSpPr>
          <p:cNvPr id="40" name="TextBox 72"/>
          <p:cNvSpPr>
            <a:spLocks noChangeArrowheads="1"/>
          </p:cNvSpPr>
          <p:nvPr/>
        </p:nvSpPr>
        <p:spPr bwMode="auto">
          <a:xfrm>
            <a:off x="5233208" y="10018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41" name="TextBox 73"/>
          <p:cNvSpPr>
            <a:spLocks noChangeArrowheads="1"/>
          </p:cNvSpPr>
          <p:nvPr/>
        </p:nvSpPr>
        <p:spPr bwMode="auto">
          <a:xfrm>
            <a:off x="2755121" y="185752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42" name="TextBox 74"/>
          <p:cNvSpPr>
            <a:spLocks noChangeArrowheads="1"/>
          </p:cNvSpPr>
          <p:nvPr/>
        </p:nvSpPr>
        <p:spPr bwMode="auto">
          <a:xfrm>
            <a:off x="2201083" y="124474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43" name="TextBox 75"/>
          <p:cNvSpPr>
            <a:spLocks noChangeArrowheads="1"/>
          </p:cNvSpPr>
          <p:nvPr/>
        </p:nvSpPr>
        <p:spPr bwMode="auto">
          <a:xfrm>
            <a:off x="1808177" y="21861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44" name="矩形 43"/>
          <p:cNvSpPr>
            <a:spLocks noChangeArrowheads="1"/>
          </p:cNvSpPr>
          <p:nvPr/>
        </p:nvSpPr>
        <p:spPr bwMode="auto">
          <a:xfrm>
            <a:off x="4877072" y="4443561"/>
            <a:ext cx="19716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b="1" dirty="0">
                <a:solidFill>
                  <a:srgbClr val="595959"/>
                </a:solidFill>
                <a:latin typeface="微软雅黑" pitchFamily="34" charset="-122"/>
                <a:ea typeface="微软雅黑" pitchFamily="34" charset="-122"/>
                <a:sym typeface="微软雅黑" pitchFamily="34" charset="-122"/>
              </a:rPr>
              <a:t>在这里输入年度工作概</a:t>
            </a:r>
            <a:endParaRPr lang="en-US" altLang="zh-CN" sz="1100" b="1" dirty="0">
              <a:solidFill>
                <a:srgbClr val="595959"/>
              </a:solidFill>
              <a:latin typeface="微软雅黑" pitchFamily="34" charset="-122"/>
              <a:ea typeface="微软雅黑" pitchFamily="34" charset="-122"/>
              <a:sym typeface="微软雅黑" pitchFamily="34" charset="-122"/>
            </a:endParaRPr>
          </a:p>
          <a:p>
            <a:r>
              <a:rPr lang="zh-CN" altLang="en-US" sz="1100" b="1" dirty="0">
                <a:solidFill>
                  <a:srgbClr val="595959"/>
                </a:solidFill>
                <a:latin typeface="微软雅黑" pitchFamily="34" charset="-122"/>
                <a:ea typeface="微软雅黑" pitchFamily="34" charset="-122"/>
                <a:sym typeface="微软雅黑" pitchFamily="34" charset="-122"/>
              </a:rPr>
              <a:t>况阐述内容标题文本</a:t>
            </a:r>
            <a:endParaRPr lang="zh-CN" altLang="en-US" sz="2400" b="1" dirty="0"/>
          </a:p>
        </p:txBody>
      </p:sp>
      <p:sp>
        <p:nvSpPr>
          <p:cNvPr id="45" name="标题 44"/>
          <p:cNvSpPr>
            <a:spLocks noGrp="1"/>
          </p:cNvSpPr>
          <p:nvPr>
            <p:ph type="title"/>
          </p:nvPr>
        </p:nvSpPr>
        <p:spPr/>
        <p:txBody>
          <a:bodyPr>
            <a:normAutofit fontScale="90000"/>
          </a:bodyPr>
          <a:lstStyle/>
          <a:p>
            <a:r>
              <a:rPr lang="zh-CN" altLang="en-US" dirty="0"/>
              <a:t>精品备用页</a:t>
            </a:r>
          </a:p>
        </p:txBody>
      </p:sp>
    </p:spTree>
    <p:extLst>
      <p:ext uri="{BB962C8B-B14F-4D97-AF65-F5344CB8AC3E}">
        <p14:creationId xmlns:p14="http://schemas.microsoft.com/office/powerpoint/2010/main" val="331676366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500"/>
                                        <p:tgtEl>
                                          <p:spTgt spid="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25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par>
                                <p:cTn id="87" presetID="10" presetClass="entr" presetSubtype="0" fill="hold" grpId="0" nodeType="withEffect">
                                  <p:stCondLst>
                                    <p:cond delay="25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par>
                                <p:cTn id="90" presetID="10" presetClass="entr" presetSubtype="0" fill="hold" grpId="0" nodeType="withEffect">
                                  <p:stCondLst>
                                    <p:cond delay="25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500"/>
                                        <p:tgtEl>
                                          <p:spTgt spid="17"/>
                                        </p:tgtEl>
                                      </p:cBhvr>
                                    </p:animEffect>
                                  </p:childTnLst>
                                </p:cTn>
                              </p:par>
                              <p:par>
                                <p:cTn id="99" presetID="10" presetClass="entr" presetSubtype="0" fill="hold" grpId="0" nodeType="withEffect">
                                  <p:stCondLst>
                                    <p:cond delay="250"/>
                                  </p:stCondLst>
                                  <p:childTnLst>
                                    <p:set>
                                      <p:cBhvr>
                                        <p:cTn id="100" dur="1" fill="hold">
                                          <p:stCondLst>
                                            <p:cond delay="0"/>
                                          </p:stCondLst>
                                        </p:cTn>
                                        <p:tgtEl>
                                          <p:spTgt spid="20"/>
                                        </p:tgtEl>
                                        <p:attrNameLst>
                                          <p:attrName>style.visibility</p:attrName>
                                        </p:attrNameLst>
                                      </p:cBhvr>
                                      <p:to>
                                        <p:strVal val="visible"/>
                                      </p:to>
                                    </p:set>
                                    <p:animEffect transition="in" filter="fade">
                                      <p:cBhvr>
                                        <p:cTn id="101" dur="500"/>
                                        <p:tgtEl>
                                          <p:spTgt spid="2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fade">
                                      <p:cBhvr>
                                        <p:cTn id="104" dur="500"/>
                                        <p:tgtEl>
                                          <p:spTgt spid="26"/>
                                        </p:tgtEl>
                                      </p:cBhvr>
                                    </p:animEffect>
                                  </p:childTnLst>
                                </p:cTn>
                              </p:par>
                              <p:par>
                                <p:cTn id="105" presetID="10" presetClass="entr" presetSubtype="0" fill="hold" grpId="0" nodeType="withEffect">
                                  <p:stCondLst>
                                    <p:cond delay="25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500"/>
                                        <p:tgtEl>
                                          <p:spTgt spid="35"/>
                                        </p:tgtEl>
                                      </p:cBhvr>
                                    </p:animEffect>
                                  </p:childTnLst>
                                </p:cTn>
                              </p:par>
                              <p:par>
                                <p:cTn id="108" presetID="10" presetClass="entr" presetSubtype="0" fill="hold" grpId="0" nodeType="withEffect">
                                  <p:stCondLst>
                                    <p:cond delay="250"/>
                                  </p:stCondLst>
                                  <p:childTnLst>
                                    <p:set>
                                      <p:cBhvr>
                                        <p:cTn id="109" dur="1" fill="hold">
                                          <p:stCondLst>
                                            <p:cond delay="0"/>
                                          </p:stCondLst>
                                        </p:cTn>
                                        <p:tgtEl>
                                          <p:spTgt spid="19"/>
                                        </p:tgtEl>
                                        <p:attrNameLst>
                                          <p:attrName>style.visibility</p:attrName>
                                        </p:attrNameLst>
                                      </p:cBhvr>
                                      <p:to>
                                        <p:strVal val="visible"/>
                                      </p:to>
                                    </p:set>
                                    <p:animEffect transition="in" filter="fade">
                                      <p:cBhvr>
                                        <p:cTn id="110" dur="500"/>
                                        <p:tgtEl>
                                          <p:spTgt spid="19"/>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1750"/>
                            </p:stCondLst>
                            <p:childTnLst>
                              <p:par>
                                <p:cTn id="115" presetID="22" presetClass="entr" presetSubtype="4" fill="hold" grpId="0" nodeType="after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down)">
                                      <p:cBhvr>
                                        <p:cTn id="117" dur="500"/>
                                        <p:tgtEl>
                                          <p:spTgt spid="44"/>
                                        </p:tgtEl>
                                      </p:cBhvr>
                                    </p:animEffect>
                                  </p:childTnLst>
                                </p:cTn>
                              </p:par>
                            </p:childTnLst>
                          </p:cTn>
                        </p:par>
                        <p:par>
                          <p:cTn id="118" fill="hold">
                            <p:stCondLst>
                              <p:cond delay="2250"/>
                            </p:stCondLst>
                            <p:childTnLst>
                              <p:par>
                                <p:cTn id="119" presetID="10" presetClass="entr" presetSubtype="0" fill="hold" grpId="0" nodeType="after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fade">
                                      <p:cBhvr>
                                        <p:cTn id="121" dur="500"/>
                                        <p:tgtEl>
                                          <p:spTgt spid="3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500"/>
                                        <p:tgtEl>
                                          <p:spTgt spid="37"/>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500"/>
                                        <p:tgtEl>
                                          <p:spTgt spid="4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41"/>
                                        </p:tgtEl>
                                        <p:attrNameLst>
                                          <p:attrName>style.visibility</p:attrName>
                                        </p:attrNameLst>
                                      </p:cBhvr>
                                      <p:to>
                                        <p:strVal val="visible"/>
                                      </p:to>
                                    </p:set>
                                    <p:animEffect transition="in" filter="fade">
                                      <p:cBhvr>
                                        <p:cTn id="133" dur="500"/>
                                        <p:tgtEl>
                                          <p:spTgt spid="4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3"/>
                                        </p:tgtEl>
                                        <p:attrNameLst>
                                          <p:attrName>style.visibility</p:attrName>
                                        </p:attrNameLst>
                                      </p:cBhvr>
                                      <p:to>
                                        <p:strVal val="visible"/>
                                      </p:to>
                                    </p:set>
                                    <p:animEffect transition="in" filter="fade">
                                      <p:cBhvr>
                                        <p:cTn id="136" dur="500"/>
                                        <p:tgtEl>
                                          <p:spTgt spid="4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Effect transition="in" filter="fade">
                                      <p:cBhvr>
                                        <p:cTn id="1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什么是“两学一做”</a:t>
            </a:r>
            <a:endParaRPr lang="zh-CN" altLang="en-US" dirty="0"/>
          </a:p>
        </p:txBody>
      </p:sp>
      <p:sp>
        <p:nvSpPr>
          <p:cNvPr id="7" name="六边形 6"/>
          <p:cNvSpPr>
            <a:spLocks noChangeArrowheads="1"/>
          </p:cNvSpPr>
          <p:nvPr/>
        </p:nvSpPr>
        <p:spPr bwMode="auto">
          <a:xfrm>
            <a:off x="2561491" y="1275606"/>
            <a:ext cx="1444190" cy="1244796"/>
          </a:xfrm>
          <a:prstGeom prst="hexagon">
            <a:avLst>
              <a:gd name="adj" fmla="val 24999"/>
              <a:gd name="vf" fmla="val 115470"/>
            </a:avLst>
          </a:prstGeom>
          <a:solidFill>
            <a:srgbClr val="C000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 name="六边形 41"/>
          <p:cNvSpPr>
            <a:spLocks noChangeArrowheads="1"/>
          </p:cNvSpPr>
          <p:nvPr/>
        </p:nvSpPr>
        <p:spPr bwMode="auto">
          <a:xfrm>
            <a:off x="3775882" y="1937594"/>
            <a:ext cx="1444190" cy="1244796"/>
          </a:xfrm>
          <a:prstGeom prst="hexagon">
            <a:avLst>
              <a:gd name="adj" fmla="val 24999"/>
              <a:gd name="vf" fmla="val 115470"/>
            </a:avLst>
          </a:prstGeom>
          <a:solidFill>
            <a:srgbClr val="C000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六边形 42"/>
          <p:cNvSpPr>
            <a:spLocks noChangeArrowheads="1"/>
          </p:cNvSpPr>
          <p:nvPr/>
        </p:nvSpPr>
        <p:spPr bwMode="auto">
          <a:xfrm>
            <a:off x="5000018" y="1287364"/>
            <a:ext cx="1444190" cy="1244796"/>
          </a:xfrm>
          <a:prstGeom prst="hexagon">
            <a:avLst>
              <a:gd name="adj" fmla="val 24999"/>
              <a:gd name="vf" fmla="val 115470"/>
            </a:avLst>
          </a:prstGeom>
          <a:solidFill>
            <a:srgbClr val="C000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文本框 103"/>
          <p:cNvSpPr>
            <a:spLocks noChangeArrowheads="1"/>
          </p:cNvSpPr>
          <p:nvPr/>
        </p:nvSpPr>
        <p:spPr bwMode="auto">
          <a:xfrm>
            <a:off x="2930821" y="1528219"/>
            <a:ext cx="754053"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4800" b="1" dirty="0">
                <a:solidFill>
                  <a:srgbClr val="FFFFFF"/>
                </a:solidFill>
                <a:latin typeface="微软雅黑" pitchFamily="34" charset="-122"/>
                <a:ea typeface="微软雅黑" pitchFamily="34" charset="-122"/>
              </a:rPr>
              <a:t>学</a:t>
            </a:r>
          </a:p>
        </p:txBody>
      </p:sp>
      <p:sp>
        <p:nvSpPr>
          <p:cNvPr id="11" name="文本框 104"/>
          <p:cNvSpPr>
            <a:spLocks noChangeArrowheads="1"/>
          </p:cNvSpPr>
          <p:nvPr/>
        </p:nvSpPr>
        <p:spPr bwMode="auto">
          <a:xfrm>
            <a:off x="4180482" y="2190207"/>
            <a:ext cx="754053"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4800" b="1" dirty="0">
                <a:solidFill>
                  <a:srgbClr val="FFFFFF"/>
                </a:solidFill>
                <a:latin typeface="微软雅黑" pitchFamily="34" charset="-122"/>
                <a:ea typeface="微软雅黑" pitchFamily="34" charset="-122"/>
              </a:rPr>
              <a:t>学</a:t>
            </a:r>
          </a:p>
        </p:txBody>
      </p:sp>
      <p:sp>
        <p:nvSpPr>
          <p:cNvPr id="12" name="文本框 105"/>
          <p:cNvSpPr>
            <a:spLocks noChangeArrowheads="1"/>
          </p:cNvSpPr>
          <p:nvPr/>
        </p:nvSpPr>
        <p:spPr bwMode="auto">
          <a:xfrm>
            <a:off x="5330115" y="1555729"/>
            <a:ext cx="754053"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4800" b="1" dirty="0">
                <a:solidFill>
                  <a:srgbClr val="FFFFFF"/>
                </a:solidFill>
                <a:latin typeface="微软雅黑" pitchFamily="34" charset="-122"/>
                <a:ea typeface="微软雅黑" pitchFamily="34" charset="-122"/>
              </a:rPr>
              <a:t>学</a:t>
            </a:r>
          </a:p>
        </p:txBody>
      </p:sp>
      <p:grpSp>
        <p:nvGrpSpPr>
          <p:cNvPr id="14" name="组合 13"/>
          <p:cNvGrpSpPr/>
          <p:nvPr/>
        </p:nvGrpSpPr>
        <p:grpSpPr>
          <a:xfrm>
            <a:off x="1441748" y="1942728"/>
            <a:ext cx="1350564" cy="1164207"/>
            <a:chOff x="1441748" y="2092422"/>
            <a:chExt cx="1350564" cy="1164207"/>
          </a:xfrm>
        </p:grpSpPr>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3397" y="2236050"/>
              <a:ext cx="727265" cy="731675"/>
            </a:xfrm>
            <a:prstGeom prst="rect">
              <a:avLst/>
            </a:prstGeom>
          </p:spPr>
        </p:pic>
        <p:sp>
          <p:nvSpPr>
            <p:cNvPr id="16" name="六边形 101"/>
            <p:cNvSpPr>
              <a:spLocks noChangeArrowheads="1"/>
            </p:cNvSpPr>
            <p:nvPr/>
          </p:nvSpPr>
          <p:spPr bwMode="auto">
            <a:xfrm>
              <a:off x="1441748" y="2092422"/>
              <a:ext cx="1350564" cy="1164207"/>
            </a:xfrm>
            <a:prstGeom prst="hexagon">
              <a:avLst>
                <a:gd name="adj" fmla="val 24995"/>
                <a:gd name="vf" fmla="val 115470"/>
              </a:avLst>
            </a:prstGeom>
            <a:noFill/>
            <a:ln w="12700" cap="flat" cmpd="sng">
              <a:solidFill>
                <a:srgbClr val="C00000"/>
              </a:solidFill>
              <a:bevel/>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grpSp>
      <p:grpSp>
        <p:nvGrpSpPr>
          <p:cNvPr id="17" name="组合 16"/>
          <p:cNvGrpSpPr/>
          <p:nvPr/>
        </p:nvGrpSpPr>
        <p:grpSpPr>
          <a:xfrm>
            <a:off x="6209134" y="1974082"/>
            <a:ext cx="1350564" cy="1164207"/>
            <a:chOff x="6209134" y="2123776"/>
            <a:chExt cx="1350564" cy="1164207"/>
          </a:xfrm>
        </p:grpSpPr>
        <p:sp>
          <p:nvSpPr>
            <p:cNvPr id="18" name="六边形 102"/>
            <p:cNvSpPr>
              <a:spLocks noChangeArrowheads="1"/>
            </p:cNvSpPr>
            <p:nvPr/>
          </p:nvSpPr>
          <p:spPr bwMode="auto">
            <a:xfrm>
              <a:off x="6209134" y="2123776"/>
              <a:ext cx="1350564" cy="1164207"/>
            </a:xfrm>
            <a:prstGeom prst="hexagon">
              <a:avLst>
                <a:gd name="adj" fmla="val 24995"/>
                <a:gd name="vf" fmla="val 115470"/>
              </a:avLst>
            </a:prstGeom>
            <a:noFill/>
            <a:ln w="12700" cap="flat" cmpd="sng">
              <a:solidFill>
                <a:srgbClr val="C00000"/>
              </a:solidFill>
              <a:bevel/>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0783" y="2302923"/>
              <a:ext cx="727265" cy="731675"/>
            </a:xfrm>
            <a:prstGeom prst="rect">
              <a:avLst/>
            </a:prstGeom>
          </p:spPr>
        </p:pic>
      </p:grpSp>
      <p:sp>
        <p:nvSpPr>
          <p:cNvPr id="24" name="矩形 23"/>
          <p:cNvSpPr/>
          <p:nvPr/>
        </p:nvSpPr>
        <p:spPr>
          <a:xfrm>
            <a:off x="2259362" y="2707931"/>
            <a:ext cx="1884507" cy="430358"/>
          </a:xfrm>
          <a:prstGeom prst="rect">
            <a:avLst/>
          </a:prstGeom>
        </p:spPr>
        <p:txBody>
          <a:bodyPr wrap="square" lIns="91426" tIns="45712" rIns="91426" bIns="45712">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2000" b="1" kern="0"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党章党规</a:t>
            </a:r>
          </a:p>
        </p:txBody>
      </p:sp>
      <p:sp>
        <p:nvSpPr>
          <p:cNvPr id="25" name="矩形 24"/>
          <p:cNvSpPr/>
          <p:nvPr/>
        </p:nvSpPr>
        <p:spPr>
          <a:xfrm>
            <a:off x="3545752" y="3211297"/>
            <a:ext cx="1884507" cy="461649"/>
          </a:xfrm>
          <a:prstGeom prst="rect">
            <a:avLst/>
          </a:prstGeom>
        </p:spPr>
        <p:txBody>
          <a:bodyPr wrap="square" lIns="91426" tIns="45712" rIns="91426" bIns="45712">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2000" b="1" kern="0"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系列讲话</a:t>
            </a:r>
          </a:p>
        </p:txBody>
      </p:sp>
      <p:sp>
        <p:nvSpPr>
          <p:cNvPr id="26" name="矩形 25"/>
          <p:cNvSpPr/>
          <p:nvPr/>
        </p:nvSpPr>
        <p:spPr>
          <a:xfrm>
            <a:off x="4798909" y="2699778"/>
            <a:ext cx="1884507" cy="461649"/>
          </a:xfrm>
          <a:prstGeom prst="rect">
            <a:avLst/>
          </a:prstGeom>
        </p:spPr>
        <p:txBody>
          <a:bodyPr wrap="square" lIns="91426" tIns="45712" rIns="91426" bIns="45712">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2000" b="1" kern="0"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合格党员</a:t>
            </a:r>
          </a:p>
        </p:txBody>
      </p:sp>
      <p:sp>
        <p:nvSpPr>
          <p:cNvPr id="27" name="矩形 26"/>
          <p:cNvSpPr/>
          <p:nvPr/>
        </p:nvSpPr>
        <p:spPr>
          <a:xfrm>
            <a:off x="1115166" y="3772221"/>
            <a:ext cx="6949376" cy="954091"/>
          </a:xfrm>
          <a:prstGeom prst="rect">
            <a:avLst/>
          </a:prstGeom>
        </p:spPr>
        <p:txBody>
          <a:bodyPr wrap="square" lIns="91426" tIns="45712" rIns="91426" bIns="45712">
            <a:spAutoFit/>
          </a:bodyPr>
          <a:lstStyle/>
          <a:p>
            <a:r>
              <a:rPr lang="zh-CN" altLang="en-US" sz="1400" dirty="0">
                <a:solidFill>
                  <a:srgbClr val="FF0000"/>
                </a:solidFill>
                <a:latin typeface="微软雅黑" pitchFamily="34" charset="-122"/>
                <a:ea typeface="微软雅黑" pitchFamily="34" charset="-122"/>
              </a:rPr>
              <a:t>“</a:t>
            </a:r>
            <a:r>
              <a:rPr lang="zh-CN" altLang="en-US" sz="1400" b="1" dirty="0">
                <a:solidFill>
                  <a:srgbClr val="FF0000"/>
                </a:solidFill>
                <a:latin typeface="微软雅黑" pitchFamily="34" charset="-122"/>
                <a:ea typeface="微软雅黑" pitchFamily="34" charset="-122"/>
              </a:rPr>
              <a:t>两学一做”学习教育，指的是“学党章党规、学系列讲话，做合格党员”学习教育。</a:t>
            </a:r>
            <a:r>
              <a:rPr lang="zh-CN" altLang="en-US" sz="1400" dirty="0">
                <a:latin typeface="微软雅黑" pitchFamily="34" charset="-122"/>
                <a:ea typeface="微软雅黑" pitchFamily="34" charset="-122"/>
              </a:rPr>
              <a:t>习近平总书记系列重要讲话作为中国特色社会主义理论体系的最新成果，其学习必须和党章党规的学习同规划、同督查、同检验，这样才能推动党员干部在学习上不走过场，在行动上积极作为，做新时期名副其实的合格党员。</a:t>
            </a:r>
          </a:p>
        </p:txBody>
      </p:sp>
    </p:spTree>
    <p:extLst>
      <p:ext uri="{BB962C8B-B14F-4D97-AF65-F5344CB8AC3E}">
        <p14:creationId xmlns:p14="http://schemas.microsoft.com/office/powerpoint/2010/main" val="3099118245"/>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2" presetClass="entr" presetSubtype="1" fill="hold" grpId="0" nodeType="withEffect" p14:presetBounceEnd="40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40000">
                                          <p:cBhvr additive="base">
                                            <p:cTn id="44"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0000">
                                      <p:stCondLst>
                                        <p:cond delay="25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40000">
                                      <p:stCondLst>
                                        <p:cond delay="500"/>
                                      </p:stCondLst>
                                      <p:childTnLst>
                                        <p:set>
                                          <p:cBhvr>
                                            <p:cTn id="51" dur="1" fill="hold">
                                              <p:stCondLst>
                                                <p:cond delay="0"/>
                                              </p:stCondLst>
                                            </p:cTn>
                                            <p:tgtEl>
                                              <p:spTgt spid="26"/>
                                            </p:tgtEl>
                                            <p:attrNameLst>
                                              <p:attrName>style.visibility</p:attrName>
                                            </p:attrNameLst>
                                          </p:cBhvr>
                                          <p:to>
                                            <p:strVal val="visible"/>
                                          </p:to>
                                        </p:set>
                                        <p:anim calcmode="lin" valueType="num" p14:bounceEnd="40000">
                                          <p:cBhvr additive="base">
                                            <p:cTn id="52"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53" dur="500" fill="hold"/>
                                            <p:tgtEl>
                                              <p:spTgt spid="26"/>
                                            </p:tgtEl>
                                            <p:attrNameLst>
                                              <p:attrName>ppt_y</p:attrName>
                                            </p:attrNameLst>
                                          </p:cBhvr>
                                          <p:tavLst>
                                            <p:tav tm="0">
                                              <p:val>
                                                <p:strVal val="0-#ppt_h/2"/>
                                              </p:val>
                                            </p:tav>
                                            <p:tav tm="100000">
                                              <p:val>
                                                <p:strVal val="#ppt_y"/>
                                              </p:val>
                                            </p:tav>
                                          </p:tavLst>
                                        </p:anim>
                                      </p:childTnLst>
                                    </p:cTn>
                                  </p:par>
                                </p:childTnLst>
                              </p:cTn>
                            </p:par>
                            <p:par>
                              <p:cTn id="54" fill="hold">
                                <p:stCondLst>
                                  <p:cond delay="1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7"/>
                                            </p:tgtEl>
                                            <p:attrNameLst>
                                              <p:attrName>ppt_y</p:attrName>
                                            </p:attrNameLst>
                                          </p:cBhvr>
                                          <p:tavLst>
                                            <p:tav tm="0">
                                              <p:val>
                                                <p:strVal val="#ppt_y"/>
                                              </p:val>
                                            </p:tav>
                                            <p:tav tm="100000">
                                              <p:val>
                                                <p:strVal val="#ppt_y"/>
                                              </p:val>
                                            </p:tav>
                                          </p:tavLst>
                                        </p:anim>
                                        <p:anim calcmode="lin" valueType="num">
                                          <p:cBhvr>
                                            <p:cTn id="5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2"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25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ppt_x"/>
                                              </p:val>
                                            </p:tav>
                                            <p:tav tm="100000">
                                              <p:val>
                                                <p:strVal val="#ppt_x"/>
                                              </p:val>
                                            </p:tav>
                                          </p:tavLst>
                                        </p:anim>
                                        <p:anim calcmode="lin" valueType="num">
                                          <p:cBhvr additive="base">
                                            <p:cTn id="49" dur="500" fill="hold"/>
                                            <p:tgtEl>
                                              <p:spTgt spid="25"/>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50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ppt_x"/>
                                              </p:val>
                                            </p:tav>
                                            <p:tav tm="100000">
                                              <p:val>
                                                <p:strVal val="#ppt_x"/>
                                              </p:val>
                                            </p:tav>
                                          </p:tavLst>
                                        </p:anim>
                                        <p:anim calcmode="lin" valueType="num">
                                          <p:cBhvr additive="base">
                                            <p:cTn id="53" dur="500" fill="hold"/>
                                            <p:tgtEl>
                                              <p:spTgt spid="26"/>
                                            </p:tgtEl>
                                            <p:attrNameLst>
                                              <p:attrName>ppt_y</p:attrName>
                                            </p:attrNameLst>
                                          </p:cBhvr>
                                          <p:tavLst>
                                            <p:tav tm="0">
                                              <p:val>
                                                <p:strVal val="0-#ppt_h/2"/>
                                              </p:val>
                                            </p:tav>
                                            <p:tav tm="100000">
                                              <p:val>
                                                <p:strVal val="#ppt_y"/>
                                              </p:val>
                                            </p:tav>
                                          </p:tavLst>
                                        </p:anim>
                                      </p:childTnLst>
                                    </p:cTn>
                                  </p:par>
                                </p:childTnLst>
                              </p:cTn>
                            </p:par>
                            <p:par>
                              <p:cTn id="54" fill="hold">
                                <p:stCondLst>
                                  <p:cond delay="1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7"/>
                                            </p:tgtEl>
                                            <p:attrNameLst>
                                              <p:attrName>ppt_y</p:attrName>
                                            </p:attrNameLst>
                                          </p:cBhvr>
                                          <p:tavLst>
                                            <p:tav tm="0">
                                              <p:val>
                                                <p:strVal val="#ppt_y"/>
                                              </p:val>
                                            </p:tav>
                                            <p:tav tm="100000">
                                              <p:val>
                                                <p:strVal val="#ppt_y"/>
                                              </p:val>
                                            </p:tav>
                                          </p:tavLst>
                                        </p:anim>
                                        <p:anim calcmode="lin" valueType="num">
                                          <p:cBhvr>
                                            <p:cTn id="5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24" grpId="0"/>
          <p:bldP spid="25" grpId="0"/>
          <p:bldP spid="26" grpId="0"/>
          <p:bldP spid="27"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 name="Rectangle 5"/>
          <p:cNvSpPr>
            <a:spLocks noChangeArrowheads="1"/>
          </p:cNvSpPr>
          <p:nvPr/>
        </p:nvSpPr>
        <p:spPr bwMode="auto">
          <a:xfrm>
            <a:off x="2425229" y="1368426"/>
            <a:ext cx="1774825" cy="317500"/>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5" name="Rectangle 6"/>
          <p:cNvSpPr>
            <a:spLocks noChangeArrowheads="1"/>
          </p:cNvSpPr>
          <p:nvPr/>
        </p:nvSpPr>
        <p:spPr bwMode="auto">
          <a:xfrm>
            <a:off x="2425229" y="1730376"/>
            <a:ext cx="1774825" cy="527050"/>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6" name="Rectangle 7"/>
          <p:cNvSpPr>
            <a:spLocks noChangeArrowheads="1"/>
          </p:cNvSpPr>
          <p:nvPr/>
        </p:nvSpPr>
        <p:spPr bwMode="auto">
          <a:xfrm>
            <a:off x="2425229" y="2298701"/>
            <a:ext cx="1774825" cy="314325"/>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1" name="Rectangle 8"/>
          <p:cNvSpPr>
            <a:spLocks noChangeArrowheads="1"/>
          </p:cNvSpPr>
          <p:nvPr/>
        </p:nvSpPr>
        <p:spPr bwMode="auto">
          <a:xfrm>
            <a:off x="2425229" y="2654301"/>
            <a:ext cx="1774825" cy="319088"/>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2" name="Rectangle 9"/>
          <p:cNvSpPr>
            <a:spLocks noChangeArrowheads="1"/>
          </p:cNvSpPr>
          <p:nvPr/>
        </p:nvSpPr>
        <p:spPr bwMode="auto">
          <a:xfrm>
            <a:off x="2425229" y="3009901"/>
            <a:ext cx="1774825" cy="431800"/>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6" name="Rectangle 10"/>
          <p:cNvSpPr>
            <a:spLocks noChangeArrowheads="1"/>
          </p:cNvSpPr>
          <p:nvPr/>
        </p:nvSpPr>
        <p:spPr bwMode="auto">
          <a:xfrm>
            <a:off x="2425229" y="3482976"/>
            <a:ext cx="1774825" cy="319088"/>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7" name="Rectangle 11"/>
          <p:cNvSpPr>
            <a:spLocks noChangeArrowheads="1"/>
          </p:cNvSpPr>
          <p:nvPr/>
        </p:nvSpPr>
        <p:spPr bwMode="auto">
          <a:xfrm>
            <a:off x="2425229" y="3838576"/>
            <a:ext cx="1774825" cy="317500"/>
          </a:xfrm>
          <a:prstGeom prst="rect">
            <a:avLst/>
          </a:pr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9" name="Freeform 37"/>
          <p:cNvSpPr>
            <a:spLocks noChangeArrowheads="1"/>
          </p:cNvSpPr>
          <p:nvPr/>
        </p:nvSpPr>
        <p:spPr bwMode="auto">
          <a:xfrm>
            <a:off x="4181004" y="2006601"/>
            <a:ext cx="1943100" cy="817563"/>
          </a:xfrm>
          <a:custGeom>
            <a:avLst/>
            <a:gdLst>
              <a:gd name="T0" fmla="*/ 0 w 518"/>
              <a:gd name="T1" fmla="*/ 0 h 218"/>
              <a:gd name="T2" fmla="*/ 518 w 518"/>
              <a:gd name="T3" fmla="*/ 211 h 218"/>
              <a:gd name="T4" fmla="*/ 0 60000 65536"/>
              <a:gd name="T5" fmla="*/ 0 60000 65536"/>
              <a:gd name="T6" fmla="*/ 0 w 518"/>
              <a:gd name="T7" fmla="*/ 0 h 218"/>
              <a:gd name="T8" fmla="*/ 518 w 518"/>
              <a:gd name="T9" fmla="*/ 218 h 218"/>
            </a:gdLst>
            <a:ahLst/>
            <a:cxnLst>
              <a:cxn ang="T4">
                <a:pos x="T0" y="T1"/>
              </a:cxn>
              <a:cxn ang="T5">
                <a:pos x="T2" y="T3"/>
              </a:cxn>
            </a:cxnLst>
            <a:rect l="T6" t="T7" r="T8" b="T9"/>
            <a:pathLst>
              <a:path w="518" h="218">
                <a:moveTo>
                  <a:pt x="0" y="0"/>
                </a:moveTo>
                <a:cubicBezTo>
                  <a:pt x="411" y="0"/>
                  <a:pt x="260" y="218"/>
                  <a:pt x="518" y="211"/>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2" name="Freeform 38"/>
          <p:cNvSpPr>
            <a:spLocks noChangeArrowheads="1"/>
          </p:cNvSpPr>
          <p:nvPr/>
        </p:nvSpPr>
        <p:spPr bwMode="auto">
          <a:xfrm>
            <a:off x="4181004" y="2454276"/>
            <a:ext cx="1943100" cy="355600"/>
          </a:xfrm>
          <a:custGeom>
            <a:avLst/>
            <a:gdLst>
              <a:gd name="T0" fmla="*/ 0 w 518"/>
              <a:gd name="T1" fmla="*/ 0 h 95"/>
              <a:gd name="T2" fmla="*/ 518 w 518"/>
              <a:gd name="T3" fmla="*/ 92 h 95"/>
              <a:gd name="T4" fmla="*/ 0 60000 65536"/>
              <a:gd name="T5" fmla="*/ 0 60000 65536"/>
              <a:gd name="T6" fmla="*/ 0 w 518"/>
              <a:gd name="T7" fmla="*/ 0 h 95"/>
              <a:gd name="T8" fmla="*/ 518 w 518"/>
              <a:gd name="T9" fmla="*/ 95 h 95"/>
            </a:gdLst>
            <a:ahLst/>
            <a:cxnLst>
              <a:cxn ang="T4">
                <a:pos x="T0" y="T1"/>
              </a:cxn>
              <a:cxn ang="T5">
                <a:pos x="T2" y="T3"/>
              </a:cxn>
            </a:cxnLst>
            <a:rect l="T6" t="T7" r="T8" b="T9"/>
            <a:pathLst>
              <a:path w="518" h="95">
                <a:moveTo>
                  <a:pt x="0" y="0"/>
                </a:moveTo>
                <a:cubicBezTo>
                  <a:pt x="411" y="0"/>
                  <a:pt x="260" y="95"/>
                  <a:pt x="518" y="92"/>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3" name="Freeform 39"/>
          <p:cNvSpPr>
            <a:spLocks noChangeArrowheads="1"/>
          </p:cNvSpPr>
          <p:nvPr/>
        </p:nvSpPr>
        <p:spPr bwMode="auto">
          <a:xfrm>
            <a:off x="4181004" y="1520826"/>
            <a:ext cx="1943100" cy="1317625"/>
          </a:xfrm>
          <a:custGeom>
            <a:avLst/>
            <a:gdLst>
              <a:gd name="T0" fmla="*/ 0 w 518"/>
              <a:gd name="T1" fmla="*/ 0 h 351"/>
              <a:gd name="T2" fmla="*/ 518 w 518"/>
              <a:gd name="T3" fmla="*/ 340 h 351"/>
              <a:gd name="T4" fmla="*/ 0 60000 65536"/>
              <a:gd name="T5" fmla="*/ 0 60000 65536"/>
              <a:gd name="T6" fmla="*/ 0 w 518"/>
              <a:gd name="T7" fmla="*/ 0 h 351"/>
              <a:gd name="T8" fmla="*/ 518 w 518"/>
              <a:gd name="T9" fmla="*/ 351 h 351"/>
            </a:gdLst>
            <a:ahLst/>
            <a:cxnLst>
              <a:cxn ang="T4">
                <a:pos x="T0" y="T1"/>
              </a:cxn>
              <a:cxn ang="T5">
                <a:pos x="T2" y="T3"/>
              </a:cxn>
            </a:cxnLst>
            <a:rect l="T6" t="T7" r="T8" b="T9"/>
            <a:pathLst>
              <a:path w="518" h="351">
                <a:moveTo>
                  <a:pt x="0" y="0"/>
                </a:moveTo>
                <a:cubicBezTo>
                  <a:pt x="411" y="0"/>
                  <a:pt x="260" y="351"/>
                  <a:pt x="518" y="340"/>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4" name="Freeform 40"/>
          <p:cNvSpPr>
            <a:spLocks noChangeArrowheads="1"/>
          </p:cNvSpPr>
          <p:nvPr/>
        </p:nvSpPr>
        <p:spPr bwMode="auto">
          <a:xfrm>
            <a:off x="4181004" y="2784476"/>
            <a:ext cx="1943100" cy="879475"/>
          </a:xfrm>
          <a:custGeom>
            <a:avLst/>
            <a:gdLst>
              <a:gd name="T0" fmla="*/ 0 w 518"/>
              <a:gd name="T1" fmla="*/ 234 h 234"/>
              <a:gd name="T2" fmla="*/ 518 w 518"/>
              <a:gd name="T3" fmla="*/ 7 h 234"/>
              <a:gd name="T4" fmla="*/ 0 60000 65536"/>
              <a:gd name="T5" fmla="*/ 0 60000 65536"/>
              <a:gd name="T6" fmla="*/ 0 w 518"/>
              <a:gd name="T7" fmla="*/ 0 h 234"/>
              <a:gd name="T8" fmla="*/ 518 w 518"/>
              <a:gd name="T9" fmla="*/ 234 h 234"/>
            </a:gdLst>
            <a:ahLst/>
            <a:cxnLst>
              <a:cxn ang="T4">
                <a:pos x="T0" y="T1"/>
              </a:cxn>
              <a:cxn ang="T5">
                <a:pos x="T2" y="T3"/>
              </a:cxn>
            </a:cxnLst>
            <a:rect l="T6" t="T7" r="T8" b="T9"/>
            <a:pathLst>
              <a:path w="518" h="234">
                <a:moveTo>
                  <a:pt x="0" y="234"/>
                </a:moveTo>
                <a:cubicBezTo>
                  <a:pt x="411" y="234"/>
                  <a:pt x="260" y="0"/>
                  <a:pt x="518" y="7"/>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5" name="Freeform 41"/>
          <p:cNvSpPr>
            <a:spLocks noChangeArrowheads="1"/>
          </p:cNvSpPr>
          <p:nvPr/>
        </p:nvSpPr>
        <p:spPr bwMode="auto">
          <a:xfrm>
            <a:off x="4181004" y="2797176"/>
            <a:ext cx="1943100" cy="438150"/>
          </a:xfrm>
          <a:custGeom>
            <a:avLst/>
            <a:gdLst>
              <a:gd name="T0" fmla="*/ 0 w 518"/>
              <a:gd name="T1" fmla="*/ 117 h 117"/>
              <a:gd name="T2" fmla="*/ 518 w 518"/>
              <a:gd name="T3" fmla="*/ 4 h 117"/>
              <a:gd name="T4" fmla="*/ 0 60000 65536"/>
              <a:gd name="T5" fmla="*/ 0 60000 65536"/>
              <a:gd name="T6" fmla="*/ 0 w 518"/>
              <a:gd name="T7" fmla="*/ 0 h 117"/>
              <a:gd name="T8" fmla="*/ 518 w 518"/>
              <a:gd name="T9" fmla="*/ 117 h 117"/>
            </a:gdLst>
            <a:ahLst/>
            <a:cxnLst>
              <a:cxn ang="T4">
                <a:pos x="T0" y="T1"/>
              </a:cxn>
              <a:cxn ang="T5">
                <a:pos x="T2" y="T3"/>
              </a:cxn>
            </a:cxnLst>
            <a:rect l="T6" t="T7" r="T8" b="T9"/>
            <a:pathLst>
              <a:path w="518" h="117">
                <a:moveTo>
                  <a:pt x="0" y="117"/>
                </a:moveTo>
                <a:cubicBezTo>
                  <a:pt x="411" y="117"/>
                  <a:pt x="260" y="0"/>
                  <a:pt x="518" y="4"/>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6" name="Freeform 42"/>
          <p:cNvSpPr>
            <a:spLocks noChangeArrowheads="1"/>
          </p:cNvSpPr>
          <p:nvPr/>
        </p:nvSpPr>
        <p:spPr bwMode="auto">
          <a:xfrm>
            <a:off x="4181004" y="2778126"/>
            <a:ext cx="1943100" cy="1225550"/>
          </a:xfrm>
          <a:custGeom>
            <a:avLst/>
            <a:gdLst>
              <a:gd name="T0" fmla="*/ 0 w 518"/>
              <a:gd name="T1" fmla="*/ 327 h 327"/>
              <a:gd name="T2" fmla="*/ 518 w 518"/>
              <a:gd name="T3" fmla="*/ 10 h 327"/>
              <a:gd name="T4" fmla="*/ 0 60000 65536"/>
              <a:gd name="T5" fmla="*/ 0 60000 65536"/>
              <a:gd name="T6" fmla="*/ 0 w 518"/>
              <a:gd name="T7" fmla="*/ 0 h 327"/>
              <a:gd name="T8" fmla="*/ 518 w 518"/>
              <a:gd name="T9" fmla="*/ 327 h 327"/>
            </a:gdLst>
            <a:ahLst/>
            <a:cxnLst>
              <a:cxn ang="T4">
                <a:pos x="T0" y="T1"/>
              </a:cxn>
              <a:cxn ang="T5">
                <a:pos x="T2" y="T3"/>
              </a:cxn>
            </a:cxnLst>
            <a:rect l="T6" t="T7" r="T8" b="T9"/>
            <a:pathLst>
              <a:path w="518" h="327">
                <a:moveTo>
                  <a:pt x="0" y="327"/>
                </a:moveTo>
                <a:cubicBezTo>
                  <a:pt x="411" y="327"/>
                  <a:pt x="260" y="0"/>
                  <a:pt x="518" y="10"/>
                </a:cubicBezTo>
              </a:path>
            </a:pathLst>
          </a:custGeom>
          <a:noFill/>
          <a:ln w="14" cap="flat" cmpd="sng">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7" name="Line 43"/>
          <p:cNvSpPr>
            <a:spLocks noChangeShapeType="1"/>
          </p:cNvSpPr>
          <p:nvPr/>
        </p:nvSpPr>
        <p:spPr bwMode="auto">
          <a:xfrm>
            <a:off x="4136554" y="2809876"/>
            <a:ext cx="1987550" cy="1588"/>
          </a:xfrm>
          <a:prstGeom prst="line">
            <a:avLst/>
          </a:prstGeom>
          <a:noFill/>
          <a:ln w="14" cap="flat" cmpd="sng">
            <a:solidFill>
              <a:srgbClr val="C00000"/>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9" name="Freeform 227"/>
          <p:cNvSpPr>
            <a:spLocks noChangeArrowheads="1"/>
          </p:cNvSpPr>
          <p:nvPr/>
        </p:nvSpPr>
        <p:spPr bwMode="auto">
          <a:xfrm>
            <a:off x="6003454" y="2717801"/>
            <a:ext cx="244475" cy="187325"/>
          </a:xfrm>
          <a:custGeom>
            <a:avLst/>
            <a:gdLst>
              <a:gd name="T0" fmla="*/ 0 w 154"/>
              <a:gd name="T1" fmla="*/ 0 h 118"/>
              <a:gd name="T2" fmla="*/ 154 w 154"/>
              <a:gd name="T3" fmla="*/ 59 h 118"/>
              <a:gd name="T4" fmla="*/ 0 w 154"/>
              <a:gd name="T5" fmla="*/ 118 h 118"/>
              <a:gd name="T6" fmla="*/ 0 w 154"/>
              <a:gd name="T7" fmla="*/ 0 h 118"/>
              <a:gd name="T8" fmla="*/ 0 60000 65536"/>
              <a:gd name="T9" fmla="*/ 0 60000 65536"/>
              <a:gd name="T10" fmla="*/ 0 60000 65536"/>
              <a:gd name="T11" fmla="*/ 0 60000 65536"/>
              <a:gd name="T12" fmla="*/ 0 w 154"/>
              <a:gd name="T13" fmla="*/ 0 h 118"/>
              <a:gd name="T14" fmla="*/ 154 w 154"/>
              <a:gd name="T15" fmla="*/ 118 h 118"/>
            </a:gdLst>
            <a:ahLst/>
            <a:cxnLst>
              <a:cxn ang="T8">
                <a:pos x="T0" y="T1"/>
              </a:cxn>
              <a:cxn ang="T9">
                <a:pos x="T2" y="T3"/>
              </a:cxn>
              <a:cxn ang="T10">
                <a:pos x="T4" y="T5"/>
              </a:cxn>
              <a:cxn ang="T11">
                <a:pos x="T6" y="T7"/>
              </a:cxn>
            </a:cxnLst>
            <a:rect l="T12" t="T13" r="T14" b="T15"/>
            <a:pathLst>
              <a:path w="154" h="118">
                <a:moveTo>
                  <a:pt x="0" y="0"/>
                </a:moveTo>
                <a:lnTo>
                  <a:pt x="154" y="59"/>
                </a:lnTo>
                <a:lnTo>
                  <a:pt x="0" y="118"/>
                </a:lnTo>
                <a:lnTo>
                  <a:pt x="0" y="0"/>
                </a:lnTo>
                <a:close/>
              </a:path>
            </a:pathLst>
          </a:custGeom>
          <a:solidFill>
            <a:srgbClr val="C0000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0" name="TextBox 254"/>
          <p:cNvSpPr>
            <a:spLocks noChangeArrowheads="1"/>
          </p:cNvSpPr>
          <p:nvPr/>
        </p:nvSpPr>
        <p:spPr bwMode="auto">
          <a:xfrm>
            <a:off x="2843808" y="1373189"/>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itchFamily="34" charset="-122"/>
                <a:ea typeface="微软雅黑" pitchFamily="34" charset="-122"/>
                <a:sym typeface="Arial" pitchFamily="34" charset="0"/>
              </a:rPr>
              <a:t>添加标题</a:t>
            </a:r>
            <a:endParaRPr lang="zh-CN" altLang="en-US" dirty="0"/>
          </a:p>
        </p:txBody>
      </p:sp>
      <p:sp>
        <p:nvSpPr>
          <p:cNvPr id="72" name="TextBox 261"/>
          <p:cNvSpPr>
            <a:spLocks noChangeArrowheads="1"/>
          </p:cNvSpPr>
          <p:nvPr/>
        </p:nvSpPr>
        <p:spPr bwMode="auto">
          <a:xfrm>
            <a:off x="2843808" y="18319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4" name="TextBox 267"/>
          <p:cNvSpPr>
            <a:spLocks noChangeArrowheads="1"/>
          </p:cNvSpPr>
          <p:nvPr/>
        </p:nvSpPr>
        <p:spPr bwMode="auto">
          <a:xfrm>
            <a:off x="2843808" y="23018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6" name="TextBox 273"/>
          <p:cNvSpPr>
            <a:spLocks noChangeArrowheads="1"/>
          </p:cNvSpPr>
          <p:nvPr/>
        </p:nvSpPr>
        <p:spPr bwMode="auto">
          <a:xfrm>
            <a:off x="2843808" y="266382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8" name="TextBox 279"/>
          <p:cNvSpPr>
            <a:spLocks noChangeArrowheads="1"/>
          </p:cNvSpPr>
          <p:nvPr/>
        </p:nvSpPr>
        <p:spPr bwMode="auto">
          <a:xfrm>
            <a:off x="2843808" y="3071814"/>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0" name="TextBox 285"/>
          <p:cNvSpPr>
            <a:spLocks noChangeArrowheads="1"/>
          </p:cNvSpPr>
          <p:nvPr/>
        </p:nvSpPr>
        <p:spPr bwMode="auto">
          <a:xfrm>
            <a:off x="2843808" y="3487739"/>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2" name="TextBox 291"/>
          <p:cNvSpPr>
            <a:spLocks noChangeArrowheads="1"/>
          </p:cNvSpPr>
          <p:nvPr/>
        </p:nvSpPr>
        <p:spPr bwMode="auto">
          <a:xfrm>
            <a:off x="2843808" y="38385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3" name="TextBox 292"/>
          <p:cNvSpPr>
            <a:spLocks noChangeArrowheads="1"/>
          </p:cNvSpPr>
          <p:nvPr/>
        </p:nvSpPr>
        <p:spPr bwMode="auto">
          <a:xfrm>
            <a:off x="6516216" y="1470026"/>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rgbClr val="404040"/>
                </a:solidFill>
                <a:latin typeface="微软雅黑" pitchFamily="34" charset="-122"/>
                <a:ea typeface="微软雅黑" pitchFamily="34" charset="-122"/>
                <a:sym typeface="Arial" pitchFamily="34" charset="0"/>
              </a:rPr>
              <a:t>添加标题</a:t>
            </a:r>
            <a:endParaRPr lang="zh-CN" altLang="en-US" dirty="0">
              <a:solidFill>
                <a:srgbClr val="404040"/>
              </a:solidFill>
            </a:endParaRPr>
          </a:p>
        </p:txBody>
      </p:sp>
      <p:sp>
        <p:nvSpPr>
          <p:cNvPr id="84" name="矩形 83"/>
          <p:cNvSpPr>
            <a:spLocks noChangeArrowheads="1"/>
          </p:cNvSpPr>
          <p:nvPr/>
        </p:nvSpPr>
        <p:spPr bwMode="auto">
          <a:xfrm>
            <a:off x="6195541" y="2009776"/>
            <a:ext cx="2363788" cy="1680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
        <p:nvSpPr>
          <p:cNvPr id="85" name="矩形 84"/>
          <p:cNvSpPr>
            <a:spLocks noChangeArrowheads="1"/>
          </p:cNvSpPr>
          <p:nvPr/>
        </p:nvSpPr>
        <p:spPr bwMode="auto">
          <a:xfrm>
            <a:off x="848841" y="135890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6" name="矩形 85"/>
          <p:cNvSpPr>
            <a:spLocks noChangeArrowheads="1"/>
          </p:cNvSpPr>
          <p:nvPr/>
        </p:nvSpPr>
        <p:spPr bwMode="auto">
          <a:xfrm>
            <a:off x="848841" y="17970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7" name="矩形 86"/>
          <p:cNvSpPr>
            <a:spLocks noChangeArrowheads="1"/>
          </p:cNvSpPr>
          <p:nvPr/>
        </p:nvSpPr>
        <p:spPr bwMode="auto">
          <a:xfrm>
            <a:off x="848841" y="22923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8" name="矩形 87"/>
          <p:cNvSpPr>
            <a:spLocks noChangeArrowheads="1"/>
          </p:cNvSpPr>
          <p:nvPr/>
        </p:nvSpPr>
        <p:spPr bwMode="auto">
          <a:xfrm>
            <a:off x="848841" y="26352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9" name="矩形 88"/>
          <p:cNvSpPr>
            <a:spLocks noChangeArrowheads="1"/>
          </p:cNvSpPr>
          <p:nvPr/>
        </p:nvSpPr>
        <p:spPr bwMode="auto">
          <a:xfrm>
            <a:off x="848841" y="3044826"/>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0" name="矩形 89"/>
          <p:cNvSpPr>
            <a:spLocks noChangeArrowheads="1"/>
          </p:cNvSpPr>
          <p:nvPr/>
        </p:nvSpPr>
        <p:spPr bwMode="auto">
          <a:xfrm>
            <a:off x="848841" y="345440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1" name="矩形 90"/>
          <p:cNvSpPr>
            <a:spLocks noChangeArrowheads="1"/>
          </p:cNvSpPr>
          <p:nvPr/>
        </p:nvSpPr>
        <p:spPr bwMode="auto">
          <a:xfrm>
            <a:off x="848841" y="3825876"/>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2" name="直接连接符 91"/>
          <p:cNvSpPr>
            <a:spLocks noChangeShapeType="1"/>
          </p:cNvSpPr>
          <p:nvPr/>
        </p:nvSpPr>
        <p:spPr bwMode="auto">
          <a:xfrm>
            <a:off x="6220941" y="1989139"/>
            <a:ext cx="2343150" cy="1587"/>
          </a:xfrm>
          <a:prstGeom prst="line">
            <a:avLst/>
          </a:prstGeom>
          <a:noFill/>
          <a:ln w="1270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 name="标题 1"/>
          <p:cNvSpPr>
            <a:spLocks noGrp="1"/>
          </p:cNvSpPr>
          <p:nvPr>
            <p:ph type="title"/>
          </p:nvPr>
        </p:nvSpPr>
        <p:spPr/>
        <p:txBody>
          <a:bodyPr>
            <a:normAutofit fontScale="90000"/>
          </a:bodyPr>
          <a:lstStyle/>
          <a:p>
            <a:r>
              <a:rPr lang="zh-CN" altLang="en-US" dirty="0"/>
              <a:t>精品备用页</a:t>
            </a:r>
          </a:p>
        </p:txBody>
      </p:sp>
    </p:spTree>
    <p:extLst>
      <p:ext uri="{BB962C8B-B14F-4D97-AF65-F5344CB8AC3E}">
        <p14:creationId xmlns:p14="http://schemas.microsoft.com/office/powerpoint/2010/main" val="2749558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0-#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0-#ppt_w/2"/>
                                          </p:val>
                                        </p:tav>
                                        <p:tav tm="100000">
                                          <p:val>
                                            <p:strVal val="#ppt_x"/>
                                          </p:val>
                                        </p:tav>
                                      </p:tavLst>
                                    </p:anim>
                                    <p:anim calcmode="lin" valueType="num">
                                      <p:cBhvr additive="base">
                                        <p:cTn id="32" dur="500" fill="hold"/>
                                        <p:tgtEl>
                                          <p:spTgt spid="5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0-#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fill="hold"/>
                                        <p:tgtEl>
                                          <p:spTgt spid="72"/>
                                        </p:tgtEl>
                                        <p:attrNameLst>
                                          <p:attrName>ppt_x</p:attrName>
                                        </p:attrNameLst>
                                      </p:cBhvr>
                                      <p:tavLst>
                                        <p:tav tm="0">
                                          <p:val>
                                            <p:strVal val="0-#ppt_w/2"/>
                                          </p:val>
                                        </p:tav>
                                        <p:tav tm="100000">
                                          <p:val>
                                            <p:strVal val="#ppt_x"/>
                                          </p:val>
                                        </p:tav>
                                      </p:tavLst>
                                    </p:anim>
                                    <p:anim calcmode="lin" valueType="num">
                                      <p:cBhvr additive="base">
                                        <p:cTn id="40" dur="500" fill="hold"/>
                                        <p:tgtEl>
                                          <p:spTgt spid="7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500" fill="hold"/>
                                        <p:tgtEl>
                                          <p:spTgt spid="74"/>
                                        </p:tgtEl>
                                        <p:attrNameLst>
                                          <p:attrName>ppt_x</p:attrName>
                                        </p:attrNameLst>
                                      </p:cBhvr>
                                      <p:tavLst>
                                        <p:tav tm="0">
                                          <p:val>
                                            <p:strVal val="0-#ppt_w/2"/>
                                          </p:val>
                                        </p:tav>
                                        <p:tav tm="100000">
                                          <p:val>
                                            <p:strVal val="#ppt_x"/>
                                          </p:val>
                                        </p:tav>
                                      </p:tavLst>
                                    </p:anim>
                                    <p:anim calcmode="lin" valueType="num">
                                      <p:cBhvr additive="base">
                                        <p:cTn id="44" dur="500" fill="hold"/>
                                        <p:tgtEl>
                                          <p:spTgt spid="7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0-#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0-#ppt_w/2"/>
                                          </p:val>
                                        </p:tav>
                                        <p:tav tm="100000">
                                          <p:val>
                                            <p:strVal val="#ppt_x"/>
                                          </p:val>
                                        </p:tav>
                                      </p:tavLst>
                                    </p:anim>
                                    <p:anim calcmode="lin" valueType="num">
                                      <p:cBhvr additive="base">
                                        <p:cTn id="52" dur="500" fill="hold"/>
                                        <p:tgtEl>
                                          <p:spTgt spid="7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additive="base">
                                        <p:cTn id="55" dur="500" fill="hold"/>
                                        <p:tgtEl>
                                          <p:spTgt spid="80"/>
                                        </p:tgtEl>
                                        <p:attrNameLst>
                                          <p:attrName>ppt_x</p:attrName>
                                        </p:attrNameLst>
                                      </p:cBhvr>
                                      <p:tavLst>
                                        <p:tav tm="0">
                                          <p:val>
                                            <p:strVal val="0-#ppt_w/2"/>
                                          </p:val>
                                        </p:tav>
                                        <p:tav tm="100000">
                                          <p:val>
                                            <p:strVal val="#ppt_x"/>
                                          </p:val>
                                        </p:tav>
                                      </p:tavLst>
                                    </p:anim>
                                    <p:anim calcmode="lin" valueType="num">
                                      <p:cBhvr additive="base">
                                        <p:cTn id="56" dur="500" fill="hold"/>
                                        <p:tgtEl>
                                          <p:spTgt spid="8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0-#ppt_w/2"/>
                                          </p:val>
                                        </p:tav>
                                        <p:tav tm="100000">
                                          <p:val>
                                            <p:strVal val="#ppt_x"/>
                                          </p:val>
                                        </p:tav>
                                      </p:tavLst>
                                    </p:anim>
                                    <p:anim calcmode="lin" valueType="num">
                                      <p:cBhvr additive="base">
                                        <p:cTn id="60" dur="500" fill="hold"/>
                                        <p:tgtEl>
                                          <p:spTgt spid="82"/>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22" presetClass="entr" presetSubtype="2"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right)">
                                      <p:cBhvr>
                                        <p:cTn id="64" dur="500"/>
                                        <p:tgtEl>
                                          <p:spTgt spid="85"/>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86"/>
                                        </p:tgtEl>
                                        <p:attrNameLst>
                                          <p:attrName>style.visibility</p:attrName>
                                        </p:attrNameLst>
                                      </p:cBhvr>
                                      <p:to>
                                        <p:strVal val="visible"/>
                                      </p:to>
                                    </p:set>
                                    <p:animEffect transition="in" filter="wipe(right)">
                                      <p:cBhvr>
                                        <p:cTn id="67" dur="500"/>
                                        <p:tgtEl>
                                          <p:spTgt spid="8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right)">
                                      <p:cBhvr>
                                        <p:cTn id="70" dur="500"/>
                                        <p:tgtEl>
                                          <p:spTgt spid="87"/>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wipe(right)">
                                      <p:cBhvr>
                                        <p:cTn id="73" dur="500"/>
                                        <p:tgtEl>
                                          <p:spTgt spid="88"/>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89"/>
                                        </p:tgtEl>
                                        <p:attrNameLst>
                                          <p:attrName>style.visibility</p:attrName>
                                        </p:attrNameLst>
                                      </p:cBhvr>
                                      <p:to>
                                        <p:strVal val="visible"/>
                                      </p:to>
                                    </p:set>
                                    <p:animEffect transition="in" filter="wipe(right)">
                                      <p:cBhvr>
                                        <p:cTn id="76" dur="500"/>
                                        <p:tgtEl>
                                          <p:spTgt spid="8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wipe(right)">
                                      <p:cBhvr>
                                        <p:cTn id="79" dur="500"/>
                                        <p:tgtEl>
                                          <p:spTgt spid="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wipe(right)">
                                      <p:cBhvr>
                                        <p:cTn id="82" dur="500"/>
                                        <p:tgtEl>
                                          <p:spTgt spid="9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wipe(left)">
                                      <p:cBhvr>
                                        <p:cTn id="88" dur="500"/>
                                        <p:tgtEl>
                                          <p:spTgt spid="62"/>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left)">
                                      <p:cBhvr>
                                        <p:cTn id="91" dur="500"/>
                                        <p:tgtEl>
                                          <p:spTgt spid="6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left)">
                                      <p:cBhvr>
                                        <p:cTn id="94" dur="500"/>
                                        <p:tgtEl>
                                          <p:spTgt spid="6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wipe(left)">
                                      <p:cBhvr>
                                        <p:cTn id="97" dur="500"/>
                                        <p:tgtEl>
                                          <p:spTgt spid="6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wipe(left)">
                                      <p:cBhvr>
                                        <p:cTn id="100" dur="500"/>
                                        <p:tgtEl>
                                          <p:spTgt spid="6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wipe(left)">
                                      <p:cBhvr>
                                        <p:cTn id="103" dur="500"/>
                                        <p:tgtEl>
                                          <p:spTgt spid="6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wipe(left)">
                                      <p:cBhvr>
                                        <p:cTn id="106" dur="500"/>
                                        <p:tgtEl>
                                          <p:spTgt spid="69"/>
                                        </p:tgtEl>
                                      </p:cBhvr>
                                    </p:animEffect>
                                  </p:childTnLst>
                                </p:cTn>
                              </p:par>
                            </p:childTnLst>
                          </p:cTn>
                        </p:par>
                        <p:par>
                          <p:cTn id="107" fill="hold">
                            <p:stCondLst>
                              <p:cond delay="1000"/>
                            </p:stCondLst>
                            <p:childTnLst>
                              <p:par>
                                <p:cTn id="108" presetID="42" presetClass="entr" presetSubtype="0" fill="hold" grpId="0" nodeType="afterEffect">
                                  <p:stCondLst>
                                    <p:cond delay="0"/>
                                  </p:stCondLst>
                                  <p:childTnLst>
                                    <p:set>
                                      <p:cBhvr>
                                        <p:cTn id="109" dur="1" fill="hold">
                                          <p:stCondLst>
                                            <p:cond delay="0"/>
                                          </p:stCondLst>
                                        </p:cTn>
                                        <p:tgtEl>
                                          <p:spTgt spid="83"/>
                                        </p:tgtEl>
                                        <p:attrNameLst>
                                          <p:attrName>style.visibility</p:attrName>
                                        </p:attrNameLst>
                                      </p:cBhvr>
                                      <p:to>
                                        <p:strVal val="visible"/>
                                      </p:to>
                                    </p:set>
                                    <p:animEffect transition="in" filter="fade">
                                      <p:cBhvr>
                                        <p:cTn id="110" dur="1000"/>
                                        <p:tgtEl>
                                          <p:spTgt spid="83"/>
                                        </p:tgtEl>
                                      </p:cBhvr>
                                    </p:animEffect>
                                    <p:anim calcmode="lin" valueType="num">
                                      <p:cBhvr>
                                        <p:cTn id="111" dur="1000" fill="hold"/>
                                        <p:tgtEl>
                                          <p:spTgt spid="83"/>
                                        </p:tgtEl>
                                        <p:attrNameLst>
                                          <p:attrName>ppt_x</p:attrName>
                                        </p:attrNameLst>
                                      </p:cBhvr>
                                      <p:tavLst>
                                        <p:tav tm="0">
                                          <p:val>
                                            <p:strVal val="#ppt_x"/>
                                          </p:val>
                                        </p:tav>
                                        <p:tav tm="100000">
                                          <p:val>
                                            <p:strVal val="#ppt_x"/>
                                          </p:val>
                                        </p:tav>
                                      </p:tavLst>
                                    </p:anim>
                                    <p:anim calcmode="lin" valueType="num">
                                      <p:cBhvr>
                                        <p:cTn id="112" dur="1000" fill="hold"/>
                                        <p:tgtEl>
                                          <p:spTgt spid="83"/>
                                        </p:tgtEl>
                                        <p:attrNameLst>
                                          <p:attrName>ppt_y</p:attrName>
                                        </p:attrNameLst>
                                      </p:cBhvr>
                                      <p:tavLst>
                                        <p:tav tm="0">
                                          <p:val>
                                            <p:strVal val="#ppt_y+.1"/>
                                          </p:val>
                                        </p:tav>
                                        <p:tav tm="100000">
                                          <p:val>
                                            <p:strVal val="#ppt_y"/>
                                          </p:val>
                                        </p:tav>
                                      </p:tavLst>
                                    </p:anim>
                                  </p:childTnLst>
                                </p:cTn>
                              </p:par>
                            </p:childTnLst>
                          </p:cTn>
                        </p:par>
                        <p:par>
                          <p:cTn id="113" fill="hold">
                            <p:stCondLst>
                              <p:cond delay="2000"/>
                            </p:stCondLst>
                            <p:childTnLst>
                              <p:par>
                                <p:cTn id="114" presetID="16" presetClass="entr" presetSubtype="21" fill="hold" grpId="0" nodeType="afterEffect">
                                  <p:stCondLst>
                                    <p:cond delay="0"/>
                                  </p:stCondLst>
                                  <p:childTnLst>
                                    <p:set>
                                      <p:cBhvr>
                                        <p:cTn id="115" dur="1" fill="hold">
                                          <p:stCondLst>
                                            <p:cond delay="0"/>
                                          </p:stCondLst>
                                        </p:cTn>
                                        <p:tgtEl>
                                          <p:spTgt spid="92"/>
                                        </p:tgtEl>
                                        <p:attrNameLst>
                                          <p:attrName>style.visibility</p:attrName>
                                        </p:attrNameLst>
                                      </p:cBhvr>
                                      <p:to>
                                        <p:strVal val="visible"/>
                                      </p:to>
                                    </p:set>
                                    <p:animEffect transition="in" filter="barn(inVertical)">
                                      <p:cBhvr>
                                        <p:cTn id="116" dur="500"/>
                                        <p:tgtEl>
                                          <p:spTgt spid="92"/>
                                        </p:tgtEl>
                                      </p:cBhvr>
                                    </p:animEffect>
                                  </p:childTnLst>
                                </p:cTn>
                              </p:par>
                            </p:childTnLst>
                          </p:cTn>
                        </p:par>
                        <p:par>
                          <p:cTn id="117" fill="hold">
                            <p:stCondLst>
                              <p:cond delay="2500"/>
                            </p:stCondLst>
                            <p:childTnLst>
                              <p:par>
                                <p:cTn id="118" presetID="22" presetClass="entr" presetSubtype="1" fill="hold" grpId="0" nodeType="afterEffect">
                                  <p:stCondLst>
                                    <p:cond delay="0"/>
                                  </p:stCondLst>
                                  <p:childTnLst>
                                    <p:set>
                                      <p:cBhvr>
                                        <p:cTn id="119" dur="1" fill="hold">
                                          <p:stCondLst>
                                            <p:cond delay="0"/>
                                          </p:stCondLst>
                                        </p:cTn>
                                        <p:tgtEl>
                                          <p:spTgt spid="84"/>
                                        </p:tgtEl>
                                        <p:attrNameLst>
                                          <p:attrName>style.visibility</p:attrName>
                                        </p:attrNameLst>
                                      </p:cBhvr>
                                      <p:to>
                                        <p:strVal val="visible"/>
                                      </p:to>
                                    </p:set>
                                    <p:animEffect transition="in" filter="wipe(up)">
                                      <p:cBhvr>
                                        <p:cTn id="12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1" grpId="0" animBg="1"/>
      <p:bldP spid="52" grpId="0" animBg="1"/>
      <p:bldP spid="56" grpId="0" animBg="1"/>
      <p:bldP spid="57" grpId="0" animBg="1"/>
      <p:bldP spid="59" grpId="0" animBg="1"/>
      <p:bldP spid="62" grpId="0" animBg="1"/>
      <p:bldP spid="63" grpId="0" animBg="1"/>
      <p:bldP spid="64" grpId="0" animBg="1"/>
      <p:bldP spid="65" grpId="0" animBg="1"/>
      <p:bldP spid="66" grpId="0" animBg="1"/>
      <p:bldP spid="67" grpId="0" animBg="1"/>
      <p:bldP spid="69" grpId="0" animBg="1"/>
      <p:bldP spid="70" grpId="0"/>
      <p:bldP spid="72" grpId="0"/>
      <p:bldP spid="74" grpId="0"/>
      <p:bldP spid="76" grpId="0"/>
      <p:bldP spid="78" grpId="0"/>
      <p:bldP spid="80" grpId="0"/>
      <p:bldP spid="82" grpId="0"/>
      <p:bldP spid="83" grpId="0"/>
      <p:bldP spid="84" grpId="0"/>
      <p:bldP spid="85" grpId="0"/>
      <p:bldP spid="86" grpId="0"/>
      <p:bldP spid="87" grpId="0"/>
      <p:bldP spid="88" grpId="0"/>
      <p:bldP spid="89" grpId="0"/>
      <p:bldP spid="90" grpId="0"/>
      <p:bldP spid="91" grpId="0"/>
      <p:bldP spid="9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文本框 1"/>
          <p:cNvSpPr txBox="1"/>
          <p:nvPr/>
        </p:nvSpPr>
        <p:spPr>
          <a:xfrm>
            <a:off x="3059832" y="1652277"/>
            <a:ext cx="3570208" cy="1107996"/>
          </a:xfrm>
          <a:prstGeom prst="rect">
            <a:avLst/>
          </a:prstGeom>
          <a:noFill/>
        </p:spPr>
        <p:txBody>
          <a:bodyPr wrap="none" rtlCol="0">
            <a:spAutoFit/>
          </a:bodyPr>
          <a:lstStyle/>
          <a:p>
            <a:r>
              <a:rPr kumimoji="1" lang="zh-CN" altLang="en-US" sz="6600" dirty="0" smtClean="0">
                <a:solidFill>
                  <a:srgbClr val="FF0000"/>
                </a:solidFill>
                <a:latin typeface="STXingkai" charset="-122"/>
                <a:ea typeface="STXingkai" charset="-122"/>
                <a:cs typeface="STXingkai" charset="-122"/>
              </a:rPr>
              <a:t>谢谢观赏</a:t>
            </a:r>
            <a:endParaRPr kumimoji="1" lang="zh-CN" altLang="en-US" sz="6600" dirty="0">
              <a:solidFill>
                <a:srgbClr val="FF0000"/>
              </a:solidFill>
              <a:latin typeface="STXingkai" charset="-122"/>
              <a:ea typeface="STXingkai" charset="-122"/>
              <a:cs typeface="STXingkai" charset="-122"/>
            </a:endParaRPr>
          </a:p>
        </p:txBody>
      </p:sp>
    </p:spTree>
    <p:extLst>
      <p:ext uri="{BB962C8B-B14F-4D97-AF65-F5344CB8AC3E}">
        <p14:creationId xmlns:p14="http://schemas.microsoft.com/office/powerpoint/2010/main" val="138151460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两学一做学习教育的对象</a:t>
            </a:r>
          </a:p>
        </p:txBody>
      </p:sp>
      <p:sp>
        <p:nvSpPr>
          <p:cNvPr id="4" name="圆角矩形 3"/>
          <p:cNvSpPr/>
          <p:nvPr/>
        </p:nvSpPr>
        <p:spPr bwMode="auto">
          <a:xfrm>
            <a:off x="899592" y="1730603"/>
            <a:ext cx="1105797" cy="922909"/>
          </a:xfrm>
          <a:prstGeom prst="roundRect">
            <a:avLst>
              <a:gd name="adj" fmla="val 7162"/>
            </a:avLst>
          </a:prstGeom>
          <a:solidFill>
            <a:srgbClr val="C00000"/>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solidFill>
                <a:schemeClr val="bg1">
                  <a:lumMod val="95000"/>
                </a:schemeClr>
              </a:solidFill>
              <a:latin typeface="微软雅黑" pitchFamily="34" charset="-122"/>
              <a:ea typeface="微软雅黑" pitchFamily="34" charset="-122"/>
            </a:endParaRPr>
          </a:p>
        </p:txBody>
      </p:sp>
      <p:sp>
        <p:nvSpPr>
          <p:cNvPr id="5" name="圆角矩形 4"/>
          <p:cNvSpPr/>
          <p:nvPr/>
        </p:nvSpPr>
        <p:spPr bwMode="auto">
          <a:xfrm>
            <a:off x="2435048" y="1730603"/>
            <a:ext cx="1105797" cy="922909"/>
          </a:xfrm>
          <a:prstGeom prst="roundRect">
            <a:avLst>
              <a:gd name="adj" fmla="val 7162"/>
            </a:avLst>
          </a:prstGeom>
          <a:solidFill>
            <a:srgbClr val="C00000"/>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solidFill>
                <a:srgbClr val="FFFFFF"/>
              </a:solidFill>
              <a:latin typeface="微软雅黑" pitchFamily="34" charset="-122"/>
              <a:ea typeface="微软雅黑" pitchFamily="34" charset="-122"/>
            </a:endParaRPr>
          </a:p>
        </p:txBody>
      </p:sp>
      <p:sp>
        <p:nvSpPr>
          <p:cNvPr id="6" name="TextBox 5"/>
          <p:cNvSpPr txBox="1"/>
          <p:nvPr/>
        </p:nvSpPr>
        <p:spPr>
          <a:xfrm>
            <a:off x="1008920" y="1784609"/>
            <a:ext cx="819371" cy="807914"/>
          </a:xfrm>
          <a:prstGeom prst="rect">
            <a:avLst/>
          </a:prstGeom>
          <a:noFill/>
        </p:spPr>
        <p:txBody>
          <a:bodyPr wrap="square" lIns="68562" tIns="34281" rIns="68562" bIns="34281" rtlCol="0">
            <a:spAutoFit/>
          </a:bodyPr>
          <a:lstStyle/>
          <a:p>
            <a:pPr algn="dist"/>
            <a:r>
              <a:rPr lang="zh-CN" altLang="en-US" sz="2400" b="1" dirty="0">
                <a:solidFill>
                  <a:schemeClr val="bg1">
                    <a:lumMod val="95000"/>
                  </a:schemeClr>
                </a:solidFill>
                <a:latin typeface="微软雅黑" pitchFamily="34" charset="-122"/>
                <a:ea typeface="微软雅黑" pitchFamily="34" charset="-122"/>
              </a:rPr>
              <a:t>关键少数</a:t>
            </a:r>
          </a:p>
        </p:txBody>
      </p:sp>
      <p:sp>
        <p:nvSpPr>
          <p:cNvPr id="7" name="圆角矩形 6"/>
          <p:cNvSpPr/>
          <p:nvPr/>
        </p:nvSpPr>
        <p:spPr bwMode="auto">
          <a:xfrm>
            <a:off x="899592" y="3155529"/>
            <a:ext cx="1105797" cy="922909"/>
          </a:xfrm>
          <a:prstGeom prst="roundRect">
            <a:avLst>
              <a:gd name="adj" fmla="val 7162"/>
            </a:avLst>
          </a:prstGeom>
          <a:solidFill>
            <a:srgbClr val="C00000"/>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solidFill>
                <a:schemeClr val="bg1">
                  <a:lumMod val="95000"/>
                </a:schemeClr>
              </a:solidFill>
              <a:latin typeface="微软雅黑" pitchFamily="34" charset="-122"/>
              <a:ea typeface="微软雅黑" pitchFamily="34" charset="-122"/>
            </a:endParaRPr>
          </a:p>
        </p:txBody>
      </p:sp>
      <p:sp>
        <p:nvSpPr>
          <p:cNvPr id="8" name="圆角矩形 7"/>
          <p:cNvSpPr/>
          <p:nvPr/>
        </p:nvSpPr>
        <p:spPr bwMode="auto">
          <a:xfrm>
            <a:off x="2491474" y="3155529"/>
            <a:ext cx="1105797" cy="922909"/>
          </a:xfrm>
          <a:prstGeom prst="roundRect">
            <a:avLst>
              <a:gd name="adj" fmla="val 7162"/>
            </a:avLst>
          </a:prstGeom>
          <a:solidFill>
            <a:srgbClr val="C00000"/>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solidFill>
                <a:srgbClr val="FFFFFF"/>
              </a:solidFill>
              <a:latin typeface="微软雅黑" pitchFamily="34" charset="-122"/>
              <a:ea typeface="微软雅黑" pitchFamily="34" charset="-122"/>
            </a:endParaRPr>
          </a:p>
        </p:txBody>
      </p:sp>
      <p:sp>
        <p:nvSpPr>
          <p:cNvPr id="9" name="TextBox 8"/>
          <p:cNvSpPr txBox="1"/>
          <p:nvPr/>
        </p:nvSpPr>
        <p:spPr>
          <a:xfrm>
            <a:off x="2411760" y="1784609"/>
            <a:ext cx="1129086" cy="807914"/>
          </a:xfrm>
          <a:prstGeom prst="rect">
            <a:avLst/>
          </a:prstGeom>
          <a:noFill/>
        </p:spPr>
        <p:txBody>
          <a:bodyPr wrap="square" lIns="68562" tIns="34281" rIns="68562" bIns="34281" rtlCol="0">
            <a:spAutoFit/>
          </a:bodyPr>
          <a:lstStyle/>
          <a:p>
            <a:pPr algn="ctr">
              <a:buClr>
                <a:schemeClr val="tx1"/>
              </a:buClr>
              <a:buSzPct val="120000"/>
              <a:defRPr/>
            </a:pPr>
            <a:r>
              <a:rPr lang="zh-CN" altLang="en-US" sz="2400" b="1" spc="300" dirty="0">
                <a:ln w="12700" cmpd="sng">
                  <a:noFill/>
                  <a:prstDash val="solid"/>
                  <a:miter lim="800000"/>
                </a:ln>
                <a:solidFill>
                  <a:schemeClr val="bg1">
                    <a:lumMod val="95000"/>
                  </a:schemeClr>
                </a:solidFill>
                <a:latin typeface="微软雅黑" pitchFamily="34" charset="-122"/>
                <a:ea typeface="微软雅黑" pitchFamily="34" charset="-122"/>
              </a:rPr>
              <a:t>广大党员</a:t>
            </a:r>
          </a:p>
        </p:txBody>
      </p:sp>
      <p:sp>
        <p:nvSpPr>
          <p:cNvPr id="10" name="TextBox 9"/>
          <p:cNvSpPr txBox="1"/>
          <p:nvPr/>
        </p:nvSpPr>
        <p:spPr>
          <a:xfrm>
            <a:off x="912306" y="3209535"/>
            <a:ext cx="1093083" cy="807895"/>
          </a:xfrm>
          <a:prstGeom prst="rect">
            <a:avLst/>
          </a:prstGeom>
          <a:noFill/>
        </p:spPr>
        <p:txBody>
          <a:bodyPr wrap="square" lIns="68562" tIns="34281" rIns="68562" bIns="34281" rtlCol="0">
            <a:spAutoFit/>
          </a:bodyPr>
          <a:lstStyle/>
          <a:p>
            <a:pPr algn="dist"/>
            <a:r>
              <a:rPr lang="zh-CN" altLang="en-US" sz="2400" b="1" dirty="0">
                <a:solidFill>
                  <a:schemeClr val="bg1">
                    <a:lumMod val="95000"/>
                  </a:schemeClr>
                </a:solidFill>
                <a:latin typeface="微软雅黑" pitchFamily="34" charset="-122"/>
                <a:ea typeface="微软雅黑" pitchFamily="34" charset="-122"/>
              </a:rPr>
              <a:t>集中性教育</a:t>
            </a:r>
          </a:p>
        </p:txBody>
      </p:sp>
      <p:sp>
        <p:nvSpPr>
          <p:cNvPr id="11" name="TextBox 10"/>
          <p:cNvSpPr txBox="1"/>
          <p:nvPr/>
        </p:nvSpPr>
        <p:spPr>
          <a:xfrm>
            <a:off x="2484447" y="3259162"/>
            <a:ext cx="1129086" cy="684785"/>
          </a:xfrm>
          <a:prstGeom prst="rect">
            <a:avLst/>
          </a:prstGeom>
          <a:noFill/>
        </p:spPr>
        <p:txBody>
          <a:bodyPr wrap="square" lIns="68562" tIns="34281" rIns="68562" bIns="34281" rtlCol="0">
            <a:spAutoFit/>
          </a:bodyPr>
          <a:lstStyle/>
          <a:p>
            <a:pPr algn="ctr">
              <a:buClr>
                <a:schemeClr val="tx1"/>
              </a:buClr>
              <a:buSzPct val="120000"/>
              <a:defRPr/>
            </a:pPr>
            <a:r>
              <a:rPr lang="zh-CN" altLang="en-US" sz="2000" b="1" spc="300" dirty="0">
                <a:ln w="12700" cmpd="sng">
                  <a:noFill/>
                  <a:prstDash val="solid"/>
                  <a:miter lim="800000"/>
                </a:ln>
                <a:solidFill>
                  <a:schemeClr val="bg1">
                    <a:lumMod val="95000"/>
                  </a:schemeClr>
                </a:solidFill>
                <a:latin typeface="微软雅黑" pitchFamily="34" charset="-122"/>
                <a:ea typeface="微软雅黑" pitchFamily="34" charset="-122"/>
              </a:rPr>
              <a:t>经常性教育</a:t>
            </a:r>
          </a:p>
        </p:txBody>
      </p:sp>
      <p:sp>
        <p:nvSpPr>
          <p:cNvPr id="12" name="Title Tile"/>
          <p:cNvSpPr/>
          <p:nvPr/>
        </p:nvSpPr>
        <p:spPr bwMode="auto">
          <a:xfrm>
            <a:off x="3888400" y="2312146"/>
            <a:ext cx="4572032" cy="1843779"/>
          </a:xfrm>
          <a:prstGeom prst="rect">
            <a:avLst/>
          </a:prstGeom>
          <a:solidFill>
            <a:srgbClr val="C00000"/>
          </a:solidFill>
          <a:ln w="25400">
            <a:noFill/>
          </a:ln>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eaLnBrk="0" fontAlgn="ctr" hangingPunct="0">
              <a:buClr>
                <a:srgbClr val="FF0000"/>
              </a:buClr>
              <a:buSzPct val="70000"/>
              <a:buFont typeface="Wingdings" pitchFamily="2" charset="2"/>
              <a:buChar char="u"/>
            </a:pPr>
            <a:endParaRPr lang="en-US" sz="1600" dirty="0">
              <a:solidFill>
                <a:schemeClr val="bg1"/>
              </a:solidFill>
              <a:latin typeface="微软雅黑" pitchFamily="34" charset="-122"/>
              <a:ea typeface="微软雅黑" pitchFamily="34" charset="-122"/>
            </a:endParaRPr>
          </a:p>
        </p:txBody>
      </p:sp>
      <p:sp>
        <p:nvSpPr>
          <p:cNvPr id="13" name="TextBox 12"/>
          <p:cNvSpPr txBox="1"/>
          <p:nvPr/>
        </p:nvSpPr>
        <p:spPr>
          <a:xfrm>
            <a:off x="4102714" y="2377652"/>
            <a:ext cx="4143404" cy="1778274"/>
          </a:xfrm>
          <a:prstGeom prst="rect">
            <a:avLst/>
          </a:prstGeom>
          <a:noFill/>
        </p:spPr>
        <p:txBody>
          <a:bodyPr wrap="square" lIns="72000" tIns="0" rIns="72000" bIns="180000" rtlCol="0">
            <a:noAutofit/>
          </a:bodyPr>
          <a:lstStyle/>
          <a:p>
            <a:pPr>
              <a:lnSpc>
                <a:spcPct val="150000"/>
              </a:lnSpc>
            </a:pPr>
            <a:r>
              <a:rPr lang="zh-CN" altLang="en-US" sz="1400" dirty="0">
                <a:solidFill>
                  <a:schemeClr val="bg1">
                    <a:lumMod val="95000"/>
                  </a:schemeClr>
                </a:solidFill>
                <a:latin typeface="微软雅黑" panose="020B0503020204020204" pitchFamily="34" charset="-122"/>
                <a:ea typeface="微软雅黑" panose="020B0503020204020204" pitchFamily="34" charset="-122"/>
              </a:rPr>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p>
        </p:txBody>
      </p:sp>
      <p:sp>
        <p:nvSpPr>
          <p:cNvPr id="14" name="矩形 13"/>
          <p:cNvSpPr/>
          <p:nvPr/>
        </p:nvSpPr>
        <p:spPr>
          <a:xfrm>
            <a:off x="3891054" y="1706030"/>
            <a:ext cx="4569378" cy="535515"/>
          </a:xfrm>
          <a:prstGeom prst="rect">
            <a:avLst/>
          </a:prstGeom>
          <a:solidFill>
            <a:srgbClr val="C00000"/>
          </a:solidFill>
        </p:spPr>
        <p:txBody>
          <a:bodyPr wrap="square" lIns="91426" tIns="45712" rIns="91426" bIns="45712">
            <a:spAutoFit/>
            <a:scene3d>
              <a:camera prst="orthographicFront"/>
              <a:lightRig rig="soft" dir="t">
                <a:rot lat="0" lon="0" rev="10800000"/>
              </a:lightRig>
            </a:scene3d>
            <a:sp3d>
              <a:bevelT w="27940" h="12700"/>
              <a:contourClr>
                <a:srgbClr val="DDDDDD"/>
              </a:contourClr>
            </a:sp3d>
          </a:bodyPr>
          <a:lstStyle/>
          <a:p>
            <a:pPr>
              <a:lnSpc>
                <a:spcPct val="120000"/>
              </a:lnSpc>
              <a:defRPr/>
            </a:pPr>
            <a:r>
              <a:rPr lang="zh-CN" altLang="en-US" sz="2400" b="1" kern="0" spc="150" dirty="0">
                <a:ln w="11430"/>
                <a:solidFill>
                  <a:srgbClr val="F8F8F8"/>
                </a:solidFill>
                <a:effectLst>
                  <a:outerShdw blurRad="25400" algn="tl" rotWithShape="0">
                    <a:srgbClr val="000000">
                      <a:alpha val="43000"/>
                    </a:srgbClr>
                  </a:outerShdw>
                </a:effectLst>
                <a:latin typeface="微软雅黑" pitchFamily="34" charset="-122"/>
                <a:ea typeface="微软雅黑" pitchFamily="34" charset="-122"/>
              </a:rPr>
              <a:t>教育对象面向 全体党员</a:t>
            </a:r>
          </a:p>
        </p:txBody>
      </p:sp>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3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400" fill="hold"/>
                                        <p:tgtEl>
                                          <p:spTgt spid="6"/>
                                        </p:tgtEl>
                                        <p:attrNameLst>
                                          <p:attrName>ppt_w</p:attrName>
                                        </p:attrNameLst>
                                      </p:cBhvr>
                                      <p:tavLst>
                                        <p:tav tm="0">
                                          <p:val>
                                            <p:fltVal val="0"/>
                                          </p:val>
                                        </p:tav>
                                        <p:tav tm="100000">
                                          <p:val>
                                            <p:strVal val="#ppt_w"/>
                                          </p:val>
                                        </p:tav>
                                      </p:tavLst>
                                    </p:anim>
                                    <p:anim calcmode="lin" valueType="num">
                                      <p:cBhvr>
                                        <p:cTn id="25" dur="400" fill="hold"/>
                                        <p:tgtEl>
                                          <p:spTgt spid="6"/>
                                        </p:tgtEl>
                                        <p:attrNameLst>
                                          <p:attrName>ppt_h</p:attrName>
                                        </p:attrNameLst>
                                      </p:cBhvr>
                                      <p:tavLst>
                                        <p:tav tm="0">
                                          <p:val>
                                            <p:fltVal val="0"/>
                                          </p:val>
                                        </p:tav>
                                        <p:tav tm="100000">
                                          <p:val>
                                            <p:strVal val="#ppt_h"/>
                                          </p:val>
                                        </p:tav>
                                      </p:tavLst>
                                    </p:anim>
                                    <p:anim calcmode="lin" valueType="num">
                                      <p:cBhvr>
                                        <p:cTn id="26" dur="400" fill="hold"/>
                                        <p:tgtEl>
                                          <p:spTgt spid="6"/>
                                        </p:tgtEl>
                                        <p:attrNameLst>
                                          <p:attrName>style.rotation</p:attrName>
                                        </p:attrNameLst>
                                      </p:cBhvr>
                                      <p:tavLst>
                                        <p:tav tm="0">
                                          <p:val>
                                            <p:fltVal val="90"/>
                                          </p:val>
                                        </p:tav>
                                        <p:tav tm="100000">
                                          <p:val>
                                            <p:fltVal val="0"/>
                                          </p:val>
                                        </p:tav>
                                      </p:tavLst>
                                    </p:anim>
                                    <p:animEffect transition="in" filter="fade">
                                      <p:cBhvr>
                                        <p:cTn id="27" dur="400"/>
                                        <p:tgtEl>
                                          <p:spTgt spid="6"/>
                                        </p:tgtEl>
                                      </p:cBhvr>
                                    </p:animEffect>
                                  </p:childTnLst>
                                </p:cTn>
                              </p:par>
                            </p:childTnLst>
                          </p:cTn>
                        </p:par>
                        <p:par>
                          <p:cTn id="28" fill="hold">
                            <p:stCondLst>
                              <p:cond delay="900"/>
                            </p:stCondLst>
                            <p:childTnLst>
                              <p:par>
                                <p:cTn id="29" presetID="31"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400" fill="hold"/>
                                        <p:tgtEl>
                                          <p:spTgt spid="9"/>
                                        </p:tgtEl>
                                        <p:attrNameLst>
                                          <p:attrName>ppt_w</p:attrName>
                                        </p:attrNameLst>
                                      </p:cBhvr>
                                      <p:tavLst>
                                        <p:tav tm="0">
                                          <p:val>
                                            <p:fltVal val="0"/>
                                          </p:val>
                                        </p:tav>
                                        <p:tav tm="100000">
                                          <p:val>
                                            <p:strVal val="#ppt_w"/>
                                          </p:val>
                                        </p:tav>
                                      </p:tavLst>
                                    </p:anim>
                                    <p:anim calcmode="lin" valueType="num">
                                      <p:cBhvr>
                                        <p:cTn id="32" dur="400" fill="hold"/>
                                        <p:tgtEl>
                                          <p:spTgt spid="9"/>
                                        </p:tgtEl>
                                        <p:attrNameLst>
                                          <p:attrName>ppt_h</p:attrName>
                                        </p:attrNameLst>
                                      </p:cBhvr>
                                      <p:tavLst>
                                        <p:tav tm="0">
                                          <p:val>
                                            <p:fltVal val="0"/>
                                          </p:val>
                                        </p:tav>
                                        <p:tav tm="100000">
                                          <p:val>
                                            <p:strVal val="#ppt_h"/>
                                          </p:val>
                                        </p:tav>
                                      </p:tavLst>
                                    </p:anim>
                                    <p:anim calcmode="lin" valueType="num">
                                      <p:cBhvr>
                                        <p:cTn id="33" dur="400" fill="hold"/>
                                        <p:tgtEl>
                                          <p:spTgt spid="9"/>
                                        </p:tgtEl>
                                        <p:attrNameLst>
                                          <p:attrName>style.rotation</p:attrName>
                                        </p:attrNameLst>
                                      </p:cBhvr>
                                      <p:tavLst>
                                        <p:tav tm="0">
                                          <p:val>
                                            <p:fltVal val="90"/>
                                          </p:val>
                                        </p:tav>
                                        <p:tav tm="100000">
                                          <p:val>
                                            <p:fltVal val="0"/>
                                          </p:val>
                                        </p:tav>
                                      </p:tavLst>
                                    </p:anim>
                                    <p:animEffect transition="in" filter="fade">
                                      <p:cBhvr>
                                        <p:cTn id="34" dur="400"/>
                                        <p:tgtEl>
                                          <p:spTgt spid="9"/>
                                        </p:tgtEl>
                                      </p:cBhvr>
                                    </p:animEffect>
                                  </p:childTnLst>
                                </p:cTn>
                              </p:par>
                            </p:childTnLst>
                          </p:cTn>
                        </p:par>
                        <p:par>
                          <p:cTn id="35" fill="hold">
                            <p:stCondLst>
                              <p:cond delay="1300"/>
                            </p:stCondLst>
                            <p:childTnLst>
                              <p:par>
                                <p:cTn id="36" presetID="31"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400" fill="hold"/>
                                        <p:tgtEl>
                                          <p:spTgt spid="10"/>
                                        </p:tgtEl>
                                        <p:attrNameLst>
                                          <p:attrName>ppt_w</p:attrName>
                                        </p:attrNameLst>
                                      </p:cBhvr>
                                      <p:tavLst>
                                        <p:tav tm="0">
                                          <p:val>
                                            <p:fltVal val="0"/>
                                          </p:val>
                                        </p:tav>
                                        <p:tav tm="100000">
                                          <p:val>
                                            <p:strVal val="#ppt_w"/>
                                          </p:val>
                                        </p:tav>
                                      </p:tavLst>
                                    </p:anim>
                                    <p:anim calcmode="lin" valueType="num">
                                      <p:cBhvr>
                                        <p:cTn id="39" dur="400" fill="hold"/>
                                        <p:tgtEl>
                                          <p:spTgt spid="10"/>
                                        </p:tgtEl>
                                        <p:attrNameLst>
                                          <p:attrName>ppt_h</p:attrName>
                                        </p:attrNameLst>
                                      </p:cBhvr>
                                      <p:tavLst>
                                        <p:tav tm="0">
                                          <p:val>
                                            <p:fltVal val="0"/>
                                          </p:val>
                                        </p:tav>
                                        <p:tav tm="100000">
                                          <p:val>
                                            <p:strVal val="#ppt_h"/>
                                          </p:val>
                                        </p:tav>
                                      </p:tavLst>
                                    </p:anim>
                                    <p:anim calcmode="lin" valueType="num">
                                      <p:cBhvr>
                                        <p:cTn id="40" dur="400" fill="hold"/>
                                        <p:tgtEl>
                                          <p:spTgt spid="10"/>
                                        </p:tgtEl>
                                        <p:attrNameLst>
                                          <p:attrName>style.rotation</p:attrName>
                                        </p:attrNameLst>
                                      </p:cBhvr>
                                      <p:tavLst>
                                        <p:tav tm="0">
                                          <p:val>
                                            <p:fltVal val="90"/>
                                          </p:val>
                                        </p:tav>
                                        <p:tav tm="100000">
                                          <p:val>
                                            <p:fltVal val="0"/>
                                          </p:val>
                                        </p:tav>
                                      </p:tavLst>
                                    </p:anim>
                                    <p:animEffect transition="in" filter="fade">
                                      <p:cBhvr>
                                        <p:cTn id="41" dur="400"/>
                                        <p:tgtEl>
                                          <p:spTgt spid="10"/>
                                        </p:tgtEl>
                                      </p:cBhvr>
                                    </p:animEffect>
                                  </p:childTnLst>
                                </p:cTn>
                              </p:par>
                            </p:childTnLst>
                          </p:cTn>
                        </p:par>
                        <p:par>
                          <p:cTn id="42" fill="hold">
                            <p:stCondLst>
                              <p:cond delay="1700"/>
                            </p:stCondLst>
                            <p:childTnLst>
                              <p:par>
                                <p:cTn id="43" presetID="31"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400" fill="hold"/>
                                        <p:tgtEl>
                                          <p:spTgt spid="11"/>
                                        </p:tgtEl>
                                        <p:attrNameLst>
                                          <p:attrName>ppt_w</p:attrName>
                                        </p:attrNameLst>
                                      </p:cBhvr>
                                      <p:tavLst>
                                        <p:tav tm="0">
                                          <p:val>
                                            <p:fltVal val="0"/>
                                          </p:val>
                                        </p:tav>
                                        <p:tav tm="100000">
                                          <p:val>
                                            <p:strVal val="#ppt_w"/>
                                          </p:val>
                                        </p:tav>
                                      </p:tavLst>
                                    </p:anim>
                                    <p:anim calcmode="lin" valueType="num">
                                      <p:cBhvr>
                                        <p:cTn id="46" dur="400" fill="hold"/>
                                        <p:tgtEl>
                                          <p:spTgt spid="11"/>
                                        </p:tgtEl>
                                        <p:attrNameLst>
                                          <p:attrName>ppt_h</p:attrName>
                                        </p:attrNameLst>
                                      </p:cBhvr>
                                      <p:tavLst>
                                        <p:tav tm="0">
                                          <p:val>
                                            <p:fltVal val="0"/>
                                          </p:val>
                                        </p:tav>
                                        <p:tav tm="100000">
                                          <p:val>
                                            <p:strVal val="#ppt_h"/>
                                          </p:val>
                                        </p:tav>
                                      </p:tavLst>
                                    </p:anim>
                                    <p:anim calcmode="lin" valueType="num">
                                      <p:cBhvr>
                                        <p:cTn id="47" dur="400" fill="hold"/>
                                        <p:tgtEl>
                                          <p:spTgt spid="11"/>
                                        </p:tgtEl>
                                        <p:attrNameLst>
                                          <p:attrName>style.rotation</p:attrName>
                                        </p:attrNameLst>
                                      </p:cBhvr>
                                      <p:tavLst>
                                        <p:tav tm="0">
                                          <p:val>
                                            <p:fltVal val="90"/>
                                          </p:val>
                                        </p:tav>
                                        <p:tav tm="100000">
                                          <p:val>
                                            <p:fltVal val="0"/>
                                          </p:val>
                                        </p:tav>
                                      </p:tavLst>
                                    </p:anim>
                                    <p:animEffect transition="in" filter="fade">
                                      <p:cBhvr>
                                        <p:cTn id="48" dur="400"/>
                                        <p:tgtEl>
                                          <p:spTgt spid="11"/>
                                        </p:tgtEl>
                                      </p:cBhvr>
                                    </p:animEffect>
                                  </p:childTnLst>
                                </p:cTn>
                              </p:par>
                              <p:par>
                                <p:cTn id="49" presetID="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childTnLst>
                          </p:cTn>
                        </p:par>
                        <p:par>
                          <p:cTn id="53" fill="hold">
                            <p:stCondLst>
                              <p:cond delay="2200"/>
                            </p:stCondLst>
                            <p:childTnLst>
                              <p:par>
                                <p:cTn id="54" presetID="47"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3200"/>
                            </p:stCondLst>
                            <p:childTnLst>
                              <p:par>
                                <p:cTn id="60" presetID="27" presetClass="entr" presetSubtype="0" fill="hold" grpId="0" nodeType="afterEffect">
                                  <p:stCondLst>
                                    <p:cond delay="0"/>
                                  </p:stCondLst>
                                  <p:iterate type="lt">
                                    <p:tmPct val="50000"/>
                                  </p:iterate>
                                  <p:childTnLst>
                                    <p:set>
                                      <p:cBhvr>
                                        <p:cTn id="61" dur="1" fill="hold">
                                          <p:stCondLst>
                                            <p:cond delay="0"/>
                                          </p:stCondLst>
                                        </p:cTn>
                                        <p:tgtEl>
                                          <p:spTgt spid="13"/>
                                        </p:tgtEl>
                                        <p:attrNameLst>
                                          <p:attrName>style.visibility</p:attrName>
                                        </p:attrNameLst>
                                      </p:cBhvr>
                                      <p:to>
                                        <p:strVal val="visible"/>
                                      </p:to>
                                    </p:set>
                                    <p:anim calcmode="discrete" valueType="clr">
                                      <p:cBhvr override="childStyle">
                                        <p:cTn id="62" dur="10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63" dur="100"/>
                                        <p:tgtEl>
                                          <p:spTgt spid="13"/>
                                        </p:tgtEl>
                                        <p:attrNameLst>
                                          <p:attrName>fillcolor</p:attrName>
                                        </p:attrNameLst>
                                      </p:cBhvr>
                                      <p:tavLst>
                                        <p:tav tm="0">
                                          <p:val>
                                            <p:clrVal>
                                              <a:schemeClr val="accent2"/>
                                            </p:clrVal>
                                          </p:val>
                                        </p:tav>
                                        <p:tav tm="50000">
                                          <p:val>
                                            <p:clrVal>
                                              <a:schemeClr val="hlink"/>
                                            </p:clrVal>
                                          </p:val>
                                        </p:tav>
                                      </p:tavLst>
                                    </p:anim>
                                    <p:set>
                                      <p:cBhvr>
                                        <p:cTn id="64" dur="100"/>
                                        <p:tgtEl>
                                          <p:spTgt spid="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p:bldP spid="10" grpId="0"/>
      <p:bldP spid="11" grpId="0"/>
      <p:bldP spid="12" grpId="0" animBg="1"/>
      <p:bldP spid="13" grpId="0"/>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4"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726" y="-1"/>
            <a:ext cx="4667963" cy="5149749"/>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1953122" y="1506726"/>
            <a:ext cx="1153290" cy="1785104"/>
            <a:chOff x="610399" y="1342594"/>
            <a:chExt cx="1153290" cy="1785104"/>
          </a:xfrm>
        </p:grpSpPr>
        <p:sp>
          <p:nvSpPr>
            <p:cNvPr id="26" name="TextBox 25"/>
            <p:cNvSpPr txBox="1"/>
            <p:nvPr/>
          </p:nvSpPr>
          <p:spPr>
            <a:xfrm>
              <a:off x="610399" y="1342594"/>
              <a:ext cx="1107996" cy="1785104"/>
            </a:xfrm>
            <a:prstGeom prst="rect">
              <a:avLst/>
            </a:prstGeom>
            <a:noFill/>
          </p:spPr>
          <p:txBody>
            <a:bodyPr vert="eaVert" wrap="none" rtlCol="0">
              <a:spAutoFit/>
            </a:bodyPr>
            <a:lstStyle/>
            <a:p>
              <a:r>
                <a:rPr lang="zh-CN" altLang="en-US" sz="6000" b="1" spc="600" dirty="0">
                  <a:solidFill>
                    <a:srgbClr val="C00000"/>
                  </a:solidFill>
                  <a:latin typeface="微软雅黑" pitchFamily="34" charset="-122"/>
                  <a:ea typeface="微软雅黑" pitchFamily="34" charset="-122"/>
                </a:rPr>
                <a:t>目录</a:t>
              </a:r>
            </a:p>
          </p:txBody>
        </p:sp>
        <p:sp>
          <p:nvSpPr>
            <p:cNvPr id="27" name="TextBox 26"/>
            <p:cNvSpPr txBox="1"/>
            <p:nvPr/>
          </p:nvSpPr>
          <p:spPr>
            <a:xfrm>
              <a:off x="1363579" y="2092662"/>
              <a:ext cx="400110" cy="925894"/>
            </a:xfrm>
            <a:prstGeom prst="rect">
              <a:avLst/>
            </a:prstGeom>
            <a:noFill/>
          </p:spPr>
          <p:txBody>
            <a:bodyPr vert="eaVert" wrap="none" rtlCol="0">
              <a:spAutoFit/>
            </a:bodyPr>
            <a:lstStyle/>
            <a:p>
              <a:r>
                <a:rPr lang="en-US" altLang="zh-CN" sz="1400" b="1" spc="-150" dirty="0">
                  <a:solidFill>
                    <a:srgbClr val="C00000"/>
                  </a:solidFill>
                  <a:latin typeface="Arial" pitchFamily="34" charset="0"/>
                  <a:cs typeface="Arial" pitchFamily="34" charset="0"/>
                </a:rPr>
                <a:t>CONTENTS</a:t>
              </a:r>
              <a:endParaRPr lang="zh-CN" altLang="en-US" sz="1400" b="1" spc="-150" dirty="0">
                <a:solidFill>
                  <a:srgbClr val="C00000"/>
                </a:solidFill>
                <a:latin typeface="Arial" pitchFamily="34" charset="0"/>
                <a:cs typeface="Arial" pitchFamily="34" charset="0"/>
              </a:endParaRPr>
            </a:p>
          </p:txBody>
        </p:sp>
      </p:grpSp>
      <p:sp>
        <p:nvSpPr>
          <p:cNvPr id="44" name="Freeform 8"/>
          <p:cNvSpPr>
            <a:spLocks/>
          </p:cNvSpPr>
          <p:nvPr/>
        </p:nvSpPr>
        <p:spPr bwMode="auto">
          <a:xfrm>
            <a:off x="4572000" y="4731990"/>
            <a:ext cx="4572000" cy="41151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293 w 10000"/>
              <a:gd name="connsiteY3" fmla="*/ 9923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FF0000">
              <a:alpha val="69804"/>
            </a:srgb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48" name="Picture 2" descr="C:\Users\PC\Desktop\聚焦两会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9190">
            <a:off x="407780" y="3626463"/>
            <a:ext cx="2328069" cy="143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p:cNvSpPr txBox="1"/>
          <p:nvPr/>
        </p:nvSpPr>
        <p:spPr>
          <a:xfrm>
            <a:off x="3684630" y="74813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1</a:t>
            </a:r>
            <a:endParaRPr lang="zh-CN" altLang="en-US" sz="5400" b="1" dirty="0">
              <a:solidFill>
                <a:srgbClr val="C00000"/>
              </a:solidFill>
              <a:latin typeface="Arial" pitchFamily="34" charset="0"/>
              <a:cs typeface="Arial" pitchFamily="34" charset="0"/>
            </a:endParaRPr>
          </a:p>
        </p:txBody>
      </p:sp>
      <p:sp>
        <p:nvSpPr>
          <p:cNvPr id="35" name="TextBox 34"/>
          <p:cNvSpPr txBox="1"/>
          <p:nvPr/>
        </p:nvSpPr>
        <p:spPr>
          <a:xfrm>
            <a:off x="4064425" y="1036166"/>
            <a:ext cx="3185487"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“两学一做”开展背景及时间</a:t>
            </a:r>
          </a:p>
        </p:txBody>
      </p:sp>
      <p:sp>
        <p:nvSpPr>
          <p:cNvPr id="39" name="TextBox 38"/>
          <p:cNvSpPr txBox="1"/>
          <p:nvPr/>
        </p:nvSpPr>
        <p:spPr>
          <a:xfrm>
            <a:off x="4030885" y="146377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2</a:t>
            </a:r>
            <a:endParaRPr lang="zh-CN" altLang="en-US" sz="5400" b="1" dirty="0">
              <a:solidFill>
                <a:srgbClr val="C00000"/>
              </a:solidFill>
              <a:latin typeface="Arial" pitchFamily="34" charset="0"/>
              <a:cs typeface="Arial" pitchFamily="34" charset="0"/>
            </a:endParaRPr>
          </a:p>
        </p:txBody>
      </p:sp>
      <p:sp>
        <p:nvSpPr>
          <p:cNvPr id="43" name="TextBox 42"/>
          <p:cNvSpPr txBox="1"/>
          <p:nvPr/>
        </p:nvSpPr>
        <p:spPr>
          <a:xfrm>
            <a:off x="4410680" y="1712029"/>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“两学一做”学习教育的总体要求</a:t>
            </a:r>
          </a:p>
        </p:txBody>
      </p:sp>
      <p:sp>
        <p:nvSpPr>
          <p:cNvPr id="47" name="TextBox 46"/>
          <p:cNvSpPr txBox="1"/>
          <p:nvPr/>
        </p:nvSpPr>
        <p:spPr>
          <a:xfrm>
            <a:off x="4335008" y="218829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3</a:t>
            </a:r>
            <a:endParaRPr lang="zh-CN" altLang="en-US" sz="5400" b="1" dirty="0">
              <a:solidFill>
                <a:srgbClr val="C00000"/>
              </a:solidFill>
              <a:latin typeface="Arial" pitchFamily="34" charset="0"/>
              <a:cs typeface="Arial" pitchFamily="34" charset="0"/>
            </a:endParaRPr>
          </a:p>
        </p:txBody>
      </p:sp>
      <p:sp>
        <p:nvSpPr>
          <p:cNvPr id="50" name="TextBox 49"/>
          <p:cNvSpPr txBox="1"/>
          <p:nvPr/>
        </p:nvSpPr>
        <p:spPr>
          <a:xfrm>
            <a:off x="4714803" y="243654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“两学一做”学习教育的具体内容</a:t>
            </a:r>
          </a:p>
        </p:txBody>
      </p:sp>
      <p:sp>
        <p:nvSpPr>
          <p:cNvPr id="52" name="TextBox 51"/>
          <p:cNvSpPr txBox="1"/>
          <p:nvPr/>
        </p:nvSpPr>
        <p:spPr>
          <a:xfrm>
            <a:off x="4656322" y="2908374"/>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4</a:t>
            </a:r>
            <a:endParaRPr lang="zh-CN" altLang="en-US" sz="5400" b="1" dirty="0">
              <a:solidFill>
                <a:srgbClr val="C00000"/>
              </a:solidFill>
              <a:latin typeface="Arial" pitchFamily="34" charset="0"/>
              <a:cs typeface="Arial" pitchFamily="34" charset="0"/>
            </a:endParaRPr>
          </a:p>
        </p:txBody>
      </p:sp>
      <p:sp>
        <p:nvSpPr>
          <p:cNvPr id="54" name="TextBox 53"/>
          <p:cNvSpPr txBox="1"/>
          <p:nvPr/>
        </p:nvSpPr>
        <p:spPr>
          <a:xfrm>
            <a:off x="5036117" y="3156625"/>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“两学一做”学习教育的主要措施</a:t>
            </a:r>
          </a:p>
        </p:txBody>
      </p:sp>
      <p:sp>
        <p:nvSpPr>
          <p:cNvPr id="57" name="TextBox 56"/>
          <p:cNvSpPr txBox="1"/>
          <p:nvPr/>
        </p:nvSpPr>
        <p:spPr>
          <a:xfrm>
            <a:off x="5160378" y="3520628"/>
            <a:ext cx="569387" cy="923330"/>
          </a:xfrm>
          <a:prstGeom prst="rect">
            <a:avLst/>
          </a:prstGeom>
          <a:noFill/>
        </p:spPr>
        <p:txBody>
          <a:bodyPr wrap="none" rtlCol="0">
            <a:spAutoFit/>
          </a:bodyPr>
          <a:lstStyle/>
          <a:p>
            <a:r>
              <a:rPr lang="en-US" altLang="zh-CN" sz="5400" b="1" dirty="0">
                <a:solidFill>
                  <a:srgbClr val="C00000"/>
                </a:solidFill>
                <a:latin typeface="Arial" pitchFamily="34" charset="0"/>
                <a:cs typeface="Arial" pitchFamily="34" charset="0"/>
              </a:rPr>
              <a:t>5</a:t>
            </a:r>
            <a:endParaRPr lang="zh-CN" altLang="en-US" sz="5400" b="1" dirty="0">
              <a:solidFill>
                <a:srgbClr val="C00000"/>
              </a:solidFill>
              <a:latin typeface="Arial" pitchFamily="34" charset="0"/>
              <a:cs typeface="Arial" pitchFamily="34" charset="0"/>
            </a:endParaRPr>
          </a:p>
        </p:txBody>
      </p:sp>
      <p:sp>
        <p:nvSpPr>
          <p:cNvPr id="58" name="TextBox 57"/>
          <p:cNvSpPr txBox="1"/>
          <p:nvPr/>
        </p:nvSpPr>
        <p:spPr>
          <a:xfrm>
            <a:off x="5461352" y="3763178"/>
            <a:ext cx="3647152" cy="369332"/>
          </a:xfrm>
          <a:prstGeom prst="rect">
            <a:avLst/>
          </a:prstGeom>
          <a:noFill/>
        </p:spPr>
        <p:txBody>
          <a:bodyPr wrap="none" rtlCol="0">
            <a:spAutoFit/>
          </a:bodyPr>
          <a:lstStyle/>
          <a:p>
            <a:r>
              <a:rPr lang="zh-CN" altLang="en-US" b="1" dirty="0">
                <a:solidFill>
                  <a:srgbClr val="C00000"/>
                </a:solidFill>
                <a:latin typeface="微软雅黑" pitchFamily="34" charset="-122"/>
                <a:ea typeface="微软雅黑" pitchFamily="34" charset="-122"/>
              </a:rPr>
              <a:t>“两学一做”学习教育的组织领导</a:t>
            </a:r>
          </a:p>
        </p:txBody>
      </p:sp>
      <p:sp>
        <p:nvSpPr>
          <p:cNvPr id="3" name="圆角矩形 2"/>
          <p:cNvSpPr/>
          <p:nvPr/>
        </p:nvSpPr>
        <p:spPr>
          <a:xfrm>
            <a:off x="4562475" y="1651890"/>
            <a:ext cx="3702359" cy="470560"/>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7638500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par>
                          <p:cTn id="8" fill="hold">
                            <p:stCondLst>
                              <p:cond delay="1000"/>
                            </p:stCondLst>
                            <p:childTnLst>
                              <p:par>
                                <p:cTn id="9" presetID="26" presetClass="emph" presetSubtype="0" fill="hold" grpId="0" nodeType="afterEffect">
                                  <p:stCondLst>
                                    <p:cond delay="0"/>
                                  </p:stCondLst>
                                  <p:childTnLst>
                                    <p:animEffect transition="out" filter="fade">
                                      <p:cBhvr>
                                        <p:cTn id="10" dur="500" tmFilter="0, 0; .2, .5; .8, .5; 1, 0"/>
                                        <p:tgtEl>
                                          <p:spTgt spid="43"/>
                                        </p:tgtEl>
                                      </p:cBhvr>
                                    </p:animEffect>
                                    <p:animScale>
                                      <p:cBhvr>
                                        <p:cTn id="11"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基础在学 关键在做 实现四个“进一步”</a:t>
            </a:r>
          </a:p>
        </p:txBody>
      </p:sp>
      <p:pic>
        <p:nvPicPr>
          <p:cNvPr id="4"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083" y="1231959"/>
            <a:ext cx="2270790" cy="61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1141514"/>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437556" y="1212909"/>
            <a:ext cx="800219" cy="338554"/>
          </a:xfrm>
          <a:prstGeom prst="rect">
            <a:avLst/>
          </a:prstGeom>
          <a:noFill/>
        </p:spPr>
        <p:txBody>
          <a:bodyPr wrap="none" rtlCol="0">
            <a:spAutoFit/>
          </a:bodyPr>
          <a:lstStyle/>
          <a:p>
            <a:r>
              <a:rPr lang="zh-CN" altLang="en-US" sz="1600" b="1" dirty="0">
                <a:solidFill>
                  <a:srgbClr val="FFFF00"/>
                </a:solidFill>
                <a:latin typeface="微软雅黑" pitchFamily="34" charset="-122"/>
                <a:ea typeface="微软雅黑" pitchFamily="34" charset="-122"/>
              </a:rPr>
              <a:t>第一步</a:t>
            </a:r>
          </a:p>
        </p:txBody>
      </p:sp>
      <p:sp>
        <p:nvSpPr>
          <p:cNvPr id="7" name="TextBox 6"/>
          <p:cNvSpPr txBox="1"/>
          <p:nvPr/>
        </p:nvSpPr>
        <p:spPr>
          <a:xfrm>
            <a:off x="971599" y="1626935"/>
            <a:ext cx="7560841" cy="276999"/>
          </a:xfrm>
          <a:prstGeom prst="rect">
            <a:avLst/>
          </a:prstGeom>
          <a:noFill/>
        </p:spPr>
        <p:txBody>
          <a:bodyPr wrap="square" rtlCol="0">
            <a:spAutoFit/>
          </a:bodyPr>
          <a:lstStyle/>
          <a:p>
            <a:pPr algn="just" defTabSz="729399">
              <a:defRPr/>
            </a:pPr>
            <a:r>
              <a:rPr lang="en-US" altLang="zh-CN" sz="1200" b="1" dirty="0">
                <a:latin typeface="微软雅黑" pitchFamily="34" charset="-122"/>
                <a:ea typeface="微软雅黑" pitchFamily="34" charset="-122"/>
              </a:rPr>
              <a:t>1</a:t>
            </a:r>
            <a:r>
              <a:rPr lang="zh-CN" altLang="en-US" sz="1200" b="1" dirty="0">
                <a:latin typeface="微软雅黑" pitchFamily="34" charset="-122"/>
                <a:ea typeface="微软雅黑" pitchFamily="34" charset="-122"/>
              </a:rPr>
              <a:t>、进一步坚定理想信念，提高党性觉悟</a:t>
            </a:r>
            <a:endParaRPr lang="zh-CN" altLang="en-US" sz="1200" b="1" kern="0" dirty="0">
              <a:solidFill>
                <a:schemeClr val="tx1">
                  <a:lumMod val="65000"/>
                  <a:lumOff val="35000"/>
                </a:schemeClr>
              </a:solidFill>
              <a:latin typeface="微软雅黑" pitchFamily="34" charset="-122"/>
              <a:ea typeface="微软雅黑" pitchFamily="34" charset="-122"/>
            </a:endParaRPr>
          </a:p>
        </p:txBody>
      </p:sp>
      <p:pic>
        <p:nvPicPr>
          <p:cNvPr id="8"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083" y="2158139"/>
            <a:ext cx="2270790" cy="61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2067694"/>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437556" y="2139089"/>
            <a:ext cx="800219" cy="338554"/>
          </a:xfrm>
          <a:prstGeom prst="rect">
            <a:avLst/>
          </a:prstGeom>
          <a:noFill/>
        </p:spPr>
        <p:txBody>
          <a:bodyPr wrap="none" rtlCol="0">
            <a:spAutoFit/>
          </a:bodyPr>
          <a:lstStyle/>
          <a:p>
            <a:r>
              <a:rPr lang="zh-CN" altLang="en-US" sz="1600" b="1" dirty="0">
                <a:solidFill>
                  <a:srgbClr val="FFFF00"/>
                </a:solidFill>
                <a:latin typeface="微软雅黑" pitchFamily="34" charset="-122"/>
                <a:ea typeface="微软雅黑" pitchFamily="34" charset="-122"/>
              </a:rPr>
              <a:t>第二步</a:t>
            </a:r>
          </a:p>
        </p:txBody>
      </p:sp>
      <p:sp>
        <p:nvSpPr>
          <p:cNvPr id="11" name="TextBox 10"/>
          <p:cNvSpPr txBox="1"/>
          <p:nvPr/>
        </p:nvSpPr>
        <p:spPr>
          <a:xfrm>
            <a:off x="971599" y="2553115"/>
            <a:ext cx="7560841" cy="276999"/>
          </a:xfrm>
          <a:prstGeom prst="rect">
            <a:avLst/>
          </a:prstGeom>
          <a:noFill/>
        </p:spPr>
        <p:txBody>
          <a:bodyPr wrap="square" rtlCol="0">
            <a:spAutoFit/>
          </a:bodyPr>
          <a:lstStyle/>
          <a:p>
            <a:pPr algn="just" defTabSz="729399">
              <a:defRPr/>
            </a:pPr>
            <a:r>
              <a:rPr lang="en-US" altLang="zh-CN" sz="1200" b="1" dirty="0">
                <a:latin typeface="微软雅黑" pitchFamily="34" charset="-122"/>
                <a:ea typeface="微软雅黑" pitchFamily="34" charset="-122"/>
              </a:rPr>
              <a:t>2</a:t>
            </a:r>
            <a:r>
              <a:rPr lang="zh-CN" altLang="en-US" sz="1200" b="1" dirty="0">
                <a:latin typeface="微软雅黑" pitchFamily="34" charset="-122"/>
                <a:ea typeface="微软雅黑" pitchFamily="34" charset="-122"/>
              </a:rPr>
              <a:t>、进一步增强政治意识、大局意识、核心意识、看齐意识，坚定正确政治方向</a:t>
            </a:r>
            <a:endParaRPr lang="zh-CN" altLang="en-US" sz="1200" b="1" kern="0" dirty="0">
              <a:solidFill>
                <a:schemeClr val="tx1">
                  <a:lumMod val="65000"/>
                  <a:lumOff val="35000"/>
                </a:schemeClr>
              </a:solidFill>
              <a:latin typeface="微软雅黑" pitchFamily="34" charset="-122"/>
              <a:ea typeface="微软雅黑" pitchFamily="34" charset="-122"/>
            </a:endParaRPr>
          </a:p>
        </p:txBody>
      </p:sp>
      <p:pic>
        <p:nvPicPr>
          <p:cNvPr id="12"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083" y="3013619"/>
            <a:ext cx="2270790" cy="61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2923174"/>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437556" y="2994569"/>
            <a:ext cx="800219" cy="338554"/>
          </a:xfrm>
          <a:prstGeom prst="rect">
            <a:avLst/>
          </a:prstGeom>
          <a:noFill/>
        </p:spPr>
        <p:txBody>
          <a:bodyPr wrap="none" rtlCol="0">
            <a:spAutoFit/>
          </a:bodyPr>
          <a:lstStyle/>
          <a:p>
            <a:r>
              <a:rPr lang="zh-CN" altLang="en-US" sz="1600" b="1" dirty="0">
                <a:solidFill>
                  <a:srgbClr val="FFFF00"/>
                </a:solidFill>
                <a:latin typeface="微软雅黑" pitchFamily="34" charset="-122"/>
                <a:ea typeface="微软雅黑" pitchFamily="34" charset="-122"/>
              </a:rPr>
              <a:t>第三步</a:t>
            </a:r>
          </a:p>
        </p:txBody>
      </p:sp>
      <p:sp>
        <p:nvSpPr>
          <p:cNvPr id="15" name="TextBox 14"/>
          <p:cNvSpPr txBox="1"/>
          <p:nvPr/>
        </p:nvSpPr>
        <p:spPr>
          <a:xfrm>
            <a:off x="971599" y="3426120"/>
            <a:ext cx="7560841" cy="276999"/>
          </a:xfrm>
          <a:prstGeom prst="rect">
            <a:avLst/>
          </a:prstGeom>
          <a:noFill/>
        </p:spPr>
        <p:txBody>
          <a:bodyPr wrap="square" rtlCol="0">
            <a:spAutoFit/>
          </a:bodyPr>
          <a:lstStyle/>
          <a:p>
            <a:pPr algn="just" defTabSz="729399">
              <a:defRPr/>
            </a:pPr>
            <a:r>
              <a:rPr lang="en-US" altLang="zh-CN" sz="1200" b="1" dirty="0">
                <a:latin typeface="微软雅黑" pitchFamily="34" charset="-122"/>
                <a:ea typeface="微软雅黑" pitchFamily="34" charset="-122"/>
              </a:rPr>
              <a:t>3</a:t>
            </a:r>
            <a:r>
              <a:rPr lang="zh-CN" altLang="en-US" sz="1200" b="1" dirty="0">
                <a:latin typeface="微软雅黑" pitchFamily="34" charset="-122"/>
                <a:ea typeface="微软雅黑" pitchFamily="34" charset="-122"/>
              </a:rPr>
              <a:t>、进一步树立清风正气，严守政治纪律政治规矩</a:t>
            </a:r>
            <a:endParaRPr lang="zh-CN" altLang="en-US" sz="1200" b="1" kern="0" dirty="0">
              <a:solidFill>
                <a:schemeClr val="tx1">
                  <a:lumMod val="65000"/>
                  <a:lumOff val="35000"/>
                </a:schemeClr>
              </a:solidFill>
              <a:latin typeface="微软雅黑" pitchFamily="34" charset="-122"/>
              <a:ea typeface="微软雅黑" pitchFamily="34" charset="-122"/>
            </a:endParaRPr>
          </a:p>
        </p:txBody>
      </p:sp>
      <p:pic>
        <p:nvPicPr>
          <p:cNvPr id="16" name="对角圆角矩形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083" y="3867989"/>
            <a:ext cx="2270790" cy="61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3777544"/>
            <a:ext cx="530183" cy="478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1437556" y="3848939"/>
            <a:ext cx="800219" cy="338554"/>
          </a:xfrm>
          <a:prstGeom prst="rect">
            <a:avLst/>
          </a:prstGeom>
          <a:noFill/>
        </p:spPr>
        <p:txBody>
          <a:bodyPr wrap="none" rtlCol="0">
            <a:spAutoFit/>
          </a:bodyPr>
          <a:lstStyle/>
          <a:p>
            <a:r>
              <a:rPr lang="zh-CN" altLang="en-US" sz="1600" b="1" dirty="0">
                <a:solidFill>
                  <a:srgbClr val="FFFF00"/>
                </a:solidFill>
                <a:latin typeface="微软雅黑" pitchFamily="34" charset="-122"/>
                <a:ea typeface="微软雅黑" pitchFamily="34" charset="-122"/>
              </a:rPr>
              <a:t>第四步</a:t>
            </a:r>
          </a:p>
        </p:txBody>
      </p:sp>
      <p:sp>
        <p:nvSpPr>
          <p:cNvPr id="19" name="TextBox 18"/>
          <p:cNvSpPr txBox="1"/>
          <p:nvPr/>
        </p:nvSpPr>
        <p:spPr>
          <a:xfrm>
            <a:off x="971599" y="4262965"/>
            <a:ext cx="7560841" cy="276999"/>
          </a:xfrm>
          <a:prstGeom prst="rect">
            <a:avLst/>
          </a:prstGeom>
          <a:noFill/>
        </p:spPr>
        <p:txBody>
          <a:bodyPr wrap="square" rtlCol="0">
            <a:spAutoFit/>
          </a:bodyPr>
          <a:lstStyle/>
          <a:p>
            <a:pPr algn="just" defTabSz="729399">
              <a:defRPr/>
            </a:pPr>
            <a:r>
              <a:rPr lang="en-US" altLang="zh-CN" sz="1200" b="1" dirty="0">
                <a:latin typeface="微软雅黑" pitchFamily="34" charset="-122"/>
                <a:ea typeface="微软雅黑" pitchFamily="34" charset="-122"/>
              </a:rPr>
              <a:t>4</a:t>
            </a:r>
            <a:r>
              <a:rPr lang="zh-CN" altLang="en-US" sz="1200" b="1" dirty="0">
                <a:latin typeface="微软雅黑" pitchFamily="34" charset="-122"/>
                <a:ea typeface="微软雅黑" pitchFamily="34" charset="-122"/>
              </a:rPr>
              <a:t>、进一步强化宗旨观念，勇于担当作为，在生产、工作、学习和社会生活中起先锋模范作用</a:t>
            </a:r>
            <a:endParaRPr lang="zh-CN" altLang="en-US" sz="1200" b="1" kern="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par>
                          <p:cTn id="26" fill="hold">
                            <p:stCondLst>
                              <p:cond delay="2850"/>
                            </p:stCondLst>
                            <p:childTnLst>
                              <p:par>
                                <p:cTn id="27" presetID="53" presetClass="entr" presetSubtype="16"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335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385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3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1"/>
                                        </p:tgtEl>
                                        <p:attrNameLst>
                                          <p:attrName>ppt_y</p:attrName>
                                        </p:attrNameLst>
                                      </p:cBhvr>
                                      <p:tavLst>
                                        <p:tav tm="0">
                                          <p:val>
                                            <p:strVal val="#ppt_y"/>
                                          </p:val>
                                        </p:tav>
                                        <p:tav tm="100000">
                                          <p:val>
                                            <p:strVal val="#ppt_y"/>
                                          </p:val>
                                        </p:tav>
                                      </p:tavLst>
                                    </p:anim>
                                    <p:anim calcmode="lin" valueType="num">
                                      <p:cBhvr>
                                        <p:cTn id="4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1"/>
                                        </p:tgtEl>
                                      </p:cBhvr>
                                    </p:animEffect>
                                  </p:childTnLst>
                                </p:cTn>
                              </p:par>
                            </p:childTnLst>
                          </p:cTn>
                        </p:par>
                        <p:par>
                          <p:cTn id="48" fill="hold">
                            <p:stCondLst>
                              <p:cond delay="6550"/>
                            </p:stCondLst>
                            <p:childTnLst>
                              <p:par>
                                <p:cTn id="49" presetID="53" presetClass="entr" presetSubtype="16"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7050"/>
                            </p:stCondLst>
                            <p:childTnLst>
                              <p:par>
                                <p:cTn id="55" presetID="22" presetClass="entr" presetSubtype="8"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755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par>
                          <p:cTn id="62" fill="hold">
                            <p:stCondLst>
                              <p:cond delay="80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5"/>
                                        </p:tgtEl>
                                        <p:attrNameLst>
                                          <p:attrName>ppt_y</p:attrName>
                                        </p:attrNameLst>
                                      </p:cBhvr>
                                      <p:tavLst>
                                        <p:tav tm="0">
                                          <p:val>
                                            <p:strVal val="#ppt_y"/>
                                          </p:val>
                                        </p:tav>
                                        <p:tav tm="100000">
                                          <p:val>
                                            <p:strVal val="#ppt_y"/>
                                          </p:val>
                                        </p:tav>
                                      </p:tavLst>
                                    </p:anim>
                                    <p:anim calcmode="lin" valueType="num">
                                      <p:cBhvr>
                                        <p:cTn id="6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5"/>
                                        </p:tgtEl>
                                      </p:cBhvr>
                                    </p:animEffect>
                                  </p:childTnLst>
                                </p:cTn>
                              </p:par>
                            </p:childTnLst>
                          </p:cTn>
                        </p:par>
                        <p:par>
                          <p:cTn id="70" fill="hold">
                            <p:stCondLst>
                              <p:cond delay="9600"/>
                            </p:stCondLst>
                            <p:childTnLst>
                              <p:par>
                                <p:cTn id="71" presetID="53" presetClass="entr" presetSubtype="16"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10100"/>
                            </p:stCondLst>
                            <p:childTnLst>
                              <p:par>
                                <p:cTn id="77" presetID="22" presetClass="entr" presetSubtype="8" fill="hold"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childTnLst>
                          </p:cTn>
                        </p:par>
                        <p:par>
                          <p:cTn id="80" fill="hold">
                            <p:stCondLst>
                              <p:cond delay="10600"/>
                            </p:stCondLst>
                            <p:childTnLst>
                              <p:par>
                                <p:cTn id="81" presetID="10"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childTnLst>
                                </p:cTn>
                              </p:par>
                            </p:childTnLst>
                          </p:cTn>
                        </p:par>
                        <p:par>
                          <p:cTn id="84" fill="hold">
                            <p:stCondLst>
                              <p:cond delay="111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19"/>
                                        </p:tgtEl>
                                        <p:attrNameLst>
                                          <p:attrName>ppt_y</p:attrName>
                                        </p:attrNameLst>
                                      </p:cBhvr>
                                      <p:tavLst>
                                        <p:tav tm="0">
                                          <p:val>
                                            <p:strVal val="#ppt_y"/>
                                          </p:val>
                                        </p:tav>
                                        <p:tav tm="100000">
                                          <p:val>
                                            <p:strVal val="#ppt_y"/>
                                          </p:val>
                                        </p:tav>
                                      </p:tavLst>
                                    </p:anim>
                                    <p:anim calcmode="lin" valueType="num">
                                      <p:cBhvr>
                                        <p:cTn id="8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4" grpId="0"/>
      <p:bldP spid="15"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增强“两学一做”学习教育的针对性</a:t>
            </a:r>
          </a:p>
        </p:txBody>
      </p:sp>
      <p:sp>
        <p:nvSpPr>
          <p:cNvPr id="8" name="矩形 7"/>
          <p:cNvSpPr/>
          <p:nvPr/>
        </p:nvSpPr>
        <p:spPr>
          <a:xfrm>
            <a:off x="1186505" y="1617982"/>
            <a:ext cx="7112394" cy="523204"/>
          </a:xfrm>
          <a:prstGeom prst="rect">
            <a:avLst/>
          </a:prstGeom>
        </p:spPr>
        <p:txBody>
          <a:bodyPr wrap="square" lIns="91426" tIns="45712" rIns="91426" bIns="45712">
            <a:spAutoFit/>
          </a:bodyPr>
          <a:lstStyle/>
          <a:p>
            <a:r>
              <a:rPr lang="zh-CN" altLang="en-US" dirty="0">
                <a:latin typeface="微软雅黑" pitchFamily="34" charset="-122"/>
                <a:ea typeface="微软雅黑" pitchFamily="34" charset="-122"/>
              </a:rPr>
              <a:t>开展“两学一做”学习教育，要增强针对性，“学”要带着问题学，“做”要针对问题改。</a:t>
            </a:r>
          </a:p>
        </p:txBody>
      </p:sp>
      <p:sp>
        <p:nvSpPr>
          <p:cNvPr id="9" name="矩形 8"/>
          <p:cNvSpPr/>
          <p:nvPr/>
        </p:nvSpPr>
        <p:spPr>
          <a:xfrm>
            <a:off x="1491907" y="1113926"/>
            <a:ext cx="5998758" cy="461665"/>
          </a:xfrm>
          <a:prstGeom prst="rect">
            <a:avLst/>
          </a:prstGeom>
        </p:spPr>
        <p:txBody>
          <a:bodyPr wrap="none" lIns="91426" tIns="45712" rIns="91426" bIns="45712">
            <a:spAutoFit/>
          </a:bodyPr>
          <a:lstStyle/>
          <a:p>
            <a:r>
              <a:rPr lang="zh-CN" altLang="en-US" sz="2400" b="1" dirty="0">
                <a:solidFill>
                  <a:srgbClr val="C00000"/>
                </a:solidFill>
                <a:latin typeface="微软雅黑" pitchFamily="34" charset="-122"/>
                <a:ea typeface="微软雅黑" pitchFamily="34" charset="-122"/>
              </a:rPr>
              <a:t>“学”</a:t>
            </a:r>
            <a:r>
              <a:rPr lang="zh-CN" altLang="en-US" sz="2400" b="1" dirty="0">
                <a:latin typeface="微软雅黑" pitchFamily="34" charset="-122"/>
                <a:ea typeface="微软雅黑" pitchFamily="34" charset="-122"/>
              </a:rPr>
              <a:t>要带着问题学   </a:t>
            </a:r>
            <a:r>
              <a:rPr lang="zh-CN" altLang="en-US" sz="2400" b="1" dirty="0">
                <a:solidFill>
                  <a:srgbClr val="C00000"/>
                </a:solidFill>
                <a:latin typeface="微软雅黑" pitchFamily="34" charset="-122"/>
                <a:ea typeface="微软雅黑" pitchFamily="34" charset="-122"/>
              </a:rPr>
              <a:t>“做”</a:t>
            </a:r>
            <a:r>
              <a:rPr lang="zh-CN" altLang="en-US" sz="2400" b="1" dirty="0">
                <a:latin typeface="微软雅黑" pitchFamily="34" charset="-122"/>
                <a:ea typeface="微软雅黑" pitchFamily="34" charset="-122"/>
              </a:rPr>
              <a:t>要针对问题改</a:t>
            </a:r>
          </a:p>
        </p:txBody>
      </p:sp>
      <p:cxnSp>
        <p:nvCxnSpPr>
          <p:cNvPr id="18" name="直接连接符 17"/>
          <p:cNvCxnSpPr/>
          <p:nvPr/>
        </p:nvCxnSpPr>
        <p:spPr bwMode="auto">
          <a:xfrm>
            <a:off x="1231659" y="3015701"/>
            <a:ext cx="0" cy="67500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矩形 18"/>
          <p:cNvSpPr/>
          <p:nvPr/>
        </p:nvSpPr>
        <p:spPr>
          <a:xfrm>
            <a:off x="1627326" y="2499742"/>
            <a:ext cx="6453693" cy="955628"/>
          </a:xfrm>
          <a:prstGeom prst="rect">
            <a:avLst/>
          </a:prstGeom>
        </p:spPr>
        <p:txBody>
          <a:bodyPr wrap="square" lIns="68562" tIns="34281" rIns="68562" bIns="34281">
            <a:spAutoFit/>
          </a:body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rPr>
              <a:t>着力解决</a:t>
            </a:r>
            <a:r>
              <a:rPr lang="zh-CN" altLang="en-US" sz="1600" dirty="0">
                <a:solidFill>
                  <a:srgbClr val="C00000"/>
                </a:solidFill>
                <a:latin typeface="微软雅黑" panose="020B0503020204020204" pitchFamily="34" charset="-122"/>
                <a:ea typeface="微软雅黑" panose="020B0503020204020204" pitchFamily="34" charset="-122"/>
              </a:rPr>
              <a:t>一些党员理想信念模糊动摇的问题，主要是对共产主义缺乏信仰，对中国特色社会主义缺乏信心，精神空虚，推崇西方价值观念，热衷于组织、参加封建迷信活动等</a:t>
            </a:r>
            <a:endParaRPr lang="en-US" altLang="zh-CN" sz="1600" dirty="0">
              <a:solidFill>
                <a:srgbClr val="C00000"/>
              </a:solidFill>
              <a:latin typeface="微软雅黑" panose="020B0503020204020204" pitchFamily="34" charset="-122"/>
              <a:ea typeface="微软雅黑" panose="020B0503020204020204" pitchFamily="34" charset="-122"/>
            </a:endParaRPr>
          </a:p>
        </p:txBody>
      </p:sp>
      <p:sp>
        <p:nvSpPr>
          <p:cNvPr id="20" name="矩形 19"/>
          <p:cNvSpPr/>
          <p:nvPr/>
        </p:nvSpPr>
        <p:spPr>
          <a:xfrm>
            <a:off x="1627326" y="3599386"/>
            <a:ext cx="6453693" cy="1251094"/>
          </a:xfrm>
          <a:prstGeom prst="rect">
            <a:avLst/>
          </a:prstGeom>
        </p:spPr>
        <p:txBody>
          <a:bodyPr wrap="square" lIns="68562" tIns="34281" rIns="68562" bIns="34281">
            <a:spAutoFit/>
          </a:body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rPr>
              <a:t>着力解决</a:t>
            </a:r>
            <a:r>
              <a:rPr lang="zh-CN" altLang="en-US" sz="1600" dirty="0">
                <a:solidFill>
                  <a:srgbClr val="C00000"/>
                </a:solidFill>
                <a:latin typeface="微软雅黑" panose="020B0503020204020204" pitchFamily="34" charset="-122"/>
                <a:ea typeface="微软雅黑" panose="020B0503020204020204" pitchFamily="34" charset="-122"/>
              </a:rPr>
              <a:t>些党员党的意识淡化的问题，主要是看齐意识不强，不守政治纪律政治规矩，在党不言党、不爱党、不护党、不为党，组织纪律散漫，不按规定参加党的组织生活，不按时交纳党费，不完成党组织分配的任务，不按党的组织原则办事等</a:t>
            </a:r>
            <a:endParaRPr lang="en-US" altLang="zh-CN" sz="1600" dirty="0">
              <a:solidFill>
                <a:srgbClr val="C00000"/>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982169" y="2524382"/>
            <a:ext cx="546945" cy="491320"/>
            <a:chOff x="843273" y="1349480"/>
            <a:chExt cx="729545" cy="655093"/>
          </a:xfrm>
          <a:solidFill>
            <a:srgbClr val="C00000"/>
          </a:solidFill>
        </p:grpSpPr>
        <p:sp>
          <p:nvSpPr>
            <p:cNvPr id="22" name="圆角矩形 21"/>
            <p:cNvSpPr/>
            <p:nvPr/>
          </p:nvSpPr>
          <p:spPr bwMode="auto">
            <a:xfrm>
              <a:off x="843273" y="1349480"/>
              <a:ext cx="655093" cy="655093"/>
            </a:xfrm>
            <a:prstGeom prst="roundRect">
              <a:avLst>
                <a:gd name="adj" fmla="val 8046"/>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300">
                <a:solidFill>
                  <a:srgbClr val="FFFFFF"/>
                </a:solidFill>
                <a:latin typeface="微软雅黑" pitchFamily="34" charset="-122"/>
                <a:ea typeface="微软雅黑" pitchFamily="34" charset="-122"/>
              </a:endParaRPr>
            </a:p>
          </p:txBody>
        </p:sp>
        <p:sp>
          <p:nvSpPr>
            <p:cNvPr id="23" name="TextBox 22"/>
            <p:cNvSpPr txBox="1"/>
            <p:nvPr/>
          </p:nvSpPr>
          <p:spPr>
            <a:xfrm>
              <a:off x="843273" y="1384639"/>
              <a:ext cx="729545" cy="615553"/>
            </a:xfrm>
            <a:prstGeom prst="rect">
              <a:avLst/>
            </a:prstGeom>
            <a:grpFill/>
          </p:spPr>
          <p:txBody>
            <a:bodyPr wrap="none" rtlCol="0">
              <a:spAutoFit/>
            </a:bodyPr>
            <a:lstStyle/>
            <a:p>
              <a:r>
                <a:rPr lang="en-US" altLang="zh-CN" sz="2400" dirty="0">
                  <a:solidFill>
                    <a:srgbClr val="FFFFFF"/>
                  </a:solidFill>
                  <a:latin typeface="微软雅黑" pitchFamily="34" charset="-122"/>
                  <a:ea typeface="微软雅黑" pitchFamily="34" charset="-122"/>
                </a:rPr>
                <a:t>01</a:t>
              </a:r>
              <a:endParaRPr lang="zh-CN" altLang="en-US" sz="2400" dirty="0">
                <a:solidFill>
                  <a:srgbClr val="FFFFFF"/>
                </a:solidFill>
                <a:latin typeface="微软雅黑" pitchFamily="34" charset="-122"/>
                <a:ea typeface="微软雅黑" pitchFamily="34" charset="-122"/>
              </a:endParaRPr>
            </a:p>
          </p:txBody>
        </p:sp>
      </p:grpSp>
      <p:grpSp>
        <p:nvGrpSpPr>
          <p:cNvPr id="24" name="组合 23"/>
          <p:cNvGrpSpPr/>
          <p:nvPr/>
        </p:nvGrpSpPr>
        <p:grpSpPr>
          <a:xfrm>
            <a:off x="982169" y="3684130"/>
            <a:ext cx="546945" cy="491320"/>
            <a:chOff x="843273" y="2837086"/>
            <a:chExt cx="729545" cy="655093"/>
          </a:xfrm>
          <a:solidFill>
            <a:srgbClr val="C00000"/>
          </a:solidFill>
        </p:grpSpPr>
        <p:sp>
          <p:nvSpPr>
            <p:cNvPr id="25" name="圆角矩形 24"/>
            <p:cNvSpPr/>
            <p:nvPr/>
          </p:nvSpPr>
          <p:spPr bwMode="auto">
            <a:xfrm>
              <a:off x="843273" y="2837086"/>
              <a:ext cx="655093" cy="655093"/>
            </a:xfrm>
            <a:prstGeom prst="roundRect">
              <a:avLst>
                <a:gd name="adj" fmla="val 8046"/>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300">
                <a:solidFill>
                  <a:srgbClr val="FFFFFF"/>
                </a:solidFill>
                <a:latin typeface="微软雅黑" pitchFamily="34" charset="-122"/>
                <a:ea typeface="微软雅黑" pitchFamily="34" charset="-122"/>
              </a:endParaRPr>
            </a:p>
          </p:txBody>
        </p:sp>
        <p:sp>
          <p:nvSpPr>
            <p:cNvPr id="26" name="TextBox 25"/>
            <p:cNvSpPr txBox="1"/>
            <p:nvPr/>
          </p:nvSpPr>
          <p:spPr>
            <a:xfrm>
              <a:off x="843273" y="2872245"/>
              <a:ext cx="729545" cy="615553"/>
            </a:xfrm>
            <a:prstGeom prst="rect">
              <a:avLst/>
            </a:prstGeom>
            <a:grpFill/>
          </p:spPr>
          <p:txBody>
            <a:bodyPr wrap="none" rtlCol="0">
              <a:spAutoFit/>
            </a:bodyPr>
            <a:lstStyle/>
            <a:p>
              <a:r>
                <a:rPr lang="en-US" altLang="zh-CN" sz="2400" dirty="0">
                  <a:solidFill>
                    <a:srgbClr val="FFFFFF"/>
                  </a:solidFill>
                  <a:latin typeface="微软雅黑" pitchFamily="34" charset="-122"/>
                  <a:ea typeface="微软雅黑" pitchFamily="34" charset="-122"/>
                </a:rPr>
                <a:t>02</a:t>
              </a:r>
              <a:endParaRPr lang="zh-CN" altLang="en-US" sz="2400"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anim calcmode="lin" valueType="num">
                                      <p:cBhvr>
                                        <p:cTn id="1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8"/>
                                        </p:tgtEl>
                                      </p:cBhvr>
                                    </p:animEffect>
                                  </p:childTnLst>
                                </p:cTn>
                              </p:par>
                            </p:childTnLst>
                          </p:cTn>
                        </p:par>
                        <p:par>
                          <p:cTn id="17" fill="hold">
                            <p:stCondLst>
                              <p:cond delay="2950"/>
                            </p:stCondLst>
                            <p:childTnLst>
                              <p:par>
                                <p:cTn id="18" presetID="31" presetClass="entr" presetSubtype="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300" fill="hold"/>
                                        <p:tgtEl>
                                          <p:spTgt spid="21"/>
                                        </p:tgtEl>
                                        <p:attrNameLst>
                                          <p:attrName>ppt_w</p:attrName>
                                        </p:attrNameLst>
                                      </p:cBhvr>
                                      <p:tavLst>
                                        <p:tav tm="0">
                                          <p:val>
                                            <p:fltVal val="0"/>
                                          </p:val>
                                        </p:tav>
                                        <p:tav tm="100000">
                                          <p:val>
                                            <p:strVal val="#ppt_w"/>
                                          </p:val>
                                        </p:tav>
                                      </p:tavLst>
                                    </p:anim>
                                    <p:anim calcmode="lin" valueType="num">
                                      <p:cBhvr>
                                        <p:cTn id="21" dur="300" fill="hold"/>
                                        <p:tgtEl>
                                          <p:spTgt spid="21"/>
                                        </p:tgtEl>
                                        <p:attrNameLst>
                                          <p:attrName>ppt_h</p:attrName>
                                        </p:attrNameLst>
                                      </p:cBhvr>
                                      <p:tavLst>
                                        <p:tav tm="0">
                                          <p:val>
                                            <p:fltVal val="0"/>
                                          </p:val>
                                        </p:tav>
                                        <p:tav tm="100000">
                                          <p:val>
                                            <p:strVal val="#ppt_h"/>
                                          </p:val>
                                        </p:tav>
                                      </p:tavLst>
                                    </p:anim>
                                    <p:anim calcmode="lin" valueType="num">
                                      <p:cBhvr>
                                        <p:cTn id="22" dur="300" fill="hold"/>
                                        <p:tgtEl>
                                          <p:spTgt spid="21"/>
                                        </p:tgtEl>
                                        <p:attrNameLst>
                                          <p:attrName>style.rotation</p:attrName>
                                        </p:attrNameLst>
                                      </p:cBhvr>
                                      <p:tavLst>
                                        <p:tav tm="0">
                                          <p:val>
                                            <p:fltVal val="90"/>
                                          </p:val>
                                        </p:tav>
                                        <p:tav tm="100000">
                                          <p:val>
                                            <p:fltVal val="0"/>
                                          </p:val>
                                        </p:tav>
                                      </p:tavLst>
                                    </p:anim>
                                    <p:animEffect transition="in" filter="fade">
                                      <p:cBhvr>
                                        <p:cTn id="23" dur="300"/>
                                        <p:tgtEl>
                                          <p:spTgt spid="21"/>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750"/>
                            </p:stCondLst>
                            <p:childTnLst>
                              <p:par>
                                <p:cTn id="29" presetID="22" presetClass="entr" presetSubtype="1"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4250"/>
                            </p:stCondLst>
                            <p:childTnLst>
                              <p:par>
                                <p:cTn id="33" presetID="1"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64" presetClass="path" presetSubtype="0" accel="50000" decel="50000" fill="hold" nodeType="withEffect">
                                  <p:stCondLst>
                                    <p:cond delay="0"/>
                                  </p:stCondLst>
                                  <p:childTnLst>
                                    <p:animMotion origin="layout" path="M 3.57617E-6 -4.07407E-6 L 3.57617E-6 -0.28032 " pathEditMode="relative" rAng="0" ptsTypes="AA">
                                      <p:cBhvr>
                                        <p:cTn id="36" dur="500" spd="-100000" fill="hold"/>
                                        <p:tgtEl>
                                          <p:spTgt spid="24"/>
                                        </p:tgtEl>
                                        <p:attrNameLst>
                                          <p:attrName>ppt_x</p:attrName>
                                          <p:attrName>ppt_y</p:attrName>
                                        </p:attrNameLst>
                                      </p:cBhvr>
                                      <p:rCtr x="0" y="-14028"/>
                                    </p:animMotion>
                                  </p:childTnLst>
                                </p:cTn>
                              </p:par>
                            </p:childTnLst>
                          </p:cTn>
                        </p:par>
                        <p:par>
                          <p:cTn id="37" fill="hold">
                            <p:stCondLst>
                              <p:cond delay="475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solidFill>
                  <a:srgbClr val="C00000"/>
                </a:solidFill>
              </a:rPr>
              <a:t>增强“两学一做”学习教育的针对性</a:t>
            </a:r>
            <a:endParaRPr lang="zh-CN" altLang="en-US" dirty="0"/>
          </a:p>
        </p:txBody>
      </p:sp>
      <p:cxnSp>
        <p:nvCxnSpPr>
          <p:cNvPr id="4" name="直接连接符 3"/>
          <p:cNvCxnSpPr/>
          <p:nvPr/>
        </p:nvCxnSpPr>
        <p:spPr bwMode="auto">
          <a:xfrm>
            <a:off x="1231659" y="1841616"/>
            <a:ext cx="0" cy="67500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1627326" y="1325657"/>
            <a:ext cx="6453693" cy="930621"/>
          </a:xfrm>
          <a:prstGeom prst="rect">
            <a:avLst/>
          </a:prstGeom>
        </p:spPr>
        <p:txBody>
          <a:bodyPr wrap="square" lIns="68562" tIns="34281" rIns="68562" bIns="34281">
            <a:spAutoFit/>
          </a:body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rPr>
              <a:t>着力解决</a:t>
            </a:r>
            <a:r>
              <a:rPr lang="zh-CN" altLang="en-US" sz="1600" dirty="0">
                <a:solidFill>
                  <a:srgbClr val="C00000"/>
                </a:solidFill>
                <a:latin typeface="微软雅黑" panose="020B0503020204020204" pitchFamily="34" charset="-122"/>
                <a:ea typeface="微软雅黑" panose="020B0503020204020204" pitchFamily="34" charset="-122"/>
              </a:rPr>
              <a:t>一些党员宗旨观念淡薄的问题，主要是利己主义严重，漠视群众疾苦、与民争利、执法不公、吃拿卡要、假公济私、损害群众利益，在人民群众生命财产安全受到威胁时临危退缩等</a:t>
            </a:r>
            <a:r>
              <a:rPr lang="en-US" altLang="zh-CN" sz="1600" dirty="0">
                <a:solidFill>
                  <a:srgbClr val="C00000"/>
                </a:solidFill>
                <a:latin typeface="微软雅黑" panose="020B0503020204020204" pitchFamily="34" charset="-122"/>
                <a:ea typeface="微软雅黑" panose="020B0503020204020204" pitchFamily="34" charset="-122"/>
              </a:rPr>
              <a:t>.</a:t>
            </a:r>
          </a:p>
        </p:txBody>
      </p:sp>
      <p:sp>
        <p:nvSpPr>
          <p:cNvPr id="6" name="矩形 5"/>
          <p:cNvSpPr/>
          <p:nvPr/>
        </p:nvSpPr>
        <p:spPr>
          <a:xfrm>
            <a:off x="1627326" y="2425301"/>
            <a:ext cx="6453693" cy="660163"/>
          </a:xfrm>
          <a:prstGeom prst="rect">
            <a:avLst/>
          </a:prstGeom>
        </p:spPr>
        <p:txBody>
          <a:bodyPr wrap="square" lIns="68562" tIns="34281" rIns="68562" bIns="34281">
            <a:spAutoFit/>
          </a:body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rPr>
              <a:t>着力解决</a:t>
            </a:r>
            <a:r>
              <a:rPr lang="zh-CN" altLang="en-US" sz="1600" dirty="0">
                <a:solidFill>
                  <a:srgbClr val="C00000"/>
                </a:solidFill>
                <a:latin typeface="微软雅黑" panose="020B0503020204020204" pitchFamily="34" charset="-122"/>
                <a:ea typeface="微软雅黑" panose="020B0503020204020204" pitchFamily="34" charset="-122"/>
              </a:rPr>
              <a:t>一些党员精神不振的问题，主要是工作消极懈怠，不作为、不会为、不善为，逃避责任，不起先锋模范作用等</a:t>
            </a:r>
            <a:endParaRPr lang="en-US" altLang="zh-CN" sz="1600" dirty="0">
              <a:solidFill>
                <a:srgbClr val="C000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82169" y="1350297"/>
            <a:ext cx="546945" cy="491320"/>
            <a:chOff x="843273" y="1349480"/>
            <a:chExt cx="729545" cy="655093"/>
          </a:xfrm>
          <a:solidFill>
            <a:srgbClr val="C00000"/>
          </a:solidFill>
        </p:grpSpPr>
        <p:sp>
          <p:nvSpPr>
            <p:cNvPr id="8" name="圆角矩形 7"/>
            <p:cNvSpPr/>
            <p:nvPr/>
          </p:nvSpPr>
          <p:spPr bwMode="auto">
            <a:xfrm>
              <a:off x="843273" y="1349480"/>
              <a:ext cx="655093" cy="655093"/>
            </a:xfrm>
            <a:prstGeom prst="roundRect">
              <a:avLst>
                <a:gd name="adj" fmla="val 8046"/>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300">
                <a:solidFill>
                  <a:srgbClr val="FFFFFF"/>
                </a:solidFill>
                <a:latin typeface="微软雅黑" pitchFamily="34" charset="-122"/>
                <a:ea typeface="微软雅黑" pitchFamily="34" charset="-122"/>
              </a:endParaRPr>
            </a:p>
          </p:txBody>
        </p:sp>
        <p:sp>
          <p:nvSpPr>
            <p:cNvPr id="9" name="TextBox 8"/>
            <p:cNvSpPr txBox="1"/>
            <p:nvPr/>
          </p:nvSpPr>
          <p:spPr>
            <a:xfrm>
              <a:off x="843273" y="1384639"/>
              <a:ext cx="729545" cy="615553"/>
            </a:xfrm>
            <a:prstGeom prst="rect">
              <a:avLst/>
            </a:prstGeom>
            <a:grpFill/>
          </p:spPr>
          <p:txBody>
            <a:bodyPr wrap="none" rtlCol="0">
              <a:spAutoFit/>
            </a:bodyPr>
            <a:lstStyle/>
            <a:p>
              <a:r>
                <a:rPr lang="en-US" altLang="zh-CN" sz="2400" dirty="0">
                  <a:solidFill>
                    <a:srgbClr val="FFFFFF"/>
                  </a:solidFill>
                  <a:latin typeface="微软雅黑" pitchFamily="34" charset="-122"/>
                  <a:ea typeface="微软雅黑" pitchFamily="34" charset="-122"/>
                </a:rPr>
                <a:t>03</a:t>
              </a:r>
              <a:endParaRPr lang="zh-CN" altLang="en-US" sz="2400" dirty="0">
                <a:solidFill>
                  <a:srgbClr val="FFFFFF"/>
                </a:solidFill>
                <a:latin typeface="微软雅黑" pitchFamily="34" charset="-122"/>
                <a:ea typeface="微软雅黑" pitchFamily="34" charset="-122"/>
              </a:endParaRPr>
            </a:p>
          </p:txBody>
        </p:sp>
      </p:grpSp>
      <p:grpSp>
        <p:nvGrpSpPr>
          <p:cNvPr id="10" name="组合 9"/>
          <p:cNvGrpSpPr/>
          <p:nvPr/>
        </p:nvGrpSpPr>
        <p:grpSpPr>
          <a:xfrm>
            <a:off x="982169" y="2510045"/>
            <a:ext cx="546945" cy="491320"/>
            <a:chOff x="843273" y="2837086"/>
            <a:chExt cx="729545" cy="655093"/>
          </a:xfrm>
          <a:solidFill>
            <a:srgbClr val="C00000"/>
          </a:solidFill>
        </p:grpSpPr>
        <p:sp>
          <p:nvSpPr>
            <p:cNvPr id="11" name="圆角矩形 10"/>
            <p:cNvSpPr/>
            <p:nvPr/>
          </p:nvSpPr>
          <p:spPr bwMode="auto">
            <a:xfrm>
              <a:off x="843273" y="2837086"/>
              <a:ext cx="655093" cy="655093"/>
            </a:xfrm>
            <a:prstGeom prst="roundRect">
              <a:avLst>
                <a:gd name="adj" fmla="val 8046"/>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300">
                <a:solidFill>
                  <a:srgbClr val="FFFFFF"/>
                </a:solidFill>
                <a:latin typeface="微软雅黑" pitchFamily="34" charset="-122"/>
                <a:ea typeface="微软雅黑" pitchFamily="34" charset="-122"/>
              </a:endParaRPr>
            </a:p>
          </p:txBody>
        </p:sp>
        <p:sp>
          <p:nvSpPr>
            <p:cNvPr id="12" name="TextBox 11"/>
            <p:cNvSpPr txBox="1"/>
            <p:nvPr/>
          </p:nvSpPr>
          <p:spPr>
            <a:xfrm>
              <a:off x="843273" y="2872245"/>
              <a:ext cx="729545" cy="615553"/>
            </a:xfrm>
            <a:prstGeom prst="rect">
              <a:avLst/>
            </a:prstGeom>
            <a:grpFill/>
          </p:spPr>
          <p:txBody>
            <a:bodyPr wrap="none" rtlCol="0">
              <a:spAutoFit/>
            </a:bodyPr>
            <a:lstStyle/>
            <a:p>
              <a:r>
                <a:rPr lang="en-US" altLang="zh-CN" sz="2400" dirty="0">
                  <a:solidFill>
                    <a:srgbClr val="FFFFFF"/>
                  </a:solidFill>
                  <a:latin typeface="微软雅黑" pitchFamily="34" charset="-122"/>
                  <a:ea typeface="微软雅黑" pitchFamily="34" charset="-122"/>
                </a:rPr>
                <a:t>04</a:t>
              </a:r>
              <a:endParaRPr lang="zh-CN" altLang="en-US" sz="2400" dirty="0">
                <a:solidFill>
                  <a:srgbClr val="FFFFFF"/>
                </a:solidFill>
                <a:latin typeface="微软雅黑" pitchFamily="34" charset="-122"/>
                <a:ea typeface="微软雅黑" pitchFamily="34" charset="-122"/>
              </a:endParaRPr>
            </a:p>
          </p:txBody>
        </p:sp>
      </p:grpSp>
      <p:cxnSp>
        <p:nvCxnSpPr>
          <p:cNvPr id="13" name="直接连接符 12"/>
          <p:cNvCxnSpPr/>
          <p:nvPr/>
        </p:nvCxnSpPr>
        <p:spPr bwMode="auto">
          <a:xfrm>
            <a:off x="1231659" y="2969219"/>
            <a:ext cx="0" cy="675000"/>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13"/>
          <p:cNvSpPr/>
          <p:nvPr/>
        </p:nvSpPr>
        <p:spPr>
          <a:xfrm>
            <a:off x="1627326" y="3552904"/>
            <a:ext cx="6453693" cy="955628"/>
          </a:xfrm>
          <a:prstGeom prst="rect">
            <a:avLst/>
          </a:prstGeom>
        </p:spPr>
        <p:txBody>
          <a:bodyPr wrap="square" lIns="68562" tIns="34281" rIns="68562" bIns="34281">
            <a:spAutoFit/>
          </a:body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rPr>
              <a:t>着力解决</a:t>
            </a:r>
            <a:r>
              <a:rPr lang="zh-CN" altLang="en-US" sz="1600" dirty="0">
                <a:solidFill>
                  <a:srgbClr val="C00000"/>
                </a:solidFill>
                <a:latin typeface="微软雅黑" panose="020B0503020204020204" pitchFamily="34" charset="-122"/>
                <a:ea typeface="微软雅黑" panose="020B0503020204020204" pitchFamily="34" charset="-122"/>
              </a:rPr>
              <a:t>一些党员道德行为不端的问题，主要是违反社会公德、职业道德、家庭美德，不注意个人品德，贪图享受、奢侈浪费等。要持之以恒纠正“四风”，抓好不严不实突出问题整改，推动党的作风不断好转</a:t>
            </a:r>
            <a:endParaRPr lang="en-US" altLang="zh-CN" sz="1600" dirty="0">
              <a:solidFill>
                <a:srgbClr val="C0000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982169" y="3637648"/>
            <a:ext cx="546945" cy="491320"/>
            <a:chOff x="843273" y="2837086"/>
            <a:chExt cx="729545" cy="655093"/>
          </a:xfrm>
          <a:solidFill>
            <a:srgbClr val="C00000"/>
          </a:solidFill>
        </p:grpSpPr>
        <p:sp>
          <p:nvSpPr>
            <p:cNvPr id="16" name="圆角矩形 15"/>
            <p:cNvSpPr/>
            <p:nvPr/>
          </p:nvSpPr>
          <p:spPr bwMode="auto">
            <a:xfrm>
              <a:off x="843273" y="2837086"/>
              <a:ext cx="655093" cy="655093"/>
            </a:xfrm>
            <a:prstGeom prst="roundRect">
              <a:avLst>
                <a:gd name="adj" fmla="val 8046"/>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300">
                <a:solidFill>
                  <a:srgbClr val="FFFFFF"/>
                </a:solidFill>
                <a:latin typeface="微软雅黑" pitchFamily="34" charset="-122"/>
                <a:ea typeface="微软雅黑" pitchFamily="34" charset="-122"/>
              </a:endParaRPr>
            </a:p>
          </p:txBody>
        </p:sp>
        <p:sp>
          <p:nvSpPr>
            <p:cNvPr id="17" name="TextBox 16"/>
            <p:cNvSpPr txBox="1"/>
            <p:nvPr/>
          </p:nvSpPr>
          <p:spPr>
            <a:xfrm>
              <a:off x="843273" y="2872245"/>
              <a:ext cx="729545" cy="615553"/>
            </a:xfrm>
            <a:prstGeom prst="rect">
              <a:avLst/>
            </a:prstGeom>
            <a:grpFill/>
          </p:spPr>
          <p:txBody>
            <a:bodyPr wrap="none" rtlCol="0">
              <a:spAutoFit/>
            </a:bodyPr>
            <a:lstStyle/>
            <a:p>
              <a:r>
                <a:rPr lang="en-US" altLang="zh-CN" sz="2400" dirty="0">
                  <a:solidFill>
                    <a:srgbClr val="FFFFFF"/>
                  </a:solidFill>
                  <a:latin typeface="微软雅黑" pitchFamily="34" charset="-122"/>
                  <a:ea typeface="微软雅黑" pitchFamily="34" charset="-122"/>
                </a:rPr>
                <a:t>04</a:t>
              </a:r>
              <a:endParaRPr lang="zh-CN" altLang="en-US" sz="2400"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8386255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childTnLst>
                          </p:cTn>
                        </p:par>
                        <p:par>
                          <p:cTn id="11" fill="hold">
                            <p:stCondLst>
                              <p:cond delay="3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80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childTnLst>
                          </p:cTn>
                        </p:par>
                        <p:par>
                          <p:cTn id="19" fill="hold">
                            <p:stCondLst>
                              <p:cond delay="1300"/>
                            </p:stCondLst>
                            <p:childTnLst>
                              <p:par>
                                <p:cTn id="20" presetID="1"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par>
                                <p:cTn id="22" presetID="64" presetClass="path" presetSubtype="0" accel="50000" decel="50000" fill="hold" nodeType="withEffect">
                                  <p:stCondLst>
                                    <p:cond delay="0"/>
                                  </p:stCondLst>
                                  <p:childTnLst>
                                    <p:animMotion origin="layout" path="M 3.57617E-6 -4.07407E-6 L 3.57617E-6 -0.28032 " pathEditMode="relative" rAng="0" ptsTypes="AA">
                                      <p:cBhvr>
                                        <p:cTn id="23" dur="500" spd="-100000" fill="hold"/>
                                        <p:tgtEl>
                                          <p:spTgt spid="10"/>
                                        </p:tgtEl>
                                        <p:attrNameLst>
                                          <p:attrName>ppt_x</p:attrName>
                                          <p:attrName>ppt_y</p:attrName>
                                        </p:attrNameLst>
                                      </p:cBhvr>
                                      <p:rCtr x="0" y="-14028"/>
                                    </p:animMotion>
                                  </p:childTnLst>
                                </p:cTn>
                              </p:par>
                            </p:childTnLst>
                          </p:cTn>
                        </p:par>
                        <p:par>
                          <p:cTn id="24" fill="hold">
                            <p:stCondLst>
                              <p:cond delay="18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3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1"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64" presetClass="path" presetSubtype="0" accel="50000" decel="50000" fill="hold" nodeType="withEffect">
                                  <p:stCondLst>
                                    <p:cond delay="0"/>
                                  </p:stCondLst>
                                  <p:childTnLst>
                                    <p:animMotion origin="layout" path="M 3.57617E-6 -4.07407E-6 L 3.57617E-6 -0.28032 " pathEditMode="relative" rAng="0" ptsTypes="AA">
                                      <p:cBhvr>
                                        <p:cTn id="36" dur="500" spd="-100000" fill="hold"/>
                                        <p:tgtEl>
                                          <p:spTgt spid="15"/>
                                        </p:tgtEl>
                                        <p:attrNameLst>
                                          <p:attrName>ppt_x</p:attrName>
                                          <p:attrName>ppt_y</p:attrName>
                                        </p:attrNameLst>
                                      </p:cBhvr>
                                      <p:rCtr x="0" y="-14028"/>
                                    </p:animMotion>
                                  </p:childTnLst>
                                </p:cTn>
                              </p:par>
                            </p:childTnLst>
                          </p:cTn>
                        </p:par>
                        <p:par>
                          <p:cTn id="37" fill="hold">
                            <p:stCondLst>
                              <p:cond delay="33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794</TotalTime>
  <Words>3701</Words>
  <Application>Microsoft Macintosh PowerPoint</Application>
  <PresentationFormat>全屏显示(16:9)</PresentationFormat>
  <Paragraphs>397</Paragraphs>
  <Slides>41</Slides>
  <Notes>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41</vt:i4>
      </vt:variant>
    </vt:vector>
  </HeadingPairs>
  <TitlesOfParts>
    <vt:vector size="55" baseType="lpstr">
      <vt:lpstr>Agency FB</vt:lpstr>
      <vt:lpstr>Arial Black</vt:lpstr>
      <vt:lpstr>Arial Unicode MS</vt:lpstr>
      <vt:lpstr>Calibri</vt:lpstr>
      <vt:lpstr>Impact</vt:lpstr>
      <vt:lpstr>STXingkai</vt:lpstr>
      <vt:lpstr>Wingdings</vt:lpstr>
      <vt:lpstr>方正正黑简体</vt:lpstr>
      <vt:lpstr>方正中等线简体</vt:lpstr>
      <vt:lpstr>华文细黑</vt:lpstr>
      <vt:lpstr>宋体</vt:lpstr>
      <vt:lpstr>微软雅黑</vt:lpstr>
      <vt:lpstr>Arial</vt:lpstr>
      <vt:lpstr>Office 主题​​</vt:lpstr>
      <vt:lpstr>PowerPoint 演示文稿</vt:lpstr>
      <vt:lpstr>PowerPoint 演示文稿</vt:lpstr>
      <vt:lpstr>PowerPoint 演示文稿</vt:lpstr>
      <vt:lpstr>什么是“两学一做”</vt:lpstr>
      <vt:lpstr>两学一做学习教育的对象</vt:lpstr>
      <vt:lpstr>PowerPoint 演示文稿</vt:lpstr>
      <vt:lpstr>基础在学 关键在做 实现四个“进一步”</vt:lpstr>
      <vt:lpstr>增强“两学一做”学习教育的针对性</vt:lpstr>
      <vt:lpstr>增强“两学一做”学习教育的针对性</vt:lpstr>
      <vt:lpstr>“六个”坚持确保“两学一做”取得实效</vt:lpstr>
      <vt:lpstr>PowerPoint 演示文稿</vt:lpstr>
      <vt:lpstr>“两学一做”学习教育的第一个“学”</vt:lpstr>
      <vt:lpstr>“两学一做”学习教育的第二个“学”</vt:lpstr>
      <vt:lpstr>“两学一做”学习教育的 “做”</vt:lpstr>
      <vt:lpstr>“两学一做”学习教育的 “做”</vt:lpstr>
      <vt:lpstr>PowerPoint 演示文稿</vt:lpstr>
      <vt:lpstr>增强“两学一做”学习教育的主要措施</vt:lpstr>
      <vt:lpstr>增强“两学一做”学习教育的主要措施</vt:lpstr>
      <vt:lpstr>增强“两学一做”学习教育的主要措施</vt:lpstr>
      <vt:lpstr>PowerPoint 演示文稿</vt:lpstr>
      <vt:lpstr>学习教育要层层落实责任</vt:lpstr>
      <vt:lpstr>学习教育要强化组织保障</vt:lpstr>
      <vt:lpstr>学习教育要注重分类指导</vt:lpstr>
      <vt:lpstr>学习教育要发挥媒体作用</vt:lpstr>
      <vt:lpstr>精品备用页</vt:lpstr>
      <vt:lpstr>精品备用页</vt:lpstr>
      <vt:lpstr>精品备用页</vt:lpstr>
      <vt:lpstr>精品备用页</vt:lpstr>
      <vt:lpstr>精品备用页</vt:lpstr>
      <vt:lpstr>精品备用页</vt:lpstr>
      <vt:lpstr>精品备用页</vt:lpstr>
      <vt:lpstr>精品备用页</vt:lpstr>
      <vt:lpstr>精品备用页</vt:lpstr>
      <vt:lpstr>精品备用页</vt:lpstr>
      <vt:lpstr>精品备用页</vt:lpstr>
      <vt:lpstr>精品备用页</vt:lpstr>
      <vt:lpstr>精品备用页</vt:lpstr>
      <vt:lpstr>精品备用页</vt:lpstr>
      <vt:lpstr>精品备用页</vt:lpstr>
      <vt:lpstr>精品备用页</vt:lpstr>
      <vt:lpstr>PowerPoint 演示文稿</vt:lpstr>
    </vt:vector>
  </TitlesOfParts>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Chris Gao</cp:lastModifiedBy>
  <cp:revision>292</cp:revision>
  <dcterms:created xsi:type="dcterms:W3CDTF">2015-05-27T08:42:08Z</dcterms:created>
  <dcterms:modified xsi:type="dcterms:W3CDTF">2017-07-15T09:14:41Z</dcterms:modified>
</cp:coreProperties>
</file>